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1" r:id="rId7"/>
    <p:sldId id="262" r:id="rId8"/>
    <p:sldId id="264" r:id="rId9"/>
    <p:sldId id="285" r:id="rId10"/>
    <p:sldId id="265" r:id="rId11"/>
    <p:sldId id="267" r:id="rId12"/>
    <p:sldId id="268" r:id="rId13"/>
    <p:sldId id="270" r:id="rId14"/>
    <p:sldId id="286" r:id="rId15"/>
    <p:sldId id="271" r:id="rId16"/>
    <p:sldId id="273" r:id="rId17"/>
    <p:sldId id="275" r:id="rId18"/>
    <p:sldId id="276" r:id="rId19"/>
    <p:sldId id="287" r:id="rId20"/>
    <p:sldId id="279" r:id="rId21"/>
    <p:sldId id="280" r:id="rId22"/>
    <p:sldId id="281" r:id="rId23"/>
    <p:sldId id="288" r:id="rId24"/>
    <p:sldId id="282" r:id="rId25"/>
    <p:sldId id="283" r:id="rId26"/>
    <p:sldId id="284" r:id="rId27"/>
    <p:sldId id="289"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9831"/>
    <a:srgbClr val="F6CE38"/>
    <a:srgbClr val="EBC056"/>
    <a:srgbClr val="CB6F12"/>
    <a:srgbClr val="003370"/>
    <a:srgbClr val="539D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912"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1">
                <a:lumMod val="75000"/>
                <a:lumOff val="25000"/>
              </a:schemeClr>
            </a:solidFill>
            <a:ln w="19050">
              <a:noFill/>
            </a:ln>
          </c:spPr>
          <c:explosion val="0"/>
          <c:dPt>
            <c:idx val="0"/>
            <c:bubble3D val="0"/>
            <c:spPr>
              <a:solidFill>
                <a:srgbClr val="011A43"/>
              </a:solidFill>
              <a:ln w="19050">
                <a:noFill/>
              </a:ln>
              <a:effectLst/>
            </c:spPr>
          </c:dPt>
          <c:dPt>
            <c:idx val="1"/>
            <c:bubble3D val="0"/>
            <c:spPr>
              <a:solidFill>
                <a:srgbClr val="006AB6"/>
              </a:solidFill>
              <a:ln w="19050">
                <a:noFill/>
              </a:ln>
              <a:effectLst/>
            </c:spPr>
          </c:dPt>
          <c:dPt>
            <c:idx val="2"/>
            <c:bubble3D val="0"/>
            <c:spPr>
              <a:solidFill>
                <a:srgbClr val="008CD7"/>
              </a:solidFill>
              <a:ln w="19050">
                <a:noFill/>
              </a:ln>
              <a:effectLst/>
            </c:spPr>
          </c:dPt>
          <c:dLbls>
            <c:delete val="1"/>
          </c:dLbls>
          <c:cat>
            <c:strRef>
              <c:f>Sheet1!$A$2:$A$4</c:f>
              <c:strCache>
                <c:ptCount val="3"/>
                <c:pt idx="0">
                  <c:v>1st Qtr</c:v>
                </c:pt>
                <c:pt idx="1">
                  <c:v>2nd Qtr</c:v>
                </c:pt>
                <c:pt idx="2">
                  <c:v>3rd Qtr</c:v>
                </c:pt>
              </c:strCache>
            </c:strRef>
          </c:cat>
          <c:val>
            <c:numRef>
              <c:f>Sheet1!$B$2:$B$4</c:f>
              <c:numCache>
                <c:formatCode>General</c:formatCode>
                <c:ptCount val="3"/>
                <c:pt idx="0">
                  <c:v>5.7</c:v>
                </c:pt>
                <c:pt idx="1">
                  <c:v>3.1</c:v>
                </c:pt>
                <c:pt idx="2">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legend>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69C917-AEE8-4021-BFBF-F32808101B3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9491E2-6BF3-4A27-B830-ECA8E43EC19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D7B300-6F9F-41CF-B6CC-E828A182A9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9491E2-6BF3-4A27-B830-ECA8E43EC19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50BAC6DB-AAC6-46F6-8C99-B9499F0948FA}"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11AE94E-9095-410D-B84B-B88636CE18A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70"/>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audio1.wav"/><Relationship Id="rId3" Type="http://schemas.openxmlformats.org/officeDocument/2006/relationships/audio" Target="../media/audio1.wav"/><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5.jpeg"/><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64080" y="-5755277"/>
            <a:ext cx="22372320" cy="18923955"/>
            <a:chOff x="-2164080" y="-5755277"/>
            <a:chExt cx="22372320" cy="18923955"/>
          </a:xfrm>
        </p:grpSpPr>
        <p:sp>
          <p:nvSpPr>
            <p:cNvPr id="21" name="矩形 20"/>
            <p:cNvSpPr/>
            <p:nvPr/>
          </p:nvSpPr>
          <p:spPr>
            <a:xfrm>
              <a:off x="-2164080" y="-5755277"/>
              <a:ext cx="22372320" cy="18923955"/>
            </a:xfrm>
            <a:prstGeom prst="rect">
              <a:avLst/>
            </a:prstGeom>
            <a:blipFill dpi="0" rotWithShape="1">
              <a:blip r:embed="rId1">
                <a:alphaModFix amt="2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958567" y="962025"/>
              <a:ext cx="6822234" cy="7885209"/>
            </a:xfrm>
            <a:prstGeom prst="rect">
              <a:avLst/>
            </a:prstGeom>
          </p:spPr>
        </p:pic>
      </p:grpSp>
      <p:grpSp>
        <p:nvGrpSpPr>
          <p:cNvPr id="13" name="组合 12"/>
          <p:cNvGrpSpPr/>
          <p:nvPr/>
        </p:nvGrpSpPr>
        <p:grpSpPr>
          <a:xfrm>
            <a:off x="789898" y="2661346"/>
            <a:ext cx="6074452" cy="1569660"/>
            <a:chOff x="1066074" y="1513542"/>
            <a:chExt cx="6074452" cy="1569660"/>
          </a:xfrm>
        </p:grpSpPr>
        <p:sp>
          <p:nvSpPr>
            <p:cNvPr id="14" name="文本框 13"/>
            <p:cNvSpPr txBox="1"/>
            <p:nvPr/>
          </p:nvSpPr>
          <p:spPr>
            <a:xfrm>
              <a:off x="1066074" y="1913651"/>
              <a:ext cx="6074452" cy="707886"/>
            </a:xfrm>
            <a:prstGeom prst="rect">
              <a:avLst/>
            </a:prstGeom>
            <a:noFill/>
          </p:spPr>
          <p:txBody>
            <a:bodyPr wrap="square" rtlCol="0">
              <a:spAutoFit/>
            </a:bodyPr>
            <a:lstStyle/>
            <a:p>
              <a:r>
                <a:rPr lang="zh-CN" altLang="en-US" sz="4000" b="1" dirty="0">
                  <a:solidFill>
                    <a:schemeClr val="bg1"/>
                  </a:solidFill>
                  <a:cs typeface="+mn-ea"/>
                  <a:sym typeface="+mn-lt"/>
                </a:rPr>
                <a:t>科技风格产品发布汇报</a:t>
              </a:r>
              <a:endParaRPr lang="zh-CN" altLang="en-US" sz="4000" b="1" dirty="0">
                <a:solidFill>
                  <a:schemeClr val="bg1"/>
                </a:solidFill>
                <a:cs typeface="+mn-ea"/>
                <a:sym typeface="+mn-lt"/>
              </a:endParaRPr>
            </a:p>
          </p:txBody>
        </p:sp>
        <p:sp>
          <p:nvSpPr>
            <p:cNvPr id="15" name="文本框 14"/>
            <p:cNvSpPr txBox="1"/>
            <p:nvPr/>
          </p:nvSpPr>
          <p:spPr>
            <a:xfrm>
              <a:off x="1066074" y="2652315"/>
              <a:ext cx="5820452" cy="430887"/>
            </a:xfrm>
            <a:prstGeom prst="rect">
              <a:avLst/>
            </a:prstGeom>
            <a:noFill/>
          </p:spPr>
          <p:txBody>
            <a:bodyPr wrap="square" rtlCol="0">
              <a:spAutoFit/>
            </a:bodyPr>
            <a:lstStyle/>
            <a:p>
              <a:r>
                <a:rPr lang="en-US" altLang="zh-CN" sz="1100" dirty="0">
                  <a:solidFill>
                    <a:schemeClr val="bg1">
                      <a:lumMod val="85000"/>
                    </a:schemeClr>
                  </a:solidFill>
                  <a:cs typeface="+mn-ea"/>
                  <a:sym typeface="+mn-lt"/>
                </a:rPr>
                <a:t>Insert you awesome clever slogan or theme in this area awesome clever slogan or theme in this you awesome clever .Insert you awesome clever slogan or theme in this Insert you awesome clever slogan or theme in </a:t>
              </a:r>
              <a:r>
                <a:rPr lang="en-US" altLang="zh-CN" sz="1100" dirty="0" err="1">
                  <a:solidFill>
                    <a:schemeClr val="bg1">
                      <a:lumMod val="85000"/>
                    </a:schemeClr>
                  </a:solidFill>
                  <a:cs typeface="+mn-ea"/>
                  <a:sym typeface="+mn-lt"/>
                </a:rPr>
                <a:t>th</a:t>
              </a:r>
              <a:endParaRPr lang="zh-CN" altLang="en-US" sz="1100" dirty="0">
                <a:solidFill>
                  <a:schemeClr val="bg1">
                    <a:lumMod val="85000"/>
                  </a:schemeClr>
                </a:solidFill>
                <a:cs typeface="+mn-ea"/>
                <a:sym typeface="+mn-lt"/>
              </a:endParaRPr>
            </a:p>
          </p:txBody>
        </p:sp>
        <p:sp>
          <p:nvSpPr>
            <p:cNvPr id="16" name="文本框 15"/>
            <p:cNvSpPr txBox="1"/>
            <p:nvPr/>
          </p:nvSpPr>
          <p:spPr>
            <a:xfrm>
              <a:off x="1066074" y="1513542"/>
              <a:ext cx="3217762" cy="369332"/>
            </a:xfrm>
            <a:prstGeom prst="rect">
              <a:avLst/>
            </a:prstGeom>
            <a:noFill/>
          </p:spPr>
          <p:txBody>
            <a:bodyPr wrap="square" rtlCol="0">
              <a:spAutoFit/>
            </a:bodyPr>
            <a:lstStyle/>
            <a:p>
              <a:r>
                <a:rPr lang="en-US" altLang="zh-CN" dirty="0">
                  <a:solidFill>
                    <a:schemeClr val="bg1">
                      <a:lumMod val="95000"/>
                    </a:schemeClr>
                  </a:solidFill>
                  <a:cs typeface="+mn-ea"/>
                  <a:sym typeface="+mn-lt"/>
                </a:rPr>
                <a:t>YOU CAN WRITE HERE</a:t>
              </a:r>
              <a:endParaRPr lang="zh-CN" altLang="en-US" dirty="0">
                <a:solidFill>
                  <a:schemeClr val="bg1">
                    <a:lumMod val="95000"/>
                  </a:schemeClr>
                </a:solidFill>
                <a:cs typeface="+mn-ea"/>
                <a:sym typeface="+mn-lt"/>
              </a:endParaRPr>
            </a:p>
          </p:txBody>
        </p:sp>
      </p:grpSp>
      <p:pic>
        <p:nvPicPr>
          <p:cNvPr id="3" name="Discovery 3522734">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333500" y="-21907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9"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left)">
                                      <p:cBhvr>
                                        <p:cTn id="1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15" repeatCount="indefinite"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椭圆 97"/>
          <p:cNvSpPr/>
          <p:nvPr/>
        </p:nvSpPr>
        <p:spPr>
          <a:xfrm>
            <a:off x="-915503" y="-515922"/>
            <a:ext cx="4419600" cy="4419600"/>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8062781" y="960125"/>
            <a:ext cx="6822234" cy="7885209"/>
          </a:xfrm>
          <a:prstGeom prst="rect">
            <a:avLst/>
          </a:prstGeom>
        </p:spPr>
      </p:pic>
      <p:sp>
        <p:nvSpPr>
          <p:cNvPr id="3" name="椭圆 2"/>
          <p:cNvSpPr/>
          <p:nvPr/>
        </p:nvSpPr>
        <p:spPr>
          <a:xfrm>
            <a:off x="-773387" y="-1041766"/>
            <a:ext cx="4419600" cy="4419600"/>
          </a:xfrm>
          <a:prstGeom prst="ellipse">
            <a:avLst/>
          </a:prstGeom>
          <a:gradFill>
            <a:gsLst>
              <a:gs pos="100000">
                <a:srgbClr val="DB9831"/>
              </a:gs>
              <a:gs pos="0">
                <a:srgbClr val="F6CE38"/>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3" name="椭圆 72"/>
          <p:cNvSpPr/>
          <p:nvPr/>
        </p:nvSpPr>
        <p:spPr>
          <a:xfrm>
            <a:off x="4321344" y="495700"/>
            <a:ext cx="573911" cy="573911"/>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4" name="椭圆 73"/>
          <p:cNvSpPr/>
          <p:nvPr/>
        </p:nvSpPr>
        <p:spPr>
          <a:xfrm>
            <a:off x="4541379" y="712131"/>
            <a:ext cx="495992" cy="495991"/>
          </a:xfrm>
          <a:prstGeom prst="ellipse">
            <a:avLst/>
          </a:prstGeom>
          <a:gradFill>
            <a:gsLst>
              <a:gs pos="0">
                <a:srgbClr val="F6CE38"/>
              </a:gs>
              <a:gs pos="100000">
                <a:srgbClr val="F6CE38"/>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5" name="文本框 74"/>
          <p:cNvSpPr txBox="1"/>
          <p:nvPr/>
        </p:nvSpPr>
        <p:spPr>
          <a:xfrm>
            <a:off x="4631239" y="806237"/>
            <a:ext cx="484051" cy="307777"/>
          </a:xfrm>
          <a:prstGeom prst="rect">
            <a:avLst/>
          </a:prstGeom>
          <a:noFill/>
        </p:spPr>
        <p:txBody>
          <a:bodyPr wrap="square" rtlCol="0">
            <a:spAutoFit/>
          </a:bodyPr>
          <a:lstStyle/>
          <a:p>
            <a:r>
              <a:rPr lang="en-US" altLang="zh-CN" sz="1400" b="1" dirty="0">
                <a:solidFill>
                  <a:schemeClr val="bg1"/>
                </a:solidFill>
                <a:cs typeface="+mn-ea"/>
                <a:sym typeface="+mn-lt"/>
              </a:rPr>
              <a:t>01</a:t>
            </a:r>
            <a:endParaRPr lang="zh-CN" altLang="en-US" sz="1400" b="1" dirty="0">
              <a:solidFill>
                <a:schemeClr val="bg1"/>
              </a:solidFill>
              <a:cs typeface="+mn-ea"/>
              <a:sym typeface="+mn-lt"/>
            </a:endParaRPr>
          </a:p>
        </p:txBody>
      </p:sp>
      <p:sp>
        <p:nvSpPr>
          <p:cNvPr id="76" name="TextBox 107"/>
          <p:cNvSpPr txBox="1"/>
          <p:nvPr/>
        </p:nvSpPr>
        <p:spPr>
          <a:xfrm>
            <a:off x="5115290" y="501849"/>
            <a:ext cx="3456384" cy="420564"/>
          </a:xfrm>
          <a:prstGeom prst="rect">
            <a:avLst/>
          </a:prstGeom>
          <a:noFill/>
          <a:effectLst/>
        </p:spPr>
        <p:txBody>
          <a:bodyPr wrap="square" rtlCol="0">
            <a:spAutoFit/>
          </a:bodyPr>
          <a:lstStyle/>
          <a:p>
            <a:r>
              <a:rPr lang="zh-CN" altLang="en-US" sz="2135" b="1" dirty="0">
                <a:solidFill>
                  <a:schemeClr val="bg1"/>
                </a:solidFill>
                <a:cs typeface="+mn-ea"/>
                <a:sym typeface="+mn-lt"/>
              </a:rPr>
              <a:t>关于我们</a:t>
            </a:r>
            <a:endParaRPr lang="zh-CN" altLang="en-US" sz="2135" b="1" dirty="0">
              <a:solidFill>
                <a:schemeClr val="bg1"/>
              </a:solidFill>
              <a:cs typeface="+mn-ea"/>
              <a:sym typeface="+mn-lt"/>
            </a:endParaRPr>
          </a:p>
        </p:txBody>
      </p:sp>
      <p:sp>
        <p:nvSpPr>
          <p:cNvPr id="77" name="矩形 76"/>
          <p:cNvSpPr/>
          <p:nvPr/>
        </p:nvSpPr>
        <p:spPr>
          <a:xfrm>
            <a:off x="5157477" y="830918"/>
            <a:ext cx="1717137" cy="379656"/>
          </a:xfrm>
          <a:prstGeom prst="rect">
            <a:avLst/>
          </a:prstGeom>
        </p:spPr>
        <p:txBody>
          <a:bodyPr wrap="none">
            <a:spAutoFit/>
          </a:bodyPr>
          <a:lstStyle/>
          <a:p>
            <a:r>
              <a:rPr lang="en-US" altLang="zh-CN" sz="1865" b="1" dirty="0">
                <a:solidFill>
                  <a:schemeClr val="bg1"/>
                </a:solidFill>
                <a:cs typeface="+mn-ea"/>
                <a:sym typeface="+mn-lt"/>
              </a:rPr>
              <a:t>Fill in the title here</a:t>
            </a:r>
            <a:endParaRPr lang="zh-CN" altLang="en-US" sz="1865" b="1" dirty="0">
              <a:solidFill>
                <a:schemeClr val="bg1"/>
              </a:solidFill>
              <a:cs typeface="+mn-ea"/>
              <a:sym typeface="+mn-lt"/>
            </a:endParaRPr>
          </a:p>
        </p:txBody>
      </p:sp>
      <p:sp>
        <p:nvSpPr>
          <p:cNvPr id="78" name="椭圆 77"/>
          <p:cNvSpPr/>
          <p:nvPr/>
        </p:nvSpPr>
        <p:spPr>
          <a:xfrm>
            <a:off x="4794652" y="1747966"/>
            <a:ext cx="573911" cy="573911"/>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79" name="椭圆 78"/>
          <p:cNvSpPr/>
          <p:nvPr/>
        </p:nvSpPr>
        <p:spPr>
          <a:xfrm>
            <a:off x="5014687" y="1964397"/>
            <a:ext cx="495992" cy="495991"/>
          </a:xfrm>
          <a:prstGeom prst="ellipse">
            <a:avLst/>
          </a:prstGeom>
          <a:gradFill>
            <a:gsLst>
              <a:gs pos="0">
                <a:srgbClr val="F6CE38"/>
              </a:gs>
              <a:gs pos="100000">
                <a:srgbClr val="F6CE38"/>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0" name="文本框 79"/>
          <p:cNvSpPr txBox="1"/>
          <p:nvPr/>
        </p:nvSpPr>
        <p:spPr>
          <a:xfrm>
            <a:off x="5104547" y="2058503"/>
            <a:ext cx="484051" cy="307777"/>
          </a:xfrm>
          <a:prstGeom prst="rect">
            <a:avLst/>
          </a:prstGeom>
          <a:noFill/>
        </p:spPr>
        <p:txBody>
          <a:bodyPr wrap="square" rtlCol="0">
            <a:spAutoFit/>
          </a:bodyPr>
          <a:lstStyle/>
          <a:p>
            <a:r>
              <a:rPr lang="en-US" altLang="zh-CN" sz="1400" b="1" dirty="0">
                <a:solidFill>
                  <a:schemeClr val="bg1"/>
                </a:solidFill>
                <a:cs typeface="+mn-ea"/>
                <a:sym typeface="+mn-lt"/>
              </a:rPr>
              <a:t>02</a:t>
            </a:r>
            <a:endParaRPr lang="zh-CN" altLang="en-US" sz="1400" b="1" dirty="0">
              <a:solidFill>
                <a:schemeClr val="bg1"/>
              </a:solidFill>
              <a:cs typeface="+mn-ea"/>
              <a:sym typeface="+mn-lt"/>
            </a:endParaRPr>
          </a:p>
        </p:txBody>
      </p:sp>
      <p:sp>
        <p:nvSpPr>
          <p:cNvPr id="81" name="TextBox 107"/>
          <p:cNvSpPr txBox="1"/>
          <p:nvPr/>
        </p:nvSpPr>
        <p:spPr>
          <a:xfrm>
            <a:off x="5588598" y="1754115"/>
            <a:ext cx="3456384" cy="420564"/>
          </a:xfrm>
          <a:prstGeom prst="rect">
            <a:avLst/>
          </a:prstGeom>
          <a:noFill/>
          <a:effectLst/>
        </p:spPr>
        <p:txBody>
          <a:bodyPr wrap="square" rtlCol="0">
            <a:spAutoFit/>
          </a:bodyPr>
          <a:lstStyle/>
          <a:p>
            <a:r>
              <a:rPr lang="zh-CN" altLang="en-US" sz="2135" b="1" dirty="0">
                <a:solidFill>
                  <a:schemeClr val="bg1"/>
                </a:solidFill>
                <a:cs typeface="+mn-ea"/>
                <a:sym typeface="+mn-lt"/>
              </a:rPr>
              <a:t>产品介绍</a:t>
            </a:r>
            <a:endParaRPr lang="zh-CN" altLang="en-US" sz="2135" b="1" dirty="0">
              <a:solidFill>
                <a:schemeClr val="bg1"/>
              </a:solidFill>
              <a:cs typeface="+mn-ea"/>
              <a:sym typeface="+mn-lt"/>
            </a:endParaRPr>
          </a:p>
        </p:txBody>
      </p:sp>
      <p:sp>
        <p:nvSpPr>
          <p:cNvPr id="82" name="矩形 81"/>
          <p:cNvSpPr/>
          <p:nvPr/>
        </p:nvSpPr>
        <p:spPr>
          <a:xfrm>
            <a:off x="5630785" y="2083184"/>
            <a:ext cx="1717137" cy="379656"/>
          </a:xfrm>
          <a:prstGeom prst="rect">
            <a:avLst/>
          </a:prstGeom>
        </p:spPr>
        <p:txBody>
          <a:bodyPr wrap="none">
            <a:spAutoFit/>
          </a:bodyPr>
          <a:lstStyle/>
          <a:p>
            <a:r>
              <a:rPr lang="en-US" altLang="zh-CN" sz="1865" b="1" dirty="0">
                <a:solidFill>
                  <a:schemeClr val="bg1"/>
                </a:solidFill>
                <a:cs typeface="+mn-ea"/>
                <a:sym typeface="+mn-lt"/>
              </a:rPr>
              <a:t>Fill in the title here</a:t>
            </a:r>
            <a:endParaRPr lang="zh-CN" altLang="en-US" sz="1865" b="1" dirty="0">
              <a:solidFill>
                <a:schemeClr val="bg1"/>
              </a:solidFill>
              <a:cs typeface="+mn-ea"/>
              <a:sym typeface="+mn-lt"/>
            </a:endParaRPr>
          </a:p>
        </p:txBody>
      </p:sp>
      <p:sp>
        <p:nvSpPr>
          <p:cNvPr id="83" name="椭圆 82"/>
          <p:cNvSpPr/>
          <p:nvPr/>
        </p:nvSpPr>
        <p:spPr>
          <a:xfrm>
            <a:off x="4505723" y="3156845"/>
            <a:ext cx="573911" cy="573911"/>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4" name="椭圆 83"/>
          <p:cNvSpPr/>
          <p:nvPr/>
        </p:nvSpPr>
        <p:spPr>
          <a:xfrm>
            <a:off x="4725758" y="3373276"/>
            <a:ext cx="495992" cy="495991"/>
          </a:xfrm>
          <a:prstGeom prst="ellipse">
            <a:avLst/>
          </a:prstGeom>
          <a:gradFill>
            <a:gsLst>
              <a:gs pos="0">
                <a:srgbClr val="F6CE38"/>
              </a:gs>
              <a:gs pos="100000">
                <a:srgbClr val="F6CE38"/>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5" name="文本框 84"/>
          <p:cNvSpPr txBox="1"/>
          <p:nvPr/>
        </p:nvSpPr>
        <p:spPr>
          <a:xfrm>
            <a:off x="4815618" y="3467382"/>
            <a:ext cx="484051" cy="307777"/>
          </a:xfrm>
          <a:prstGeom prst="rect">
            <a:avLst/>
          </a:prstGeom>
          <a:noFill/>
        </p:spPr>
        <p:txBody>
          <a:bodyPr wrap="square" rtlCol="0">
            <a:spAutoFit/>
          </a:bodyPr>
          <a:lstStyle/>
          <a:p>
            <a:r>
              <a:rPr lang="en-US" altLang="zh-CN" sz="1400" b="1" dirty="0">
                <a:solidFill>
                  <a:schemeClr val="bg1"/>
                </a:solidFill>
                <a:cs typeface="+mn-ea"/>
                <a:sym typeface="+mn-lt"/>
              </a:rPr>
              <a:t>03</a:t>
            </a:r>
            <a:endParaRPr lang="zh-CN" altLang="en-US" sz="1400" b="1" dirty="0">
              <a:solidFill>
                <a:schemeClr val="bg1"/>
              </a:solidFill>
              <a:cs typeface="+mn-ea"/>
              <a:sym typeface="+mn-lt"/>
            </a:endParaRPr>
          </a:p>
        </p:txBody>
      </p:sp>
      <p:sp>
        <p:nvSpPr>
          <p:cNvPr id="86" name="TextBox 107"/>
          <p:cNvSpPr txBox="1"/>
          <p:nvPr/>
        </p:nvSpPr>
        <p:spPr>
          <a:xfrm>
            <a:off x="5299669" y="3162994"/>
            <a:ext cx="3456384" cy="420564"/>
          </a:xfrm>
          <a:prstGeom prst="rect">
            <a:avLst/>
          </a:prstGeom>
          <a:noFill/>
          <a:effectLst/>
        </p:spPr>
        <p:txBody>
          <a:bodyPr wrap="square" rtlCol="0">
            <a:spAutoFit/>
          </a:bodyPr>
          <a:lstStyle/>
          <a:p>
            <a:r>
              <a:rPr lang="zh-CN" altLang="en-US" sz="2135" b="1" dirty="0">
                <a:solidFill>
                  <a:schemeClr val="bg1"/>
                </a:solidFill>
                <a:cs typeface="+mn-ea"/>
                <a:sym typeface="+mn-lt"/>
              </a:rPr>
              <a:t>市场反馈</a:t>
            </a:r>
            <a:endParaRPr lang="zh-CN" altLang="en-US" sz="2135" b="1" dirty="0">
              <a:solidFill>
                <a:schemeClr val="bg1"/>
              </a:solidFill>
              <a:cs typeface="+mn-ea"/>
              <a:sym typeface="+mn-lt"/>
            </a:endParaRPr>
          </a:p>
        </p:txBody>
      </p:sp>
      <p:sp>
        <p:nvSpPr>
          <p:cNvPr id="87" name="矩形 86"/>
          <p:cNvSpPr/>
          <p:nvPr/>
        </p:nvSpPr>
        <p:spPr>
          <a:xfrm>
            <a:off x="5341856" y="3492063"/>
            <a:ext cx="1717137" cy="379656"/>
          </a:xfrm>
          <a:prstGeom prst="rect">
            <a:avLst/>
          </a:prstGeom>
        </p:spPr>
        <p:txBody>
          <a:bodyPr wrap="none">
            <a:spAutoFit/>
          </a:bodyPr>
          <a:lstStyle/>
          <a:p>
            <a:r>
              <a:rPr lang="en-US" altLang="zh-CN" sz="1865" b="1" dirty="0">
                <a:solidFill>
                  <a:schemeClr val="bg1"/>
                </a:solidFill>
                <a:cs typeface="+mn-ea"/>
                <a:sym typeface="+mn-lt"/>
              </a:rPr>
              <a:t>Fill in the title here</a:t>
            </a:r>
            <a:endParaRPr lang="zh-CN" altLang="en-US" sz="1865" b="1" dirty="0">
              <a:solidFill>
                <a:schemeClr val="bg1"/>
              </a:solidFill>
              <a:cs typeface="+mn-ea"/>
              <a:sym typeface="+mn-lt"/>
            </a:endParaRPr>
          </a:p>
        </p:txBody>
      </p:sp>
      <p:sp>
        <p:nvSpPr>
          <p:cNvPr id="88" name="椭圆 87"/>
          <p:cNvSpPr/>
          <p:nvPr/>
        </p:nvSpPr>
        <p:spPr>
          <a:xfrm>
            <a:off x="3640992" y="4427792"/>
            <a:ext cx="573911" cy="573911"/>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89" name="椭圆 88"/>
          <p:cNvSpPr/>
          <p:nvPr/>
        </p:nvSpPr>
        <p:spPr>
          <a:xfrm>
            <a:off x="3861027" y="4644223"/>
            <a:ext cx="495992" cy="495991"/>
          </a:xfrm>
          <a:prstGeom prst="ellipse">
            <a:avLst/>
          </a:prstGeom>
          <a:gradFill>
            <a:gsLst>
              <a:gs pos="0">
                <a:srgbClr val="F6CE38"/>
              </a:gs>
              <a:gs pos="100000">
                <a:srgbClr val="F6CE38"/>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0" name="文本框 89"/>
          <p:cNvSpPr txBox="1"/>
          <p:nvPr/>
        </p:nvSpPr>
        <p:spPr>
          <a:xfrm>
            <a:off x="3950887" y="4738329"/>
            <a:ext cx="484051" cy="307777"/>
          </a:xfrm>
          <a:prstGeom prst="rect">
            <a:avLst/>
          </a:prstGeom>
          <a:noFill/>
        </p:spPr>
        <p:txBody>
          <a:bodyPr wrap="square" rtlCol="0">
            <a:spAutoFit/>
          </a:bodyPr>
          <a:lstStyle/>
          <a:p>
            <a:r>
              <a:rPr lang="en-US" altLang="zh-CN" sz="1400" b="1" dirty="0">
                <a:solidFill>
                  <a:schemeClr val="bg1"/>
                </a:solidFill>
                <a:cs typeface="+mn-ea"/>
                <a:sym typeface="+mn-lt"/>
              </a:rPr>
              <a:t>04</a:t>
            </a:r>
            <a:endParaRPr lang="zh-CN" altLang="en-US" sz="1400" b="1" dirty="0">
              <a:solidFill>
                <a:schemeClr val="bg1"/>
              </a:solidFill>
              <a:cs typeface="+mn-ea"/>
              <a:sym typeface="+mn-lt"/>
            </a:endParaRPr>
          </a:p>
        </p:txBody>
      </p:sp>
      <p:sp>
        <p:nvSpPr>
          <p:cNvPr id="91" name="TextBox 107"/>
          <p:cNvSpPr txBox="1"/>
          <p:nvPr/>
        </p:nvSpPr>
        <p:spPr>
          <a:xfrm>
            <a:off x="4434938" y="4433941"/>
            <a:ext cx="3456384" cy="420564"/>
          </a:xfrm>
          <a:prstGeom prst="rect">
            <a:avLst/>
          </a:prstGeom>
          <a:noFill/>
          <a:effectLst/>
        </p:spPr>
        <p:txBody>
          <a:bodyPr wrap="square" rtlCol="0">
            <a:spAutoFit/>
          </a:bodyPr>
          <a:lstStyle/>
          <a:p>
            <a:r>
              <a:rPr lang="zh-CN" altLang="en-US" sz="2135" b="1" dirty="0">
                <a:solidFill>
                  <a:schemeClr val="bg1"/>
                </a:solidFill>
                <a:cs typeface="+mn-ea"/>
                <a:sym typeface="+mn-lt"/>
              </a:rPr>
              <a:t>数据分析</a:t>
            </a:r>
            <a:endParaRPr lang="zh-CN" altLang="en-US" sz="2135" b="1" dirty="0">
              <a:solidFill>
                <a:schemeClr val="bg1"/>
              </a:solidFill>
              <a:cs typeface="+mn-ea"/>
              <a:sym typeface="+mn-lt"/>
            </a:endParaRPr>
          </a:p>
        </p:txBody>
      </p:sp>
      <p:sp>
        <p:nvSpPr>
          <p:cNvPr id="92" name="矩形 91"/>
          <p:cNvSpPr/>
          <p:nvPr/>
        </p:nvSpPr>
        <p:spPr>
          <a:xfrm>
            <a:off x="4477125" y="4763010"/>
            <a:ext cx="1717137" cy="379656"/>
          </a:xfrm>
          <a:prstGeom prst="rect">
            <a:avLst/>
          </a:prstGeom>
        </p:spPr>
        <p:txBody>
          <a:bodyPr wrap="none">
            <a:spAutoFit/>
          </a:bodyPr>
          <a:lstStyle/>
          <a:p>
            <a:r>
              <a:rPr lang="en-US" altLang="zh-CN" sz="1865" b="1" dirty="0">
                <a:solidFill>
                  <a:schemeClr val="bg1"/>
                </a:solidFill>
                <a:cs typeface="+mn-ea"/>
                <a:sym typeface="+mn-lt"/>
              </a:rPr>
              <a:t>Fill in the title here</a:t>
            </a:r>
            <a:endParaRPr lang="zh-CN" altLang="en-US" sz="1865" b="1" dirty="0">
              <a:solidFill>
                <a:schemeClr val="bg1"/>
              </a:solidFill>
              <a:cs typeface="+mn-ea"/>
              <a:sym typeface="+mn-lt"/>
            </a:endParaRPr>
          </a:p>
        </p:txBody>
      </p:sp>
      <p:sp>
        <p:nvSpPr>
          <p:cNvPr id="93" name="椭圆 92"/>
          <p:cNvSpPr/>
          <p:nvPr/>
        </p:nvSpPr>
        <p:spPr>
          <a:xfrm>
            <a:off x="2373117" y="5577494"/>
            <a:ext cx="573911" cy="573911"/>
          </a:xfrm>
          <a:prstGeom prst="ellipse">
            <a:avLst/>
          </a:prstGeom>
          <a:gradFill>
            <a:gsLst>
              <a:gs pos="100000">
                <a:srgbClr val="CB6F12"/>
              </a:gs>
              <a:gs pos="0">
                <a:srgbClr val="EBC056"/>
              </a:gs>
            </a:gsLst>
            <a:lin ang="5400000" scaled="1"/>
          </a:gra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4" name="椭圆 93"/>
          <p:cNvSpPr/>
          <p:nvPr/>
        </p:nvSpPr>
        <p:spPr>
          <a:xfrm>
            <a:off x="2593152" y="5793925"/>
            <a:ext cx="495992" cy="495991"/>
          </a:xfrm>
          <a:prstGeom prst="ellipse">
            <a:avLst/>
          </a:prstGeom>
          <a:gradFill>
            <a:gsLst>
              <a:gs pos="0">
                <a:srgbClr val="F6CE38"/>
              </a:gs>
              <a:gs pos="100000">
                <a:srgbClr val="F6CE38"/>
              </a:gs>
            </a:gsLst>
            <a:lin ang="5400000" scaled="1"/>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95" name="文本框 94"/>
          <p:cNvSpPr txBox="1"/>
          <p:nvPr/>
        </p:nvSpPr>
        <p:spPr>
          <a:xfrm>
            <a:off x="2683012" y="5888031"/>
            <a:ext cx="484051" cy="307777"/>
          </a:xfrm>
          <a:prstGeom prst="rect">
            <a:avLst/>
          </a:prstGeom>
          <a:noFill/>
        </p:spPr>
        <p:txBody>
          <a:bodyPr wrap="square" rtlCol="0">
            <a:spAutoFit/>
          </a:bodyPr>
          <a:lstStyle/>
          <a:p>
            <a:r>
              <a:rPr lang="en-US" altLang="zh-CN" sz="1400" b="1" dirty="0">
                <a:solidFill>
                  <a:schemeClr val="bg1"/>
                </a:solidFill>
                <a:cs typeface="+mn-ea"/>
                <a:sym typeface="+mn-lt"/>
              </a:rPr>
              <a:t>05</a:t>
            </a:r>
            <a:endParaRPr lang="zh-CN" altLang="en-US" sz="1400" b="1" dirty="0">
              <a:solidFill>
                <a:schemeClr val="bg1"/>
              </a:solidFill>
              <a:cs typeface="+mn-ea"/>
              <a:sym typeface="+mn-lt"/>
            </a:endParaRPr>
          </a:p>
        </p:txBody>
      </p:sp>
      <p:sp>
        <p:nvSpPr>
          <p:cNvPr id="96" name="TextBox 107"/>
          <p:cNvSpPr txBox="1"/>
          <p:nvPr/>
        </p:nvSpPr>
        <p:spPr>
          <a:xfrm>
            <a:off x="3167063" y="5583643"/>
            <a:ext cx="3456384" cy="420564"/>
          </a:xfrm>
          <a:prstGeom prst="rect">
            <a:avLst/>
          </a:prstGeom>
          <a:noFill/>
          <a:effectLst/>
        </p:spPr>
        <p:txBody>
          <a:bodyPr wrap="square" rtlCol="0">
            <a:spAutoFit/>
          </a:bodyPr>
          <a:lstStyle/>
          <a:p>
            <a:r>
              <a:rPr lang="zh-CN" altLang="en-US" sz="2135" b="1" dirty="0">
                <a:solidFill>
                  <a:schemeClr val="bg1"/>
                </a:solidFill>
                <a:cs typeface="+mn-ea"/>
                <a:sym typeface="+mn-lt"/>
              </a:rPr>
              <a:t>定价策略</a:t>
            </a:r>
            <a:endParaRPr lang="zh-CN" altLang="en-US" sz="2135" b="1" dirty="0">
              <a:solidFill>
                <a:schemeClr val="bg1"/>
              </a:solidFill>
              <a:cs typeface="+mn-ea"/>
              <a:sym typeface="+mn-lt"/>
            </a:endParaRPr>
          </a:p>
        </p:txBody>
      </p:sp>
      <p:sp>
        <p:nvSpPr>
          <p:cNvPr id="97" name="矩形 96"/>
          <p:cNvSpPr/>
          <p:nvPr/>
        </p:nvSpPr>
        <p:spPr>
          <a:xfrm>
            <a:off x="3209250" y="5912712"/>
            <a:ext cx="1717137" cy="379656"/>
          </a:xfrm>
          <a:prstGeom prst="rect">
            <a:avLst/>
          </a:prstGeom>
        </p:spPr>
        <p:txBody>
          <a:bodyPr wrap="none">
            <a:spAutoFit/>
          </a:bodyPr>
          <a:lstStyle/>
          <a:p>
            <a:r>
              <a:rPr lang="en-US" altLang="zh-CN" sz="1865" b="1" dirty="0">
                <a:solidFill>
                  <a:schemeClr val="bg1"/>
                </a:solidFill>
                <a:cs typeface="+mn-ea"/>
                <a:sym typeface="+mn-lt"/>
              </a:rPr>
              <a:t>Fill in the title here</a:t>
            </a:r>
            <a:endParaRPr lang="zh-CN" altLang="en-US" sz="1865" b="1" dirty="0">
              <a:solidFill>
                <a:schemeClr val="bg1"/>
              </a:solidFill>
              <a:cs typeface="+mn-ea"/>
              <a:sym typeface="+mn-lt"/>
            </a:endParaRPr>
          </a:p>
        </p:txBody>
      </p:sp>
      <p:grpSp>
        <p:nvGrpSpPr>
          <p:cNvPr id="6" name="组合 5"/>
          <p:cNvGrpSpPr/>
          <p:nvPr/>
        </p:nvGrpSpPr>
        <p:grpSpPr>
          <a:xfrm>
            <a:off x="103568" y="432485"/>
            <a:ext cx="3200720" cy="1867714"/>
            <a:chOff x="103568" y="432485"/>
            <a:chExt cx="3200720" cy="1867714"/>
          </a:xfrm>
        </p:grpSpPr>
        <p:sp>
          <p:nvSpPr>
            <p:cNvPr id="4" name="文本框 3"/>
            <p:cNvSpPr txBox="1"/>
            <p:nvPr/>
          </p:nvSpPr>
          <p:spPr>
            <a:xfrm>
              <a:off x="103568" y="432485"/>
              <a:ext cx="3200720" cy="1323439"/>
            </a:xfrm>
            <a:prstGeom prst="rect">
              <a:avLst/>
            </a:prstGeom>
            <a:noFill/>
          </p:spPr>
          <p:txBody>
            <a:bodyPr wrap="square" rtlCol="0">
              <a:spAutoFit/>
            </a:bodyPr>
            <a:lstStyle/>
            <a:p>
              <a:pPr algn="ctr"/>
              <a:r>
                <a:rPr lang="zh-CN" altLang="en-US" sz="8000" dirty="0">
                  <a:solidFill>
                    <a:schemeClr val="bg1"/>
                  </a:solidFill>
                  <a:cs typeface="+mn-ea"/>
                  <a:sym typeface="+mn-lt"/>
                </a:rPr>
                <a:t>目录</a:t>
              </a:r>
              <a:endParaRPr lang="zh-CN" altLang="en-US" sz="8000" dirty="0">
                <a:solidFill>
                  <a:schemeClr val="bg1"/>
                </a:solidFill>
                <a:cs typeface="+mn-ea"/>
                <a:sym typeface="+mn-lt"/>
              </a:endParaRPr>
            </a:p>
          </p:txBody>
        </p:sp>
        <p:sp>
          <p:nvSpPr>
            <p:cNvPr id="99" name="文本框 98"/>
            <p:cNvSpPr txBox="1"/>
            <p:nvPr/>
          </p:nvSpPr>
          <p:spPr>
            <a:xfrm>
              <a:off x="606441" y="1715424"/>
              <a:ext cx="2335983" cy="584775"/>
            </a:xfrm>
            <a:prstGeom prst="rect">
              <a:avLst/>
            </a:prstGeom>
            <a:noFill/>
          </p:spPr>
          <p:txBody>
            <a:bodyPr wrap="square" rtlCol="0">
              <a:spAutoFit/>
            </a:bodyPr>
            <a:lstStyle/>
            <a:p>
              <a:pPr algn="dist"/>
              <a:r>
                <a:rPr lang="en-US" altLang="zh-CN" sz="3200" dirty="0">
                  <a:solidFill>
                    <a:schemeClr val="bg1"/>
                  </a:solidFill>
                  <a:cs typeface="+mn-ea"/>
                  <a:sym typeface="+mn-lt"/>
                </a:rPr>
                <a:t>CONTENTS</a:t>
              </a:r>
              <a:endParaRPr lang="zh-CN" altLang="en-US" sz="32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14000">
        <p14:vortex dir="r"/>
      </p:transition>
    </mc:Choice>
    <mc:Fallback>
      <p:transition spd="slow" advTm="1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7">
                                          <p:stCondLst>
                                            <p:cond delay="0"/>
                                          </p:stCondLst>
                                        </p:cTn>
                                        <p:tgtEl>
                                          <p:spTgt spid="3"/>
                                        </p:tgtEl>
                                      </p:cBhvr>
                                    </p:animEffect>
                                    <p:anim calcmode="lin" valueType="num">
                                      <p:cBhvr>
                                        <p:cTn id="8" dur="1594"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581"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581" tmFilter="0, 0; 0.125,0.2665; 0.25,0.4; 0.375,0.465; 0.5,0.5;  0.625,0.535; 0.75,0.6; 0.875,0.7335; 1,1">
                                          <p:stCondLst>
                                            <p:cond delay="581"/>
                                          </p:stCondLst>
                                        </p:cTn>
                                        <p:tgtEl>
                                          <p:spTgt spid="3"/>
                                        </p:tgtEl>
                                        <p:attrNameLst>
                                          <p:attrName>ppt_y</p:attrName>
                                        </p:attrNameLst>
                                      </p:cBhvr>
                                      <p:tavLst>
                                        <p:tav tm="0" fmla="#ppt_y-sin(pi*$)/9">
                                          <p:val>
                                            <p:fltVal val="0"/>
                                          </p:val>
                                        </p:tav>
                                        <p:tav tm="100000">
                                          <p:val>
                                            <p:fltVal val="1"/>
                                          </p:val>
                                        </p:tav>
                                      </p:tavLst>
                                    </p:anim>
                                    <p:anim calcmode="lin" valueType="num">
                                      <p:cBhvr>
                                        <p:cTn id="11" dur="290" tmFilter="0, 0; 0.125,0.2665; 0.25,0.4; 0.375,0.465; 0.5,0.5;  0.625,0.535; 0.75,0.6; 0.875,0.7335; 1,1">
                                          <p:stCondLst>
                                            <p:cond delay="1159"/>
                                          </p:stCondLst>
                                        </p:cTn>
                                        <p:tgtEl>
                                          <p:spTgt spid="3"/>
                                        </p:tgtEl>
                                        <p:attrNameLst>
                                          <p:attrName>ppt_y</p:attrName>
                                        </p:attrNameLst>
                                      </p:cBhvr>
                                      <p:tavLst>
                                        <p:tav tm="0" fmla="#ppt_y-sin(pi*$)/27">
                                          <p:val>
                                            <p:fltVal val="0"/>
                                          </p:val>
                                        </p:tav>
                                        <p:tav tm="100000">
                                          <p:val>
                                            <p:fltVal val="1"/>
                                          </p:val>
                                        </p:tav>
                                      </p:tavLst>
                                    </p:anim>
                                    <p:anim calcmode="lin" valueType="num">
                                      <p:cBhvr>
                                        <p:cTn id="12" dur="144" tmFilter="0, 0; 0.125,0.2665; 0.25,0.4; 0.375,0.465; 0.5,0.5;  0.625,0.535; 0.75,0.6; 0.875,0.7335; 1,1">
                                          <p:stCondLst>
                                            <p:cond delay="1449"/>
                                          </p:stCondLst>
                                        </p:cTn>
                                        <p:tgtEl>
                                          <p:spTgt spid="3"/>
                                        </p:tgtEl>
                                        <p:attrNameLst>
                                          <p:attrName>ppt_y</p:attrName>
                                        </p:attrNameLst>
                                      </p:cBhvr>
                                      <p:tavLst>
                                        <p:tav tm="0" fmla="#ppt_y-sin(pi*$)/81">
                                          <p:val>
                                            <p:fltVal val="0"/>
                                          </p:val>
                                        </p:tav>
                                        <p:tav tm="100000">
                                          <p:val>
                                            <p:fltVal val="1"/>
                                          </p:val>
                                        </p:tav>
                                      </p:tavLst>
                                    </p:anim>
                                    <p:animScale>
                                      <p:cBhvr>
                                        <p:cTn id="13" dur="23">
                                          <p:stCondLst>
                                            <p:cond delay="569"/>
                                          </p:stCondLst>
                                        </p:cTn>
                                        <p:tgtEl>
                                          <p:spTgt spid="3"/>
                                        </p:tgtEl>
                                      </p:cBhvr>
                                      <p:to x="100000" y="60000"/>
                                    </p:animScale>
                                    <p:animScale>
                                      <p:cBhvr>
                                        <p:cTn id="14" dur="145" decel="50000">
                                          <p:stCondLst>
                                            <p:cond delay="592"/>
                                          </p:stCondLst>
                                        </p:cTn>
                                        <p:tgtEl>
                                          <p:spTgt spid="3"/>
                                        </p:tgtEl>
                                      </p:cBhvr>
                                      <p:to x="100000" y="100000"/>
                                    </p:animScale>
                                    <p:animScale>
                                      <p:cBhvr>
                                        <p:cTn id="15" dur="23">
                                          <p:stCondLst>
                                            <p:cond delay="1148"/>
                                          </p:stCondLst>
                                        </p:cTn>
                                        <p:tgtEl>
                                          <p:spTgt spid="3"/>
                                        </p:tgtEl>
                                      </p:cBhvr>
                                      <p:to x="100000" y="80000"/>
                                    </p:animScale>
                                    <p:animScale>
                                      <p:cBhvr>
                                        <p:cTn id="16" dur="145" decel="50000">
                                          <p:stCondLst>
                                            <p:cond delay="1171"/>
                                          </p:stCondLst>
                                        </p:cTn>
                                        <p:tgtEl>
                                          <p:spTgt spid="3"/>
                                        </p:tgtEl>
                                      </p:cBhvr>
                                      <p:to x="100000" y="100000"/>
                                    </p:animScale>
                                    <p:animScale>
                                      <p:cBhvr>
                                        <p:cTn id="17" dur="23">
                                          <p:stCondLst>
                                            <p:cond delay="1437"/>
                                          </p:stCondLst>
                                        </p:cTn>
                                        <p:tgtEl>
                                          <p:spTgt spid="3"/>
                                        </p:tgtEl>
                                      </p:cBhvr>
                                      <p:to x="100000" y="90000"/>
                                    </p:animScale>
                                    <p:animScale>
                                      <p:cBhvr>
                                        <p:cTn id="18" dur="145" decel="50000">
                                          <p:stCondLst>
                                            <p:cond delay="1459"/>
                                          </p:stCondLst>
                                        </p:cTn>
                                        <p:tgtEl>
                                          <p:spTgt spid="3"/>
                                        </p:tgtEl>
                                      </p:cBhvr>
                                      <p:to x="100000" y="100000"/>
                                    </p:animScale>
                                    <p:animScale>
                                      <p:cBhvr>
                                        <p:cTn id="19" dur="23">
                                          <p:stCondLst>
                                            <p:cond delay="1582"/>
                                          </p:stCondLst>
                                        </p:cTn>
                                        <p:tgtEl>
                                          <p:spTgt spid="3"/>
                                        </p:tgtEl>
                                      </p:cBhvr>
                                      <p:to x="100000" y="95000"/>
                                    </p:animScale>
                                    <p:animScale>
                                      <p:cBhvr>
                                        <p:cTn id="20" dur="145" decel="50000">
                                          <p:stCondLst>
                                            <p:cond delay="1605"/>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wipe(down)">
                                      <p:cBhvr>
                                        <p:cTn id="24" dur="507">
                                          <p:stCondLst>
                                            <p:cond delay="0"/>
                                          </p:stCondLst>
                                        </p:cTn>
                                        <p:tgtEl>
                                          <p:spTgt spid="98"/>
                                        </p:tgtEl>
                                      </p:cBhvr>
                                    </p:animEffect>
                                    <p:anim calcmode="lin" valueType="num">
                                      <p:cBhvr>
                                        <p:cTn id="25" dur="1594"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26" dur="581"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27" dur="581" tmFilter="0, 0; 0.125,0.2665; 0.25,0.4; 0.375,0.465; 0.5,0.5;  0.625,0.535; 0.75,0.6; 0.875,0.7335; 1,1">
                                          <p:stCondLst>
                                            <p:cond delay="581"/>
                                          </p:stCondLst>
                                        </p:cTn>
                                        <p:tgtEl>
                                          <p:spTgt spid="98"/>
                                        </p:tgtEl>
                                        <p:attrNameLst>
                                          <p:attrName>ppt_y</p:attrName>
                                        </p:attrNameLst>
                                      </p:cBhvr>
                                      <p:tavLst>
                                        <p:tav tm="0" fmla="#ppt_y-sin(pi*$)/9">
                                          <p:val>
                                            <p:fltVal val="0"/>
                                          </p:val>
                                        </p:tav>
                                        <p:tav tm="100000">
                                          <p:val>
                                            <p:fltVal val="1"/>
                                          </p:val>
                                        </p:tav>
                                      </p:tavLst>
                                    </p:anim>
                                    <p:anim calcmode="lin" valueType="num">
                                      <p:cBhvr>
                                        <p:cTn id="28" dur="290" tmFilter="0, 0; 0.125,0.2665; 0.25,0.4; 0.375,0.465; 0.5,0.5;  0.625,0.535; 0.75,0.6; 0.875,0.7335; 1,1">
                                          <p:stCondLst>
                                            <p:cond delay="1159"/>
                                          </p:stCondLst>
                                        </p:cTn>
                                        <p:tgtEl>
                                          <p:spTgt spid="98"/>
                                        </p:tgtEl>
                                        <p:attrNameLst>
                                          <p:attrName>ppt_y</p:attrName>
                                        </p:attrNameLst>
                                      </p:cBhvr>
                                      <p:tavLst>
                                        <p:tav tm="0" fmla="#ppt_y-sin(pi*$)/27">
                                          <p:val>
                                            <p:fltVal val="0"/>
                                          </p:val>
                                        </p:tav>
                                        <p:tav tm="100000">
                                          <p:val>
                                            <p:fltVal val="1"/>
                                          </p:val>
                                        </p:tav>
                                      </p:tavLst>
                                    </p:anim>
                                    <p:anim calcmode="lin" valueType="num">
                                      <p:cBhvr>
                                        <p:cTn id="29" dur="144" tmFilter="0, 0; 0.125,0.2665; 0.25,0.4; 0.375,0.465; 0.5,0.5;  0.625,0.535; 0.75,0.6; 0.875,0.7335; 1,1">
                                          <p:stCondLst>
                                            <p:cond delay="1449"/>
                                          </p:stCondLst>
                                        </p:cTn>
                                        <p:tgtEl>
                                          <p:spTgt spid="98"/>
                                        </p:tgtEl>
                                        <p:attrNameLst>
                                          <p:attrName>ppt_y</p:attrName>
                                        </p:attrNameLst>
                                      </p:cBhvr>
                                      <p:tavLst>
                                        <p:tav tm="0" fmla="#ppt_y-sin(pi*$)/81">
                                          <p:val>
                                            <p:fltVal val="0"/>
                                          </p:val>
                                        </p:tav>
                                        <p:tav tm="100000">
                                          <p:val>
                                            <p:fltVal val="1"/>
                                          </p:val>
                                        </p:tav>
                                      </p:tavLst>
                                    </p:anim>
                                    <p:animScale>
                                      <p:cBhvr>
                                        <p:cTn id="30" dur="23">
                                          <p:stCondLst>
                                            <p:cond delay="569"/>
                                          </p:stCondLst>
                                        </p:cTn>
                                        <p:tgtEl>
                                          <p:spTgt spid="98"/>
                                        </p:tgtEl>
                                      </p:cBhvr>
                                      <p:to x="100000" y="60000"/>
                                    </p:animScale>
                                    <p:animScale>
                                      <p:cBhvr>
                                        <p:cTn id="31" dur="145" decel="50000">
                                          <p:stCondLst>
                                            <p:cond delay="592"/>
                                          </p:stCondLst>
                                        </p:cTn>
                                        <p:tgtEl>
                                          <p:spTgt spid="98"/>
                                        </p:tgtEl>
                                      </p:cBhvr>
                                      <p:to x="100000" y="100000"/>
                                    </p:animScale>
                                    <p:animScale>
                                      <p:cBhvr>
                                        <p:cTn id="32" dur="23">
                                          <p:stCondLst>
                                            <p:cond delay="1148"/>
                                          </p:stCondLst>
                                        </p:cTn>
                                        <p:tgtEl>
                                          <p:spTgt spid="98"/>
                                        </p:tgtEl>
                                      </p:cBhvr>
                                      <p:to x="100000" y="80000"/>
                                    </p:animScale>
                                    <p:animScale>
                                      <p:cBhvr>
                                        <p:cTn id="33" dur="145" decel="50000">
                                          <p:stCondLst>
                                            <p:cond delay="1171"/>
                                          </p:stCondLst>
                                        </p:cTn>
                                        <p:tgtEl>
                                          <p:spTgt spid="98"/>
                                        </p:tgtEl>
                                      </p:cBhvr>
                                      <p:to x="100000" y="100000"/>
                                    </p:animScale>
                                    <p:animScale>
                                      <p:cBhvr>
                                        <p:cTn id="34" dur="23">
                                          <p:stCondLst>
                                            <p:cond delay="1437"/>
                                          </p:stCondLst>
                                        </p:cTn>
                                        <p:tgtEl>
                                          <p:spTgt spid="98"/>
                                        </p:tgtEl>
                                      </p:cBhvr>
                                      <p:to x="100000" y="90000"/>
                                    </p:animScale>
                                    <p:animScale>
                                      <p:cBhvr>
                                        <p:cTn id="35" dur="145" decel="50000">
                                          <p:stCondLst>
                                            <p:cond delay="1459"/>
                                          </p:stCondLst>
                                        </p:cTn>
                                        <p:tgtEl>
                                          <p:spTgt spid="98"/>
                                        </p:tgtEl>
                                      </p:cBhvr>
                                      <p:to x="100000" y="100000"/>
                                    </p:animScale>
                                    <p:animScale>
                                      <p:cBhvr>
                                        <p:cTn id="36" dur="23">
                                          <p:stCondLst>
                                            <p:cond delay="1582"/>
                                          </p:stCondLst>
                                        </p:cTn>
                                        <p:tgtEl>
                                          <p:spTgt spid="98"/>
                                        </p:tgtEl>
                                      </p:cBhvr>
                                      <p:to x="100000" y="95000"/>
                                    </p:animScale>
                                    <p:animScale>
                                      <p:cBhvr>
                                        <p:cTn id="37" dur="145" decel="50000">
                                          <p:stCondLst>
                                            <p:cond delay="1605"/>
                                          </p:stCondLst>
                                        </p:cTn>
                                        <p:tgtEl>
                                          <p:spTgt spid="98"/>
                                        </p:tgtEl>
                                      </p:cBhvr>
                                      <p:to x="100000" y="100000"/>
                                    </p:animScale>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73"/>
                                        </p:tgtEl>
                                        <p:attrNameLst>
                                          <p:attrName>style.visibility</p:attrName>
                                        </p:attrNameLst>
                                      </p:cBhvr>
                                      <p:to>
                                        <p:strVal val="visible"/>
                                      </p:to>
                                    </p:set>
                                    <p:anim calcmode="lin" valueType="num">
                                      <p:cBhvr>
                                        <p:cTn id="45" dur="500" fill="hold"/>
                                        <p:tgtEl>
                                          <p:spTgt spid="73"/>
                                        </p:tgtEl>
                                        <p:attrNameLst>
                                          <p:attrName>ppt_w</p:attrName>
                                        </p:attrNameLst>
                                      </p:cBhvr>
                                      <p:tavLst>
                                        <p:tav tm="0">
                                          <p:val>
                                            <p:fltVal val="0"/>
                                          </p:val>
                                        </p:tav>
                                        <p:tav tm="100000">
                                          <p:val>
                                            <p:strVal val="#ppt_w"/>
                                          </p:val>
                                        </p:tav>
                                      </p:tavLst>
                                    </p:anim>
                                    <p:anim calcmode="lin" valueType="num">
                                      <p:cBhvr>
                                        <p:cTn id="46" dur="500" fill="hold"/>
                                        <p:tgtEl>
                                          <p:spTgt spid="73"/>
                                        </p:tgtEl>
                                        <p:attrNameLst>
                                          <p:attrName>ppt_h</p:attrName>
                                        </p:attrNameLst>
                                      </p:cBhvr>
                                      <p:tavLst>
                                        <p:tav tm="0">
                                          <p:val>
                                            <p:fltVal val="0"/>
                                          </p:val>
                                        </p:tav>
                                        <p:tav tm="100000">
                                          <p:val>
                                            <p:strVal val="#ppt_h"/>
                                          </p:val>
                                        </p:tav>
                                      </p:tavLst>
                                    </p:anim>
                                    <p:animEffect transition="in" filter="fade">
                                      <p:cBhvr>
                                        <p:cTn id="47" dur="500"/>
                                        <p:tgtEl>
                                          <p:spTgt spid="73"/>
                                        </p:tgtEl>
                                      </p:cBhvr>
                                    </p:animEffect>
                                  </p:childTnLst>
                                </p:cTn>
                              </p:par>
                              <p:par>
                                <p:cTn id="48" presetID="53" presetClass="entr" presetSubtype="16" fill="hold" grpId="0" nodeType="withEffect">
                                  <p:stCondLst>
                                    <p:cond delay="250"/>
                                  </p:stCondLst>
                                  <p:childTnLst>
                                    <p:set>
                                      <p:cBhvr>
                                        <p:cTn id="49" dur="1" fill="hold">
                                          <p:stCondLst>
                                            <p:cond delay="0"/>
                                          </p:stCondLst>
                                        </p:cTn>
                                        <p:tgtEl>
                                          <p:spTgt spid="74"/>
                                        </p:tgtEl>
                                        <p:attrNameLst>
                                          <p:attrName>style.visibility</p:attrName>
                                        </p:attrNameLst>
                                      </p:cBhvr>
                                      <p:to>
                                        <p:strVal val="visible"/>
                                      </p:to>
                                    </p:set>
                                    <p:anim calcmode="lin" valueType="num">
                                      <p:cBhvr>
                                        <p:cTn id="50" dur="500" fill="hold"/>
                                        <p:tgtEl>
                                          <p:spTgt spid="74"/>
                                        </p:tgtEl>
                                        <p:attrNameLst>
                                          <p:attrName>ppt_w</p:attrName>
                                        </p:attrNameLst>
                                      </p:cBhvr>
                                      <p:tavLst>
                                        <p:tav tm="0">
                                          <p:val>
                                            <p:fltVal val="0"/>
                                          </p:val>
                                        </p:tav>
                                        <p:tav tm="100000">
                                          <p:val>
                                            <p:strVal val="#ppt_w"/>
                                          </p:val>
                                        </p:tav>
                                      </p:tavLst>
                                    </p:anim>
                                    <p:anim calcmode="lin" valueType="num">
                                      <p:cBhvr>
                                        <p:cTn id="51" dur="500" fill="hold"/>
                                        <p:tgtEl>
                                          <p:spTgt spid="74"/>
                                        </p:tgtEl>
                                        <p:attrNameLst>
                                          <p:attrName>ppt_h</p:attrName>
                                        </p:attrNameLst>
                                      </p:cBhvr>
                                      <p:tavLst>
                                        <p:tav tm="0">
                                          <p:val>
                                            <p:fltVal val="0"/>
                                          </p:val>
                                        </p:tav>
                                        <p:tav tm="100000">
                                          <p:val>
                                            <p:strVal val="#ppt_h"/>
                                          </p:val>
                                        </p:tav>
                                      </p:tavLst>
                                    </p:anim>
                                    <p:animEffect transition="in" filter="fade">
                                      <p:cBhvr>
                                        <p:cTn id="52" dur="500"/>
                                        <p:tgtEl>
                                          <p:spTgt spid="74"/>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75"/>
                                        </p:tgtEl>
                                        <p:attrNameLst>
                                          <p:attrName>style.visibility</p:attrName>
                                        </p:attrNameLst>
                                      </p:cBhvr>
                                      <p:to>
                                        <p:strVal val="visible"/>
                                      </p:to>
                                    </p:set>
                                    <p:anim calcmode="lin" valueType="num">
                                      <p:cBhvr>
                                        <p:cTn id="55" dur="500" fill="hold"/>
                                        <p:tgtEl>
                                          <p:spTgt spid="75"/>
                                        </p:tgtEl>
                                        <p:attrNameLst>
                                          <p:attrName>ppt_w</p:attrName>
                                        </p:attrNameLst>
                                      </p:cBhvr>
                                      <p:tavLst>
                                        <p:tav tm="0">
                                          <p:val>
                                            <p:fltVal val="0"/>
                                          </p:val>
                                        </p:tav>
                                        <p:tav tm="100000">
                                          <p:val>
                                            <p:strVal val="#ppt_w"/>
                                          </p:val>
                                        </p:tav>
                                      </p:tavLst>
                                    </p:anim>
                                    <p:anim calcmode="lin" valueType="num">
                                      <p:cBhvr>
                                        <p:cTn id="56" dur="500" fill="hold"/>
                                        <p:tgtEl>
                                          <p:spTgt spid="75"/>
                                        </p:tgtEl>
                                        <p:attrNameLst>
                                          <p:attrName>ppt_h</p:attrName>
                                        </p:attrNameLst>
                                      </p:cBhvr>
                                      <p:tavLst>
                                        <p:tav tm="0">
                                          <p:val>
                                            <p:fltVal val="0"/>
                                          </p:val>
                                        </p:tav>
                                        <p:tav tm="100000">
                                          <p:val>
                                            <p:strVal val="#ppt_h"/>
                                          </p:val>
                                        </p:tav>
                                      </p:tavLst>
                                    </p:anim>
                                    <p:animEffect transition="in" filter="fade">
                                      <p:cBhvr>
                                        <p:cTn id="57" dur="500"/>
                                        <p:tgtEl>
                                          <p:spTgt spid="75"/>
                                        </p:tgtEl>
                                      </p:cBhvr>
                                    </p:animEffect>
                                  </p:childTnLst>
                                </p:cTn>
                              </p:par>
                            </p:childTnLst>
                          </p:cTn>
                        </p:par>
                        <p:par>
                          <p:cTn id="58" fill="hold">
                            <p:stCondLst>
                              <p:cond delay="5000"/>
                            </p:stCondLst>
                            <p:childTnLst>
                              <p:par>
                                <p:cTn id="59" presetID="22" presetClass="entr" presetSubtype="1" fill="hold" grpId="0" nodeType="after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wipe(up)">
                                      <p:cBhvr>
                                        <p:cTn id="61" dur="500"/>
                                        <p:tgtEl>
                                          <p:spTgt spid="76"/>
                                        </p:tgtEl>
                                      </p:cBhvr>
                                    </p:animEffect>
                                  </p:childTnLst>
                                </p:cTn>
                              </p:par>
                            </p:childTnLst>
                          </p:cTn>
                        </p:par>
                        <p:par>
                          <p:cTn id="62" fill="hold">
                            <p:stCondLst>
                              <p:cond delay="5500"/>
                            </p:stCondLst>
                            <p:childTnLst>
                              <p:par>
                                <p:cTn id="63" presetID="22" presetClass="entr" presetSubtype="1"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up)">
                                      <p:cBhvr>
                                        <p:cTn id="65" dur="500"/>
                                        <p:tgtEl>
                                          <p:spTgt spid="77"/>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 calcmode="lin" valueType="num">
                                      <p:cBhvr>
                                        <p:cTn id="69" dur="500" fill="hold"/>
                                        <p:tgtEl>
                                          <p:spTgt spid="78"/>
                                        </p:tgtEl>
                                        <p:attrNameLst>
                                          <p:attrName>ppt_w</p:attrName>
                                        </p:attrNameLst>
                                      </p:cBhvr>
                                      <p:tavLst>
                                        <p:tav tm="0">
                                          <p:val>
                                            <p:fltVal val="0"/>
                                          </p:val>
                                        </p:tav>
                                        <p:tav tm="100000">
                                          <p:val>
                                            <p:strVal val="#ppt_w"/>
                                          </p:val>
                                        </p:tav>
                                      </p:tavLst>
                                    </p:anim>
                                    <p:anim calcmode="lin" valueType="num">
                                      <p:cBhvr>
                                        <p:cTn id="70" dur="500" fill="hold"/>
                                        <p:tgtEl>
                                          <p:spTgt spid="78"/>
                                        </p:tgtEl>
                                        <p:attrNameLst>
                                          <p:attrName>ppt_h</p:attrName>
                                        </p:attrNameLst>
                                      </p:cBhvr>
                                      <p:tavLst>
                                        <p:tav tm="0">
                                          <p:val>
                                            <p:fltVal val="0"/>
                                          </p:val>
                                        </p:tav>
                                        <p:tav tm="100000">
                                          <p:val>
                                            <p:strVal val="#ppt_h"/>
                                          </p:val>
                                        </p:tav>
                                      </p:tavLst>
                                    </p:anim>
                                    <p:animEffect transition="in" filter="fade">
                                      <p:cBhvr>
                                        <p:cTn id="71" dur="500"/>
                                        <p:tgtEl>
                                          <p:spTgt spid="7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9"/>
                                        </p:tgtEl>
                                        <p:attrNameLst>
                                          <p:attrName>style.visibility</p:attrName>
                                        </p:attrNameLst>
                                      </p:cBhvr>
                                      <p:to>
                                        <p:strVal val="visible"/>
                                      </p:to>
                                    </p:set>
                                    <p:anim calcmode="lin" valueType="num">
                                      <p:cBhvr>
                                        <p:cTn id="74" dur="500" fill="hold"/>
                                        <p:tgtEl>
                                          <p:spTgt spid="79"/>
                                        </p:tgtEl>
                                        <p:attrNameLst>
                                          <p:attrName>ppt_w</p:attrName>
                                        </p:attrNameLst>
                                      </p:cBhvr>
                                      <p:tavLst>
                                        <p:tav tm="0">
                                          <p:val>
                                            <p:fltVal val="0"/>
                                          </p:val>
                                        </p:tav>
                                        <p:tav tm="100000">
                                          <p:val>
                                            <p:strVal val="#ppt_w"/>
                                          </p:val>
                                        </p:tav>
                                      </p:tavLst>
                                    </p:anim>
                                    <p:anim calcmode="lin" valueType="num">
                                      <p:cBhvr>
                                        <p:cTn id="75" dur="500" fill="hold"/>
                                        <p:tgtEl>
                                          <p:spTgt spid="79"/>
                                        </p:tgtEl>
                                        <p:attrNameLst>
                                          <p:attrName>ppt_h</p:attrName>
                                        </p:attrNameLst>
                                      </p:cBhvr>
                                      <p:tavLst>
                                        <p:tav tm="0">
                                          <p:val>
                                            <p:fltVal val="0"/>
                                          </p:val>
                                        </p:tav>
                                        <p:tav tm="100000">
                                          <p:val>
                                            <p:strVal val="#ppt_h"/>
                                          </p:val>
                                        </p:tav>
                                      </p:tavLst>
                                    </p:anim>
                                    <p:animEffect transition="in" filter="fade">
                                      <p:cBhvr>
                                        <p:cTn id="76" dur="500"/>
                                        <p:tgtEl>
                                          <p:spTgt spid="79"/>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Effect transition="in" filter="fade">
                                      <p:cBhvr>
                                        <p:cTn id="81" dur="500"/>
                                        <p:tgtEl>
                                          <p:spTgt spid="80"/>
                                        </p:tgtEl>
                                      </p:cBhvr>
                                    </p:animEffect>
                                  </p:childTnLst>
                                </p:cTn>
                              </p:par>
                            </p:childTnLst>
                          </p:cTn>
                        </p:par>
                        <p:par>
                          <p:cTn id="82" fill="hold">
                            <p:stCondLst>
                              <p:cond delay="6500"/>
                            </p:stCondLst>
                            <p:childTnLst>
                              <p:par>
                                <p:cTn id="83" presetID="22" presetClass="entr" presetSubtype="1" fill="hold" grpId="0" nodeType="after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wipe(up)">
                                      <p:cBhvr>
                                        <p:cTn id="85" dur="500"/>
                                        <p:tgtEl>
                                          <p:spTgt spid="81"/>
                                        </p:tgtEl>
                                      </p:cBhvr>
                                    </p:animEffect>
                                  </p:childTnLst>
                                </p:cTn>
                              </p:par>
                            </p:childTnLst>
                          </p:cTn>
                        </p:par>
                        <p:par>
                          <p:cTn id="86" fill="hold">
                            <p:stCondLst>
                              <p:cond delay="7000"/>
                            </p:stCondLst>
                            <p:childTnLst>
                              <p:par>
                                <p:cTn id="87" presetID="22" presetClass="entr" presetSubtype="1" fill="hold" grpId="0" nodeType="after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wipe(up)">
                                      <p:cBhvr>
                                        <p:cTn id="89" dur="500"/>
                                        <p:tgtEl>
                                          <p:spTgt spid="82"/>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83"/>
                                        </p:tgtEl>
                                        <p:attrNameLst>
                                          <p:attrName>style.visibility</p:attrName>
                                        </p:attrNameLst>
                                      </p:cBhvr>
                                      <p:to>
                                        <p:strVal val="visible"/>
                                      </p:to>
                                    </p:set>
                                    <p:anim calcmode="lin" valueType="num">
                                      <p:cBhvr>
                                        <p:cTn id="93" dur="500" fill="hold"/>
                                        <p:tgtEl>
                                          <p:spTgt spid="83"/>
                                        </p:tgtEl>
                                        <p:attrNameLst>
                                          <p:attrName>ppt_w</p:attrName>
                                        </p:attrNameLst>
                                      </p:cBhvr>
                                      <p:tavLst>
                                        <p:tav tm="0">
                                          <p:val>
                                            <p:fltVal val="0"/>
                                          </p:val>
                                        </p:tav>
                                        <p:tav tm="100000">
                                          <p:val>
                                            <p:strVal val="#ppt_w"/>
                                          </p:val>
                                        </p:tav>
                                      </p:tavLst>
                                    </p:anim>
                                    <p:anim calcmode="lin" valueType="num">
                                      <p:cBhvr>
                                        <p:cTn id="94" dur="500" fill="hold"/>
                                        <p:tgtEl>
                                          <p:spTgt spid="83"/>
                                        </p:tgtEl>
                                        <p:attrNameLst>
                                          <p:attrName>ppt_h</p:attrName>
                                        </p:attrNameLst>
                                      </p:cBhvr>
                                      <p:tavLst>
                                        <p:tav tm="0">
                                          <p:val>
                                            <p:fltVal val="0"/>
                                          </p:val>
                                        </p:tav>
                                        <p:tav tm="100000">
                                          <p:val>
                                            <p:strVal val="#ppt_h"/>
                                          </p:val>
                                        </p:tav>
                                      </p:tavLst>
                                    </p:anim>
                                    <p:animEffect transition="in" filter="fade">
                                      <p:cBhvr>
                                        <p:cTn id="95" dur="500"/>
                                        <p:tgtEl>
                                          <p:spTgt spid="83"/>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84"/>
                                        </p:tgtEl>
                                        <p:attrNameLst>
                                          <p:attrName>style.visibility</p:attrName>
                                        </p:attrNameLst>
                                      </p:cBhvr>
                                      <p:to>
                                        <p:strVal val="visible"/>
                                      </p:to>
                                    </p:set>
                                    <p:anim calcmode="lin" valueType="num">
                                      <p:cBhvr>
                                        <p:cTn id="98" dur="500" fill="hold"/>
                                        <p:tgtEl>
                                          <p:spTgt spid="84"/>
                                        </p:tgtEl>
                                        <p:attrNameLst>
                                          <p:attrName>ppt_w</p:attrName>
                                        </p:attrNameLst>
                                      </p:cBhvr>
                                      <p:tavLst>
                                        <p:tav tm="0">
                                          <p:val>
                                            <p:fltVal val="0"/>
                                          </p:val>
                                        </p:tav>
                                        <p:tav tm="100000">
                                          <p:val>
                                            <p:strVal val="#ppt_w"/>
                                          </p:val>
                                        </p:tav>
                                      </p:tavLst>
                                    </p:anim>
                                    <p:anim calcmode="lin" valueType="num">
                                      <p:cBhvr>
                                        <p:cTn id="99" dur="500" fill="hold"/>
                                        <p:tgtEl>
                                          <p:spTgt spid="84"/>
                                        </p:tgtEl>
                                        <p:attrNameLst>
                                          <p:attrName>ppt_h</p:attrName>
                                        </p:attrNameLst>
                                      </p:cBhvr>
                                      <p:tavLst>
                                        <p:tav tm="0">
                                          <p:val>
                                            <p:fltVal val="0"/>
                                          </p:val>
                                        </p:tav>
                                        <p:tav tm="100000">
                                          <p:val>
                                            <p:strVal val="#ppt_h"/>
                                          </p:val>
                                        </p:tav>
                                      </p:tavLst>
                                    </p:anim>
                                    <p:animEffect transition="in" filter="fade">
                                      <p:cBhvr>
                                        <p:cTn id="100" dur="500"/>
                                        <p:tgtEl>
                                          <p:spTgt spid="84"/>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85"/>
                                        </p:tgtEl>
                                        <p:attrNameLst>
                                          <p:attrName>style.visibility</p:attrName>
                                        </p:attrNameLst>
                                      </p:cBhvr>
                                      <p:to>
                                        <p:strVal val="visible"/>
                                      </p:to>
                                    </p:set>
                                    <p:anim calcmode="lin" valueType="num">
                                      <p:cBhvr>
                                        <p:cTn id="103" dur="500" fill="hold"/>
                                        <p:tgtEl>
                                          <p:spTgt spid="85"/>
                                        </p:tgtEl>
                                        <p:attrNameLst>
                                          <p:attrName>ppt_w</p:attrName>
                                        </p:attrNameLst>
                                      </p:cBhvr>
                                      <p:tavLst>
                                        <p:tav tm="0">
                                          <p:val>
                                            <p:fltVal val="0"/>
                                          </p:val>
                                        </p:tav>
                                        <p:tav tm="100000">
                                          <p:val>
                                            <p:strVal val="#ppt_w"/>
                                          </p:val>
                                        </p:tav>
                                      </p:tavLst>
                                    </p:anim>
                                    <p:anim calcmode="lin" valueType="num">
                                      <p:cBhvr>
                                        <p:cTn id="104" dur="500" fill="hold"/>
                                        <p:tgtEl>
                                          <p:spTgt spid="85"/>
                                        </p:tgtEl>
                                        <p:attrNameLst>
                                          <p:attrName>ppt_h</p:attrName>
                                        </p:attrNameLst>
                                      </p:cBhvr>
                                      <p:tavLst>
                                        <p:tav tm="0">
                                          <p:val>
                                            <p:fltVal val="0"/>
                                          </p:val>
                                        </p:tav>
                                        <p:tav tm="100000">
                                          <p:val>
                                            <p:strVal val="#ppt_h"/>
                                          </p:val>
                                        </p:tav>
                                      </p:tavLst>
                                    </p:anim>
                                    <p:animEffect transition="in" filter="fade">
                                      <p:cBhvr>
                                        <p:cTn id="105" dur="500"/>
                                        <p:tgtEl>
                                          <p:spTgt spid="85"/>
                                        </p:tgtEl>
                                      </p:cBhvr>
                                    </p:animEffect>
                                  </p:childTnLst>
                                </p:cTn>
                              </p:par>
                            </p:childTnLst>
                          </p:cTn>
                        </p:par>
                        <p:par>
                          <p:cTn id="106" fill="hold">
                            <p:stCondLst>
                              <p:cond delay="8000"/>
                            </p:stCondLst>
                            <p:childTnLst>
                              <p:par>
                                <p:cTn id="107" presetID="22" presetClass="entr" presetSubtype="1" fill="hold" grpId="0" nodeType="afterEffect">
                                  <p:stCondLst>
                                    <p:cond delay="0"/>
                                  </p:stCondLst>
                                  <p:childTnLst>
                                    <p:set>
                                      <p:cBhvr>
                                        <p:cTn id="108" dur="1" fill="hold">
                                          <p:stCondLst>
                                            <p:cond delay="0"/>
                                          </p:stCondLst>
                                        </p:cTn>
                                        <p:tgtEl>
                                          <p:spTgt spid="86"/>
                                        </p:tgtEl>
                                        <p:attrNameLst>
                                          <p:attrName>style.visibility</p:attrName>
                                        </p:attrNameLst>
                                      </p:cBhvr>
                                      <p:to>
                                        <p:strVal val="visible"/>
                                      </p:to>
                                    </p:set>
                                    <p:animEffect transition="in" filter="wipe(up)">
                                      <p:cBhvr>
                                        <p:cTn id="109" dur="500"/>
                                        <p:tgtEl>
                                          <p:spTgt spid="86"/>
                                        </p:tgtEl>
                                      </p:cBhvr>
                                    </p:animEffect>
                                  </p:childTnLst>
                                </p:cTn>
                              </p:par>
                            </p:childTnLst>
                          </p:cTn>
                        </p:par>
                        <p:par>
                          <p:cTn id="110" fill="hold">
                            <p:stCondLst>
                              <p:cond delay="8500"/>
                            </p:stCondLst>
                            <p:childTnLst>
                              <p:par>
                                <p:cTn id="111" presetID="22" presetClass="entr" presetSubtype="1" fill="hold" grpId="0" nodeType="afterEffect">
                                  <p:stCondLst>
                                    <p:cond delay="0"/>
                                  </p:stCondLst>
                                  <p:childTnLst>
                                    <p:set>
                                      <p:cBhvr>
                                        <p:cTn id="112" dur="1" fill="hold">
                                          <p:stCondLst>
                                            <p:cond delay="0"/>
                                          </p:stCondLst>
                                        </p:cTn>
                                        <p:tgtEl>
                                          <p:spTgt spid="87"/>
                                        </p:tgtEl>
                                        <p:attrNameLst>
                                          <p:attrName>style.visibility</p:attrName>
                                        </p:attrNameLst>
                                      </p:cBhvr>
                                      <p:to>
                                        <p:strVal val="visible"/>
                                      </p:to>
                                    </p:set>
                                    <p:animEffect transition="in" filter="wipe(up)">
                                      <p:cBhvr>
                                        <p:cTn id="113" dur="500"/>
                                        <p:tgtEl>
                                          <p:spTgt spid="87"/>
                                        </p:tgtEl>
                                      </p:cBhvr>
                                    </p:animEffect>
                                  </p:childTnLst>
                                </p:cTn>
                              </p:par>
                            </p:childTnLst>
                          </p:cTn>
                        </p:par>
                        <p:par>
                          <p:cTn id="114" fill="hold">
                            <p:stCondLst>
                              <p:cond delay="9000"/>
                            </p:stCondLst>
                            <p:childTnLst>
                              <p:par>
                                <p:cTn id="115" presetID="53" presetClass="entr" presetSubtype="16" fill="hold" grpId="0" nodeType="afterEffect">
                                  <p:stCondLst>
                                    <p:cond delay="0"/>
                                  </p:stCondLst>
                                  <p:childTnLst>
                                    <p:set>
                                      <p:cBhvr>
                                        <p:cTn id="116" dur="1" fill="hold">
                                          <p:stCondLst>
                                            <p:cond delay="0"/>
                                          </p:stCondLst>
                                        </p:cTn>
                                        <p:tgtEl>
                                          <p:spTgt spid="88"/>
                                        </p:tgtEl>
                                        <p:attrNameLst>
                                          <p:attrName>style.visibility</p:attrName>
                                        </p:attrNameLst>
                                      </p:cBhvr>
                                      <p:to>
                                        <p:strVal val="visible"/>
                                      </p:to>
                                    </p:set>
                                    <p:anim calcmode="lin" valueType="num">
                                      <p:cBhvr>
                                        <p:cTn id="117" dur="500" fill="hold"/>
                                        <p:tgtEl>
                                          <p:spTgt spid="88"/>
                                        </p:tgtEl>
                                        <p:attrNameLst>
                                          <p:attrName>ppt_w</p:attrName>
                                        </p:attrNameLst>
                                      </p:cBhvr>
                                      <p:tavLst>
                                        <p:tav tm="0">
                                          <p:val>
                                            <p:fltVal val="0"/>
                                          </p:val>
                                        </p:tav>
                                        <p:tav tm="100000">
                                          <p:val>
                                            <p:strVal val="#ppt_w"/>
                                          </p:val>
                                        </p:tav>
                                      </p:tavLst>
                                    </p:anim>
                                    <p:anim calcmode="lin" valueType="num">
                                      <p:cBhvr>
                                        <p:cTn id="118" dur="500" fill="hold"/>
                                        <p:tgtEl>
                                          <p:spTgt spid="88"/>
                                        </p:tgtEl>
                                        <p:attrNameLst>
                                          <p:attrName>ppt_h</p:attrName>
                                        </p:attrNameLst>
                                      </p:cBhvr>
                                      <p:tavLst>
                                        <p:tav tm="0">
                                          <p:val>
                                            <p:fltVal val="0"/>
                                          </p:val>
                                        </p:tav>
                                        <p:tav tm="100000">
                                          <p:val>
                                            <p:strVal val="#ppt_h"/>
                                          </p:val>
                                        </p:tav>
                                      </p:tavLst>
                                    </p:anim>
                                    <p:animEffect transition="in" filter="fade">
                                      <p:cBhvr>
                                        <p:cTn id="119" dur="500"/>
                                        <p:tgtEl>
                                          <p:spTgt spid="88"/>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89"/>
                                        </p:tgtEl>
                                        <p:attrNameLst>
                                          <p:attrName>style.visibility</p:attrName>
                                        </p:attrNameLst>
                                      </p:cBhvr>
                                      <p:to>
                                        <p:strVal val="visible"/>
                                      </p:to>
                                    </p:set>
                                    <p:anim calcmode="lin" valueType="num">
                                      <p:cBhvr>
                                        <p:cTn id="122" dur="500" fill="hold"/>
                                        <p:tgtEl>
                                          <p:spTgt spid="89"/>
                                        </p:tgtEl>
                                        <p:attrNameLst>
                                          <p:attrName>ppt_w</p:attrName>
                                        </p:attrNameLst>
                                      </p:cBhvr>
                                      <p:tavLst>
                                        <p:tav tm="0">
                                          <p:val>
                                            <p:fltVal val="0"/>
                                          </p:val>
                                        </p:tav>
                                        <p:tav tm="100000">
                                          <p:val>
                                            <p:strVal val="#ppt_w"/>
                                          </p:val>
                                        </p:tav>
                                      </p:tavLst>
                                    </p:anim>
                                    <p:anim calcmode="lin" valueType="num">
                                      <p:cBhvr>
                                        <p:cTn id="123" dur="500" fill="hold"/>
                                        <p:tgtEl>
                                          <p:spTgt spid="89"/>
                                        </p:tgtEl>
                                        <p:attrNameLst>
                                          <p:attrName>ppt_h</p:attrName>
                                        </p:attrNameLst>
                                      </p:cBhvr>
                                      <p:tavLst>
                                        <p:tav tm="0">
                                          <p:val>
                                            <p:fltVal val="0"/>
                                          </p:val>
                                        </p:tav>
                                        <p:tav tm="100000">
                                          <p:val>
                                            <p:strVal val="#ppt_h"/>
                                          </p:val>
                                        </p:tav>
                                      </p:tavLst>
                                    </p:anim>
                                    <p:animEffect transition="in" filter="fade">
                                      <p:cBhvr>
                                        <p:cTn id="124" dur="500"/>
                                        <p:tgtEl>
                                          <p:spTgt spid="8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90"/>
                                        </p:tgtEl>
                                        <p:attrNameLst>
                                          <p:attrName>style.visibility</p:attrName>
                                        </p:attrNameLst>
                                      </p:cBhvr>
                                      <p:to>
                                        <p:strVal val="visible"/>
                                      </p:to>
                                    </p:set>
                                    <p:anim calcmode="lin" valueType="num">
                                      <p:cBhvr>
                                        <p:cTn id="127" dur="500" fill="hold"/>
                                        <p:tgtEl>
                                          <p:spTgt spid="90"/>
                                        </p:tgtEl>
                                        <p:attrNameLst>
                                          <p:attrName>ppt_w</p:attrName>
                                        </p:attrNameLst>
                                      </p:cBhvr>
                                      <p:tavLst>
                                        <p:tav tm="0">
                                          <p:val>
                                            <p:fltVal val="0"/>
                                          </p:val>
                                        </p:tav>
                                        <p:tav tm="100000">
                                          <p:val>
                                            <p:strVal val="#ppt_w"/>
                                          </p:val>
                                        </p:tav>
                                      </p:tavLst>
                                    </p:anim>
                                    <p:anim calcmode="lin" valueType="num">
                                      <p:cBhvr>
                                        <p:cTn id="128" dur="500" fill="hold"/>
                                        <p:tgtEl>
                                          <p:spTgt spid="90"/>
                                        </p:tgtEl>
                                        <p:attrNameLst>
                                          <p:attrName>ppt_h</p:attrName>
                                        </p:attrNameLst>
                                      </p:cBhvr>
                                      <p:tavLst>
                                        <p:tav tm="0">
                                          <p:val>
                                            <p:fltVal val="0"/>
                                          </p:val>
                                        </p:tav>
                                        <p:tav tm="100000">
                                          <p:val>
                                            <p:strVal val="#ppt_h"/>
                                          </p:val>
                                        </p:tav>
                                      </p:tavLst>
                                    </p:anim>
                                    <p:animEffect transition="in" filter="fade">
                                      <p:cBhvr>
                                        <p:cTn id="129" dur="500"/>
                                        <p:tgtEl>
                                          <p:spTgt spid="90"/>
                                        </p:tgtEl>
                                      </p:cBhvr>
                                    </p:animEffect>
                                  </p:childTnLst>
                                </p:cTn>
                              </p:par>
                            </p:childTnLst>
                          </p:cTn>
                        </p:par>
                        <p:par>
                          <p:cTn id="130" fill="hold">
                            <p:stCondLst>
                              <p:cond delay="9500"/>
                            </p:stCondLst>
                            <p:childTnLst>
                              <p:par>
                                <p:cTn id="131" presetID="22" presetClass="entr" presetSubtype="1" fill="hold" grpId="0" nodeType="afterEffect">
                                  <p:stCondLst>
                                    <p:cond delay="0"/>
                                  </p:stCondLst>
                                  <p:childTnLst>
                                    <p:set>
                                      <p:cBhvr>
                                        <p:cTn id="132" dur="1" fill="hold">
                                          <p:stCondLst>
                                            <p:cond delay="0"/>
                                          </p:stCondLst>
                                        </p:cTn>
                                        <p:tgtEl>
                                          <p:spTgt spid="91"/>
                                        </p:tgtEl>
                                        <p:attrNameLst>
                                          <p:attrName>style.visibility</p:attrName>
                                        </p:attrNameLst>
                                      </p:cBhvr>
                                      <p:to>
                                        <p:strVal val="visible"/>
                                      </p:to>
                                    </p:set>
                                    <p:animEffect transition="in" filter="wipe(up)">
                                      <p:cBhvr>
                                        <p:cTn id="133" dur="500"/>
                                        <p:tgtEl>
                                          <p:spTgt spid="91"/>
                                        </p:tgtEl>
                                      </p:cBhvr>
                                    </p:animEffect>
                                  </p:childTnLst>
                                </p:cTn>
                              </p:par>
                            </p:childTnLst>
                          </p:cTn>
                        </p:par>
                        <p:par>
                          <p:cTn id="134" fill="hold">
                            <p:stCondLst>
                              <p:cond delay="10000"/>
                            </p:stCondLst>
                            <p:childTnLst>
                              <p:par>
                                <p:cTn id="135" presetID="22" presetClass="entr" presetSubtype="1" fill="hold" grpId="0" nodeType="afterEffect">
                                  <p:stCondLst>
                                    <p:cond delay="0"/>
                                  </p:stCondLst>
                                  <p:childTnLst>
                                    <p:set>
                                      <p:cBhvr>
                                        <p:cTn id="136" dur="1" fill="hold">
                                          <p:stCondLst>
                                            <p:cond delay="0"/>
                                          </p:stCondLst>
                                        </p:cTn>
                                        <p:tgtEl>
                                          <p:spTgt spid="92"/>
                                        </p:tgtEl>
                                        <p:attrNameLst>
                                          <p:attrName>style.visibility</p:attrName>
                                        </p:attrNameLst>
                                      </p:cBhvr>
                                      <p:to>
                                        <p:strVal val="visible"/>
                                      </p:to>
                                    </p:set>
                                    <p:animEffect transition="in" filter="wipe(up)">
                                      <p:cBhvr>
                                        <p:cTn id="137" dur="500"/>
                                        <p:tgtEl>
                                          <p:spTgt spid="92"/>
                                        </p:tgtEl>
                                      </p:cBhvr>
                                    </p:animEffect>
                                  </p:childTnLst>
                                </p:cTn>
                              </p:par>
                            </p:childTnLst>
                          </p:cTn>
                        </p:par>
                        <p:par>
                          <p:cTn id="138" fill="hold">
                            <p:stCondLst>
                              <p:cond delay="10500"/>
                            </p:stCondLst>
                            <p:childTnLst>
                              <p:par>
                                <p:cTn id="139" presetID="53" presetClass="entr" presetSubtype="16" fill="hold" grpId="0" nodeType="afterEffect">
                                  <p:stCondLst>
                                    <p:cond delay="0"/>
                                  </p:stCondLst>
                                  <p:childTnLst>
                                    <p:set>
                                      <p:cBhvr>
                                        <p:cTn id="140" dur="1" fill="hold">
                                          <p:stCondLst>
                                            <p:cond delay="0"/>
                                          </p:stCondLst>
                                        </p:cTn>
                                        <p:tgtEl>
                                          <p:spTgt spid="93"/>
                                        </p:tgtEl>
                                        <p:attrNameLst>
                                          <p:attrName>style.visibility</p:attrName>
                                        </p:attrNameLst>
                                      </p:cBhvr>
                                      <p:to>
                                        <p:strVal val="visible"/>
                                      </p:to>
                                    </p:set>
                                    <p:anim calcmode="lin" valueType="num">
                                      <p:cBhvr>
                                        <p:cTn id="141" dur="500" fill="hold"/>
                                        <p:tgtEl>
                                          <p:spTgt spid="93"/>
                                        </p:tgtEl>
                                        <p:attrNameLst>
                                          <p:attrName>ppt_w</p:attrName>
                                        </p:attrNameLst>
                                      </p:cBhvr>
                                      <p:tavLst>
                                        <p:tav tm="0">
                                          <p:val>
                                            <p:fltVal val="0"/>
                                          </p:val>
                                        </p:tav>
                                        <p:tav tm="100000">
                                          <p:val>
                                            <p:strVal val="#ppt_w"/>
                                          </p:val>
                                        </p:tav>
                                      </p:tavLst>
                                    </p:anim>
                                    <p:anim calcmode="lin" valueType="num">
                                      <p:cBhvr>
                                        <p:cTn id="142" dur="500" fill="hold"/>
                                        <p:tgtEl>
                                          <p:spTgt spid="93"/>
                                        </p:tgtEl>
                                        <p:attrNameLst>
                                          <p:attrName>ppt_h</p:attrName>
                                        </p:attrNameLst>
                                      </p:cBhvr>
                                      <p:tavLst>
                                        <p:tav tm="0">
                                          <p:val>
                                            <p:fltVal val="0"/>
                                          </p:val>
                                        </p:tav>
                                        <p:tav tm="100000">
                                          <p:val>
                                            <p:strVal val="#ppt_h"/>
                                          </p:val>
                                        </p:tav>
                                      </p:tavLst>
                                    </p:anim>
                                    <p:animEffect transition="in" filter="fade">
                                      <p:cBhvr>
                                        <p:cTn id="143" dur="500"/>
                                        <p:tgtEl>
                                          <p:spTgt spid="93"/>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94"/>
                                        </p:tgtEl>
                                        <p:attrNameLst>
                                          <p:attrName>style.visibility</p:attrName>
                                        </p:attrNameLst>
                                      </p:cBhvr>
                                      <p:to>
                                        <p:strVal val="visible"/>
                                      </p:to>
                                    </p:set>
                                    <p:anim calcmode="lin" valueType="num">
                                      <p:cBhvr>
                                        <p:cTn id="146" dur="500" fill="hold"/>
                                        <p:tgtEl>
                                          <p:spTgt spid="94"/>
                                        </p:tgtEl>
                                        <p:attrNameLst>
                                          <p:attrName>ppt_w</p:attrName>
                                        </p:attrNameLst>
                                      </p:cBhvr>
                                      <p:tavLst>
                                        <p:tav tm="0">
                                          <p:val>
                                            <p:fltVal val="0"/>
                                          </p:val>
                                        </p:tav>
                                        <p:tav tm="100000">
                                          <p:val>
                                            <p:strVal val="#ppt_w"/>
                                          </p:val>
                                        </p:tav>
                                      </p:tavLst>
                                    </p:anim>
                                    <p:anim calcmode="lin" valueType="num">
                                      <p:cBhvr>
                                        <p:cTn id="147" dur="500" fill="hold"/>
                                        <p:tgtEl>
                                          <p:spTgt spid="94"/>
                                        </p:tgtEl>
                                        <p:attrNameLst>
                                          <p:attrName>ppt_h</p:attrName>
                                        </p:attrNameLst>
                                      </p:cBhvr>
                                      <p:tavLst>
                                        <p:tav tm="0">
                                          <p:val>
                                            <p:fltVal val="0"/>
                                          </p:val>
                                        </p:tav>
                                        <p:tav tm="100000">
                                          <p:val>
                                            <p:strVal val="#ppt_h"/>
                                          </p:val>
                                        </p:tav>
                                      </p:tavLst>
                                    </p:anim>
                                    <p:animEffect transition="in" filter="fade">
                                      <p:cBhvr>
                                        <p:cTn id="148" dur="500"/>
                                        <p:tgtEl>
                                          <p:spTgt spid="94"/>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95"/>
                                        </p:tgtEl>
                                        <p:attrNameLst>
                                          <p:attrName>style.visibility</p:attrName>
                                        </p:attrNameLst>
                                      </p:cBhvr>
                                      <p:to>
                                        <p:strVal val="visible"/>
                                      </p:to>
                                    </p:set>
                                    <p:anim calcmode="lin" valueType="num">
                                      <p:cBhvr>
                                        <p:cTn id="151" dur="500" fill="hold"/>
                                        <p:tgtEl>
                                          <p:spTgt spid="95"/>
                                        </p:tgtEl>
                                        <p:attrNameLst>
                                          <p:attrName>ppt_w</p:attrName>
                                        </p:attrNameLst>
                                      </p:cBhvr>
                                      <p:tavLst>
                                        <p:tav tm="0">
                                          <p:val>
                                            <p:fltVal val="0"/>
                                          </p:val>
                                        </p:tav>
                                        <p:tav tm="100000">
                                          <p:val>
                                            <p:strVal val="#ppt_w"/>
                                          </p:val>
                                        </p:tav>
                                      </p:tavLst>
                                    </p:anim>
                                    <p:anim calcmode="lin" valueType="num">
                                      <p:cBhvr>
                                        <p:cTn id="152" dur="500" fill="hold"/>
                                        <p:tgtEl>
                                          <p:spTgt spid="95"/>
                                        </p:tgtEl>
                                        <p:attrNameLst>
                                          <p:attrName>ppt_h</p:attrName>
                                        </p:attrNameLst>
                                      </p:cBhvr>
                                      <p:tavLst>
                                        <p:tav tm="0">
                                          <p:val>
                                            <p:fltVal val="0"/>
                                          </p:val>
                                        </p:tav>
                                        <p:tav tm="100000">
                                          <p:val>
                                            <p:strVal val="#ppt_h"/>
                                          </p:val>
                                        </p:tav>
                                      </p:tavLst>
                                    </p:anim>
                                    <p:animEffect transition="in" filter="fade">
                                      <p:cBhvr>
                                        <p:cTn id="153" dur="500"/>
                                        <p:tgtEl>
                                          <p:spTgt spid="95"/>
                                        </p:tgtEl>
                                      </p:cBhvr>
                                    </p:animEffect>
                                  </p:childTnLst>
                                </p:cTn>
                              </p:par>
                            </p:childTnLst>
                          </p:cTn>
                        </p:par>
                        <p:par>
                          <p:cTn id="154" fill="hold">
                            <p:stCondLst>
                              <p:cond delay="11000"/>
                            </p:stCondLst>
                            <p:childTnLst>
                              <p:par>
                                <p:cTn id="155" presetID="22" presetClass="entr" presetSubtype="1" fill="hold" grpId="0" nodeType="afterEffect">
                                  <p:stCondLst>
                                    <p:cond delay="0"/>
                                  </p:stCondLst>
                                  <p:childTnLst>
                                    <p:set>
                                      <p:cBhvr>
                                        <p:cTn id="156" dur="1" fill="hold">
                                          <p:stCondLst>
                                            <p:cond delay="0"/>
                                          </p:stCondLst>
                                        </p:cTn>
                                        <p:tgtEl>
                                          <p:spTgt spid="96"/>
                                        </p:tgtEl>
                                        <p:attrNameLst>
                                          <p:attrName>style.visibility</p:attrName>
                                        </p:attrNameLst>
                                      </p:cBhvr>
                                      <p:to>
                                        <p:strVal val="visible"/>
                                      </p:to>
                                    </p:set>
                                    <p:animEffect transition="in" filter="wipe(up)">
                                      <p:cBhvr>
                                        <p:cTn id="157" dur="500"/>
                                        <p:tgtEl>
                                          <p:spTgt spid="96"/>
                                        </p:tgtEl>
                                      </p:cBhvr>
                                    </p:animEffect>
                                  </p:childTnLst>
                                </p:cTn>
                              </p:par>
                            </p:childTnLst>
                          </p:cTn>
                        </p:par>
                        <p:par>
                          <p:cTn id="158" fill="hold">
                            <p:stCondLst>
                              <p:cond delay="11500"/>
                            </p:stCondLst>
                            <p:childTnLst>
                              <p:par>
                                <p:cTn id="159" presetID="22" presetClass="entr" presetSubtype="1" fill="hold" grpId="0" nodeType="afterEffect">
                                  <p:stCondLst>
                                    <p:cond delay="0"/>
                                  </p:stCondLst>
                                  <p:childTnLst>
                                    <p:set>
                                      <p:cBhvr>
                                        <p:cTn id="160" dur="1" fill="hold">
                                          <p:stCondLst>
                                            <p:cond delay="0"/>
                                          </p:stCondLst>
                                        </p:cTn>
                                        <p:tgtEl>
                                          <p:spTgt spid="97"/>
                                        </p:tgtEl>
                                        <p:attrNameLst>
                                          <p:attrName>style.visibility</p:attrName>
                                        </p:attrNameLst>
                                      </p:cBhvr>
                                      <p:to>
                                        <p:strVal val="visible"/>
                                      </p:to>
                                    </p:set>
                                    <p:animEffect transition="in" filter="wipe(up)">
                                      <p:cBhvr>
                                        <p:cTn id="161"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3" grpId="0" animBg="1"/>
      <p:bldP spid="73" grpId="0" animBg="1"/>
      <p:bldP spid="74" grpId="0" animBg="1"/>
      <p:bldP spid="75" grpId="0"/>
      <p:bldP spid="76" grpId="0"/>
      <p:bldP spid="77" grpId="0"/>
      <p:bldP spid="78" grpId="0" animBg="1"/>
      <p:bldP spid="79" grpId="0" animBg="1"/>
      <p:bldP spid="80" grpId="0"/>
      <p:bldP spid="81" grpId="0"/>
      <p:bldP spid="82" grpId="0"/>
      <p:bldP spid="83" grpId="0" animBg="1"/>
      <p:bldP spid="84" grpId="0" animBg="1"/>
      <p:bldP spid="85" grpId="0"/>
      <p:bldP spid="86" grpId="0"/>
      <p:bldP spid="87" grpId="0"/>
      <p:bldP spid="88" grpId="0" animBg="1"/>
      <p:bldP spid="89" grpId="0" animBg="1"/>
      <p:bldP spid="90" grpId="0"/>
      <p:bldP spid="91" grpId="0"/>
      <p:bldP spid="92" grpId="0"/>
      <p:bldP spid="93" grpId="0" animBg="1"/>
      <p:bldP spid="94" grpId="0" animBg="1"/>
      <p:bldP spid="95" grpId="0"/>
      <p:bldP spid="96" grpId="0"/>
      <p:bldP spid="9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584775"/>
            </a:xfrm>
            <a:prstGeom prst="rect">
              <a:avLst/>
            </a:prstGeom>
            <a:noFill/>
          </p:spPr>
          <p:txBody>
            <a:bodyPr wrap="square" rtlCol="0">
              <a:spAutoFit/>
            </a:bodyPr>
            <a:lstStyle/>
            <a:p>
              <a:r>
                <a:rPr lang="zh-CN" altLang="en-US" sz="3200" b="1" dirty="0">
                  <a:solidFill>
                    <a:schemeClr val="bg1">
                      <a:lumMod val="95000"/>
                    </a:schemeClr>
                  </a:solidFill>
                  <a:cs typeface="+mn-ea"/>
                  <a:sym typeface="+mn-lt"/>
                </a:rPr>
                <a:t>关于我们</a:t>
              </a:r>
              <a:endParaRPr lang="zh-CN" altLang="en-US" sz="3200" b="1"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8" name="文本框 47"/>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solidFill>
                <a:cs typeface="+mn-ea"/>
                <a:sym typeface="+mn-lt"/>
              </a:rPr>
              <a:t>关于我们</a:t>
            </a:r>
            <a:endParaRPr lang="zh-CN" altLang="en-US" b="1" dirty="0">
              <a:solidFill>
                <a:schemeClr val="bg1"/>
              </a:solidFill>
              <a:cs typeface="+mn-ea"/>
              <a:sym typeface="+mn-lt"/>
            </a:endParaRPr>
          </a:p>
        </p:txBody>
      </p:sp>
      <p:sp>
        <p:nvSpPr>
          <p:cNvPr id="49" name="文本框 4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
        <p:nvSpPr>
          <p:cNvPr id="50" name="Oval 26"/>
          <p:cNvSpPr/>
          <p:nvPr/>
        </p:nvSpPr>
        <p:spPr>
          <a:xfrm>
            <a:off x="9350287" y="1753268"/>
            <a:ext cx="1123570" cy="1123570"/>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cs typeface="+mn-ea"/>
              <a:sym typeface="+mn-lt"/>
            </a:endParaRPr>
          </a:p>
        </p:txBody>
      </p:sp>
      <p:sp>
        <p:nvSpPr>
          <p:cNvPr id="51" name="Freeform 28"/>
          <p:cNvSpPr>
            <a:spLocks noEditPoints="1"/>
          </p:cNvSpPr>
          <p:nvPr/>
        </p:nvSpPr>
        <p:spPr bwMode="auto">
          <a:xfrm>
            <a:off x="9706538" y="2030714"/>
            <a:ext cx="411068" cy="568679"/>
          </a:xfrm>
          <a:custGeom>
            <a:avLst/>
            <a:gdLst>
              <a:gd name="T0" fmla="*/ 143 w 168"/>
              <a:gd name="T1" fmla="*/ 65 h 232"/>
              <a:gd name="T2" fmla="*/ 113 w 168"/>
              <a:gd name="T3" fmla="*/ 38 h 232"/>
              <a:gd name="T4" fmla="*/ 141 w 168"/>
              <a:gd name="T5" fmla="*/ 38 h 232"/>
              <a:gd name="T6" fmla="*/ 147 w 168"/>
              <a:gd name="T7" fmla="*/ 33 h 232"/>
              <a:gd name="T8" fmla="*/ 154 w 168"/>
              <a:gd name="T9" fmla="*/ 5 h 232"/>
              <a:gd name="T10" fmla="*/ 155 w 168"/>
              <a:gd name="T11" fmla="*/ 0 h 232"/>
              <a:gd name="T12" fmla="*/ 13 w 168"/>
              <a:gd name="T13" fmla="*/ 0 h 232"/>
              <a:gd name="T14" fmla="*/ 14 w 168"/>
              <a:gd name="T15" fmla="*/ 5 h 232"/>
              <a:gd name="T16" fmla="*/ 21 w 168"/>
              <a:gd name="T17" fmla="*/ 33 h 232"/>
              <a:gd name="T18" fmla="*/ 27 w 168"/>
              <a:gd name="T19" fmla="*/ 38 h 232"/>
              <a:gd name="T20" fmla="*/ 55 w 168"/>
              <a:gd name="T21" fmla="*/ 38 h 232"/>
              <a:gd name="T22" fmla="*/ 25 w 168"/>
              <a:gd name="T23" fmla="*/ 65 h 232"/>
              <a:gd name="T24" fmla="*/ 15 w 168"/>
              <a:gd name="T25" fmla="*/ 132 h 232"/>
              <a:gd name="T26" fmla="*/ 84 w 168"/>
              <a:gd name="T27" fmla="*/ 232 h 232"/>
              <a:gd name="T28" fmla="*/ 153 w 168"/>
              <a:gd name="T29" fmla="*/ 132 h 232"/>
              <a:gd name="T30" fmla="*/ 143 w 168"/>
              <a:gd name="T31" fmla="*/ 65 h 232"/>
              <a:gd name="T32" fmla="*/ 134 w 168"/>
              <a:gd name="T33" fmla="*/ 119 h 232"/>
              <a:gd name="T34" fmla="*/ 93 w 168"/>
              <a:gd name="T35" fmla="*/ 177 h 232"/>
              <a:gd name="T36" fmla="*/ 93 w 168"/>
              <a:gd name="T37" fmla="*/ 134 h 232"/>
              <a:gd name="T38" fmla="*/ 97 w 168"/>
              <a:gd name="T39" fmla="*/ 126 h 232"/>
              <a:gd name="T40" fmla="*/ 102 w 168"/>
              <a:gd name="T41" fmla="*/ 114 h 232"/>
              <a:gd name="T42" fmla="*/ 84 w 168"/>
              <a:gd name="T43" fmla="*/ 96 h 232"/>
              <a:gd name="T44" fmla="*/ 66 w 168"/>
              <a:gd name="T45" fmla="*/ 114 h 232"/>
              <a:gd name="T46" fmla="*/ 71 w 168"/>
              <a:gd name="T47" fmla="*/ 126 h 232"/>
              <a:gd name="T48" fmla="*/ 74 w 168"/>
              <a:gd name="T49" fmla="*/ 134 h 232"/>
              <a:gd name="T50" fmla="*/ 74 w 168"/>
              <a:gd name="T51" fmla="*/ 177 h 232"/>
              <a:gd name="T52" fmla="*/ 34 w 168"/>
              <a:gd name="T53" fmla="*/ 119 h 232"/>
              <a:gd name="T54" fmla="*/ 40 w 168"/>
              <a:gd name="T55" fmla="*/ 83 h 232"/>
              <a:gd name="T56" fmla="*/ 84 w 168"/>
              <a:gd name="T57" fmla="*/ 44 h 232"/>
              <a:gd name="T58" fmla="*/ 127 w 168"/>
              <a:gd name="T59" fmla="*/ 82 h 232"/>
              <a:gd name="T60" fmla="*/ 128 w 168"/>
              <a:gd name="T61" fmla="*/ 83 h 232"/>
              <a:gd name="T62" fmla="*/ 134 w 168"/>
              <a:gd name="T63" fmla="*/ 119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8" h="232">
                <a:moveTo>
                  <a:pt x="143" y="65"/>
                </a:moveTo>
                <a:cubicBezTo>
                  <a:pt x="113" y="38"/>
                  <a:pt x="113" y="38"/>
                  <a:pt x="113" y="38"/>
                </a:cubicBezTo>
                <a:cubicBezTo>
                  <a:pt x="141" y="38"/>
                  <a:pt x="141" y="38"/>
                  <a:pt x="141" y="38"/>
                </a:cubicBezTo>
                <a:cubicBezTo>
                  <a:pt x="143" y="38"/>
                  <a:pt x="146" y="36"/>
                  <a:pt x="147" y="33"/>
                </a:cubicBezTo>
                <a:cubicBezTo>
                  <a:pt x="154" y="5"/>
                  <a:pt x="154" y="5"/>
                  <a:pt x="154" y="5"/>
                </a:cubicBezTo>
                <a:cubicBezTo>
                  <a:pt x="155" y="0"/>
                  <a:pt x="155" y="0"/>
                  <a:pt x="155" y="0"/>
                </a:cubicBezTo>
                <a:cubicBezTo>
                  <a:pt x="13" y="0"/>
                  <a:pt x="13" y="0"/>
                  <a:pt x="13" y="0"/>
                </a:cubicBezTo>
                <a:cubicBezTo>
                  <a:pt x="14" y="5"/>
                  <a:pt x="14" y="5"/>
                  <a:pt x="14" y="5"/>
                </a:cubicBezTo>
                <a:cubicBezTo>
                  <a:pt x="21" y="33"/>
                  <a:pt x="21" y="33"/>
                  <a:pt x="21" y="33"/>
                </a:cubicBezTo>
                <a:cubicBezTo>
                  <a:pt x="22" y="36"/>
                  <a:pt x="24" y="38"/>
                  <a:pt x="27" y="38"/>
                </a:cubicBezTo>
                <a:cubicBezTo>
                  <a:pt x="55" y="38"/>
                  <a:pt x="55" y="38"/>
                  <a:pt x="55" y="38"/>
                </a:cubicBezTo>
                <a:cubicBezTo>
                  <a:pt x="25" y="65"/>
                  <a:pt x="25" y="65"/>
                  <a:pt x="25" y="65"/>
                </a:cubicBezTo>
                <a:cubicBezTo>
                  <a:pt x="5" y="81"/>
                  <a:pt x="0" y="111"/>
                  <a:pt x="15" y="132"/>
                </a:cubicBezTo>
                <a:cubicBezTo>
                  <a:pt x="84" y="232"/>
                  <a:pt x="84" y="232"/>
                  <a:pt x="84" y="232"/>
                </a:cubicBezTo>
                <a:cubicBezTo>
                  <a:pt x="153" y="132"/>
                  <a:pt x="153" y="132"/>
                  <a:pt x="153" y="132"/>
                </a:cubicBezTo>
                <a:cubicBezTo>
                  <a:pt x="168" y="111"/>
                  <a:pt x="163" y="81"/>
                  <a:pt x="143" y="65"/>
                </a:cubicBezTo>
                <a:close/>
                <a:moveTo>
                  <a:pt x="134" y="119"/>
                </a:moveTo>
                <a:cubicBezTo>
                  <a:pt x="93" y="177"/>
                  <a:pt x="93" y="177"/>
                  <a:pt x="93" y="177"/>
                </a:cubicBezTo>
                <a:cubicBezTo>
                  <a:pt x="93" y="134"/>
                  <a:pt x="93" y="134"/>
                  <a:pt x="93" y="134"/>
                </a:cubicBezTo>
                <a:cubicBezTo>
                  <a:pt x="93" y="131"/>
                  <a:pt x="95" y="128"/>
                  <a:pt x="97" y="126"/>
                </a:cubicBezTo>
                <a:cubicBezTo>
                  <a:pt x="100" y="123"/>
                  <a:pt x="102" y="119"/>
                  <a:pt x="102" y="114"/>
                </a:cubicBezTo>
                <a:cubicBezTo>
                  <a:pt x="102" y="104"/>
                  <a:pt x="94" y="96"/>
                  <a:pt x="84" y="96"/>
                </a:cubicBezTo>
                <a:cubicBezTo>
                  <a:pt x="74" y="96"/>
                  <a:pt x="66" y="104"/>
                  <a:pt x="66" y="114"/>
                </a:cubicBezTo>
                <a:cubicBezTo>
                  <a:pt x="66" y="119"/>
                  <a:pt x="68" y="123"/>
                  <a:pt x="71" y="126"/>
                </a:cubicBezTo>
                <a:cubicBezTo>
                  <a:pt x="73" y="128"/>
                  <a:pt x="74" y="131"/>
                  <a:pt x="74" y="134"/>
                </a:cubicBezTo>
                <a:cubicBezTo>
                  <a:pt x="74" y="177"/>
                  <a:pt x="74" y="177"/>
                  <a:pt x="74" y="177"/>
                </a:cubicBezTo>
                <a:cubicBezTo>
                  <a:pt x="34" y="119"/>
                  <a:pt x="34" y="119"/>
                  <a:pt x="34" y="119"/>
                </a:cubicBezTo>
                <a:cubicBezTo>
                  <a:pt x="26" y="108"/>
                  <a:pt x="29" y="91"/>
                  <a:pt x="40" y="83"/>
                </a:cubicBezTo>
                <a:cubicBezTo>
                  <a:pt x="84" y="44"/>
                  <a:pt x="84" y="44"/>
                  <a:pt x="84" y="44"/>
                </a:cubicBezTo>
                <a:cubicBezTo>
                  <a:pt x="127" y="82"/>
                  <a:pt x="127" y="82"/>
                  <a:pt x="127" y="82"/>
                </a:cubicBezTo>
                <a:cubicBezTo>
                  <a:pt x="128" y="83"/>
                  <a:pt x="128" y="83"/>
                  <a:pt x="128" y="83"/>
                </a:cubicBezTo>
                <a:cubicBezTo>
                  <a:pt x="139" y="91"/>
                  <a:pt x="142" y="108"/>
                  <a:pt x="134" y="119"/>
                </a:cubicBezTo>
                <a:close/>
              </a:path>
            </a:pathLst>
          </a:custGeom>
          <a:solidFill>
            <a:schemeClr val="bg1"/>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52" name="Oval 28"/>
          <p:cNvSpPr/>
          <p:nvPr/>
        </p:nvSpPr>
        <p:spPr>
          <a:xfrm>
            <a:off x="6824827" y="1753268"/>
            <a:ext cx="1123570" cy="11235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cs typeface="+mn-ea"/>
              <a:sym typeface="+mn-lt"/>
            </a:endParaRPr>
          </a:p>
        </p:txBody>
      </p:sp>
      <p:sp>
        <p:nvSpPr>
          <p:cNvPr id="53" name="Freeform 58"/>
          <p:cNvSpPr>
            <a:spLocks noEditPoints="1"/>
          </p:cNvSpPr>
          <p:nvPr/>
        </p:nvSpPr>
        <p:spPr bwMode="auto">
          <a:xfrm>
            <a:off x="7091623" y="2041363"/>
            <a:ext cx="589979" cy="547380"/>
          </a:xfrm>
          <a:custGeom>
            <a:avLst/>
            <a:gdLst>
              <a:gd name="T0" fmla="*/ 142 w 241"/>
              <a:gd name="T1" fmla="*/ 137 h 224"/>
              <a:gd name="T2" fmla="*/ 150 w 241"/>
              <a:gd name="T3" fmla="*/ 97 h 224"/>
              <a:gd name="T4" fmla="*/ 132 w 241"/>
              <a:gd name="T5" fmla="*/ 115 h 224"/>
              <a:gd name="T6" fmla="*/ 110 w 241"/>
              <a:gd name="T7" fmla="*/ 115 h 224"/>
              <a:gd name="T8" fmla="*/ 110 w 241"/>
              <a:gd name="T9" fmla="*/ 92 h 224"/>
              <a:gd name="T10" fmla="*/ 127 w 241"/>
              <a:gd name="T11" fmla="*/ 74 h 224"/>
              <a:gd name="T12" fmla="*/ 88 w 241"/>
              <a:gd name="T13" fmla="*/ 83 h 224"/>
              <a:gd name="T14" fmla="*/ 78 w 241"/>
              <a:gd name="T15" fmla="*/ 120 h 224"/>
              <a:gd name="T16" fmla="*/ 3 w 241"/>
              <a:gd name="T17" fmla="*/ 195 h 224"/>
              <a:gd name="T18" fmla="*/ 3 w 241"/>
              <a:gd name="T19" fmla="*/ 206 h 224"/>
              <a:gd name="T20" fmla="*/ 19 w 241"/>
              <a:gd name="T21" fmla="*/ 222 h 224"/>
              <a:gd name="T22" fmla="*/ 25 w 241"/>
              <a:gd name="T23" fmla="*/ 224 h 224"/>
              <a:gd name="T24" fmla="*/ 30 w 241"/>
              <a:gd name="T25" fmla="*/ 222 h 224"/>
              <a:gd name="T26" fmla="*/ 105 w 241"/>
              <a:gd name="T27" fmla="*/ 147 h 224"/>
              <a:gd name="T28" fmla="*/ 142 w 241"/>
              <a:gd name="T29" fmla="*/ 137 h 224"/>
              <a:gd name="T30" fmla="*/ 27 w 241"/>
              <a:gd name="T31" fmla="*/ 206 h 224"/>
              <a:gd name="T32" fmla="*/ 19 w 241"/>
              <a:gd name="T33" fmla="*/ 206 h 224"/>
              <a:gd name="T34" fmla="*/ 19 w 241"/>
              <a:gd name="T35" fmla="*/ 198 h 224"/>
              <a:gd name="T36" fmla="*/ 27 w 241"/>
              <a:gd name="T37" fmla="*/ 198 h 224"/>
              <a:gd name="T38" fmla="*/ 27 w 241"/>
              <a:gd name="T39" fmla="*/ 206 h 224"/>
              <a:gd name="T40" fmla="*/ 236 w 241"/>
              <a:gd name="T41" fmla="*/ 0 h 224"/>
              <a:gd name="T42" fmla="*/ 19 w 241"/>
              <a:gd name="T43" fmla="*/ 0 h 224"/>
              <a:gd name="T44" fmla="*/ 14 w 241"/>
              <a:gd name="T45" fmla="*/ 5 h 224"/>
              <a:gd name="T46" fmla="*/ 14 w 241"/>
              <a:gd name="T47" fmla="*/ 171 h 224"/>
              <a:gd name="T48" fmla="*/ 38 w 241"/>
              <a:gd name="T49" fmla="*/ 147 h 224"/>
              <a:gd name="T50" fmla="*/ 38 w 241"/>
              <a:gd name="T51" fmla="*/ 48 h 224"/>
              <a:gd name="T52" fmla="*/ 217 w 241"/>
              <a:gd name="T53" fmla="*/ 48 h 224"/>
              <a:gd name="T54" fmla="*/ 217 w 241"/>
              <a:gd name="T55" fmla="*/ 170 h 224"/>
              <a:gd name="T56" fmla="*/ 95 w 241"/>
              <a:gd name="T57" fmla="*/ 170 h 224"/>
              <a:gd name="T58" fmla="*/ 72 w 241"/>
              <a:gd name="T59" fmla="*/ 193 h 224"/>
              <a:gd name="T60" fmla="*/ 222 w 241"/>
              <a:gd name="T61" fmla="*/ 193 h 224"/>
              <a:gd name="T62" fmla="*/ 241 w 241"/>
              <a:gd name="T63" fmla="*/ 175 h 224"/>
              <a:gd name="T64" fmla="*/ 241 w 241"/>
              <a:gd name="T65" fmla="*/ 5 h 224"/>
              <a:gd name="T66" fmla="*/ 236 w 241"/>
              <a:gd name="T67" fmla="*/ 0 h 224"/>
              <a:gd name="T68" fmla="*/ 47 w 241"/>
              <a:gd name="T69" fmla="*/ 32 h 224"/>
              <a:gd name="T70" fmla="*/ 39 w 241"/>
              <a:gd name="T71" fmla="*/ 24 h 224"/>
              <a:gd name="T72" fmla="*/ 47 w 241"/>
              <a:gd name="T73" fmla="*/ 15 h 224"/>
              <a:gd name="T74" fmla="*/ 55 w 241"/>
              <a:gd name="T75" fmla="*/ 24 h 224"/>
              <a:gd name="T76" fmla="*/ 47 w 241"/>
              <a:gd name="T77" fmla="*/ 32 h 224"/>
              <a:gd name="T78" fmla="*/ 77 w 241"/>
              <a:gd name="T79" fmla="*/ 32 h 224"/>
              <a:gd name="T80" fmla="*/ 69 w 241"/>
              <a:gd name="T81" fmla="*/ 24 h 224"/>
              <a:gd name="T82" fmla="*/ 77 w 241"/>
              <a:gd name="T83" fmla="*/ 15 h 224"/>
              <a:gd name="T84" fmla="*/ 85 w 241"/>
              <a:gd name="T85" fmla="*/ 24 h 224"/>
              <a:gd name="T86" fmla="*/ 77 w 241"/>
              <a:gd name="T87" fmla="*/ 3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1" h="224">
                <a:moveTo>
                  <a:pt x="142" y="137"/>
                </a:moveTo>
                <a:cubicBezTo>
                  <a:pt x="153" y="126"/>
                  <a:pt x="155" y="110"/>
                  <a:pt x="150" y="97"/>
                </a:cubicBezTo>
                <a:cubicBezTo>
                  <a:pt x="132" y="115"/>
                  <a:pt x="132" y="115"/>
                  <a:pt x="132" y="115"/>
                </a:cubicBezTo>
                <a:cubicBezTo>
                  <a:pt x="126" y="121"/>
                  <a:pt x="116" y="121"/>
                  <a:pt x="110" y="115"/>
                </a:cubicBezTo>
                <a:cubicBezTo>
                  <a:pt x="104" y="108"/>
                  <a:pt x="104" y="98"/>
                  <a:pt x="110" y="92"/>
                </a:cubicBezTo>
                <a:cubicBezTo>
                  <a:pt x="127" y="74"/>
                  <a:pt x="127" y="74"/>
                  <a:pt x="127" y="74"/>
                </a:cubicBezTo>
                <a:cubicBezTo>
                  <a:pt x="114" y="70"/>
                  <a:pt x="99" y="73"/>
                  <a:pt x="88" y="83"/>
                </a:cubicBezTo>
                <a:cubicBezTo>
                  <a:pt x="78" y="93"/>
                  <a:pt x="75" y="107"/>
                  <a:pt x="78" y="120"/>
                </a:cubicBezTo>
                <a:cubicBezTo>
                  <a:pt x="3" y="195"/>
                  <a:pt x="3" y="195"/>
                  <a:pt x="3" y="195"/>
                </a:cubicBezTo>
                <a:cubicBezTo>
                  <a:pt x="0" y="198"/>
                  <a:pt x="0" y="203"/>
                  <a:pt x="3" y="206"/>
                </a:cubicBezTo>
                <a:cubicBezTo>
                  <a:pt x="19" y="222"/>
                  <a:pt x="19" y="222"/>
                  <a:pt x="19" y="222"/>
                </a:cubicBezTo>
                <a:cubicBezTo>
                  <a:pt x="21" y="223"/>
                  <a:pt x="23" y="224"/>
                  <a:pt x="25" y="224"/>
                </a:cubicBezTo>
                <a:cubicBezTo>
                  <a:pt x="27" y="224"/>
                  <a:pt x="29" y="223"/>
                  <a:pt x="30" y="222"/>
                </a:cubicBezTo>
                <a:cubicBezTo>
                  <a:pt x="105" y="147"/>
                  <a:pt x="105" y="147"/>
                  <a:pt x="105" y="147"/>
                </a:cubicBezTo>
                <a:cubicBezTo>
                  <a:pt x="118" y="150"/>
                  <a:pt x="132" y="147"/>
                  <a:pt x="142" y="137"/>
                </a:cubicBezTo>
                <a:close/>
                <a:moveTo>
                  <a:pt x="27" y="206"/>
                </a:moveTo>
                <a:cubicBezTo>
                  <a:pt x="25" y="208"/>
                  <a:pt x="21" y="208"/>
                  <a:pt x="19" y="206"/>
                </a:cubicBezTo>
                <a:cubicBezTo>
                  <a:pt x="17" y="204"/>
                  <a:pt x="17" y="200"/>
                  <a:pt x="19" y="198"/>
                </a:cubicBezTo>
                <a:cubicBezTo>
                  <a:pt x="21" y="195"/>
                  <a:pt x="25" y="195"/>
                  <a:pt x="27" y="198"/>
                </a:cubicBezTo>
                <a:cubicBezTo>
                  <a:pt x="30" y="200"/>
                  <a:pt x="30" y="204"/>
                  <a:pt x="27" y="206"/>
                </a:cubicBezTo>
                <a:close/>
                <a:moveTo>
                  <a:pt x="236" y="0"/>
                </a:moveTo>
                <a:cubicBezTo>
                  <a:pt x="19" y="0"/>
                  <a:pt x="19" y="0"/>
                  <a:pt x="19" y="0"/>
                </a:cubicBezTo>
                <a:cubicBezTo>
                  <a:pt x="16" y="0"/>
                  <a:pt x="14" y="2"/>
                  <a:pt x="14" y="5"/>
                </a:cubicBezTo>
                <a:cubicBezTo>
                  <a:pt x="14" y="171"/>
                  <a:pt x="14" y="171"/>
                  <a:pt x="14" y="171"/>
                </a:cubicBezTo>
                <a:cubicBezTo>
                  <a:pt x="38" y="147"/>
                  <a:pt x="38" y="147"/>
                  <a:pt x="38" y="147"/>
                </a:cubicBezTo>
                <a:cubicBezTo>
                  <a:pt x="38" y="48"/>
                  <a:pt x="38" y="48"/>
                  <a:pt x="38" y="48"/>
                </a:cubicBezTo>
                <a:cubicBezTo>
                  <a:pt x="217" y="48"/>
                  <a:pt x="217" y="48"/>
                  <a:pt x="217" y="48"/>
                </a:cubicBezTo>
                <a:cubicBezTo>
                  <a:pt x="217" y="170"/>
                  <a:pt x="217" y="170"/>
                  <a:pt x="217" y="170"/>
                </a:cubicBezTo>
                <a:cubicBezTo>
                  <a:pt x="95" y="170"/>
                  <a:pt x="95" y="170"/>
                  <a:pt x="95" y="170"/>
                </a:cubicBezTo>
                <a:cubicBezTo>
                  <a:pt x="72" y="193"/>
                  <a:pt x="72" y="193"/>
                  <a:pt x="72" y="193"/>
                </a:cubicBezTo>
                <a:cubicBezTo>
                  <a:pt x="222" y="193"/>
                  <a:pt x="222" y="193"/>
                  <a:pt x="222" y="193"/>
                </a:cubicBezTo>
                <a:cubicBezTo>
                  <a:pt x="233" y="193"/>
                  <a:pt x="241" y="185"/>
                  <a:pt x="241" y="175"/>
                </a:cubicBezTo>
                <a:cubicBezTo>
                  <a:pt x="241" y="5"/>
                  <a:pt x="241" y="5"/>
                  <a:pt x="241" y="5"/>
                </a:cubicBezTo>
                <a:cubicBezTo>
                  <a:pt x="241" y="2"/>
                  <a:pt x="239" y="0"/>
                  <a:pt x="236" y="0"/>
                </a:cubicBezTo>
                <a:close/>
                <a:moveTo>
                  <a:pt x="47" y="32"/>
                </a:moveTo>
                <a:cubicBezTo>
                  <a:pt x="42" y="32"/>
                  <a:pt x="39" y="28"/>
                  <a:pt x="39" y="24"/>
                </a:cubicBezTo>
                <a:cubicBezTo>
                  <a:pt x="39" y="19"/>
                  <a:pt x="42" y="15"/>
                  <a:pt x="47" y="15"/>
                </a:cubicBezTo>
                <a:cubicBezTo>
                  <a:pt x="52" y="15"/>
                  <a:pt x="55" y="19"/>
                  <a:pt x="55" y="24"/>
                </a:cubicBezTo>
                <a:cubicBezTo>
                  <a:pt x="55" y="28"/>
                  <a:pt x="52" y="32"/>
                  <a:pt x="47" y="32"/>
                </a:cubicBezTo>
                <a:close/>
                <a:moveTo>
                  <a:pt x="77" y="32"/>
                </a:moveTo>
                <a:cubicBezTo>
                  <a:pt x="72" y="32"/>
                  <a:pt x="69" y="28"/>
                  <a:pt x="69" y="24"/>
                </a:cubicBezTo>
                <a:cubicBezTo>
                  <a:pt x="69" y="19"/>
                  <a:pt x="72" y="15"/>
                  <a:pt x="77" y="15"/>
                </a:cubicBezTo>
                <a:cubicBezTo>
                  <a:pt x="81" y="15"/>
                  <a:pt x="85" y="19"/>
                  <a:pt x="85" y="24"/>
                </a:cubicBezTo>
                <a:cubicBezTo>
                  <a:pt x="85" y="28"/>
                  <a:pt x="81" y="32"/>
                  <a:pt x="77" y="32"/>
                </a:cubicBezTo>
                <a:close/>
              </a:path>
            </a:pathLst>
          </a:custGeom>
          <a:solidFill>
            <a:schemeClr val="bg1"/>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54" name="Oval 30"/>
          <p:cNvSpPr/>
          <p:nvPr/>
        </p:nvSpPr>
        <p:spPr>
          <a:xfrm>
            <a:off x="4402691" y="1753268"/>
            <a:ext cx="1123570" cy="1123570"/>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cs typeface="+mn-ea"/>
              <a:sym typeface="+mn-lt"/>
            </a:endParaRPr>
          </a:p>
        </p:txBody>
      </p:sp>
      <p:sp>
        <p:nvSpPr>
          <p:cNvPr id="55" name="Freeform 59"/>
          <p:cNvSpPr>
            <a:spLocks noEditPoints="1"/>
          </p:cNvSpPr>
          <p:nvPr/>
        </p:nvSpPr>
        <p:spPr bwMode="auto">
          <a:xfrm>
            <a:off x="4685461" y="2075441"/>
            <a:ext cx="558029" cy="479224"/>
          </a:xfrm>
          <a:custGeom>
            <a:avLst/>
            <a:gdLst>
              <a:gd name="T0" fmla="*/ 223 w 228"/>
              <a:gd name="T1" fmla="*/ 0 h 196"/>
              <a:gd name="T2" fmla="*/ 210 w 228"/>
              <a:gd name="T3" fmla="*/ 0 h 196"/>
              <a:gd name="T4" fmla="*/ 205 w 228"/>
              <a:gd name="T5" fmla="*/ 5 h 196"/>
              <a:gd name="T6" fmla="*/ 205 w 228"/>
              <a:gd name="T7" fmla="*/ 10 h 196"/>
              <a:gd name="T8" fmla="*/ 20 w 228"/>
              <a:gd name="T9" fmla="*/ 42 h 196"/>
              <a:gd name="T10" fmla="*/ 20 w 228"/>
              <a:gd name="T11" fmla="*/ 40 h 196"/>
              <a:gd name="T12" fmla="*/ 15 w 228"/>
              <a:gd name="T13" fmla="*/ 35 h 196"/>
              <a:gd name="T14" fmla="*/ 5 w 228"/>
              <a:gd name="T15" fmla="*/ 35 h 196"/>
              <a:gd name="T16" fmla="*/ 0 w 228"/>
              <a:gd name="T17" fmla="*/ 40 h 196"/>
              <a:gd name="T18" fmla="*/ 0 w 228"/>
              <a:gd name="T19" fmla="*/ 45 h 196"/>
              <a:gd name="T20" fmla="*/ 0 w 228"/>
              <a:gd name="T21" fmla="*/ 135 h 196"/>
              <a:gd name="T22" fmla="*/ 0 w 228"/>
              <a:gd name="T23" fmla="*/ 140 h 196"/>
              <a:gd name="T24" fmla="*/ 5 w 228"/>
              <a:gd name="T25" fmla="*/ 145 h 196"/>
              <a:gd name="T26" fmla="*/ 15 w 228"/>
              <a:gd name="T27" fmla="*/ 145 h 196"/>
              <a:gd name="T28" fmla="*/ 20 w 228"/>
              <a:gd name="T29" fmla="*/ 140 h 196"/>
              <a:gd name="T30" fmla="*/ 20 w 228"/>
              <a:gd name="T31" fmla="*/ 138 h 196"/>
              <a:gd name="T32" fmla="*/ 70 w 228"/>
              <a:gd name="T33" fmla="*/ 147 h 196"/>
              <a:gd name="T34" fmla="*/ 70 w 228"/>
              <a:gd name="T35" fmla="*/ 148 h 196"/>
              <a:gd name="T36" fmla="*/ 117 w 228"/>
              <a:gd name="T37" fmla="*/ 196 h 196"/>
              <a:gd name="T38" fmla="*/ 162 w 228"/>
              <a:gd name="T39" fmla="*/ 162 h 196"/>
              <a:gd name="T40" fmla="*/ 205 w 228"/>
              <a:gd name="T41" fmla="*/ 170 h 196"/>
              <a:gd name="T42" fmla="*/ 205 w 228"/>
              <a:gd name="T43" fmla="*/ 175 h 196"/>
              <a:gd name="T44" fmla="*/ 210 w 228"/>
              <a:gd name="T45" fmla="*/ 180 h 196"/>
              <a:gd name="T46" fmla="*/ 223 w 228"/>
              <a:gd name="T47" fmla="*/ 180 h 196"/>
              <a:gd name="T48" fmla="*/ 228 w 228"/>
              <a:gd name="T49" fmla="*/ 175 h 196"/>
              <a:gd name="T50" fmla="*/ 228 w 228"/>
              <a:gd name="T51" fmla="*/ 5 h 196"/>
              <a:gd name="T52" fmla="*/ 223 w 228"/>
              <a:gd name="T53" fmla="*/ 0 h 196"/>
              <a:gd name="T54" fmla="*/ 117 w 228"/>
              <a:gd name="T55" fmla="*/ 177 h 196"/>
              <a:gd name="T56" fmla="*/ 89 w 228"/>
              <a:gd name="T57" fmla="*/ 150 h 196"/>
              <a:gd name="T58" fmla="*/ 143 w 228"/>
              <a:gd name="T59" fmla="*/ 159 h 196"/>
              <a:gd name="T60" fmla="*/ 117 w 228"/>
              <a:gd name="T61" fmla="*/ 177 h 196"/>
              <a:gd name="T62" fmla="*/ 199 w 228"/>
              <a:gd name="T63" fmla="*/ 53 h 196"/>
              <a:gd name="T64" fmla="*/ 31 w 228"/>
              <a:gd name="T65" fmla="*/ 76 h 196"/>
              <a:gd name="T66" fmla="*/ 30 w 228"/>
              <a:gd name="T67" fmla="*/ 76 h 196"/>
              <a:gd name="T68" fmla="*/ 23 w 228"/>
              <a:gd name="T69" fmla="*/ 70 h 196"/>
              <a:gd name="T70" fmla="*/ 29 w 228"/>
              <a:gd name="T71" fmla="*/ 62 h 196"/>
              <a:gd name="T72" fmla="*/ 197 w 228"/>
              <a:gd name="T73" fmla="*/ 39 h 196"/>
              <a:gd name="T74" fmla="*/ 205 w 228"/>
              <a:gd name="T75" fmla="*/ 45 h 196"/>
              <a:gd name="T76" fmla="*/ 199 w 228"/>
              <a:gd name="T77" fmla="*/ 53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8" h="196">
                <a:moveTo>
                  <a:pt x="223" y="0"/>
                </a:moveTo>
                <a:cubicBezTo>
                  <a:pt x="210" y="0"/>
                  <a:pt x="210" y="0"/>
                  <a:pt x="210" y="0"/>
                </a:cubicBezTo>
                <a:cubicBezTo>
                  <a:pt x="207" y="0"/>
                  <a:pt x="205" y="2"/>
                  <a:pt x="205" y="5"/>
                </a:cubicBezTo>
                <a:cubicBezTo>
                  <a:pt x="205" y="10"/>
                  <a:pt x="205" y="10"/>
                  <a:pt x="205" y="10"/>
                </a:cubicBezTo>
                <a:cubicBezTo>
                  <a:pt x="20" y="42"/>
                  <a:pt x="20" y="42"/>
                  <a:pt x="20" y="42"/>
                </a:cubicBezTo>
                <a:cubicBezTo>
                  <a:pt x="20" y="40"/>
                  <a:pt x="20" y="40"/>
                  <a:pt x="20" y="40"/>
                </a:cubicBezTo>
                <a:cubicBezTo>
                  <a:pt x="20" y="37"/>
                  <a:pt x="18" y="35"/>
                  <a:pt x="15" y="35"/>
                </a:cubicBezTo>
                <a:cubicBezTo>
                  <a:pt x="5" y="35"/>
                  <a:pt x="5" y="35"/>
                  <a:pt x="5" y="35"/>
                </a:cubicBezTo>
                <a:cubicBezTo>
                  <a:pt x="2" y="35"/>
                  <a:pt x="0" y="37"/>
                  <a:pt x="0" y="40"/>
                </a:cubicBezTo>
                <a:cubicBezTo>
                  <a:pt x="0" y="45"/>
                  <a:pt x="0" y="45"/>
                  <a:pt x="0" y="45"/>
                </a:cubicBezTo>
                <a:cubicBezTo>
                  <a:pt x="0" y="135"/>
                  <a:pt x="0" y="135"/>
                  <a:pt x="0" y="135"/>
                </a:cubicBezTo>
                <a:cubicBezTo>
                  <a:pt x="0" y="140"/>
                  <a:pt x="0" y="140"/>
                  <a:pt x="0" y="140"/>
                </a:cubicBezTo>
                <a:cubicBezTo>
                  <a:pt x="0" y="143"/>
                  <a:pt x="2" y="145"/>
                  <a:pt x="5" y="145"/>
                </a:cubicBezTo>
                <a:cubicBezTo>
                  <a:pt x="15" y="145"/>
                  <a:pt x="15" y="145"/>
                  <a:pt x="15" y="145"/>
                </a:cubicBezTo>
                <a:cubicBezTo>
                  <a:pt x="18" y="145"/>
                  <a:pt x="20" y="143"/>
                  <a:pt x="20" y="140"/>
                </a:cubicBezTo>
                <a:cubicBezTo>
                  <a:pt x="20" y="138"/>
                  <a:pt x="20" y="138"/>
                  <a:pt x="20" y="138"/>
                </a:cubicBezTo>
                <a:cubicBezTo>
                  <a:pt x="70" y="147"/>
                  <a:pt x="70" y="147"/>
                  <a:pt x="70" y="147"/>
                </a:cubicBezTo>
                <a:cubicBezTo>
                  <a:pt x="70" y="147"/>
                  <a:pt x="70" y="148"/>
                  <a:pt x="70" y="148"/>
                </a:cubicBezTo>
                <a:cubicBezTo>
                  <a:pt x="70" y="175"/>
                  <a:pt x="91" y="196"/>
                  <a:pt x="117" y="196"/>
                </a:cubicBezTo>
                <a:cubicBezTo>
                  <a:pt x="138" y="196"/>
                  <a:pt x="156" y="182"/>
                  <a:pt x="162" y="162"/>
                </a:cubicBezTo>
                <a:cubicBezTo>
                  <a:pt x="205" y="170"/>
                  <a:pt x="205" y="170"/>
                  <a:pt x="205" y="170"/>
                </a:cubicBezTo>
                <a:cubicBezTo>
                  <a:pt x="205" y="175"/>
                  <a:pt x="205" y="175"/>
                  <a:pt x="205" y="175"/>
                </a:cubicBezTo>
                <a:cubicBezTo>
                  <a:pt x="205" y="178"/>
                  <a:pt x="207" y="180"/>
                  <a:pt x="210" y="180"/>
                </a:cubicBezTo>
                <a:cubicBezTo>
                  <a:pt x="223" y="180"/>
                  <a:pt x="223" y="180"/>
                  <a:pt x="223" y="180"/>
                </a:cubicBezTo>
                <a:cubicBezTo>
                  <a:pt x="226" y="180"/>
                  <a:pt x="228" y="178"/>
                  <a:pt x="228" y="175"/>
                </a:cubicBezTo>
                <a:cubicBezTo>
                  <a:pt x="228" y="5"/>
                  <a:pt x="228" y="5"/>
                  <a:pt x="228" y="5"/>
                </a:cubicBezTo>
                <a:cubicBezTo>
                  <a:pt x="228" y="2"/>
                  <a:pt x="226" y="0"/>
                  <a:pt x="223" y="0"/>
                </a:cubicBezTo>
                <a:moveTo>
                  <a:pt x="117" y="177"/>
                </a:moveTo>
                <a:cubicBezTo>
                  <a:pt x="102" y="177"/>
                  <a:pt x="90" y="165"/>
                  <a:pt x="89" y="150"/>
                </a:cubicBezTo>
                <a:cubicBezTo>
                  <a:pt x="143" y="159"/>
                  <a:pt x="143" y="159"/>
                  <a:pt x="143" y="159"/>
                </a:cubicBezTo>
                <a:cubicBezTo>
                  <a:pt x="139" y="170"/>
                  <a:pt x="129" y="177"/>
                  <a:pt x="117" y="177"/>
                </a:cubicBezTo>
                <a:moveTo>
                  <a:pt x="199" y="53"/>
                </a:moveTo>
                <a:cubicBezTo>
                  <a:pt x="31" y="76"/>
                  <a:pt x="31" y="76"/>
                  <a:pt x="31" y="76"/>
                </a:cubicBezTo>
                <a:cubicBezTo>
                  <a:pt x="30" y="76"/>
                  <a:pt x="30" y="76"/>
                  <a:pt x="30" y="76"/>
                </a:cubicBezTo>
                <a:cubicBezTo>
                  <a:pt x="26" y="76"/>
                  <a:pt x="23" y="73"/>
                  <a:pt x="23" y="70"/>
                </a:cubicBezTo>
                <a:cubicBezTo>
                  <a:pt x="22" y="66"/>
                  <a:pt x="25" y="62"/>
                  <a:pt x="29" y="62"/>
                </a:cubicBezTo>
                <a:cubicBezTo>
                  <a:pt x="197" y="39"/>
                  <a:pt x="197" y="39"/>
                  <a:pt x="197" y="39"/>
                </a:cubicBezTo>
                <a:cubicBezTo>
                  <a:pt x="201" y="38"/>
                  <a:pt x="204" y="41"/>
                  <a:pt x="205" y="45"/>
                </a:cubicBezTo>
                <a:cubicBezTo>
                  <a:pt x="205" y="49"/>
                  <a:pt x="203" y="52"/>
                  <a:pt x="199" y="53"/>
                </a:cubicBezTo>
              </a:path>
            </a:pathLst>
          </a:custGeom>
          <a:solidFill>
            <a:schemeClr val="bg1"/>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56" name="Oval 32"/>
          <p:cNvSpPr/>
          <p:nvPr/>
        </p:nvSpPr>
        <p:spPr>
          <a:xfrm>
            <a:off x="1901211" y="1772183"/>
            <a:ext cx="1123570" cy="11235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solidFill>
                <a:schemeClr val="tx1">
                  <a:lumMod val="65000"/>
                  <a:lumOff val="35000"/>
                </a:schemeClr>
              </a:solidFill>
              <a:cs typeface="+mn-ea"/>
              <a:sym typeface="+mn-lt"/>
            </a:endParaRPr>
          </a:p>
        </p:txBody>
      </p:sp>
      <p:sp>
        <p:nvSpPr>
          <p:cNvPr id="57" name="Freeform 24"/>
          <p:cNvSpPr>
            <a:spLocks noEditPoints="1"/>
          </p:cNvSpPr>
          <p:nvPr/>
        </p:nvSpPr>
        <p:spPr bwMode="auto">
          <a:xfrm>
            <a:off x="2169073" y="2001707"/>
            <a:ext cx="587847" cy="664522"/>
          </a:xfrm>
          <a:custGeom>
            <a:avLst/>
            <a:gdLst>
              <a:gd name="T0" fmla="*/ 62 w 240"/>
              <a:gd name="T1" fmla="*/ 49 h 272"/>
              <a:gd name="T2" fmla="*/ 35 w 240"/>
              <a:gd name="T3" fmla="*/ 35 h 272"/>
              <a:gd name="T4" fmla="*/ 49 w 240"/>
              <a:gd name="T5" fmla="*/ 62 h 272"/>
              <a:gd name="T6" fmla="*/ 62 w 240"/>
              <a:gd name="T7" fmla="*/ 62 h 272"/>
              <a:gd name="T8" fmla="*/ 9 w 240"/>
              <a:gd name="T9" fmla="*/ 111 h 272"/>
              <a:gd name="T10" fmla="*/ 9 w 240"/>
              <a:gd name="T11" fmla="*/ 130 h 272"/>
              <a:gd name="T12" fmla="*/ 38 w 240"/>
              <a:gd name="T13" fmla="*/ 120 h 272"/>
              <a:gd name="T14" fmla="*/ 120 w 240"/>
              <a:gd name="T15" fmla="*/ 38 h 272"/>
              <a:gd name="T16" fmla="*/ 129 w 240"/>
              <a:gd name="T17" fmla="*/ 10 h 272"/>
              <a:gd name="T18" fmla="*/ 111 w 240"/>
              <a:gd name="T19" fmla="*/ 10 h 272"/>
              <a:gd name="T20" fmla="*/ 120 w 240"/>
              <a:gd name="T21" fmla="*/ 38 h 272"/>
              <a:gd name="T22" fmla="*/ 107 w 240"/>
              <a:gd name="T23" fmla="*/ 272 h 272"/>
              <a:gd name="T24" fmla="*/ 153 w 240"/>
              <a:gd name="T25" fmla="*/ 253 h 272"/>
              <a:gd name="T26" fmla="*/ 87 w 240"/>
              <a:gd name="T27" fmla="*/ 244 h 272"/>
              <a:gd name="T28" fmla="*/ 205 w 240"/>
              <a:gd name="T29" fmla="*/ 35 h 272"/>
              <a:gd name="T30" fmla="*/ 178 w 240"/>
              <a:gd name="T31" fmla="*/ 49 h 272"/>
              <a:gd name="T32" fmla="*/ 185 w 240"/>
              <a:gd name="T33" fmla="*/ 65 h 272"/>
              <a:gd name="T34" fmla="*/ 205 w 240"/>
              <a:gd name="T35" fmla="*/ 49 h 272"/>
              <a:gd name="T36" fmla="*/ 120 w 240"/>
              <a:gd name="T37" fmla="*/ 49 h 272"/>
              <a:gd name="T38" fmla="*/ 61 w 240"/>
              <a:gd name="T39" fmla="*/ 156 h 272"/>
              <a:gd name="T40" fmla="*/ 78 w 240"/>
              <a:gd name="T41" fmla="*/ 186 h 272"/>
              <a:gd name="T42" fmla="*/ 75 w 240"/>
              <a:gd name="T43" fmla="*/ 199 h 272"/>
              <a:gd name="T44" fmla="*/ 69 w 240"/>
              <a:gd name="T45" fmla="*/ 229 h 272"/>
              <a:gd name="T46" fmla="*/ 166 w 240"/>
              <a:gd name="T47" fmla="*/ 235 h 272"/>
              <a:gd name="T48" fmla="*/ 171 w 240"/>
              <a:gd name="T49" fmla="*/ 204 h 272"/>
              <a:gd name="T50" fmla="*/ 162 w 240"/>
              <a:gd name="T51" fmla="*/ 199 h 272"/>
              <a:gd name="T52" fmla="*/ 178 w 240"/>
              <a:gd name="T53" fmla="*/ 158 h 272"/>
              <a:gd name="T54" fmla="*/ 120 w 240"/>
              <a:gd name="T55" fmla="*/ 49 h 272"/>
              <a:gd name="T56" fmla="*/ 117 w 240"/>
              <a:gd name="T57" fmla="*/ 136 h 272"/>
              <a:gd name="T58" fmla="*/ 120 w 240"/>
              <a:gd name="T59" fmla="*/ 170 h 272"/>
              <a:gd name="T60" fmla="*/ 143 w 240"/>
              <a:gd name="T61" fmla="*/ 186 h 272"/>
              <a:gd name="T62" fmla="*/ 127 w 240"/>
              <a:gd name="T63" fmla="*/ 199 h 272"/>
              <a:gd name="T64" fmla="*/ 141 w 240"/>
              <a:gd name="T65" fmla="*/ 136 h 272"/>
              <a:gd name="T66" fmla="*/ 141 w 240"/>
              <a:gd name="T67" fmla="*/ 107 h 272"/>
              <a:gd name="T68" fmla="*/ 125 w 240"/>
              <a:gd name="T69" fmla="*/ 127 h 272"/>
              <a:gd name="T70" fmla="*/ 111 w 240"/>
              <a:gd name="T71" fmla="*/ 111 h 272"/>
              <a:gd name="T72" fmla="*/ 85 w 240"/>
              <a:gd name="T73" fmla="*/ 122 h 272"/>
              <a:gd name="T74" fmla="*/ 107 w 240"/>
              <a:gd name="T75" fmla="*/ 136 h 272"/>
              <a:gd name="T76" fmla="*/ 97 w 240"/>
              <a:gd name="T77" fmla="*/ 199 h 272"/>
              <a:gd name="T78" fmla="*/ 78 w 240"/>
              <a:gd name="T79" fmla="*/ 147 h 272"/>
              <a:gd name="T80" fmla="*/ 77 w 240"/>
              <a:gd name="T81" fmla="*/ 146 h 272"/>
              <a:gd name="T82" fmla="*/ 120 w 240"/>
              <a:gd name="T83" fmla="*/ 68 h 272"/>
              <a:gd name="T84" fmla="*/ 162 w 240"/>
              <a:gd name="T85" fmla="*/ 147 h 272"/>
              <a:gd name="T86" fmla="*/ 138 w 240"/>
              <a:gd name="T87" fmla="*/ 117 h 272"/>
              <a:gd name="T88" fmla="*/ 147 w 240"/>
              <a:gd name="T89" fmla="*/ 122 h 272"/>
              <a:gd name="T90" fmla="*/ 135 w 240"/>
              <a:gd name="T91" fmla="*/ 127 h 272"/>
              <a:gd name="T92" fmla="*/ 100 w 240"/>
              <a:gd name="T93" fmla="*/ 127 h 272"/>
              <a:gd name="T94" fmla="*/ 100 w 240"/>
              <a:gd name="T95" fmla="*/ 116 h 272"/>
              <a:gd name="T96" fmla="*/ 107 w 240"/>
              <a:gd name="T97" fmla="*/ 127 h 272"/>
              <a:gd name="T98" fmla="*/ 212 w 240"/>
              <a:gd name="T99" fmla="*/ 111 h 272"/>
              <a:gd name="T100" fmla="*/ 212 w 240"/>
              <a:gd name="T101" fmla="*/ 130 h 272"/>
              <a:gd name="T102" fmla="*/ 240 w 240"/>
              <a:gd name="T103" fmla="*/ 12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2" y="62"/>
                </a:moveTo>
                <a:cubicBezTo>
                  <a:pt x="66" y="58"/>
                  <a:pt x="66" y="52"/>
                  <a:pt x="62" y="49"/>
                </a:cubicBezTo>
                <a:cubicBezTo>
                  <a:pt x="49" y="35"/>
                  <a:pt x="49" y="35"/>
                  <a:pt x="49" y="35"/>
                </a:cubicBezTo>
                <a:cubicBezTo>
                  <a:pt x="45" y="32"/>
                  <a:pt x="39" y="32"/>
                  <a:pt x="35" y="35"/>
                </a:cubicBezTo>
                <a:cubicBezTo>
                  <a:pt x="32" y="39"/>
                  <a:pt x="32" y="45"/>
                  <a:pt x="35" y="49"/>
                </a:cubicBezTo>
                <a:cubicBezTo>
                  <a:pt x="49" y="62"/>
                  <a:pt x="49" y="62"/>
                  <a:pt x="49" y="62"/>
                </a:cubicBezTo>
                <a:cubicBezTo>
                  <a:pt x="50" y="64"/>
                  <a:pt x="53" y="65"/>
                  <a:pt x="55" y="65"/>
                </a:cubicBezTo>
                <a:cubicBezTo>
                  <a:pt x="58" y="65"/>
                  <a:pt x="60" y="64"/>
                  <a:pt x="62" y="62"/>
                </a:cubicBezTo>
                <a:moveTo>
                  <a:pt x="28" y="111"/>
                </a:moveTo>
                <a:cubicBezTo>
                  <a:pt x="9" y="111"/>
                  <a:pt x="9" y="111"/>
                  <a:pt x="9" y="111"/>
                </a:cubicBezTo>
                <a:cubicBezTo>
                  <a:pt x="4" y="111"/>
                  <a:pt x="0" y="115"/>
                  <a:pt x="0" y="120"/>
                </a:cubicBezTo>
                <a:cubicBezTo>
                  <a:pt x="0" y="125"/>
                  <a:pt x="4" y="130"/>
                  <a:pt x="9" y="130"/>
                </a:cubicBezTo>
                <a:cubicBezTo>
                  <a:pt x="28" y="130"/>
                  <a:pt x="28" y="130"/>
                  <a:pt x="28" y="130"/>
                </a:cubicBezTo>
                <a:cubicBezTo>
                  <a:pt x="34" y="130"/>
                  <a:pt x="38" y="125"/>
                  <a:pt x="38" y="120"/>
                </a:cubicBezTo>
                <a:cubicBezTo>
                  <a:pt x="38" y="115"/>
                  <a:pt x="34" y="111"/>
                  <a:pt x="28" y="111"/>
                </a:cubicBezTo>
                <a:moveTo>
                  <a:pt x="120" y="38"/>
                </a:moveTo>
                <a:cubicBezTo>
                  <a:pt x="125" y="38"/>
                  <a:pt x="129" y="34"/>
                  <a:pt x="129" y="29"/>
                </a:cubicBezTo>
                <a:cubicBezTo>
                  <a:pt x="129" y="10"/>
                  <a:pt x="129" y="10"/>
                  <a:pt x="129" y="10"/>
                </a:cubicBezTo>
                <a:cubicBezTo>
                  <a:pt x="129" y="4"/>
                  <a:pt x="125" y="0"/>
                  <a:pt x="120" y="0"/>
                </a:cubicBezTo>
                <a:cubicBezTo>
                  <a:pt x="115" y="0"/>
                  <a:pt x="111" y="4"/>
                  <a:pt x="111" y="10"/>
                </a:cubicBezTo>
                <a:cubicBezTo>
                  <a:pt x="111" y="29"/>
                  <a:pt x="111" y="29"/>
                  <a:pt x="111" y="29"/>
                </a:cubicBezTo>
                <a:cubicBezTo>
                  <a:pt x="111" y="34"/>
                  <a:pt x="115" y="38"/>
                  <a:pt x="120" y="38"/>
                </a:cubicBezTo>
                <a:moveTo>
                  <a:pt x="87" y="253"/>
                </a:moveTo>
                <a:cubicBezTo>
                  <a:pt x="87" y="264"/>
                  <a:pt x="96" y="272"/>
                  <a:pt x="107" y="272"/>
                </a:cubicBezTo>
                <a:cubicBezTo>
                  <a:pt x="133" y="272"/>
                  <a:pt x="133" y="272"/>
                  <a:pt x="133" y="272"/>
                </a:cubicBezTo>
                <a:cubicBezTo>
                  <a:pt x="144" y="272"/>
                  <a:pt x="153" y="264"/>
                  <a:pt x="153" y="253"/>
                </a:cubicBezTo>
                <a:cubicBezTo>
                  <a:pt x="153" y="244"/>
                  <a:pt x="153" y="244"/>
                  <a:pt x="153" y="244"/>
                </a:cubicBezTo>
                <a:cubicBezTo>
                  <a:pt x="87" y="244"/>
                  <a:pt x="87" y="244"/>
                  <a:pt x="87" y="244"/>
                </a:cubicBezTo>
                <a:cubicBezTo>
                  <a:pt x="87" y="253"/>
                  <a:pt x="87" y="253"/>
                  <a:pt x="87" y="253"/>
                </a:cubicBezTo>
                <a:close/>
                <a:moveTo>
                  <a:pt x="205" y="35"/>
                </a:moveTo>
                <a:cubicBezTo>
                  <a:pt x="201" y="32"/>
                  <a:pt x="195" y="32"/>
                  <a:pt x="192" y="35"/>
                </a:cubicBezTo>
                <a:cubicBezTo>
                  <a:pt x="178" y="49"/>
                  <a:pt x="178" y="49"/>
                  <a:pt x="178" y="49"/>
                </a:cubicBezTo>
                <a:cubicBezTo>
                  <a:pt x="174" y="52"/>
                  <a:pt x="174" y="58"/>
                  <a:pt x="178" y="62"/>
                </a:cubicBezTo>
                <a:cubicBezTo>
                  <a:pt x="180" y="64"/>
                  <a:pt x="182" y="65"/>
                  <a:pt x="185" y="65"/>
                </a:cubicBezTo>
                <a:cubicBezTo>
                  <a:pt x="187" y="65"/>
                  <a:pt x="190" y="64"/>
                  <a:pt x="192" y="62"/>
                </a:cubicBezTo>
                <a:cubicBezTo>
                  <a:pt x="205" y="49"/>
                  <a:pt x="205" y="49"/>
                  <a:pt x="205" y="49"/>
                </a:cubicBezTo>
                <a:cubicBezTo>
                  <a:pt x="209" y="45"/>
                  <a:pt x="209" y="39"/>
                  <a:pt x="205" y="35"/>
                </a:cubicBezTo>
                <a:moveTo>
                  <a:pt x="120" y="49"/>
                </a:moveTo>
                <a:cubicBezTo>
                  <a:pt x="81" y="49"/>
                  <a:pt x="50" y="80"/>
                  <a:pt x="50" y="118"/>
                </a:cubicBezTo>
                <a:cubicBezTo>
                  <a:pt x="50" y="132"/>
                  <a:pt x="54" y="145"/>
                  <a:pt x="61" y="156"/>
                </a:cubicBezTo>
                <a:cubicBezTo>
                  <a:pt x="62" y="157"/>
                  <a:pt x="62" y="158"/>
                  <a:pt x="62" y="158"/>
                </a:cubicBezTo>
                <a:cubicBezTo>
                  <a:pt x="75" y="176"/>
                  <a:pt x="78" y="182"/>
                  <a:pt x="78" y="186"/>
                </a:cubicBezTo>
                <a:cubicBezTo>
                  <a:pt x="78" y="199"/>
                  <a:pt x="78" y="199"/>
                  <a:pt x="78" y="199"/>
                </a:cubicBezTo>
                <a:cubicBezTo>
                  <a:pt x="75" y="199"/>
                  <a:pt x="75" y="199"/>
                  <a:pt x="75" y="199"/>
                </a:cubicBezTo>
                <a:cubicBezTo>
                  <a:pt x="71" y="199"/>
                  <a:pt x="69" y="200"/>
                  <a:pt x="69" y="204"/>
                </a:cubicBezTo>
                <a:cubicBezTo>
                  <a:pt x="69" y="229"/>
                  <a:pt x="69" y="229"/>
                  <a:pt x="69" y="229"/>
                </a:cubicBezTo>
                <a:cubicBezTo>
                  <a:pt x="69" y="233"/>
                  <a:pt x="71" y="235"/>
                  <a:pt x="75" y="235"/>
                </a:cubicBezTo>
                <a:cubicBezTo>
                  <a:pt x="166" y="235"/>
                  <a:pt x="166" y="235"/>
                  <a:pt x="166" y="235"/>
                </a:cubicBezTo>
                <a:cubicBezTo>
                  <a:pt x="169" y="235"/>
                  <a:pt x="171" y="233"/>
                  <a:pt x="171" y="229"/>
                </a:cubicBezTo>
                <a:cubicBezTo>
                  <a:pt x="171" y="204"/>
                  <a:pt x="171" y="204"/>
                  <a:pt x="171" y="204"/>
                </a:cubicBezTo>
                <a:cubicBezTo>
                  <a:pt x="171" y="200"/>
                  <a:pt x="169" y="199"/>
                  <a:pt x="166" y="199"/>
                </a:cubicBezTo>
                <a:cubicBezTo>
                  <a:pt x="162" y="199"/>
                  <a:pt x="162" y="199"/>
                  <a:pt x="162" y="199"/>
                </a:cubicBezTo>
                <a:cubicBezTo>
                  <a:pt x="162" y="186"/>
                  <a:pt x="162" y="186"/>
                  <a:pt x="162" y="186"/>
                </a:cubicBezTo>
                <a:cubicBezTo>
                  <a:pt x="162" y="183"/>
                  <a:pt x="163" y="178"/>
                  <a:pt x="178" y="158"/>
                </a:cubicBezTo>
                <a:cubicBezTo>
                  <a:pt x="186" y="146"/>
                  <a:pt x="190" y="133"/>
                  <a:pt x="190" y="118"/>
                </a:cubicBezTo>
                <a:cubicBezTo>
                  <a:pt x="190" y="80"/>
                  <a:pt x="159" y="49"/>
                  <a:pt x="120" y="49"/>
                </a:cubicBezTo>
                <a:moveTo>
                  <a:pt x="120" y="170"/>
                </a:moveTo>
                <a:cubicBezTo>
                  <a:pt x="117" y="136"/>
                  <a:pt x="117" y="136"/>
                  <a:pt x="117" y="136"/>
                </a:cubicBezTo>
                <a:cubicBezTo>
                  <a:pt x="124" y="136"/>
                  <a:pt x="124" y="136"/>
                  <a:pt x="124" y="136"/>
                </a:cubicBezTo>
                <a:lnTo>
                  <a:pt x="120" y="170"/>
                </a:lnTo>
                <a:close/>
                <a:moveTo>
                  <a:pt x="162" y="147"/>
                </a:moveTo>
                <a:cubicBezTo>
                  <a:pt x="147" y="168"/>
                  <a:pt x="143" y="176"/>
                  <a:pt x="143" y="186"/>
                </a:cubicBezTo>
                <a:cubicBezTo>
                  <a:pt x="143" y="199"/>
                  <a:pt x="143" y="199"/>
                  <a:pt x="143" y="199"/>
                </a:cubicBezTo>
                <a:cubicBezTo>
                  <a:pt x="127" y="199"/>
                  <a:pt x="127" y="199"/>
                  <a:pt x="127" y="199"/>
                </a:cubicBezTo>
                <a:cubicBezTo>
                  <a:pt x="134" y="136"/>
                  <a:pt x="134" y="136"/>
                  <a:pt x="134" y="136"/>
                </a:cubicBezTo>
                <a:cubicBezTo>
                  <a:pt x="141" y="136"/>
                  <a:pt x="141" y="136"/>
                  <a:pt x="141" y="136"/>
                </a:cubicBezTo>
                <a:cubicBezTo>
                  <a:pt x="149" y="136"/>
                  <a:pt x="156" y="130"/>
                  <a:pt x="156" y="122"/>
                </a:cubicBezTo>
                <a:cubicBezTo>
                  <a:pt x="156" y="113"/>
                  <a:pt x="149" y="107"/>
                  <a:pt x="141" y="107"/>
                </a:cubicBezTo>
                <a:cubicBezTo>
                  <a:pt x="137" y="107"/>
                  <a:pt x="134" y="108"/>
                  <a:pt x="131" y="111"/>
                </a:cubicBezTo>
                <a:cubicBezTo>
                  <a:pt x="127" y="115"/>
                  <a:pt x="125" y="122"/>
                  <a:pt x="125" y="127"/>
                </a:cubicBezTo>
                <a:cubicBezTo>
                  <a:pt x="116" y="127"/>
                  <a:pt x="116" y="127"/>
                  <a:pt x="116" y="127"/>
                </a:cubicBezTo>
                <a:cubicBezTo>
                  <a:pt x="116" y="122"/>
                  <a:pt x="115" y="116"/>
                  <a:pt x="111" y="111"/>
                </a:cubicBezTo>
                <a:cubicBezTo>
                  <a:pt x="108" y="108"/>
                  <a:pt x="104" y="107"/>
                  <a:pt x="100" y="107"/>
                </a:cubicBezTo>
                <a:cubicBezTo>
                  <a:pt x="92" y="107"/>
                  <a:pt x="85" y="113"/>
                  <a:pt x="85" y="122"/>
                </a:cubicBezTo>
                <a:cubicBezTo>
                  <a:pt x="85" y="130"/>
                  <a:pt x="92" y="136"/>
                  <a:pt x="100" y="136"/>
                </a:cubicBezTo>
                <a:cubicBezTo>
                  <a:pt x="107" y="136"/>
                  <a:pt x="107" y="136"/>
                  <a:pt x="107" y="136"/>
                </a:cubicBezTo>
                <a:cubicBezTo>
                  <a:pt x="114" y="199"/>
                  <a:pt x="114" y="199"/>
                  <a:pt x="114" y="199"/>
                </a:cubicBezTo>
                <a:cubicBezTo>
                  <a:pt x="97" y="199"/>
                  <a:pt x="97" y="199"/>
                  <a:pt x="97" y="199"/>
                </a:cubicBezTo>
                <a:cubicBezTo>
                  <a:pt x="97" y="186"/>
                  <a:pt x="97" y="186"/>
                  <a:pt x="97" y="186"/>
                </a:cubicBezTo>
                <a:cubicBezTo>
                  <a:pt x="97" y="177"/>
                  <a:pt x="93" y="168"/>
                  <a:pt x="78" y="147"/>
                </a:cubicBezTo>
                <a:cubicBezTo>
                  <a:pt x="78" y="147"/>
                  <a:pt x="78" y="147"/>
                  <a:pt x="78" y="147"/>
                </a:cubicBezTo>
                <a:cubicBezTo>
                  <a:pt x="77" y="146"/>
                  <a:pt x="77" y="146"/>
                  <a:pt x="77" y="146"/>
                </a:cubicBezTo>
                <a:cubicBezTo>
                  <a:pt x="71" y="138"/>
                  <a:pt x="68" y="128"/>
                  <a:pt x="68" y="118"/>
                </a:cubicBezTo>
                <a:cubicBezTo>
                  <a:pt x="68" y="91"/>
                  <a:pt x="92" y="68"/>
                  <a:pt x="120" y="68"/>
                </a:cubicBezTo>
                <a:cubicBezTo>
                  <a:pt x="148" y="68"/>
                  <a:pt x="172" y="91"/>
                  <a:pt x="172" y="118"/>
                </a:cubicBezTo>
                <a:cubicBezTo>
                  <a:pt x="172" y="129"/>
                  <a:pt x="168" y="139"/>
                  <a:pt x="162" y="147"/>
                </a:cubicBezTo>
                <a:moveTo>
                  <a:pt x="135" y="127"/>
                </a:moveTo>
                <a:cubicBezTo>
                  <a:pt x="135" y="124"/>
                  <a:pt x="136" y="119"/>
                  <a:pt x="138" y="117"/>
                </a:cubicBezTo>
                <a:cubicBezTo>
                  <a:pt x="139" y="116"/>
                  <a:pt x="140" y="116"/>
                  <a:pt x="141" y="116"/>
                </a:cubicBezTo>
                <a:cubicBezTo>
                  <a:pt x="144" y="116"/>
                  <a:pt x="147" y="119"/>
                  <a:pt x="147" y="122"/>
                </a:cubicBezTo>
                <a:cubicBezTo>
                  <a:pt x="147" y="125"/>
                  <a:pt x="144" y="127"/>
                  <a:pt x="141" y="127"/>
                </a:cubicBezTo>
                <a:cubicBezTo>
                  <a:pt x="135" y="127"/>
                  <a:pt x="135" y="127"/>
                  <a:pt x="135" y="127"/>
                </a:cubicBezTo>
                <a:close/>
                <a:moveTo>
                  <a:pt x="107" y="127"/>
                </a:moveTo>
                <a:cubicBezTo>
                  <a:pt x="100" y="127"/>
                  <a:pt x="100" y="127"/>
                  <a:pt x="100" y="127"/>
                </a:cubicBezTo>
                <a:cubicBezTo>
                  <a:pt x="97" y="127"/>
                  <a:pt x="94" y="125"/>
                  <a:pt x="94" y="122"/>
                </a:cubicBezTo>
                <a:cubicBezTo>
                  <a:pt x="94" y="119"/>
                  <a:pt x="97" y="116"/>
                  <a:pt x="100" y="116"/>
                </a:cubicBezTo>
                <a:cubicBezTo>
                  <a:pt x="102" y="116"/>
                  <a:pt x="103" y="117"/>
                  <a:pt x="104" y="118"/>
                </a:cubicBezTo>
                <a:cubicBezTo>
                  <a:pt x="106" y="120"/>
                  <a:pt x="107" y="124"/>
                  <a:pt x="107" y="127"/>
                </a:cubicBezTo>
                <a:moveTo>
                  <a:pt x="231" y="111"/>
                </a:moveTo>
                <a:cubicBezTo>
                  <a:pt x="212" y="111"/>
                  <a:pt x="212" y="111"/>
                  <a:pt x="212" y="111"/>
                </a:cubicBezTo>
                <a:cubicBezTo>
                  <a:pt x="206" y="111"/>
                  <a:pt x="202" y="115"/>
                  <a:pt x="202" y="120"/>
                </a:cubicBezTo>
                <a:cubicBezTo>
                  <a:pt x="202" y="125"/>
                  <a:pt x="206" y="130"/>
                  <a:pt x="212" y="130"/>
                </a:cubicBezTo>
                <a:cubicBezTo>
                  <a:pt x="231" y="130"/>
                  <a:pt x="231" y="130"/>
                  <a:pt x="231" y="130"/>
                </a:cubicBezTo>
                <a:cubicBezTo>
                  <a:pt x="236" y="130"/>
                  <a:pt x="240" y="125"/>
                  <a:pt x="240" y="120"/>
                </a:cubicBezTo>
                <a:cubicBezTo>
                  <a:pt x="240" y="115"/>
                  <a:pt x="236" y="111"/>
                  <a:pt x="231" y="111"/>
                </a:cubicBezTo>
              </a:path>
            </a:pathLst>
          </a:custGeom>
          <a:solidFill>
            <a:schemeClr val="bg1"/>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58" name="Rectangle 34"/>
          <p:cNvSpPr/>
          <p:nvPr/>
        </p:nvSpPr>
        <p:spPr>
          <a:xfrm>
            <a:off x="2011589" y="3110482"/>
            <a:ext cx="902811" cy="307777"/>
          </a:xfrm>
          <a:prstGeom prst="rect">
            <a:avLst/>
          </a:prstGeom>
        </p:spPr>
        <p:txBody>
          <a:bodyPr wrap="none">
            <a:spAutoFit/>
          </a:bodyPr>
          <a:lstStyle/>
          <a:p>
            <a:pPr algn="ctr"/>
            <a:r>
              <a:rPr lang="zh-CN" altLang="en-US" sz="1400" b="1" dirty="0">
                <a:solidFill>
                  <a:schemeClr val="bg1">
                    <a:lumMod val="85000"/>
                  </a:schemeClr>
                </a:solidFill>
                <a:cs typeface="+mn-ea"/>
                <a:sym typeface="+mn-lt"/>
              </a:rPr>
              <a:t>关于我们</a:t>
            </a:r>
            <a:endParaRPr lang="en-GB" sz="1400" b="1" dirty="0">
              <a:solidFill>
                <a:schemeClr val="bg1">
                  <a:lumMod val="85000"/>
                </a:schemeClr>
              </a:solidFill>
              <a:cs typeface="+mn-ea"/>
              <a:sym typeface="+mn-lt"/>
            </a:endParaRPr>
          </a:p>
        </p:txBody>
      </p:sp>
      <p:sp>
        <p:nvSpPr>
          <p:cNvPr id="59" name="Rectangle 35"/>
          <p:cNvSpPr/>
          <p:nvPr/>
        </p:nvSpPr>
        <p:spPr>
          <a:xfrm>
            <a:off x="4513070" y="3094773"/>
            <a:ext cx="902811" cy="307777"/>
          </a:xfrm>
          <a:prstGeom prst="rect">
            <a:avLst/>
          </a:prstGeom>
        </p:spPr>
        <p:txBody>
          <a:bodyPr wrap="none">
            <a:spAutoFit/>
          </a:bodyPr>
          <a:lstStyle/>
          <a:p>
            <a:pPr algn="ctr"/>
            <a:r>
              <a:rPr lang="zh-CN" altLang="en-US" sz="1400" b="1" dirty="0">
                <a:solidFill>
                  <a:schemeClr val="bg1">
                    <a:lumMod val="85000"/>
                  </a:schemeClr>
                </a:solidFill>
                <a:cs typeface="+mn-ea"/>
                <a:sym typeface="+mn-lt"/>
              </a:rPr>
              <a:t>服务范围</a:t>
            </a:r>
            <a:endParaRPr lang="en-GB" sz="1400" b="1" dirty="0">
              <a:solidFill>
                <a:schemeClr val="bg1">
                  <a:lumMod val="85000"/>
                </a:schemeClr>
              </a:solidFill>
              <a:cs typeface="+mn-ea"/>
              <a:sym typeface="+mn-lt"/>
            </a:endParaRPr>
          </a:p>
        </p:txBody>
      </p:sp>
      <p:sp>
        <p:nvSpPr>
          <p:cNvPr id="60" name="Rectangle 36"/>
          <p:cNvSpPr/>
          <p:nvPr/>
        </p:nvSpPr>
        <p:spPr>
          <a:xfrm>
            <a:off x="6845438" y="3090752"/>
            <a:ext cx="1082348" cy="307777"/>
          </a:xfrm>
          <a:prstGeom prst="rect">
            <a:avLst/>
          </a:prstGeom>
        </p:spPr>
        <p:txBody>
          <a:bodyPr wrap="none">
            <a:spAutoFit/>
          </a:bodyPr>
          <a:lstStyle/>
          <a:p>
            <a:pPr algn="ctr"/>
            <a:r>
              <a:rPr lang="zh-CN" altLang="en-US" sz="1400" b="1" dirty="0">
                <a:solidFill>
                  <a:schemeClr val="bg1">
                    <a:lumMod val="85000"/>
                  </a:schemeClr>
                </a:solidFill>
                <a:cs typeface="+mn-ea"/>
                <a:sym typeface="+mn-lt"/>
              </a:rPr>
              <a:t>我们的技术</a:t>
            </a:r>
            <a:endParaRPr lang="en-GB" sz="1400" b="1" dirty="0">
              <a:solidFill>
                <a:schemeClr val="bg1">
                  <a:lumMod val="85000"/>
                </a:schemeClr>
              </a:solidFill>
              <a:cs typeface="+mn-ea"/>
              <a:sym typeface="+mn-lt"/>
            </a:endParaRPr>
          </a:p>
        </p:txBody>
      </p:sp>
      <p:sp>
        <p:nvSpPr>
          <p:cNvPr id="61" name="Rectangle 37"/>
          <p:cNvSpPr/>
          <p:nvPr/>
        </p:nvSpPr>
        <p:spPr>
          <a:xfrm>
            <a:off x="9370899" y="3096282"/>
            <a:ext cx="1082349" cy="307777"/>
          </a:xfrm>
          <a:prstGeom prst="rect">
            <a:avLst/>
          </a:prstGeom>
        </p:spPr>
        <p:txBody>
          <a:bodyPr wrap="none">
            <a:spAutoFit/>
          </a:bodyPr>
          <a:lstStyle/>
          <a:p>
            <a:pPr algn="ctr"/>
            <a:r>
              <a:rPr lang="zh-CN" altLang="en-US" sz="1400" b="1" dirty="0">
                <a:solidFill>
                  <a:schemeClr val="bg1">
                    <a:lumMod val="85000"/>
                  </a:schemeClr>
                </a:solidFill>
                <a:cs typeface="+mn-ea"/>
                <a:sym typeface="+mn-lt"/>
              </a:rPr>
              <a:t>我们的设计</a:t>
            </a:r>
            <a:endParaRPr lang="en-GB" sz="1400" b="1" dirty="0">
              <a:solidFill>
                <a:schemeClr val="bg1">
                  <a:lumMod val="85000"/>
                </a:schemeClr>
              </a:solidFill>
              <a:cs typeface="+mn-ea"/>
              <a:sym typeface="+mn-lt"/>
            </a:endParaRPr>
          </a:p>
        </p:txBody>
      </p:sp>
      <p:sp>
        <p:nvSpPr>
          <p:cNvPr id="62" name="TextBox 38"/>
          <p:cNvSpPr txBox="1"/>
          <p:nvPr/>
        </p:nvSpPr>
        <p:spPr>
          <a:xfrm>
            <a:off x="1420954" y="3888400"/>
            <a:ext cx="4485654" cy="566822"/>
          </a:xfrm>
          <a:prstGeom prst="rect">
            <a:avLst/>
          </a:prstGeom>
          <a:noFill/>
        </p:spPr>
        <p:txBody>
          <a:bodyPr wrap="square" rtlCol="0">
            <a:spAutoFit/>
          </a:bodyPr>
          <a:lstStyle/>
          <a:p>
            <a:pPr algn="just">
              <a:lnSpc>
                <a:spcPct val="150000"/>
              </a:lnSpc>
            </a:pPr>
            <a:r>
              <a:rPr lang="en-GB" sz="1100" dirty="0">
                <a:solidFill>
                  <a:schemeClr val="bg1">
                    <a:lumMod val="85000"/>
                  </a:schemeClr>
                </a:solidFill>
                <a:cs typeface="+mn-ea"/>
                <a:sym typeface="+mn-lt"/>
              </a:rPr>
              <a:t>Lorem ipsum </a:t>
            </a:r>
            <a:r>
              <a:rPr lang="en-GB" sz="1100" dirty="0" err="1">
                <a:solidFill>
                  <a:schemeClr val="bg1">
                    <a:lumMod val="85000"/>
                  </a:schemeClr>
                </a:solidFill>
                <a:cs typeface="+mn-ea"/>
                <a:sym typeface="+mn-lt"/>
              </a:rPr>
              <a:t>dolor</a:t>
            </a:r>
            <a:r>
              <a:rPr lang="en-GB" sz="1100" dirty="0">
                <a:solidFill>
                  <a:schemeClr val="bg1">
                    <a:lumMod val="85000"/>
                  </a:schemeClr>
                </a:solidFill>
                <a:cs typeface="+mn-ea"/>
                <a:sym typeface="+mn-lt"/>
              </a:rPr>
              <a:t> sit </a:t>
            </a:r>
            <a:r>
              <a:rPr lang="en-GB" sz="1100" dirty="0" err="1">
                <a:solidFill>
                  <a:schemeClr val="bg1">
                    <a:lumMod val="85000"/>
                  </a:schemeClr>
                </a:solidFill>
                <a:cs typeface="+mn-ea"/>
                <a:sym typeface="+mn-lt"/>
              </a:rPr>
              <a:t>amet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consetetur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sadipscing</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elitr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diam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nonumy</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eirmod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tempor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invidunt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ut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labore</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dolore</a:t>
            </a:r>
            <a:r>
              <a:rPr lang="en-GB" sz="1100" dirty="0">
                <a:solidFill>
                  <a:schemeClr val="bg1">
                    <a:lumMod val="85000"/>
                  </a:schemeClr>
                </a:solidFill>
                <a:cs typeface="+mn-ea"/>
                <a:sym typeface="+mn-lt"/>
              </a:rPr>
              <a:t> magna </a:t>
            </a:r>
            <a:r>
              <a:rPr lang="en-GB" sz="1100" dirty="0" err="1">
                <a:solidFill>
                  <a:schemeClr val="bg1">
                    <a:lumMod val="85000"/>
                  </a:schemeClr>
                </a:solidFill>
                <a:cs typeface="+mn-ea"/>
                <a:sym typeface="+mn-lt"/>
              </a:rPr>
              <a:t>aliquyam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erat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diam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voluptua</a:t>
            </a:r>
            <a:r>
              <a:rPr lang="en-GB" sz="1100" dirty="0">
                <a:solidFill>
                  <a:schemeClr val="bg1">
                    <a:lumMod val="85000"/>
                  </a:schemeClr>
                </a:solidFill>
                <a:cs typeface="+mn-ea"/>
                <a:sym typeface="+mn-lt"/>
              </a:rPr>
              <a:t>. 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a:t>
            </a:r>
            <a:endParaRPr lang="en-GB" sz="1100" dirty="0">
              <a:solidFill>
                <a:schemeClr val="bg1">
                  <a:lumMod val="85000"/>
                </a:schemeClr>
              </a:solidFill>
              <a:cs typeface="+mn-ea"/>
              <a:sym typeface="+mn-lt"/>
            </a:endParaRPr>
          </a:p>
        </p:txBody>
      </p:sp>
      <p:sp>
        <p:nvSpPr>
          <p:cNvPr id="63" name="Freeform 77"/>
          <p:cNvSpPr/>
          <p:nvPr/>
        </p:nvSpPr>
        <p:spPr bwMode="auto">
          <a:xfrm>
            <a:off x="995820" y="3961371"/>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006AB6"/>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64" name="TextBox 40"/>
          <p:cNvSpPr txBox="1"/>
          <p:nvPr/>
        </p:nvSpPr>
        <p:spPr>
          <a:xfrm>
            <a:off x="1420954" y="4850109"/>
            <a:ext cx="4485654" cy="566822"/>
          </a:xfrm>
          <a:prstGeom prst="rect">
            <a:avLst/>
          </a:prstGeom>
          <a:noFill/>
        </p:spPr>
        <p:txBody>
          <a:bodyPr wrap="square" rtlCol="0">
            <a:spAutoFit/>
          </a:bodyPr>
          <a:lstStyle/>
          <a:p>
            <a:pPr algn="just">
              <a:lnSpc>
                <a:spcPct val="150000"/>
              </a:lnSpc>
            </a:pPr>
            <a:r>
              <a:rPr lang="en-GB" sz="1100" dirty="0" err="1">
                <a:solidFill>
                  <a:schemeClr val="bg1">
                    <a:lumMod val="85000"/>
                  </a:schemeClr>
                </a:solidFill>
                <a:cs typeface="+mn-ea"/>
                <a:sym typeface="+mn-lt"/>
              </a:rPr>
              <a:t>Consetetur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sadipscing</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elitr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diam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nonumy</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eirmod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tempor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invidunt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ut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labore</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dolore</a:t>
            </a:r>
            <a:r>
              <a:rPr lang="en-GB" sz="1100" dirty="0">
                <a:solidFill>
                  <a:schemeClr val="bg1">
                    <a:lumMod val="85000"/>
                  </a:schemeClr>
                </a:solidFill>
                <a:cs typeface="+mn-ea"/>
                <a:sym typeface="+mn-lt"/>
              </a:rPr>
              <a:t> magna </a:t>
            </a:r>
            <a:r>
              <a:rPr lang="en-GB" sz="1100" dirty="0" err="1">
                <a:solidFill>
                  <a:schemeClr val="bg1">
                    <a:lumMod val="85000"/>
                  </a:schemeClr>
                </a:solidFill>
                <a:cs typeface="+mn-ea"/>
                <a:sym typeface="+mn-lt"/>
              </a:rPr>
              <a:t>aliquyam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erat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diam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voluptua</a:t>
            </a:r>
            <a:r>
              <a:rPr lang="en-GB" sz="1100" dirty="0">
                <a:solidFill>
                  <a:schemeClr val="bg1">
                    <a:lumMod val="85000"/>
                  </a:schemeClr>
                </a:solidFill>
                <a:cs typeface="+mn-ea"/>
                <a:sym typeface="+mn-lt"/>
              </a:rPr>
              <a:t>. 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a:t>
            </a:r>
            <a:endParaRPr lang="en-GB" sz="1100" dirty="0">
              <a:solidFill>
                <a:schemeClr val="bg1">
                  <a:lumMod val="85000"/>
                </a:schemeClr>
              </a:solidFill>
              <a:cs typeface="+mn-ea"/>
              <a:sym typeface="+mn-lt"/>
            </a:endParaRPr>
          </a:p>
        </p:txBody>
      </p:sp>
      <p:sp>
        <p:nvSpPr>
          <p:cNvPr id="65" name="Freeform 77"/>
          <p:cNvSpPr/>
          <p:nvPr/>
        </p:nvSpPr>
        <p:spPr bwMode="auto">
          <a:xfrm>
            <a:off x="995820" y="4923080"/>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006AB6"/>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66" name="TextBox 42"/>
          <p:cNvSpPr txBox="1"/>
          <p:nvPr/>
        </p:nvSpPr>
        <p:spPr>
          <a:xfrm>
            <a:off x="6824827" y="3888400"/>
            <a:ext cx="4485654" cy="566822"/>
          </a:xfrm>
          <a:prstGeom prst="rect">
            <a:avLst/>
          </a:prstGeom>
          <a:noFill/>
        </p:spPr>
        <p:txBody>
          <a:bodyPr wrap="square" rtlCol="0">
            <a:spAutoFit/>
          </a:bodyPr>
          <a:lstStyle/>
          <a:p>
            <a:pPr>
              <a:lnSpc>
                <a:spcPct val="150000"/>
              </a:lnSpc>
            </a:pPr>
            <a:r>
              <a:rPr lang="en-GB" sz="1100" dirty="0">
                <a:solidFill>
                  <a:schemeClr val="bg1">
                    <a:lumMod val="85000"/>
                  </a:schemeClr>
                </a:solidFill>
                <a:cs typeface="+mn-ea"/>
                <a:sym typeface="+mn-lt"/>
              </a:rPr>
              <a:t>Lorem ipsum </a:t>
            </a:r>
            <a:r>
              <a:rPr lang="en-GB" sz="1100" dirty="0" err="1">
                <a:solidFill>
                  <a:schemeClr val="bg1">
                    <a:lumMod val="85000"/>
                  </a:schemeClr>
                </a:solidFill>
                <a:cs typeface="+mn-ea"/>
                <a:sym typeface="+mn-lt"/>
              </a:rPr>
              <a:t>dolor</a:t>
            </a:r>
            <a:r>
              <a:rPr lang="en-GB" sz="1100" dirty="0">
                <a:solidFill>
                  <a:schemeClr val="bg1">
                    <a:lumMod val="85000"/>
                  </a:schemeClr>
                </a:solidFill>
                <a:cs typeface="+mn-ea"/>
                <a:sym typeface="+mn-lt"/>
              </a:rPr>
              <a:t> sit </a:t>
            </a:r>
            <a:r>
              <a:rPr lang="en-GB" sz="1100" dirty="0" err="1">
                <a:solidFill>
                  <a:schemeClr val="bg1">
                    <a:lumMod val="85000"/>
                  </a:schemeClr>
                </a:solidFill>
                <a:cs typeface="+mn-ea"/>
                <a:sym typeface="+mn-lt"/>
              </a:rPr>
              <a:t>amet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consetetur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sadipscing</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elitr</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id-ID" sz="1100" dirty="0">
                <a:solidFill>
                  <a:schemeClr val="bg1">
                    <a:lumMod val="85000"/>
                  </a:schemeClr>
                </a:solidFill>
                <a:cs typeface="+mn-ea"/>
                <a:sym typeface="+mn-lt"/>
              </a:rPr>
              <a:t>. </a:t>
            </a:r>
            <a:r>
              <a:rPr lang="en-GB" sz="1100" dirty="0">
                <a:solidFill>
                  <a:schemeClr val="bg1">
                    <a:lumMod val="85000"/>
                  </a:schemeClr>
                </a:solidFill>
                <a:cs typeface="+mn-ea"/>
                <a:sym typeface="+mn-lt"/>
              </a:rPr>
              <a:t>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 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justo</a:t>
            </a:r>
            <a:r>
              <a:rPr lang="en-GB" sz="1100" dirty="0">
                <a:solidFill>
                  <a:schemeClr val="bg1">
                    <a:lumMod val="85000"/>
                  </a:schemeClr>
                </a:solidFill>
                <a:cs typeface="+mn-ea"/>
                <a:sym typeface="+mn-lt"/>
              </a:rPr>
              <a:t> duo </a:t>
            </a:r>
            <a:r>
              <a:rPr lang="en-GB" sz="1100" dirty="0" err="1">
                <a:solidFill>
                  <a:schemeClr val="bg1">
                    <a:lumMod val="85000"/>
                  </a:schemeClr>
                </a:solidFill>
                <a:cs typeface="+mn-ea"/>
                <a:sym typeface="+mn-lt"/>
              </a:rPr>
              <a:t>dolores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ea</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rebum</a:t>
            </a:r>
            <a:r>
              <a:rPr lang="en-GB" sz="1100" dirty="0">
                <a:solidFill>
                  <a:schemeClr val="bg1">
                    <a:lumMod val="85000"/>
                  </a:schemeClr>
                </a:solidFill>
                <a:cs typeface="+mn-ea"/>
                <a:sym typeface="+mn-lt"/>
              </a:rPr>
              <a:t>. Stet </a:t>
            </a:r>
            <a:r>
              <a:rPr lang="en-GB" sz="1100" dirty="0" err="1">
                <a:solidFill>
                  <a:schemeClr val="bg1">
                    <a:lumMod val="85000"/>
                  </a:schemeClr>
                </a:solidFill>
                <a:cs typeface="+mn-ea"/>
                <a:sym typeface="+mn-lt"/>
              </a:rPr>
              <a:t>clita</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kasd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gubergren</a:t>
            </a:r>
            <a:r>
              <a:rPr lang="id-ID" sz="1100" dirty="0">
                <a:solidFill>
                  <a:schemeClr val="bg1">
                    <a:lumMod val="85000"/>
                  </a:schemeClr>
                </a:solidFill>
                <a:cs typeface="+mn-ea"/>
                <a:sym typeface="+mn-lt"/>
              </a:rPr>
              <a:t>.</a:t>
            </a:r>
            <a:endParaRPr lang="en-GB" sz="1100" dirty="0">
              <a:solidFill>
                <a:schemeClr val="bg1">
                  <a:lumMod val="85000"/>
                </a:schemeClr>
              </a:solidFill>
              <a:cs typeface="+mn-ea"/>
              <a:sym typeface="+mn-lt"/>
            </a:endParaRPr>
          </a:p>
        </p:txBody>
      </p:sp>
      <p:sp>
        <p:nvSpPr>
          <p:cNvPr id="67" name="Freeform 77"/>
          <p:cNvSpPr/>
          <p:nvPr/>
        </p:nvSpPr>
        <p:spPr bwMode="auto">
          <a:xfrm>
            <a:off x="6399693" y="3961371"/>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006AB6"/>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
        <p:nvSpPr>
          <p:cNvPr id="68" name="TextBox 44"/>
          <p:cNvSpPr txBox="1"/>
          <p:nvPr/>
        </p:nvSpPr>
        <p:spPr>
          <a:xfrm>
            <a:off x="6824827" y="4850109"/>
            <a:ext cx="4485654" cy="566822"/>
          </a:xfrm>
          <a:prstGeom prst="rect">
            <a:avLst/>
          </a:prstGeom>
          <a:noFill/>
        </p:spPr>
        <p:txBody>
          <a:bodyPr wrap="square" rtlCol="0">
            <a:spAutoFit/>
          </a:bodyPr>
          <a:lstStyle/>
          <a:p>
            <a:pPr>
              <a:lnSpc>
                <a:spcPct val="150000"/>
              </a:lnSpc>
            </a:pPr>
            <a:r>
              <a:rPr lang="en-GB" sz="1100" dirty="0" err="1">
                <a:solidFill>
                  <a:schemeClr val="bg1">
                    <a:lumMod val="85000"/>
                  </a:schemeClr>
                </a:solidFill>
                <a:cs typeface="+mn-ea"/>
                <a:sym typeface="+mn-lt"/>
              </a:rPr>
              <a:t>dolore</a:t>
            </a:r>
            <a:r>
              <a:rPr lang="en-GB" sz="1100" dirty="0">
                <a:solidFill>
                  <a:schemeClr val="bg1">
                    <a:lumMod val="85000"/>
                  </a:schemeClr>
                </a:solidFill>
                <a:cs typeface="+mn-ea"/>
                <a:sym typeface="+mn-lt"/>
              </a:rPr>
              <a:t> magna </a:t>
            </a:r>
            <a:r>
              <a:rPr lang="en-GB" sz="1100" dirty="0" err="1">
                <a:solidFill>
                  <a:schemeClr val="bg1">
                    <a:lumMod val="85000"/>
                  </a:schemeClr>
                </a:solidFill>
                <a:cs typeface="+mn-ea"/>
                <a:sym typeface="+mn-lt"/>
              </a:rPr>
              <a:t>aliquyam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erat</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sed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diam</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voluptua</a:t>
            </a:r>
            <a:r>
              <a:rPr lang="en-GB" sz="1100" dirty="0">
                <a:solidFill>
                  <a:schemeClr val="bg1">
                    <a:lumMod val="85000"/>
                  </a:schemeClr>
                </a:solidFill>
                <a:cs typeface="+mn-ea"/>
                <a:sym typeface="+mn-lt"/>
              </a:rPr>
              <a:t>.</a:t>
            </a:r>
            <a:r>
              <a:rPr lang="id-ID" sz="1100" dirty="0">
                <a:solidFill>
                  <a:schemeClr val="bg1">
                    <a:lumMod val="85000"/>
                  </a:schemeClr>
                </a:solidFill>
                <a:cs typeface="+mn-ea"/>
                <a:sym typeface="+mn-lt"/>
              </a:rPr>
              <a:t> </a:t>
            </a:r>
            <a:r>
              <a:rPr lang="en-GB" sz="1100" dirty="0">
                <a:solidFill>
                  <a:schemeClr val="bg1">
                    <a:lumMod val="85000"/>
                  </a:schemeClr>
                </a:solidFill>
                <a:cs typeface="+mn-ea"/>
                <a:sym typeface="+mn-lt"/>
              </a:rPr>
              <a:t>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 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accusam</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justo</a:t>
            </a:r>
            <a:r>
              <a:rPr lang="en-GB" sz="1100" dirty="0">
                <a:solidFill>
                  <a:schemeClr val="bg1">
                    <a:lumMod val="85000"/>
                  </a:schemeClr>
                </a:solidFill>
                <a:cs typeface="+mn-ea"/>
                <a:sym typeface="+mn-lt"/>
              </a:rPr>
              <a:t> duo </a:t>
            </a:r>
            <a:r>
              <a:rPr lang="en-GB" sz="1100" dirty="0" err="1">
                <a:solidFill>
                  <a:schemeClr val="bg1">
                    <a:lumMod val="85000"/>
                  </a:schemeClr>
                </a:solidFill>
                <a:cs typeface="+mn-ea"/>
                <a:sym typeface="+mn-lt"/>
              </a:rPr>
              <a:t>dolores</a:t>
            </a:r>
            <a:r>
              <a:rPr lang="en-GB" sz="1100" dirty="0">
                <a:solidFill>
                  <a:schemeClr val="bg1">
                    <a:lumMod val="85000"/>
                  </a:schemeClr>
                </a:solidFill>
                <a:cs typeface="+mn-ea"/>
                <a:sym typeface="+mn-lt"/>
              </a:rPr>
              <a:t> et </a:t>
            </a:r>
            <a:r>
              <a:rPr lang="en-GB" sz="1100" dirty="0" err="1">
                <a:solidFill>
                  <a:schemeClr val="bg1">
                    <a:lumMod val="85000"/>
                  </a:schemeClr>
                </a:solidFill>
                <a:cs typeface="+mn-ea"/>
                <a:sym typeface="+mn-lt"/>
              </a:rPr>
              <a:t>ea</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rebum</a:t>
            </a:r>
            <a:r>
              <a:rPr lang="en-GB" sz="1100" dirty="0">
                <a:solidFill>
                  <a:schemeClr val="bg1">
                    <a:lumMod val="85000"/>
                  </a:schemeClr>
                </a:solidFill>
                <a:cs typeface="+mn-ea"/>
                <a:sym typeface="+mn-lt"/>
              </a:rPr>
              <a:t>. Stet </a:t>
            </a:r>
            <a:r>
              <a:rPr lang="en-GB" sz="1100" dirty="0" err="1">
                <a:solidFill>
                  <a:schemeClr val="bg1">
                    <a:lumMod val="85000"/>
                  </a:schemeClr>
                </a:solidFill>
                <a:cs typeface="+mn-ea"/>
                <a:sym typeface="+mn-lt"/>
              </a:rPr>
              <a:t>clita</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kasd</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gubergren</a:t>
            </a:r>
            <a:r>
              <a:rPr lang="id-ID" sz="1100" dirty="0">
                <a:solidFill>
                  <a:schemeClr val="bg1">
                    <a:lumMod val="85000"/>
                  </a:schemeClr>
                </a:solidFill>
                <a:cs typeface="+mn-ea"/>
                <a:sym typeface="+mn-lt"/>
              </a:rPr>
              <a:t>.</a:t>
            </a:r>
            <a:r>
              <a:rPr lang="en-GB" sz="1100" dirty="0">
                <a:solidFill>
                  <a:schemeClr val="bg1">
                    <a:lumMod val="85000"/>
                  </a:schemeClr>
                </a:solidFill>
                <a:cs typeface="+mn-ea"/>
                <a:sym typeface="+mn-lt"/>
              </a:rPr>
              <a:t> At </a:t>
            </a:r>
            <a:r>
              <a:rPr lang="en-GB" sz="1100" dirty="0" err="1">
                <a:solidFill>
                  <a:schemeClr val="bg1">
                    <a:lumMod val="85000"/>
                  </a:schemeClr>
                </a:solidFill>
                <a:cs typeface="+mn-ea"/>
                <a:sym typeface="+mn-lt"/>
              </a:rPr>
              <a:t>vero</a:t>
            </a:r>
            <a:r>
              <a:rPr lang="en-GB" sz="1100" dirty="0">
                <a:solidFill>
                  <a:schemeClr val="bg1">
                    <a:lumMod val="85000"/>
                  </a:schemeClr>
                </a:solidFill>
                <a:cs typeface="+mn-ea"/>
                <a:sym typeface="+mn-lt"/>
              </a:rPr>
              <a:t> </a:t>
            </a:r>
            <a:r>
              <a:rPr lang="en-GB" sz="1100" dirty="0" err="1">
                <a:solidFill>
                  <a:schemeClr val="bg1">
                    <a:lumMod val="85000"/>
                  </a:schemeClr>
                </a:solidFill>
                <a:cs typeface="+mn-ea"/>
                <a:sym typeface="+mn-lt"/>
              </a:rPr>
              <a:t>eos</a:t>
            </a:r>
            <a:r>
              <a:rPr lang="en-GB" sz="1100" dirty="0">
                <a:solidFill>
                  <a:schemeClr val="bg1">
                    <a:lumMod val="85000"/>
                  </a:schemeClr>
                </a:solidFill>
                <a:cs typeface="+mn-ea"/>
                <a:sym typeface="+mn-lt"/>
              </a:rPr>
              <a:t> et.</a:t>
            </a:r>
            <a:endParaRPr lang="en-GB" sz="1100" dirty="0">
              <a:solidFill>
                <a:schemeClr val="bg1">
                  <a:lumMod val="85000"/>
                </a:schemeClr>
              </a:solidFill>
              <a:cs typeface="+mn-ea"/>
              <a:sym typeface="+mn-lt"/>
            </a:endParaRPr>
          </a:p>
        </p:txBody>
      </p:sp>
      <p:sp>
        <p:nvSpPr>
          <p:cNvPr id="69" name="Freeform 77"/>
          <p:cNvSpPr/>
          <p:nvPr/>
        </p:nvSpPr>
        <p:spPr bwMode="auto">
          <a:xfrm>
            <a:off x="6399693" y="4923080"/>
            <a:ext cx="324127" cy="274609"/>
          </a:xfrm>
          <a:custGeom>
            <a:avLst/>
            <a:gdLst>
              <a:gd name="T0" fmla="*/ 179 w 188"/>
              <a:gd name="T1" fmla="*/ 10 h 159"/>
              <a:gd name="T2" fmla="*/ 145 w 188"/>
              <a:gd name="T3" fmla="*/ 10 h 159"/>
              <a:gd name="T4" fmla="*/ 65 w 188"/>
              <a:gd name="T5" fmla="*/ 90 h 159"/>
              <a:gd name="T6" fmla="*/ 43 w 188"/>
              <a:gd name="T7" fmla="*/ 69 h 159"/>
              <a:gd name="T8" fmla="*/ 9 w 188"/>
              <a:gd name="T9" fmla="*/ 69 h 159"/>
              <a:gd name="T10" fmla="*/ 9 w 188"/>
              <a:gd name="T11" fmla="*/ 103 h 159"/>
              <a:gd name="T12" fmla="*/ 65 w 188"/>
              <a:gd name="T13" fmla="*/ 159 h 159"/>
              <a:gd name="T14" fmla="*/ 179 w 188"/>
              <a:gd name="T15" fmla="*/ 44 h 159"/>
              <a:gd name="T16" fmla="*/ 179 w 188"/>
              <a:gd name="T17"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159">
                <a:moveTo>
                  <a:pt x="179" y="10"/>
                </a:moveTo>
                <a:cubicBezTo>
                  <a:pt x="170" y="0"/>
                  <a:pt x="154" y="0"/>
                  <a:pt x="145" y="10"/>
                </a:cubicBezTo>
                <a:cubicBezTo>
                  <a:pt x="65" y="90"/>
                  <a:pt x="65" y="90"/>
                  <a:pt x="65" y="90"/>
                </a:cubicBezTo>
                <a:cubicBezTo>
                  <a:pt x="43" y="69"/>
                  <a:pt x="43" y="69"/>
                  <a:pt x="43" y="69"/>
                </a:cubicBezTo>
                <a:cubicBezTo>
                  <a:pt x="34" y="59"/>
                  <a:pt x="19" y="59"/>
                  <a:pt x="9" y="69"/>
                </a:cubicBezTo>
                <a:cubicBezTo>
                  <a:pt x="0" y="78"/>
                  <a:pt x="0" y="94"/>
                  <a:pt x="9" y="103"/>
                </a:cubicBezTo>
                <a:cubicBezTo>
                  <a:pt x="65" y="159"/>
                  <a:pt x="65" y="159"/>
                  <a:pt x="65" y="159"/>
                </a:cubicBezTo>
                <a:cubicBezTo>
                  <a:pt x="179" y="44"/>
                  <a:pt x="179" y="44"/>
                  <a:pt x="179" y="44"/>
                </a:cubicBezTo>
                <a:cubicBezTo>
                  <a:pt x="188" y="35"/>
                  <a:pt x="188" y="19"/>
                  <a:pt x="179" y="10"/>
                </a:cubicBezTo>
                <a:close/>
              </a:path>
            </a:pathLst>
          </a:custGeom>
          <a:solidFill>
            <a:srgbClr val="006AB6"/>
          </a:solidFill>
          <a:ln>
            <a:noFill/>
          </a:ln>
        </p:spPr>
        <p:txBody>
          <a:bodyPr vert="horz" wrap="square" lIns="45720" tIns="22860" rIns="45720" bIns="22860" numCol="1" anchor="t" anchorCtr="0" compatLnSpc="1"/>
          <a:lstStyle/>
          <a:p>
            <a:endParaRPr lang="en-GB" sz="1050">
              <a:solidFill>
                <a:schemeClr val="tx1">
                  <a:lumMod val="65000"/>
                  <a:lumOff val="3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8000">
        <p14:vortex dir="r"/>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500"/>
                                        <p:tgtEl>
                                          <p:spTgt spid="5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fade">
                                      <p:cBhvr>
                                        <p:cTn id="13" dur="500"/>
                                        <p:tgtEl>
                                          <p:spTgt spid="5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fade">
                                      <p:cBhvr>
                                        <p:cTn id="27" dur="500"/>
                                        <p:tgtEl>
                                          <p:spTgt spid="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fade">
                                      <p:cBhvr>
                                        <p:cTn id="30" dur="500"/>
                                        <p:tgtEl>
                                          <p:spTgt spid="5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childTnLst>
                          </p:cTn>
                        </p:par>
                        <p:par>
                          <p:cTn id="34" fill="hold">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500"/>
                                        <p:tgtEl>
                                          <p:spTgt spid="5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fade">
                                      <p:cBhvr>
                                        <p:cTn id="43" dur="500"/>
                                        <p:tgtEl>
                                          <p:spTgt spid="6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500"/>
                                        <p:tgtEl>
                                          <p:spTgt spid="63"/>
                                        </p:tgtEl>
                                      </p:cBhvr>
                                    </p:animEffect>
                                  </p:childTnLst>
                                </p:cTn>
                              </p:par>
                            </p:childTnLst>
                          </p:cTn>
                        </p:par>
                        <p:par>
                          <p:cTn id="48" fill="hold">
                            <p:stCondLst>
                              <p:cond delay="2500"/>
                            </p:stCondLst>
                            <p:childTnLst>
                              <p:par>
                                <p:cTn id="49" presetID="10" presetClass="entr" presetSubtype="0" fill="hold" grpId="0"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fade">
                                      <p:cBhvr>
                                        <p:cTn id="59" dur="500"/>
                                        <p:tgtEl>
                                          <p:spTgt spid="66"/>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par>
                          <p:cTn id="64" fill="hold">
                            <p:stCondLst>
                              <p:cond delay="4500"/>
                            </p:stCondLst>
                            <p:childTnLst>
                              <p:par>
                                <p:cTn id="65" presetID="10" presetClass="entr" presetSubtype="0" fill="hold" grpId="0" nodeType="afterEffect">
                                  <p:stCondLst>
                                    <p:cond delay="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Effect transition="in" filter="fade">
                                      <p:cBhvr>
                                        <p:cTn id="7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animBg="1"/>
      <p:bldP spid="64" grpId="0"/>
      <p:bldP spid="65" grpId="0" animBg="1"/>
      <p:bldP spid="66" grpId="0"/>
      <p:bldP spid="67" grpId="0" animBg="1"/>
      <p:bldP spid="68" grpId="0"/>
      <p:bldP spid="6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8" name="文本框 47"/>
          <p:cNvSpPr txBox="1"/>
          <p:nvPr/>
        </p:nvSpPr>
        <p:spPr>
          <a:xfrm>
            <a:off x="623492" y="107058"/>
            <a:ext cx="1467068" cy="400110"/>
          </a:xfrm>
          <a:prstGeom prst="rect">
            <a:avLst/>
          </a:prstGeom>
          <a:noFill/>
        </p:spPr>
        <p:txBody>
          <a:bodyPr wrap="none" rtlCol="0">
            <a:spAutoFit/>
          </a:bodyPr>
          <a:lstStyle/>
          <a:p>
            <a:r>
              <a:rPr lang="zh-CN" altLang="en-US" sz="2000" b="1" dirty="0">
                <a:solidFill>
                  <a:schemeClr val="bg1"/>
                </a:solidFill>
                <a:cs typeface="+mn-ea"/>
                <a:sym typeface="+mn-lt"/>
              </a:rPr>
              <a:t>时间轴设计</a:t>
            </a:r>
            <a:endParaRPr lang="zh-CN" altLang="en-US" b="1" dirty="0">
              <a:solidFill>
                <a:schemeClr val="bg1"/>
              </a:solidFill>
              <a:cs typeface="+mn-ea"/>
              <a:sym typeface="+mn-lt"/>
            </a:endParaRPr>
          </a:p>
        </p:txBody>
      </p:sp>
      <p:sp>
        <p:nvSpPr>
          <p:cNvPr id="49" name="文本框 4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grpSp>
        <p:nvGrpSpPr>
          <p:cNvPr id="27" name="Group 17"/>
          <p:cNvGrpSpPr/>
          <p:nvPr/>
        </p:nvGrpSpPr>
        <p:grpSpPr>
          <a:xfrm>
            <a:off x="1551155" y="2168173"/>
            <a:ext cx="3159039" cy="965366"/>
            <a:chOff x="1386872" y="2908288"/>
            <a:chExt cx="3159039" cy="965365"/>
          </a:xfrm>
        </p:grpSpPr>
        <p:sp>
          <p:nvSpPr>
            <p:cNvPr id="28" name="Text Placeholder 9"/>
            <p:cNvSpPr txBox="1"/>
            <p:nvPr/>
          </p:nvSpPr>
          <p:spPr>
            <a:xfrm>
              <a:off x="1461745" y="3513434"/>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DB9831"/>
                  </a:solidFill>
                  <a:cs typeface="+mn-ea"/>
                  <a:sym typeface="+mn-lt"/>
                </a:rPr>
                <a:t>Your Tagline Here</a:t>
              </a:r>
              <a:endParaRPr lang="en-GB" dirty="0">
                <a:solidFill>
                  <a:srgbClr val="DB9831"/>
                </a:solidFill>
                <a:cs typeface="+mn-ea"/>
                <a:sym typeface="+mn-lt"/>
              </a:endParaRPr>
            </a:p>
          </p:txBody>
        </p:sp>
        <p:grpSp>
          <p:nvGrpSpPr>
            <p:cNvPr id="29" name="Group 16"/>
            <p:cNvGrpSpPr/>
            <p:nvPr/>
          </p:nvGrpSpPr>
          <p:grpSpPr>
            <a:xfrm>
              <a:off x="1386872" y="2908288"/>
              <a:ext cx="3159039" cy="773572"/>
              <a:chOff x="3477712" y="2485349"/>
              <a:chExt cx="2166332" cy="530484"/>
            </a:xfrm>
          </p:grpSpPr>
          <p:sp>
            <p:nvSpPr>
              <p:cNvPr id="30" name="Text Placeholder 9"/>
              <p:cNvSpPr txBox="1"/>
              <p:nvPr/>
            </p:nvSpPr>
            <p:spPr>
              <a:xfrm>
                <a:off x="3529052" y="2655614"/>
                <a:ext cx="211499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3200" dirty="0">
                    <a:solidFill>
                      <a:srgbClr val="006AB6"/>
                    </a:solidFill>
                    <a:cs typeface="+mn-ea"/>
                    <a:sym typeface="+mn-lt"/>
                  </a:rPr>
                  <a:t>INTRODUCTION</a:t>
                </a:r>
                <a:endParaRPr lang="en-GB" sz="3200" dirty="0">
                  <a:solidFill>
                    <a:srgbClr val="006AB6"/>
                  </a:solidFill>
                  <a:cs typeface="+mn-ea"/>
                  <a:sym typeface="+mn-lt"/>
                </a:endParaRPr>
              </a:p>
            </p:txBody>
          </p:sp>
          <p:sp>
            <p:nvSpPr>
              <p:cNvPr id="31" name="Rectangle 15"/>
              <p:cNvSpPr/>
              <p:nvPr/>
            </p:nvSpPr>
            <p:spPr>
              <a:xfrm>
                <a:off x="3477712" y="2485349"/>
                <a:ext cx="781801" cy="274379"/>
              </a:xfrm>
              <a:prstGeom prst="rect">
                <a:avLst/>
              </a:prstGeom>
            </p:spPr>
            <p:txBody>
              <a:bodyPr wrap="none">
                <a:spAutoFit/>
              </a:bodyPr>
              <a:lstStyle/>
              <a:p>
                <a:r>
                  <a:rPr lang="en-GB" sz="2000" b="1" dirty="0">
                    <a:solidFill>
                      <a:srgbClr val="DB9831"/>
                    </a:solidFill>
                    <a:cs typeface="+mn-ea"/>
                    <a:sym typeface="+mn-lt"/>
                  </a:rPr>
                  <a:t>10.00-10.10</a:t>
                </a:r>
                <a:endParaRPr lang="en-GB" sz="2000" b="1" dirty="0">
                  <a:solidFill>
                    <a:srgbClr val="DB9831"/>
                  </a:solidFill>
                  <a:cs typeface="+mn-ea"/>
                  <a:sym typeface="+mn-lt"/>
                </a:endParaRPr>
              </a:p>
            </p:txBody>
          </p:sp>
        </p:grpSp>
      </p:grpSp>
      <p:cxnSp>
        <p:nvCxnSpPr>
          <p:cNvPr id="32" name="Straight Connector 28"/>
          <p:cNvCxnSpPr/>
          <p:nvPr/>
        </p:nvCxnSpPr>
        <p:spPr>
          <a:xfrm>
            <a:off x="1540764" y="3416172"/>
            <a:ext cx="10651236" cy="0"/>
          </a:xfrm>
          <a:prstGeom prst="line">
            <a:avLst/>
          </a:prstGeom>
          <a:ln w="28575">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11"/>
          <p:cNvSpPr/>
          <p:nvPr/>
        </p:nvSpPr>
        <p:spPr>
          <a:xfrm>
            <a:off x="1509590" y="3311447"/>
            <a:ext cx="178724" cy="1787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cs typeface="+mn-ea"/>
              <a:sym typeface="+mn-lt"/>
            </a:endParaRPr>
          </a:p>
        </p:txBody>
      </p:sp>
      <p:sp>
        <p:nvSpPr>
          <p:cNvPr id="34" name="Oval 29"/>
          <p:cNvSpPr/>
          <p:nvPr/>
        </p:nvSpPr>
        <p:spPr>
          <a:xfrm>
            <a:off x="4047254" y="3311447"/>
            <a:ext cx="178724" cy="1787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cs typeface="+mn-ea"/>
              <a:sym typeface="+mn-lt"/>
            </a:endParaRPr>
          </a:p>
        </p:txBody>
      </p:sp>
      <p:sp>
        <p:nvSpPr>
          <p:cNvPr id="35" name="Oval 30"/>
          <p:cNvSpPr/>
          <p:nvPr/>
        </p:nvSpPr>
        <p:spPr>
          <a:xfrm>
            <a:off x="6530570" y="3311447"/>
            <a:ext cx="178724" cy="1787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cs typeface="+mn-ea"/>
              <a:sym typeface="+mn-lt"/>
            </a:endParaRPr>
          </a:p>
        </p:txBody>
      </p:sp>
      <p:sp>
        <p:nvSpPr>
          <p:cNvPr id="36" name="Oval 31"/>
          <p:cNvSpPr/>
          <p:nvPr/>
        </p:nvSpPr>
        <p:spPr>
          <a:xfrm>
            <a:off x="8977306" y="3311447"/>
            <a:ext cx="178724" cy="1787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cs typeface="+mn-ea"/>
              <a:sym typeface="+mn-lt"/>
            </a:endParaRPr>
          </a:p>
        </p:txBody>
      </p:sp>
      <p:grpSp>
        <p:nvGrpSpPr>
          <p:cNvPr id="37" name="Group 33"/>
          <p:cNvGrpSpPr/>
          <p:nvPr/>
        </p:nvGrpSpPr>
        <p:grpSpPr>
          <a:xfrm>
            <a:off x="3982517" y="3689476"/>
            <a:ext cx="3159039" cy="965366"/>
            <a:chOff x="1386872" y="2908288"/>
            <a:chExt cx="3159039" cy="965365"/>
          </a:xfrm>
        </p:grpSpPr>
        <p:sp>
          <p:nvSpPr>
            <p:cNvPr id="38" name="Text Placeholder 9"/>
            <p:cNvSpPr txBox="1"/>
            <p:nvPr/>
          </p:nvSpPr>
          <p:spPr>
            <a:xfrm>
              <a:off x="1461745" y="3513434"/>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DB9831"/>
                  </a:solidFill>
                  <a:cs typeface="+mn-ea"/>
                  <a:sym typeface="+mn-lt"/>
                </a:rPr>
                <a:t>Your Tagline Here</a:t>
              </a:r>
              <a:endParaRPr lang="en-GB" dirty="0">
                <a:solidFill>
                  <a:srgbClr val="DB9831"/>
                </a:solidFill>
                <a:cs typeface="+mn-ea"/>
                <a:sym typeface="+mn-lt"/>
              </a:endParaRPr>
            </a:p>
          </p:txBody>
        </p:sp>
        <p:grpSp>
          <p:nvGrpSpPr>
            <p:cNvPr id="39" name="Group 35"/>
            <p:cNvGrpSpPr/>
            <p:nvPr/>
          </p:nvGrpSpPr>
          <p:grpSpPr>
            <a:xfrm>
              <a:off x="1386872" y="2908288"/>
              <a:ext cx="3159039" cy="773572"/>
              <a:chOff x="3477712" y="2485349"/>
              <a:chExt cx="2166332" cy="530484"/>
            </a:xfrm>
          </p:grpSpPr>
          <p:sp>
            <p:nvSpPr>
              <p:cNvPr id="40" name="Text Placeholder 9"/>
              <p:cNvSpPr txBox="1"/>
              <p:nvPr/>
            </p:nvSpPr>
            <p:spPr>
              <a:xfrm>
                <a:off x="3529052" y="2655614"/>
                <a:ext cx="211499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3200" dirty="0">
                    <a:solidFill>
                      <a:srgbClr val="006AB6"/>
                    </a:solidFill>
                    <a:cs typeface="+mn-ea"/>
                    <a:sym typeface="+mn-lt"/>
                  </a:rPr>
                  <a:t>OUR TEAM</a:t>
                </a:r>
                <a:endParaRPr lang="en-GB" sz="3200" dirty="0">
                  <a:solidFill>
                    <a:srgbClr val="006AB6"/>
                  </a:solidFill>
                  <a:cs typeface="+mn-ea"/>
                  <a:sym typeface="+mn-lt"/>
                </a:endParaRPr>
              </a:p>
            </p:txBody>
          </p:sp>
          <p:sp>
            <p:nvSpPr>
              <p:cNvPr id="41" name="Rectangle 37"/>
              <p:cNvSpPr/>
              <p:nvPr/>
            </p:nvSpPr>
            <p:spPr>
              <a:xfrm>
                <a:off x="3477712" y="2485349"/>
                <a:ext cx="781801" cy="274379"/>
              </a:xfrm>
              <a:prstGeom prst="rect">
                <a:avLst/>
              </a:prstGeom>
            </p:spPr>
            <p:txBody>
              <a:bodyPr wrap="none">
                <a:spAutoFit/>
              </a:bodyPr>
              <a:lstStyle/>
              <a:p>
                <a:r>
                  <a:rPr lang="en-GB" sz="2000" b="1" dirty="0">
                    <a:solidFill>
                      <a:srgbClr val="DB9831"/>
                    </a:solidFill>
                    <a:cs typeface="+mn-ea"/>
                    <a:sym typeface="+mn-lt"/>
                  </a:rPr>
                  <a:t>10.00-10.10</a:t>
                </a:r>
                <a:endParaRPr lang="en-GB" sz="2000" b="1" dirty="0">
                  <a:solidFill>
                    <a:srgbClr val="DB9831"/>
                  </a:solidFill>
                  <a:cs typeface="+mn-ea"/>
                  <a:sym typeface="+mn-lt"/>
                </a:endParaRPr>
              </a:p>
            </p:txBody>
          </p:sp>
        </p:grpSp>
      </p:grpSp>
      <p:grpSp>
        <p:nvGrpSpPr>
          <p:cNvPr id="42" name="Group 38"/>
          <p:cNvGrpSpPr/>
          <p:nvPr/>
        </p:nvGrpSpPr>
        <p:grpSpPr>
          <a:xfrm>
            <a:off x="6457740" y="2168173"/>
            <a:ext cx="3159039" cy="965366"/>
            <a:chOff x="1386872" y="2908288"/>
            <a:chExt cx="3159039" cy="965365"/>
          </a:xfrm>
        </p:grpSpPr>
        <p:sp>
          <p:nvSpPr>
            <p:cNvPr id="43" name="Text Placeholder 9"/>
            <p:cNvSpPr txBox="1"/>
            <p:nvPr/>
          </p:nvSpPr>
          <p:spPr>
            <a:xfrm>
              <a:off x="1461745" y="3513434"/>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DB9831"/>
                  </a:solidFill>
                  <a:cs typeface="+mn-ea"/>
                  <a:sym typeface="+mn-lt"/>
                </a:rPr>
                <a:t>Your Tagline Here</a:t>
              </a:r>
              <a:endParaRPr lang="en-GB" dirty="0">
                <a:solidFill>
                  <a:srgbClr val="DB9831"/>
                </a:solidFill>
                <a:cs typeface="+mn-ea"/>
                <a:sym typeface="+mn-lt"/>
              </a:endParaRPr>
            </a:p>
          </p:txBody>
        </p:sp>
        <p:grpSp>
          <p:nvGrpSpPr>
            <p:cNvPr id="44" name="Group 40"/>
            <p:cNvGrpSpPr/>
            <p:nvPr/>
          </p:nvGrpSpPr>
          <p:grpSpPr>
            <a:xfrm>
              <a:off x="1386872" y="2908288"/>
              <a:ext cx="3159039" cy="773572"/>
              <a:chOff x="3477712" y="2485349"/>
              <a:chExt cx="2166332" cy="530484"/>
            </a:xfrm>
          </p:grpSpPr>
          <p:sp>
            <p:nvSpPr>
              <p:cNvPr id="45" name="Text Placeholder 9"/>
              <p:cNvSpPr txBox="1"/>
              <p:nvPr/>
            </p:nvSpPr>
            <p:spPr>
              <a:xfrm>
                <a:off x="3529052" y="2655614"/>
                <a:ext cx="211499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3200" dirty="0">
                    <a:solidFill>
                      <a:srgbClr val="006AB6"/>
                    </a:solidFill>
                    <a:cs typeface="+mn-ea"/>
                    <a:sym typeface="+mn-lt"/>
                  </a:rPr>
                  <a:t>PORTFOLIO</a:t>
                </a:r>
                <a:endParaRPr lang="en-GB" sz="3200" dirty="0">
                  <a:solidFill>
                    <a:srgbClr val="006AB6"/>
                  </a:solidFill>
                  <a:cs typeface="+mn-ea"/>
                  <a:sym typeface="+mn-lt"/>
                </a:endParaRPr>
              </a:p>
            </p:txBody>
          </p:sp>
          <p:sp>
            <p:nvSpPr>
              <p:cNvPr id="46" name="Rectangle 42"/>
              <p:cNvSpPr/>
              <p:nvPr/>
            </p:nvSpPr>
            <p:spPr>
              <a:xfrm>
                <a:off x="3477712" y="2485349"/>
                <a:ext cx="781801" cy="274379"/>
              </a:xfrm>
              <a:prstGeom prst="rect">
                <a:avLst/>
              </a:prstGeom>
            </p:spPr>
            <p:txBody>
              <a:bodyPr wrap="none">
                <a:spAutoFit/>
              </a:bodyPr>
              <a:lstStyle/>
              <a:p>
                <a:r>
                  <a:rPr lang="en-GB" sz="2000" b="1" dirty="0">
                    <a:solidFill>
                      <a:srgbClr val="DB9831"/>
                    </a:solidFill>
                    <a:cs typeface="+mn-ea"/>
                    <a:sym typeface="+mn-lt"/>
                  </a:rPr>
                  <a:t>10.00-10.10</a:t>
                </a:r>
                <a:endParaRPr lang="en-GB" sz="2000" b="1" dirty="0">
                  <a:solidFill>
                    <a:srgbClr val="DB9831"/>
                  </a:solidFill>
                  <a:cs typeface="+mn-ea"/>
                  <a:sym typeface="+mn-lt"/>
                </a:endParaRPr>
              </a:p>
            </p:txBody>
          </p:sp>
        </p:grpSp>
      </p:grpSp>
      <p:grpSp>
        <p:nvGrpSpPr>
          <p:cNvPr id="47" name="Group 43"/>
          <p:cNvGrpSpPr/>
          <p:nvPr/>
        </p:nvGrpSpPr>
        <p:grpSpPr>
          <a:xfrm>
            <a:off x="8839739" y="3689476"/>
            <a:ext cx="3159039" cy="965366"/>
            <a:chOff x="1386872" y="2908288"/>
            <a:chExt cx="3159039" cy="965365"/>
          </a:xfrm>
        </p:grpSpPr>
        <p:sp>
          <p:nvSpPr>
            <p:cNvPr id="70" name="Text Placeholder 9"/>
            <p:cNvSpPr txBox="1"/>
            <p:nvPr/>
          </p:nvSpPr>
          <p:spPr>
            <a:xfrm>
              <a:off x="1461745" y="3513434"/>
              <a:ext cx="189980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solidFill>
                    <a:srgbClr val="DB9831"/>
                  </a:solidFill>
                  <a:cs typeface="+mn-ea"/>
                  <a:sym typeface="+mn-lt"/>
                </a:rPr>
                <a:t>Your Tagline Here</a:t>
              </a:r>
              <a:endParaRPr lang="en-GB" dirty="0">
                <a:solidFill>
                  <a:srgbClr val="DB9831"/>
                </a:solidFill>
                <a:cs typeface="+mn-ea"/>
                <a:sym typeface="+mn-lt"/>
              </a:endParaRPr>
            </a:p>
          </p:txBody>
        </p:sp>
        <p:grpSp>
          <p:nvGrpSpPr>
            <p:cNvPr id="71" name="Group 45"/>
            <p:cNvGrpSpPr/>
            <p:nvPr/>
          </p:nvGrpSpPr>
          <p:grpSpPr>
            <a:xfrm>
              <a:off x="1386872" y="2908288"/>
              <a:ext cx="3159039" cy="773572"/>
              <a:chOff x="3477712" y="2485349"/>
              <a:chExt cx="2166332" cy="530484"/>
            </a:xfrm>
          </p:grpSpPr>
          <p:sp>
            <p:nvSpPr>
              <p:cNvPr id="72" name="Text Placeholder 9"/>
              <p:cNvSpPr txBox="1"/>
              <p:nvPr/>
            </p:nvSpPr>
            <p:spPr>
              <a:xfrm>
                <a:off x="3529052" y="2655614"/>
                <a:ext cx="2114992" cy="360219"/>
              </a:xfrm>
              <a:prstGeom prst="rect">
                <a:avLst/>
              </a:prstGeom>
            </p:spPr>
            <p:txBody>
              <a:bodyPr lIns="0" tIns="0" rIns="0" bIns="0" anchor="ctr"/>
              <a:lstStyle>
                <a:lvl1pPr marL="0" indent="0" algn="l" defTabSz="914400" rtl="0" eaLnBrk="1" latinLnBrk="0" hangingPunct="1">
                  <a:lnSpc>
                    <a:spcPct val="150000"/>
                  </a:lnSpc>
                  <a:spcBef>
                    <a:spcPts val="1000"/>
                  </a:spcBef>
                  <a:buFont typeface="Arial" panose="020B0604020202020204" pitchFamily="34" charset="0"/>
                  <a:buNone/>
                  <a:defRPr lang="en-US" sz="16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3200" dirty="0">
                    <a:solidFill>
                      <a:srgbClr val="006AB6"/>
                    </a:solidFill>
                    <a:cs typeface="+mn-ea"/>
                    <a:sym typeface="+mn-lt"/>
                  </a:rPr>
                  <a:t>SALES REVIEW</a:t>
                </a:r>
                <a:endParaRPr lang="en-GB" sz="3200" dirty="0">
                  <a:solidFill>
                    <a:srgbClr val="006AB6"/>
                  </a:solidFill>
                  <a:cs typeface="+mn-ea"/>
                  <a:sym typeface="+mn-lt"/>
                </a:endParaRPr>
              </a:p>
            </p:txBody>
          </p:sp>
          <p:sp>
            <p:nvSpPr>
              <p:cNvPr id="73" name="Rectangle 47"/>
              <p:cNvSpPr/>
              <p:nvPr/>
            </p:nvSpPr>
            <p:spPr>
              <a:xfrm>
                <a:off x="3477712" y="2485349"/>
                <a:ext cx="781801" cy="274379"/>
              </a:xfrm>
              <a:prstGeom prst="rect">
                <a:avLst/>
              </a:prstGeom>
            </p:spPr>
            <p:txBody>
              <a:bodyPr wrap="none">
                <a:spAutoFit/>
              </a:bodyPr>
              <a:lstStyle/>
              <a:p>
                <a:r>
                  <a:rPr lang="en-GB" sz="2000" b="1" dirty="0">
                    <a:solidFill>
                      <a:srgbClr val="DB9831"/>
                    </a:solidFill>
                    <a:cs typeface="+mn-ea"/>
                    <a:sym typeface="+mn-lt"/>
                  </a:rPr>
                  <a:t>10.00-10.10</a:t>
                </a:r>
                <a:endParaRPr lang="en-GB" sz="2000" b="1" dirty="0">
                  <a:solidFill>
                    <a:srgbClr val="DB9831"/>
                  </a:solidFill>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250"/>
                                        <p:tgtEl>
                                          <p:spTgt spid="3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50"/>
                                        <p:tgtEl>
                                          <p:spTgt spid="2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250"/>
                                        <p:tgtEl>
                                          <p:spTgt spid="3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250"/>
                                        <p:tgtEl>
                                          <p:spTgt spid="3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250"/>
                                        <p:tgtEl>
                                          <p:spTgt spid="3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250"/>
                                        <p:tgtEl>
                                          <p:spTgt spid="4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8" name="文本框 47"/>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solidFill>
                <a:cs typeface="+mn-ea"/>
                <a:sym typeface="+mn-lt"/>
              </a:rPr>
              <a:t>关于我们</a:t>
            </a:r>
            <a:endParaRPr lang="zh-CN" altLang="en-US" b="1" dirty="0">
              <a:solidFill>
                <a:schemeClr val="bg1"/>
              </a:solidFill>
              <a:cs typeface="+mn-ea"/>
              <a:sym typeface="+mn-lt"/>
            </a:endParaRPr>
          </a:p>
        </p:txBody>
      </p:sp>
      <p:sp>
        <p:nvSpPr>
          <p:cNvPr id="49" name="文本框 4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
        <p:nvSpPr>
          <p:cNvPr id="33" name="Rectangle 24"/>
          <p:cNvSpPr/>
          <p:nvPr/>
        </p:nvSpPr>
        <p:spPr>
          <a:xfrm>
            <a:off x="1064052" y="2238433"/>
            <a:ext cx="908473" cy="1311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06AB6"/>
              </a:solidFill>
              <a:cs typeface="+mn-ea"/>
              <a:sym typeface="+mn-lt"/>
            </a:endParaRPr>
          </a:p>
        </p:txBody>
      </p:sp>
      <p:sp>
        <p:nvSpPr>
          <p:cNvPr id="34" name="Text Placeholder 7"/>
          <p:cNvSpPr txBox="1"/>
          <p:nvPr/>
        </p:nvSpPr>
        <p:spPr>
          <a:xfrm>
            <a:off x="931048" y="2462556"/>
            <a:ext cx="6204857" cy="404741"/>
          </a:xfrm>
          <a:prstGeom prst="rect">
            <a:avLst/>
          </a:prstGeom>
          <a:noFill/>
        </p:spPr>
        <p:txBody>
          <a:bodyPr anchor="t"/>
          <a:lstStyle>
            <a:lvl1pPr marL="0" indent="0" algn="ctr" defTabSz="914400" rtl="0" eaLnBrk="1" latinLnBrk="0" hangingPunct="1">
              <a:lnSpc>
                <a:spcPct val="90000"/>
              </a:lnSpc>
              <a:spcBef>
                <a:spcPts val="1000"/>
              </a:spcBef>
              <a:buFont typeface="Arial" panose="020B0604020202020204" pitchFamily="34" charset="0"/>
              <a:buNone/>
              <a:defRPr sz="3200" b="1" kern="1200" baseline="0">
                <a:solidFill>
                  <a:schemeClr val="accent2"/>
                </a:solidFill>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pPr>
            <a:r>
              <a:rPr lang="zh-CN" altLang="en-US" sz="6000" dirty="0">
                <a:solidFill>
                  <a:schemeClr val="bg1"/>
                </a:solidFill>
                <a:latin typeface="+mn-lt"/>
                <a:cs typeface="+mn-ea"/>
                <a:sym typeface="+mn-lt"/>
              </a:rPr>
              <a:t>关于我们</a:t>
            </a:r>
            <a:endParaRPr lang="en-GB" sz="6000" dirty="0">
              <a:solidFill>
                <a:schemeClr val="bg1"/>
              </a:solidFill>
              <a:latin typeface="+mn-lt"/>
              <a:cs typeface="+mn-ea"/>
              <a:sym typeface="+mn-lt"/>
            </a:endParaRPr>
          </a:p>
        </p:txBody>
      </p:sp>
      <p:sp>
        <p:nvSpPr>
          <p:cNvPr id="35" name="TextBox 23"/>
          <p:cNvSpPr txBox="1"/>
          <p:nvPr/>
        </p:nvSpPr>
        <p:spPr>
          <a:xfrm>
            <a:off x="931048" y="3767067"/>
            <a:ext cx="5663682" cy="652423"/>
          </a:xfrm>
          <a:prstGeom prst="rect">
            <a:avLst/>
          </a:prstGeom>
          <a:noFill/>
          <a:ln>
            <a:noFill/>
          </a:ln>
        </p:spPr>
        <p:txBody>
          <a:bodyPr wrap="square" rtlCol="0">
            <a:spAutoFit/>
          </a:bodyPr>
          <a:lstStyle/>
          <a:p>
            <a:pPr>
              <a:lnSpc>
                <a:spcPts val="2300"/>
              </a:lnSpc>
            </a:pPr>
            <a:r>
              <a:rPr lang="en-GB" sz="1600" dirty="0" err="1">
                <a:solidFill>
                  <a:schemeClr val="bg1">
                    <a:lumMod val="75000"/>
                  </a:schemeClr>
                </a:solidFill>
                <a:cs typeface="+mn-ea"/>
                <a:sym typeface="+mn-lt"/>
              </a:rPr>
              <a:t>Consetetur</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sadipscing</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elitr</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sed</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diam</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nonumy</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eirmod</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tempor</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invidunt</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ut</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labore</a:t>
            </a:r>
            <a:r>
              <a:rPr lang="en-GB" sz="1600" dirty="0">
                <a:solidFill>
                  <a:schemeClr val="bg1">
                    <a:lumMod val="75000"/>
                  </a:schemeClr>
                </a:solidFill>
                <a:cs typeface="+mn-ea"/>
                <a:sym typeface="+mn-lt"/>
              </a:rPr>
              <a:t> et </a:t>
            </a:r>
            <a:r>
              <a:rPr lang="en-GB" sz="1600" dirty="0" err="1">
                <a:solidFill>
                  <a:schemeClr val="bg1">
                    <a:lumMod val="75000"/>
                  </a:schemeClr>
                </a:solidFill>
                <a:cs typeface="+mn-ea"/>
                <a:sym typeface="+mn-lt"/>
              </a:rPr>
              <a:t>dolore</a:t>
            </a:r>
            <a:r>
              <a:rPr lang="en-GB" sz="1600" dirty="0">
                <a:solidFill>
                  <a:schemeClr val="bg1">
                    <a:lumMod val="75000"/>
                  </a:schemeClr>
                </a:solidFill>
                <a:cs typeface="+mn-ea"/>
                <a:sym typeface="+mn-lt"/>
              </a:rPr>
              <a:t> magna </a:t>
            </a:r>
            <a:r>
              <a:rPr lang="en-GB" sz="1600" dirty="0" err="1">
                <a:solidFill>
                  <a:schemeClr val="bg1">
                    <a:lumMod val="75000"/>
                  </a:schemeClr>
                </a:solidFill>
                <a:cs typeface="+mn-ea"/>
                <a:sym typeface="+mn-lt"/>
              </a:rPr>
              <a:t>aliquyam</a:t>
            </a:r>
            <a:r>
              <a:rPr lang="en-GB" sz="1600" dirty="0">
                <a:solidFill>
                  <a:schemeClr val="bg1">
                    <a:lumMod val="75000"/>
                  </a:schemeClr>
                </a:solidFill>
                <a:cs typeface="+mn-ea"/>
                <a:sym typeface="+mn-lt"/>
              </a:rPr>
              <a:t> </a:t>
            </a:r>
            <a:r>
              <a:rPr lang="en-GB" sz="1600" dirty="0" err="1">
                <a:solidFill>
                  <a:schemeClr val="bg1">
                    <a:lumMod val="75000"/>
                  </a:schemeClr>
                </a:solidFill>
                <a:cs typeface="+mn-ea"/>
                <a:sym typeface="+mn-lt"/>
              </a:rPr>
              <a:t>erat</a:t>
            </a:r>
            <a:r>
              <a:rPr lang="id-ID" sz="1600" dirty="0">
                <a:solidFill>
                  <a:schemeClr val="bg1">
                    <a:lumMod val="75000"/>
                  </a:schemeClr>
                </a:solidFill>
                <a:cs typeface="+mn-ea"/>
                <a:sym typeface="+mn-lt"/>
              </a:rPr>
              <a:t>.</a:t>
            </a:r>
            <a:endParaRPr lang="en-GB" sz="1600" dirty="0">
              <a:solidFill>
                <a:schemeClr val="bg1">
                  <a:lumMod val="75000"/>
                </a:schemeClr>
              </a:solidFill>
              <a:cs typeface="+mn-ea"/>
              <a:sym typeface="+mn-lt"/>
            </a:endParaRPr>
          </a:p>
        </p:txBody>
      </p:sp>
      <p:grpSp>
        <p:nvGrpSpPr>
          <p:cNvPr id="2" name="组合 1"/>
          <p:cNvGrpSpPr/>
          <p:nvPr/>
        </p:nvGrpSpPr>
        <p:grpSpPr>
          <a:xfrm flipH="1">
            <a:off x="6752156" y="307113"/>
            <a:ext cx="5223425" cy="6533077"/>
            <a:chOff x="6301306" y="324923"/>
            <a:chExt cx="5223425" cy="6533077"/>
          </a:xfrm>
        </p:grpSpPr>
        <p:pic>
          <p:nvPicPr>
            <p:cNvPr id="32" name="Picture Placeholder 3"/>
            <p:cNvPicPr>
              <a:picLocks noChangeAspect="1"/>
            </p:cNvPicPr>
            <p:nvPr/>
          </p:nvPicPr>
          <p:blipFill>
            <a:blip r:embed="rId1" cstate="print">
              <a:extLst>
                <a:ext uri="{28A0092B-C50C-407E-A947-70E740481C1C}">
                  <a14:useLocalDpi xmlns:a14="http://schemas.microsoft.com/office/drawing/2010/main" val="0"/>
                </a:ext>
              </a:extLst>
            </a:blip>
            <a:srcRect t="94" b="94"/>
            <a:stretch>
              <a:fillRect/>
            </a:stretch>
          </p:blipFill>
          <p:spPr>
            <a:xfrm>
              <a:off x="6301306" y="324923"/>
              <a:ext cx="5223425" cy="6533077"/>
            </a:xfrm>
            <a:prstGeom prst="rect">
              <a:avLst/>
            </a:prstGeom>
          </p:spPr>
        </p:pic>
        <p:pic>
          <p:nvPicPr>
            <p:cNvPr id="36" name="图片占位符 2"/>
            <p:cNvPicPr>
              <a:picLocks noChangeAspect="1"/>
            </p:cNvPicPr>
            <p:nvPr/>
          </p:nvPicPr>
          <p:blipFill>
            <a:blip r:embed="rId2">
              <a:extLst>
                <a:ext uri="{28A0092B-C50C-407E-A947-70E740481C1C}">
                  <a14:useLocalDpi xmlns:a14="http://schemas.microsoft.com/office/drawing/2010/main" val="0"/>
                </a:ext>
              </a:extLst>
            </a:blip>
            <a:srcRect l="31551" r="31551"/>
            <a:stretch>
              <a:fillRect/>
            </a:stretch>
          </p:blipFill>
          <p:spPr>
            <a:xfrm>
              <a:off x="8334020" y="1092202"/>
              <a:ext cx="2364617" cy="421691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14:presetBounceEnd="6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9000">
                                          <p:cBhvr additive="base">
                                            <p:cTn id="7" dur="1750" fill="hold"/>
                                            <p:tgtEl>
                                              <p:spTgt spid="2"/>
                                            </p:tgtEl>
                                            <p:attrNameLst>
                                              <p:attrName>ppt_x</p:attrName>
                                            </p:attrNameLst>
                                          </p:cBhvr>
                                          <p:tavLst>
                                            <p:tav tm="0">
                                              <p:val>
                                                <p:strVal val="1+#ppt_w/2"/>
                                              </p:val>
                                            </p:tav>
                                            <p:tav tm="100000">
                                              <p:val>
                                                <p:strVal val="#ppt_x"/>
                                              </p:val>
                                            </p:tav>
                                          </p:tavLst>
                                        </p:anim>
                                        <p:anim calcmode="lin" valueType="num" p14:bounceEnd="69000">
                                          <p:cBhvr additive="base">
                                            <p:cTn id="8" dur="1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2500"/>
                                </p:stCondLst>
                                <p:childTnLst>
                                  <p:par>
                                    <p:cTn id="14" presetID="2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750" fill="hold"/>
                                            <p:tgtEl>
                                              <p:spTgt spid="2"/>
                                            </p:tgtEl>
                                            <p:attrNameLst>
                                              <p:attrName>ppt_x</p:attrName>
                                            </p:attrNameLst>
                                          </p:cBhvr>
                                          <p:tavLst>
                                            <p:tav tm="0">
                                              <p:val>
                                                <p:strVal val="1+#ppt_w/2"/>
                                              </p:val>
                                            </p:tav>
                                            <p:tav tm="100000">
                                              <p:val>
                                                <p:strVal val="#ppt_x"/>
                                              </p:val>
                                            </p:tav>
                                          </p:tavLst>
                                        </p:anim>
                                        <p:anim calcmode="lin" valueType="num">
                                          <p:cBhvr additive="base">
                                            <p:cTn id="8" dur="17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left)">
                                          <p:cBhvr>
                                            <p:cTn id="12" dur="500"/>
                                            <p:tgtEl>
                                              <p:spTgt spid="33"/>
                                            </p:tgtEl>
                                          </p:cBhvr>
                                        </p:animEffect>
                                      </p:childTnLst>
                                    </p:cTn>
                                  </p:par>
                                </p:childTnLst>
                              </p:cTn>
                            </p:par>
                            <p:par>
                              <p:cTn id="13" fill="hold">
                                <p:stCondLst>
                                  <p:cond delay="2500"/>
                                </p:stCondLst>
                                <p:childTnLst>
                                  <p:par>
                                    <p:cTn id="14" presetID="22" presetClass="entr" presetSubtype="1"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up)">
                                          <p:cBhvr>
                                            <p:cTn id="16" dur="500"/>
                                            <p:tgtEl>
                                              <p:spTgt spid="34"/>
                                            </p:tgtEl>
                                          </p:cBhvr>
                                        </p:animEffect>
                                      </p:childTnLst>
                                    </p:cTn>
                                  </p:par>
                                </p:childTnLst>
                              </p:cTn>
                            </p:par>
                            <p:par>
                              <p:cTn id="17" fill="hold">
                                <p:stCondLst>
                                  <p:cond delay="3000"/>
                                </p:stCondLst>
                                <p:childTnLst>
                                  <p:par>
                                    <p:cTn id="18" presetID="22" presetClass="entr" presetSubtype="1"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up)">
                                          <p:cBhvr>
                                            <p:cTn id="2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P spid="3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584775"/>
            </a:xfrm>
            <a:prstGeom prst="rect">
              <a:avLst/>
            </a:prstGeom>
            <a:noFill/>
          </p:spPr>
          <p:txBody>
            <a:bodyPr wrap="square" rtlCol="0">
              <a:spAutoFit/>
            </a:bodyPr>
            <a:lstStyle/>
            <a:p>
              <a:r>
                <a:rPr lang="zh-CN" altLang="en-US" sz="3200" b="1" dirty="0">
                  <a:solidFill>
                    <a:schemeClr val="bg1">
                      <a:lumMod val="95000"/>
                    </a:schemeClr>
                  </a:solidFill>
                  <a:cs typeface="+mn-ea"/>
                  <a:sym typeface="+mn-lt"/>
                </a:rPr>
                <a:t>产品介绍</a:t>
              </a:r>
              <a:endParaRPr lang="zh-CN" altLang="en-US" sz="3200" b="1"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48" name="文本框 47"/>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产品介绍</a:t>
            </a:r>
            <a:endParaRPr lang="zh-CN" altLang="en-US" sz="2000" b="1" dirty="0">
              <a:solidFill>
                <a:schemeClr val="bg1">
                  <a:lumMod val="95000"/>
                </a:schemeClr>
              </a:solidFill>
              <a:cs typeface="+mn-ea"/>
              <a:sym typeface="+mn-lt"/>
            </a:endParaRPr>
          </a:p>
        </p:txBody>
      </p:sp>
      <p:sp>
        <p:nvSpPr>
          <p:cNvPr id="49" name="文本框 4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
        <p:nvSpPr>
          <p:cNvPr id="12" name="AutoShape 4"/>
          <p:cNvSpPr>
            <a:spLocks noChangeAspect="1" noChangeArrowheads="1" noTextEdit="1"/>
          </p:cNvSpPr>
          <p:nvPr/>
        </p:nvSpPr>
        <p:spPr bwMode="auto">
          <a:xfrm>
            <a:off x="4673968" y="2116401"/>
            <a:ext cx="3181309" cy="317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a:cs typeface="+mn-ea"/>
              <a:sym typeface="+mn-lt"/>
            </a:endParaRPr>
          </a:p>
        </p:txBody>
      </p:sp>
      <p:sp>
        <p:nvSpPr>
          <p:cNvPr id="17" name="Freeform 15"/>
          <p:cNvSpPr>
            <a:spLocks noEditPoints="1"/>
          </p:cNvSpPr>
          <p:nvPr/>
        </p:nvSpPr>
        <p:spPr bwMode="auto">
          <a:xfrm>
            <a:off x="4117975" y="1945185"/>
            <a:ext cx="331386" cy="342433"/>
          </a:xfrm>
          <a:custGeom>
            <a:avLst/>
            <a:gdLst>
              <a:gd name="T0" fmla="*/ 15 w 26"/>
              <a:gd name="T1" fmla="*/ 25 h 27"/>
              <a:gd name="T2" fmla="*/ 14 w 26"/>
              <a:gd name="T3" fmla="*/ 27 h 27"/>
              <a:gd name="T4" fmla="*/ 14 w 26"/>
              <a:gd name="T5" fmla="*/ 27 h 27"/>
              <a:gd name="T6" fmla="*/ 13 w 26"/>
              <a:gd name="T7" fmla="*/ 27 h 27"/>
              <a:gd name="T8" fmla="*/ 0 w 26"/>
              <a:gd name="T9" fmla="*/ 14 h 27"/>
              <a:gd name="T10" fmla="*/ 0 w 26"/>
              <a:gd name="T11" fmla="*/ 14 h 27"/>
              <a:gd name="T12" fmla="*/ 0 w 26"/>
              <a:gd name="T13" fmla="*/ 13 h 27"/>
              <a:gd name="T14" fmla="*/ 13 w 26"/>
              <a:gd name="T15" fmla="*/ 0 h 27"/>
              <a:gd name="T16" fmla="*/ 14 w 26"/>
              <a:gd name="T17" fmla="*/ 0 h 27"/>
              <a:gd name="T18" fmla="*/ 14 w 26"/>
              <a:gd name="T19" fmla="*/ 0 h 27"/>
              <a:gd name="T20" fmla="*/ 15 w 26"/>
              <a:gd name="T21" fmla="*/ 2 h 27"/>
              <a:gd name="T22" fmla="*/ 16 w 26"/>
              <a:gd name="T23" fmla="*/ 2 h 27"/>
              <a:gd name="T24" fmla="*/ 15 w 26"/>
              <a:gd name="T25" fmla="*/ 3 h 27"/>
              <a:gd name="T26" fmla="*/ 5 w 26"/>
              <a:gd name="T27" fmla="*/ 14 h 27"/>
              <a:gd name="T28" fmla="*/ 15 w 26"/>
              <a:gd name="T29" fmla="*/ 24 h 27"/>
              <a:gd name="T30" fmla="*/ 16 w 26"/>
              <a:gd name="T31" fmla="*/ 25 h 27"/>
              <a:gd name="T32" fmla="*/ 15 w 26"/>
              <a:gd name="T33" fmla="*/ 25 h 27"/>
              <a:gd name="T34" fmla="*/ 26 w 26"/>
              <a:gd name="T35" fmla="*/ 25 h 27"/>
              <a:gd name="T36" fmla="*/ 24 w 26"/>
              <a:gd name="T37" fmla="*/ 27 h 27"/>
              <a:gd name="T38" fmla="*/ 24 w 26"/>
              <a:gd name="T39" fmla="*/ 27 h 27"/>
              <a:gd name="T40" fmla="*/ 23 w 26"/>
              <a:gd name="T41" fmla="*/ 27 h 27"/>
              <a:gd name="T42" fmla="*/ 11 w 26"/>
              <a:gd name="T43" fmla="*/ 14 h 27"/>
              <a:gd name="T44" fmla="*/ 10 w 26"/>
              <a:gd name="T45" fmla="*/ 14 h 27"/>
              <a:gd name="T46" fmla="*/ 11 w 26"/>
              <a:gd name="T47" fmla="*/ 13 h 27"/>
              <a:gd name="T48" fmla="*/ 23 w 26"/>
              <a:gd name="T49" fmla="*/ 0 h 27"/>
              <a:gd name="T50" fmla="*/ 24 w 26"/>
              <a:gd name="T51" fmla="*/ 0 h 27"/>
              <a:gd name="T52" fmla="*/ 24 w 26"/>
              <a:gd name="T53" fmla="*/ 0 h 27"/>
              <a:gd name="T54" fmla="*/ 26 w 26"/>
              <a:gd name="T55" fmla="*/ 2 h 27"/>
              <a:gd name="T56" fmla="*/ 26 w 26"/>
              <a:gd name="T57" fmla="*/ 2 h 27"/>
              <a:gd name="T58" fmla="*/ 26 w 26"/>
              <a:gd name="T59" fmla="*/ 3 h 27"/>
              <a:gd name="T60" fmla="*/ 15 w 26"/>
              <a:gd name="T61" fmla="*/ 14 h 27"/>
              <a:gd name="T62" fmla="*/ 26 w 26"/>
              <a:gd name="T63" fmla="*/ 24 h 27"/>
              <a:gd name="T64" fmla="*/ 26 w 26"/>
              <a:gd name="T65" fmla="*/ 25 h 27"/>
              <a:gd name="T66" fmla="*/ 26 w 26"/>
              <a:gd name="T6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5" y="25"/>
                </a:moveTo>
                <a:cubicBezTo>
                  <a:pt x="14" y="27"/>
                  <a:pt x="14" y="27"/>
                  <a:pt x="14" y="27"/>
                </a:cubicBezTo>
                <a:cubicBezTo>
                  <a:pt x="14" y="27"/>
                  <a:pt x="14" y="27"/>
                  <a:pt x="14" y="27"/>
                </a:cubicBezTo>
                <a:cubicBezTo>
                  <a:pt x="13" y="27"/>
                  <a:pt x="13" y="27"/>
                  <a:pt x="13" y="27"/>
                </a:cubicBezTo>
                <a:cubicBezTo>
                  <a:pt x="0" y="14"/>
                  <a:pt x="0" y="14"/>
                  <a:pt x="0" y="14"/>
                </a:cubicBezTo>
                <a:cubicBezTo>
                  <a:pt x="0" y="14"/>
                  <a:pt x="0" y="14"/>
                  <a:pt x="0" y="14"/>
                </a:cubicBezTo>
                <a:cubicBezTo>
                  <a:pt x="0" y="13"/>
                  <a:pt x="0" y="13"/>
                  <a:pt x="0" y="13"/>
                </a:cubicBezTo>
                <a:cubicBezTo>
                  <a:pt x="13" y="0"/>
                  <a:pt x="13" y="0"/>
                  <a:pt x="13" y="0"/>
                </a:cubicBezTo>
                <a:cubicBezTo>
                  <a:pt x="13" y="0"/>
                  <a:pt x="13" y="0"/>
                  <a:pt x="14" y="0"/>
                </a:cubicBezTo>
                <a:cubicBezTo>
                  <a:pt x="14" y="0"/>
                  <a:pt x="14" y="0"/>
                  <a:pt x="14" y="0"/>
                </a:cubicBezTo>
                <a:cubicBezTo>
                  <a:pt x="15" y="2"/>
                  <a:pt x="15" y="2"/>
                  <a:pt x="15" y="2"/>
                </a:cubicBezTo>
                <a:cubicBezTo>
                  <a:pt x="16" y="2"/>
                  <a:pt x="16" y="2"/>
                  <a:pt x="16" y="2"/>
                </a:cubicBezTo>
                <a:cubicBezTo>
                  <a:pt x="16" y="3"/>
                  <a:pt x="16" y="3"/>
                  <a:pt x="15" y="3"/>
                </a:cubicBezTo>
                <a:cubicBezTo>
                  <a:pt x="5" y="14"/>
                  <a:pt x="5" y="14"/>
                  <a:pt x="5" y="14"/>
                </a:cubicBezTo>
                <a:cubicBezTo>
                  <a:pt x="15" y="24"/>
                  <a:pt x="15" y="24"/>
                  <a:pt x="15" y="24"/>
                </a:cubicBezTo>
                <a:cubicBezTo>
                  <a:pt x="16" y="24"/>
                  <a:pt x="16" y="25"/>
                  <a:pt x="16" y="25"/>
                </a:cubicBezTo>
                <a:cubicBezTo>
                  <a:pt x="16" y="25"/>
                  <a:pt x="16" y="25"/>
                  <a:pt x="15" y="25"/>
                </a:cubicBezTo>
                <a:close/>
                <a:moveTo>
                  <a:pt x="26" y="25"/>
                </a:moveTo>
                <a:cubicBezTo>
                  <a:pt x="24" y="27"/>
                  <a:pt x="24" y="27"/>
                  <a:pt x="24" y="27"/>
                </a:cubicBezTo>
                <a:cubicBezTo>
                  <a:pt x="24" y="27"/>
                  <a:pt x="24" y="27"/>
                  <a:pt x="24" y="27"/>
                </a:cubicBezTo>
                <a:cubicBezTo>
                  <a:pt x="24" y="27"/>
                  <a:pt x="23" y="27"/>
                  <a:pt x="23" y="27"/>
                </a:cubicBezTo>
                <a:cubicBezTo>
                  <a:pt x="11" y="14"/>
                  <a:pt x="11" y="14"/>
                  <a:pt x="11" y="14"/>
                </a:cubicBezTo>
                <a:cubicBezTo>
                  <a:pt x="11" y="14"/>
                  <a:pt x="10" y="14"/>
                  <a:pt x="10" y="14"/>
                </a:cubicBezTo>
                <a:cubicBezTo>
                  <a:pt x="10" y="13"/>
                  <a:pt x="11" y="13"/>
                  <a:pt x="11" y="13"/>
                </a:cubicBezTo>
                <a:cubicBezTo>
                  <a:pt x="23" y="0"/>
                  <a:pt x="23" y="0"/>
                  <a:pt x="23" y="0"/>
                </a:cubicBezTo>
                <a:cubicBezTo>
                  <a:pt x="23" y="0"/>
                  <a:pt x="24" y="0"/>
                  <a:pt x="24" y="0"/>
                </a:cubicBezTo>
                <a:cubicBezTo>
                  <a:pt x="24" y="0"/>
                  <a:pt x="24" y="0"/>
                  <a:pt x="24" y="0"/>
                </a:cubicBezTo>
                <a:cubicBezTo>
                  <a:pt x="26" y="2"/>
                  <a:pt x="26" y="2"/>
                  <a:pt x="26" y="2"/>
                </a:cubicBezTo>
                <a:cubicBezTo>
                  <a:pt x="26" y="2"/>
                  <a:pt x="26" y="2"/>
                  <a:pt x="26" y="2"/>
                </a:cubicBezTo>
                <a:cubicBezTo>
                  <a:pt x="26" y="3"/>
                  <a:pt x="26" y="3"/>
                  <a:pt x="26" y="3"/>
                </a:cubicBezTo>
                <a:cubicBezTo>
                  <a:pt x="15" y="14"/>
                  <a:pt x="15" y="14"/>
                  <a:pt x="15" y="14"/>
                </a:cubicBezTo>
                <a:cubicBezTo>
                  <a:pt x="26" y="24"/>
                  <a:pt x="26" y="24"/>
                  <a:pt x="26" y="24"/>
                </a:cubicBezTo>
                <a:cubicBezTo>
                  <a:pt x="26" y="24"/>
                  <a:pt x="26" y="25"/>
                  <a:pt x="26" y="25"/>
                </a:cubicBezTo>
                <a:cubicBezTo>
                  <a:pt x="26" y="25"/>
                  <a:pt x="26" y="25"/>
                  <a:pt x="26" y="25"/>
                </a:cubicBezTo>
                <a:close/>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cs typeface="+mn-ea"/>
              <a:sym typeface="+mn-lt"/>
            </a:endParaRPr>
          </a:p>
        </p:txBody>
      </p:sp>
      <p:sp>
        <p:nvSpPr>
          <p:cNvPr id="18" name="Freeform 16"/>
          <p:cNvSpPr>
            <a:spLocks noEditPoints="1"/>
          </p:cNvSpPr>
          <p:nvPr/>
        </p:nvSpPr>
        <p:spPr bwMode="auto">
          <a:xfrm>
            <a:off x="8068836" y="1941503"/>
            <a:ext cx="325864" cy="342433"/>
          </a:xfrm>
          <a:custGeom>
            <a:avLst/>
            <a:gdLst>
              <a:gd name="T0" fmla="*/ 16 w 26"/>
              <a:gd name="T1" fmla="*/ 14 h 27"/>
              <a:gd name="T2" fmla="*/ 3 w 26"/>
              <a:gd name="T3" fmla="*/ 26 h 27"/>
              <a:gd name="T4" fmla="*/ 3 w 26"/>
              <a:gd name="T5" fmla="*/ 27 h 27"/>
              <a:gd name="T6" fmla="*/ 2 w 26"/>
              <a:gd name="T7" fmla="*/ 26 h 27"/>
              <a:gd name="T8" fmla="*/ 1 w 26"/>
              <a:gd name="T9" fmla="*/ 25 h 27"/>
              <a:gd name="T10" fmla="*/ 0 w 26"/>
              <a:gd name="T11" fmla="*/ 24 h 27"/>
              <a:gd name="T12" fmla="*/ 1 w 26"/>
              <a:gd name="T13" fmla="*/ 24 h 27"/>
              <a:gd name="T14" fmla="*/ 11 w 26"/>
              <a:gd name="T15" fmla="*/ 13 h 27"/>
              <a:gd name="T16" fmla="*/ 1 w 26"/>
              <a:gd name="T17" fmla="*/ 3 h 27"/>
              <a:gd name="T18" fmla="*/ 0 w 26"/>
              <a:gd name="T19" fmla="*/ 2 h 27"/>
              <a:gd name="T20" fmla="*/ 1 w 26"/>
              <a:gd name="T21" fmla="*/ 1 h 27"/>
              <a:gd name="T22" fmla="*/ 2 w 26"/>
              <a:gd name="T23" fmla="*/ 0 h 27"/>
              <a:gd name="T24" fmla="*/ 3 w 26"/>
              <a:gd name="T25" fmla="*/ 0 h 27"/>
              <a:gd name="T26" fmla="*/ 3 w 26"/>
              <a:gd name="T27" fmla="*/ 0 h 27"/>
              <a:gd name="T28" fmla="*/ 16 w 26"/>
              <a:gd name="T29" fmla="*/ 13 h 27"/>
              <a:gd name="T30" fmla="*/ 16 w 26"/>
              <a:gd name="T31" fmla="*/ 13 h 27"/>
              <a:gd name="T32" fmla="*/ 16 w 26"/>
              <a:gd name="T33" fmla="*/ 14 h 27"/>
              <a:gd name="T34" fmla="*/ 26 w 26"/>
              <a:gd name="T35" fmla="*/ 14 h 27"/>
              <a:gd name="T36" fmla="*/ 13 w 26"/>
              <a:gd name="T37" fmla="*/ 26 h 27"/>
              <a:gd name="T38" fmla="*/ 13 w 26"/>
              <a:gd name="T39" fmla="*/ 27 h 27"/>
              <a:gd name="T40" fmla="*/ 12 w 26"/>
              <a:gd name="T41" fmla="*/ 26 h 27"/>
              <a:gd name="T42" fmla="*/ 11 w 26"/>
              <a:gd name="T43" fmla="*/ 25 h 27"/>
              <a:gd name="T44" fmla="*/ 11 w 26"/>
              <a:gd name="T45" fmla="*/ 24 h 27"/>
              <a:gd name="T46" fmla="*/ 11 w 26"/>
              <a:gd name="T47" fmla="*/ 24 h 27"/>
              <a:gd name="T48" fmla="*/ 21 w 26"/>
              <a:gd name="T49" fmla="*/ 13 h 27"/>
              <a:gd name="T50" fmla="*/ 11 w 26"/>
              <a:gd name="T51" fmla="*/ 3 h 27"/>
              <a:gd name="T52" fmla="*/ 11 w 26"/>
              <a:gd name="T53" fmla="*/ 2 h 27"/>
              <a:gd name="T54" fmla="*/ 11 w 26"/>
              <a:gd name="T55" fmla="*/ 1 h 27"/>
              <a:gd name="T56" fmla="*/ 12 w 26"/>
              <a:gd name="T57" fmla="*/ 0 h 27"/>
              <a:gd name="T58" fmla="*/ 13 w 26"/>
              <a:gd name="T59" fmla="*/ 0 h 27"/>
              <a:gd name="T60" fmla="*/ 13 w 26"/>
              <a:gd name="T61" fmla="*/ 0 h 27"/>
              <a:gd name="T62" fmla="*/ 26 w 26"/>
              <a:gd name="T63" fmla="*/ 13 h 27"/>
              <a:gd name="T64" fmla="*/ 26 w 26"/>
              <a:gd name="T65" fmla="*/ 13 h 27"/>
              <a:gd name="T66" fmla="*/ 26 w 26"/>
              <a:gd name="T6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6" y="14"/>
                </a:moveTo>
                <a:cubicBezTo>
                  <a:pt x="3" y="26"/>
                  <a:pt x="3" y="26"/>
                  <a:pt x="3" y="26"/>
                </a:cubicBezTo>
                <a:cubicBezTo>
                  <a:pt x="3" y="26"/>
                  <a:pt x="3" y="27"/>
                  <a:pt x="3" y="27"/>
                </a:cubicBezTo>
                <a:cubicBezTo>
                  <a:pt x="2" y="27"/>
                  <a:pt x="2" y="26"/>
                  <a:pt x="2" y="26"/>
                </a:cubicBezTo>
                <a:cubicBezTo>
                  <a:pt x="1" y="25"/>
                  <a:pt x="1" y="25"/>
                  <a:pt x="1" y="25"/>
                </a:cubicBezTo>
                <a:cubicBezTo>
                  <a:pt x="0" y="25"/>
                  <a:pt x="0" y="25"/>
                  <a:pt x="0" y="24"/>
                </a:cubicBezTo>
                <a:cubicBezTo>
                  <a:pt x="0" y="24"/>
                  <a:pt x="0" y="24"/>
                  <a:pt x="1" y="24"/>
                </a:cubicBezTo>
                <a:cubicBezTo>
                  <a:pt x="11" y="13"/>
                  <a:pt x="11" y="13"/>
                  <a:pt x="11" y="13"/>
                </a:cubicBezTo>
                <a:cubicBezTo>
                  <a:pt x="1" y="3"/>
                  <a:pt x="1" y="3"/>
                  <a:pt x="1" y="3"/>
                </a:cubicBezTo>
                <a:cubicBezTo>
                  <a:pt x="0" y="2"/>
                  <a:pt x="0" y="2"/>
                  <a:pt x="0" y="2"/>
                </a:cubicBezTo>
                <a:cubicBezTo>
                  <a:pt x="0" y="2"/>
                  <a:pt x="0" y="2"/>
                  <a:pt x="1" y="1"/>
                </a:cubicBezTo>
                <a:cubicBezTo>
                  <a:pt x="2" y="0"/>
                  <a:pt x="2" y="0"/>
                  <a:pt x="2" y="0"/>
                </a:cubicBezTo>
                <a:cubicBezTo>
                  <a:pt x="2" y="0"/>
                  <a:pt x="2" y="0"/>
                  <a:pt x="3" y="0"/>
                </a:cubicBezTo>
                <a:cubicBezTo>
                  <a:pt x="3" y="0"/>
                  <a:pt x="3" y="0"/>
                  <a:pt x="3" y="0"/>
                </a:cubicBezTo>
                <a:cubicBezTo>
                  <a:pt x="16" y="13"/>
                  <a:pt x="16" y="13"/>
                  <a:pt x="16" y="13"/>
                </a:cubicBezTo>
                <a:cubicBezTo>
                  <a:pt x="16" y="13"/>
                  <a:pt x="16" y="13"/>
                  <a:pt x="16" y="13"/>
                </a:cubicBezTo>
                <a:cubicBezTo>
                  <a:pt x="16" y="13"/>
                  <a:pt x="16" y="14"/>
                  <a:pt x="16" y="14"/>
                </a:cubicBezTo>
                <a:close/>
                <a:moveTo>
                  <a:pt x="26" y="14"/>
                </a:moveTo>
                <a:cubicBezTo>
                  <a:pt x="13" y="26"/>
                  <a:pt x="13" y="26"/>
                  <a:pt x="13" y="26"/>
                </a:cubicBezTo>
                <a:cubicBezTo>
                  <a:pt x="13" y="26"/>
                  <a:pt x="13" y="27"/>
                  <a:pt x="13" y="27"/>
                </a:cubicBezTo>
                <a:cubicBezTo>
                  <a:pt x="13" y="27"/>
                  <a:pt x="12" y="26"/>
                  <a:pt x="12" y="26"/>
                </a:cubicBezTo>
                <a:cubicBezTo>
                  <a:pt x="11" y="25"/>
                  <a:pt x="11" y="25"/>
                  <a:pt x="11" y="25"/>
                </a:cubicBezTo>
                <a:cubicBezTo>
                  <a:pt x="11" y="25"/>
                  <a:pt x="11" y="25"/>
                  <a:pt x="11" y="24"/>
                </a:cubicBezTo>
                <a:cubicBezTo>
                  <a:pt x="11" y="24"/>
                  <a:pt x="11" y="24"/>
                  <a:pt x="11" y="24"/>
                </a:cubicBezTo>
                <a:cubicBezTo>
                  <a:pt x="21" y="13"/>
                  <a:pt x="21" y="13"/>
                  <a:pt x="21" y="13"/>
                </a:cubicBezTo>
                <a:cubicBezTo>
                  <a:pt x="11" y="3"/>
                  <a:pt x="11" y="3"/>
                  <a:pt x="11" y="3"/>
                </a:cubicBezTo>
                <a:cubicBezTo>
                  <a:pt x="11" y="2"/>
                  <a:pt x="11" y="2"/>
                  <a:pt x="11" y="2"/>
                </a:cubicBezTo>
                <a:cubicBezTo>
                  <a:pt x="11" y="2"/>
                  <a:pt x="11" y="2"/>
                  <a:pt x="11" y="1"/>
                </a:cubicBezTo>
                <a:cubicBezTo>
                  <a:pt x="12" y="0"/>
                  <a:pt x="12" y="0"/>
                  <a:pt x="12" y="0"/>
                </a:cubicBezTo>
                <a:cubicBezTo>
                  <a:pt x="12" y="0"/>
                  <a:pt x="13" y="0"/>
                  <a:pt x="13" y="0"/>
                </a:cubicBezTo>
                <a:cubicBezTo>
                  <a:pt x="13" y="0"/>
                  <a:pt x="13" y="0"/>
                  <a:pt x="13" y="0"/>
                </a:cubicBezTo>
                <a:cubicBezTo>
                  <a:pt x="26" y="13"/>
                  <a:pt x="26" y="13"/>
                  <a:pt x="26" y="13"/>
                </a:cubicBezTo>
                <a:cubicBezTo>
                  <a:pt x="26" y="13"/>
                  <a:pt x="26" y="13"/>
                  <a:pt x="26" y="13"/>
                </a:cubicBezTo>
                <a:cubicBezTo>
                  <a:pt x="26" y="13"/>
                  <a:pt x="26" y="14"/>
                  <a:pt x="26" y="14"/>
                </a:cubicBezTo>
                <a:close/>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cs typeface="+mn-ea"/>
              <a:sym typeface="+mn-lt"/>
            </a:endParaRPr>
          </a:p>
        </p:txBody>
      </p:sp>
      <p:sp>
        <p:nvSpPr>
          <p:cNvPr id="19" name="Freeform 15"/>
          <p:cNvSpPr>
            <a:spLocks noEditPoints="1"/>
          </p:cNvSpPr>
          <p:nvPr/>
        </p:nvSpPr>
        <p:spPr bwMode="auto">
          <a:xfrm>
            <a:off x="4117975" y="5082309"/>
            <a:ext cx="331386" cy="340591"/>
          </a:xfrm>
          <a:custGeom>
            <a:avLst/>
            <a:gdLst>
              <a:gd name="T0" fmla="*/ 15 w 26"/>
              <a:gd name="T1" fmla="*/ 25 h 27"/>
              <a:gd name="T2" fmla="*/ 14 w 26"/>
              <a:gd name="T3" fmla="*/ 27 h 27"/>
              <a:gd name="T4" fmla="*/ 14 w 26"/>
              <a:gd name="T5" fmla="*/ 27 h 27"/>
              <a:gd name="T6" fmla="*/ 13 w 26"/>
              <a:gd name="T7" fmla="*/ 27 h 27"/>
              <a:gd name="T8" fmla="*/ 0 w 26"/>
              <a:gd name="T9" fmla="*/ 14 h 27"/>
              <a:gd name="T10" fmla="*/ 0 w 26"/>
              <a:gd name="T11" fmla="*/ 14 h 27"/>
              <a:gd name="T12" fmla="*/ 0 w 26"/>
              <a:gd name="T13" fmla="*/ 13 h 27"/>
              <a:gd name="T14" fmla="*/ 13 w 26"/>
              <a:gd name="T15" fmla="*/ 0 h 27"/>
              <a:gd name="T16" fmla="*/ 14 w 26"/>
              <a:gd name="T17" fmla="*/ 0 h 27"/>
              <a:gd name="T18" fmla="*/ 14 w 26"/>
              <a:gd name="T19" fmla="*/ 0 h 27"/>
              <a:gd name="T20" fmla="*/ 15 w 26"/>
              <a:gd name="T21" fmla="*/ 2 h 27"/>
              <a:gd name="T22" fmla="*/ 16 w 26"/>
              <a:gd name="T23" fmla="*/ 2 h 27"/>
              <a:gd name="T24" fmla="*/ 15 w 26"/>
              <a:gd name="T25" fmla="*/ 3 h 27"/>
              <a:gd name="T26" fmla="*/ 5 w 26"/>
              <a:gd name="T27" fmla="*/ 14 h 27"/>
              <a:gd name="T28" fmla="*/ 15 w 26"/>
              <a:gd name="T29" fmla="*/ 24 h 27"/>
              <a:gd name="T30" fmla="*/ 16 w 26"/>
              <a:gd name="T31" fmla="*/ 25 h 27"/>
              <a:gd name="T32" fmla="*/ 15 w 26"/>
              <a:gd name="T33" fmla="*/ 25 h 27"/>
              <a:gd name="T34" fmla="*/ 26 w 26"/>
              <a:gd name="T35" fmla="*/ 25 h 27"/>
              <a:gd name="T36" fmla="*/ 24 w 26"/>
              <a:gd name="T37" fmla="*/ 27 h 27"/>
              <a:gd name="T38" fmla="*/ 24 w 26"/>
              <a:gd name="T39" fmla="*/ 27 h 27"/>
              <a:gd name="T40" fmla="*/ 23 w 26"/>
              <a:gd name="T41" fmla="*/ 27 h 27"/>
              <a:gd name="T42" fmla="*/ 11 w 26"/>
              <a:gd name="T43" fmla="*/ 14 h 27"/>
              <a:gd name="T44" fmla="*/ 10 w 26"/>
              <a:gd name="T45" fmla="*/ 14 h 27"/>
              <a:gd name="T46" fmla="*/ 11 w 26"/>
              <a:gd name="T47" fmla="*/ 13 h 27"/>
              <a:gd name="T48" fmla="*/ 23 w 26"/>
              <a:gd name="T49" fmla="*/ 0 h 27"/>
              <a:gd name="T50" fmla="*/ 24 w 26"/>
              <a:gd name="T51" fmla="*/ 0 h 27"/>
              <a:gd name="T52" fmla="*/ 24 w 26"/>
              <a:gd name="T53" fmla="*/ 0 h 27"/>
              <a:gd name="T54" fmla="*/ 26 w 26"/>
              <a:gd name="T55" fmla="*/ 2 h 27"/>
              <a:gd name="T56" fmla="*/ 26 w 26"/>
              <a:gd name="T57" fmla="*/ 2 h 27"/>
              <a:gd name="T58" fmla="*/ 26 w 26"/>
              <a:gd name="T59" fmla="*/ 3 h 27"/>
              <a:gd name="T60" fmla="*/ 15 w 26"/>
              <a:gd name="T61" fmla="*/ 14 h 27"/>
              <a:gd name="T62" fmla="*/ 26 w 26"/>
              <a:gd name="T63" fmla="*/ 24 h 27"/>
              <a:gd name="T64" fmla="*/ 26 w 26"/>
              <a:gd name="T65" fmla="*/ 25 h 27"/>
              <a:gd name="T66" fmla="*/ 26 w 26"/>
              <a:gd name="T67"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5" y="25"/>
                </a:moveTo>
                <a:cubicBezTo>
                  <a:pt x="14" y="27"/>
                  <a:pt x="14" y="27"/>
                  <a:pt x="14" y="27"/>
                </a:cubicBezTo>
                <a:cubicBezTo>
                  <a:pt x="14" y="27"/>
                  <a:pt x="14" y="27"/>
                  <a:pt x="14" y="27"/>
                </a:cubicBezTo>
                <a:cubicBezTo>
                  <a:pt x="13" y="27"/>
                  <a:pt x="13" y="27"/>
                  <a:pt x="13" y="27"/>
                </a:cubicBezTo>
                <a:cubicBezTo>
                  <a:pt x="0" y="14"/>
                  <a:pt x="0" y="14"/>
                  <a:pt x="0" y="14"/>
                </a:cubicBezTo>
                <a:cubicBezTo>
                  <a:pt x="0" y="14"/>
                  <a:pt x="0" y="14"/>
                  <a:pt x="0" y="14"/>
                </a:cubicBezTo>
                <a:cubicBezTo>
                  <a:pt x="0" y="13"/>
                  <a:pt x="0" y="13"/>
                  <a:pt x="0" y="13"/>
                </a:cubicBezTo>
                <a:cubicBezTo>
                  <a:pt x="13" y="0"/>
                  <a:pt x="13" y="0"/>
                  <a:pt x="13" y="0"/>
                </a:cubicBezTo>
                <a:cubicBezTo>
                  <a:pt x="13" y="0"/>
                  <a:pt x="13" y="0"/>
                  <a:pt x="14" y="0"/>
                </a:cubicBezTo>
                <a:cubicBezTo>
                  <a:pt x="14" y="0"/>
                  <a:pt x="14" y="0"/>
                  <a:pt x="14" y="0"/>
                </a:cubicBezTo>
                <a:cubicBezTo>
                  <a:pt x="15" y="2"/>
                  <a:pt x="15" y="2"/>
                  <a:pt x="15" y="2"/>
                </a:cubicBezTo>
                <a:cubicBezTo>
                  <a:pt x="16" y="2"/>
                  <a:pt x="16" y="2"/>
                  <a:pt x="16" y="2"/>
                </a:cubicBezTo>
                <a:cubicBezTo>
                  <a:pt x="16" y="3"/>
                  <a:pt x="16" y="3"/>
                  <a:pt x="15" y="3"/>
                </a:cubicBezTo>
                <a:cubicBezTo>
                  <a:pt x="5" y="14"/>
                  <a:pt x="5" y="14"/>
                  <a:pt x="5" y="14"/>
                </a:cubicBezTo>
                <a:cubicBezTo>
                  <a:pt x="15" y="24"/>
                  <a:pt x="15" y="24"/>
                  <a:pt x="15" y="24"/>
                </a:cubicBezTo>
                <a:cubicBezTo>
                  <a:pt x="16" y="24"/>
                  <a:pt x="16" y="25"/>
                  <a:pt x="16" y="25"/>
                </a:cubicBezTo>
                <a:cubicBezTo>
                  <a:pt x="16" y="25"/>
                  <a:pt x="16" y="25"/>
                  <a:pt x="15" y="25"/>
                </a:cubicBezTo>
                <a:close/>
                <a:moveTo>
                  <a:pt x="26" y="25"/>
                </a:moveTo>
                <a:cubicBezTo>
                  <a:pt x="24" y="27"/>
                  <a:pt x="24" y="27"/>
                  <a:pt x="24" y="27"/>
                </a:cubicBezTo>
                <a:cubicBezTo>
                  <a:pt x="24" y="27"/>
                  <a:pt x="24" y="27"/>
                  <a:pt x="24" y="27"/>
                </a:cubicBezTo>
                <a:cubicBezTo>
                  <a:pt x="24" y="27"/>
                  <a:pt x="23" y="27"/>
                  <a:pt x="23" y="27"/>
                </a:cubicBezTo>
                <a:cubicBezTo>
                  <a:pt x="11" y="14"/>
                  <a:pt x="11" y="14"/>
                  <a:pt x="11" y="14"/>
                </a:cubicBezTo>
                <a:cubicBezTo>
                  <a:pt x="11" y="14"/>
                  <a:pt x="10" y="14"/>
                  <a:pt x="10" y="14"/>
                </a:cubicBezTo>
                <a:cubicBezTo>
                  <a:pt x="10" y="13"/>
                  <a:pt x="11" y="13"/>
                  <a:pt x="11" y="13"/>
                </a:cubicBezTo>
                <a:cubicBezTo>
                  <a:pt x="23" y="0"/>
                  <a:pt x="23" y="0"/>
                  <a:pt x="23" y="0"/>
                </a:cubicBezTo>
                <a:cubicBezTo>
                  <a:pt x="23" y="0"/>
                  <a:pt x="24" y="0"/>
                  <a:pt x="24" y="0"/>
                </a:cubicBezTo>
                <a:cubicBezTo>
                  <a:pt x="24" y="0"/>
                  <a:pt x="24" y="0"/>
                  <a:pt x="24" y="0"/>
                </a:cubicBezTo>
                <a:cubicBezTo>
                  <a:pt x="26" y="2"/>
                  <a:pt x="26" y="2"/>
                  <a:pt x="26" y="2"/>
                </a:cubicBezTo>
                <a:cubicBezTo>
                  <a:pt x="26" y="2"/>
                  <a:pt x="26" y="2"/>
                  <a:pt x="26" y="2"/>
                </a:cubicBezTo>
                <a:cubicBezTo>
                  <a:pt x="26" y="3"/>
                  <a:pt x="26" y="3"/>
                  <a:pt x="26" y="3"/>
                </a:cubicBezTo>
                <a:cubicBezTo>
                  <a:pt x="15" y="14"/>
                  <a:pt x="15" y="14"/>
                  <a:pt x="15" y="14"/>
                </a:cubicBezTo>
                <a:cubicBezTo>
                  <a:pt x="26" y="24"/>
                  <a:pt x="26" y="24"/>
                  <a:pt x="26" y="24"/>
                </a:cubicBezTo>
                <a:cubicBezTo>
                  <a:pt x="26" y="24"/>
                  <a:pt x="26" y="25"/>
                  <a:pt x="26" y="25"/>
                </a:cubicBezTo>
                <a:cubicBezTo>
                  <a:pt x="26" y="25"/>
                  <a:pt x="26" y="25"/>
                  <a:pt x="26" y="25"/>
                </a:cubicBezTo>
                <a:close/>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cs typeface="+mn-ea"/>
              <a:sym typeface="+mn-lt"/>
            </a:endParaRPr>
          </a:p>
        </p:txBody>
      </p:sp>
      <p:sp>
        <p:nvSpPr>
          <p:cNvPr id="20" name="Freeform 16"/>
          <p:cNvSpPr>
            <a:spLocks noEditPoints="1"/>
          </p:cNvSpPr>
          <p:nvPr/>
        </p:nvSpPr>
        <p:spPr bwMode="auto">
          <a:xfrm>
            <a:off x="8068836" y="5078627"/>
            <a:ext cx="325864" cy="340591"/>
          </a:xfrm>
          <a:custGeom>
            <a:avLst/>
            <a:gdLst>
              <a:gd name="T0" fmla="*/ 16 w 26"/>
              <a:gd name="T1" fmla="*/ 14 h 27"/>
              <a:gd name="T2" fmla="*/ 3 w 26"/>
              <a:gd name="T3" fmla="*/ 26 h 27"/>
              <a:gd name="T4" fmla="*/ 3 w 26"/>
              <a:gd name="T5" fmla="*/ 27 h 27"/>
              <a:gd name="T6" fmla="*/ 2 w 26"/>
              <a:gd name="T7" fmla="*/ 26 h 27"/>
              <a:gd name="T8" fmla="*/ 1 w 26"/>
              <a:gd name="T9" fmla="*/ 25 h 27"/>
              <a:gd name="T10" fmla="*/ 0 w 26"/>
              <a:gd name="T11" fmla="*/ 24 h 27"/>
              <a:gd name="T12" fmla="*/ 1 w 26"/>
              <a:gd name="T13" fmla="*/ 24 h 27"/>
              <a:gd name="T14" fmla="*/ 11 w 26"/>
              <a:gd name="T15" fmla="*/ 13 h 27"/>
              <a:gd name="T16" fmla="*/ 1 w 26"/>
              <a:gd name="T17" fmla="*/ 3 h 27"/>
              <a:gd name="T18" fmla="*/ 0 w 26"/>
              <a:gd name="T19" fmla="*/ 2 h 27"/>
              <a:gd name="T20" fmla="*/ 1 w 26"/>
              <a:gd name="T21" fmla="*/ 1 h 27"/>
              <a:gd name="T22" fmla="*/ 2 w 26"/>
              <a:gd name="T23" fmla="*/ 0 h 27"/>
              <a:gd name="T24" fmla="*/ 3 w 26"/>
              <a:gd name="T25" fmla="*/ 0 h 27"/>
              <a:gd name="T26" fmla="*/ 3 w 26"/>
              <a:gd name="T27" fmla="*/ 0 h 27"/>
              <a:gd name="T28" fmla="*/ 16 w 26"/>
              <a:gd name="T29" fmla="*/ 13 h 27"/>
              <a:gd name="T30" fmla="*/ 16 w 26"/>
              <a:gd name="T31" fmla="*/ 13 h 27"/>
              <a:gd name="T32" fmla="*/ 16 w 26"/>
              <a:gd name="T33" fmla="*/ 14 h 27"/>
              <a:gd name="T34" fmla="*/ 26 w 26"/>
              <a:gd name="T35" fmla="*/ 14 h 27"/>
              <a:gd name="T36" fmla="*/ 13 w 26"/>
              <a:gd name="T37" fmla="*/ 26 h 27"/>
              <a:gd name="T38" fmla="*/ 13 w 26"/>
              <a:gd name="T39" fmla="*/ 27 h 27"/>
              <a:gd name="T40" fmla="*/ 12 w 26"/>
              <a:gd name="T41" fmla="*/ 26 h 27"/>
              <a:gd name="T42" fmla="*/ 11 w 26"/>
              <a:gd name="T43" fmla="*/ 25 h 27"/>
              <a:gd name="T44" fmla="*/ 11 w 26"/>
              <a:gd name="T45" fmla="*/ 24 h 27"/>
              <a:gd name="T46" fmla="*/ 11 w 26"/>
              <a:gd name="T47" fmla="*/ 24 h 27"/>
              <a:gd name="T48" fmla="*/ 21 w 26"/>
              <a:gd name="T49" fmla="*/ 13 h 27"/>
              <a:gd name="T50" fmla="*/ 11 w 26"/>
              <a:gd name="T51" fmla="*/ 3 h 27"/>
              <a:gd name="T52" fmla="*/ 11 w 26"/>
              <a:gd name="T53" fmla="*/ 2 h 27"/>
              <a:gd name="T54" fmla="*/ 11 w 26"/>
              <a:gd name="T55" fmla="*/ 1 h 27"/>
              <a:gd name="T56" fmla="*/ 12 w 26"/>
              <a:gd name="T57" fmla="*/ 0 h 27"/>
              <a:gd name="T58" fmla="*/ 13 w 26"/>
              <a:gd name="T59" fmla="*/ 0 h 27"/>
              <a:gd name="T60" fmla="*/ 13 w 26"/>
              <a:gd name="T61" fmla="*/ 0 h 27"/>
              <a:gd name="T62" fmla="*/ 26 w 26"/>
              <a:gd name="T63" fmla="*/ 13 h 27"/>
              <a:gd name="T64" fmla="*/ 26 w 26"/>
              <a:gd name="T65" fmla="*/ 13 h 27"/>
              <a:gd name="T66" fmla="*/ 26 w 26"/>
              <a:gd name="T67"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 h="27">
                <a:moveTo>
                  <a:pt x="16" y="14"/>
                </a:moveTo>
                <a:cubicBezTo>
                  <a:pt x="3" y="26"/>
                  <a:pt x="3" y="26"/>
                  <a:pt x="3" y="26"/>
                </a:cubicBezTo>
                <a:cubicBezTo>
                  <a:pt x="3" y="26"/>
                  <a:pt x="3" y="27"/>
                  <a:pt x="3" y="27"/>
                </a:cubicBezTo>
                <a:cubicBezTo>
                  <a:pt x="2" y="27"/>
                  <a:pt x="2" y="26"/>
                  <a:pt x="2" y="26"/>
                </a:cubicBezTo>
                <a:cubicBezTo>
                  <a:pt x="1" y="25"/>
                  <a:pt x="1" y="25"/>
                  <a:pt x="1" y="25"/>
                </a:cubicBezTo>
                <a:cubicBezTo>
                  <a:pt x="0" y="25"/>
                  <a:pt x="0" y="25"/>
                  <a:pt x="0" y="24"/>
                </a:cubicBezTo>
                <a:cubicBezTo>
                  <a:pt x="0" y="24"/>
                  <a:pt x="0" y="24"/>
                  <a:pt x="1" y="24"/>
                </a:cubicBezTo>
                <a:cubicBezTo>
                  <a:pt x="11" y="13"/>
                  <a:pt x="11" y="13"/>
                  <a:pt x="11" y="13"/>
                </a:cubicBezTo>
                <a:cubicBezTo>
                  <a:pt x="1" y="3"/>
                  <a:pt x="1" y="3"/>
                  <a:pt x="1" y="3"/>
                </a:cubicBezTo>
                <a:cubicBezTo>
                  <a:pt x="0" y="2"/>
                  <a:pt x="0" y="2"/>
                  <a:pt x="0" y="2"/>
                </a:cubicBezTo>
                <a:cubicBezTo>
                  <a:pt x="0" y="2"/>
                  <a:pt x="0" y="2"/>
                  <a:pt x="1" y="1"/>
                </a:cubicBezTo>
                <a:cubicBezTo>
                  <a:pt x="2" y="0"/>
                  <a:pt x="2" y="0"/>
                  <a:pt x="2" y="0"/>
                </a:cubicBezTo>
                <a:cubicBezTo>
                  <a:pt x="2" y="0"/>
                  <a:pt x="2" y="0"/>
                  <a:pt x="3" y="0"/>
                </a:cubicBezTo>
                <a:cubicBezTo>
                  <a:pt x="3" y="0"/>
                  <a:pt x="3" y="0"/>
                  <a:pt x="3" y="0"/>
                </a:cubicBezTo>
                <a:cubicBezTo>
                  <a:pt x="16" y="13"/>
                  <a:pt x="16" y="13"/>
                  <a:pt x="16" y="13"/>
                </a:cubicBezTo>
                <a:cubicBezTo>
                  <a:pt x="16" y="13"/>
                  <a:pt x="16" y="13"/>
                  <a:pt x="16" y="13"/>
                </a:cubicBezTo>
                <a:cubicBezTo>
                  <a:pt x="16" y="13"/>
                  <a:pt x="16" y="14"/>
                  <a:pt x="16" y="14"/>
                </a:cubicBezTo>
                <a:close/>
                <a:moveTo>
                  <a:pt x="26" y="14"/>
                </a:moveTo>
                <a:cubicBezTo>
                  <a:pt x="13" y="26"/>
                  <a:pt x="13" y="26"/>
                  <a:pt x="13" y="26"/>
                </a:cubicBezTo>
                <a:cubicBezTo>
                  <a:pt x="13" y="26"/>
                  <a:pt x="13" y="27"/>
                  <a:pt x="13" y="27"/>
                </a:cubicBezTo>
                <a:cubicBezTo>
                  <a:pt x="13" y="27"/>
                  <a:pt x="12" y="26"/>
                  <a:pt x="12" y="26"/>
                </a:cubicBezTo>
                <a:cubicBezTo>
                  <a:pt x="11" y="25"/>
                  <a:pt x="11" y="25"/>
                  <a:pt x="11" y="25"/>
                </a:cubicBezTo>
                <a:cubicBezTo>
                  <a:pt x="11" y="25"/>
                  <a:pt x="11" y="25"/>
                  <a:pt x="11" y="24"/>
                </a:cubicBezTo>
                <a:cubicBezTo>
                  <a:pt x="11" y="24"/>
                  <a:pt x="11" y="24"/>
                  <a:pt x="11" y="24"/>
                </a:cubicBezTo>
                <a:cubicBezTo>
                  <a:pt x="21" y="13"/>
                  <a:pt x="21" y="13"/>
                  <a:pt x="21" y="13"/>
                </a:cubicBezTo>
                <a:cubicBezTo>
                  <a:pt x="11" y="3"/>
                  <a:pt x="11" y="3"/>
                  <a:pt x="11" y="3"/>
                </a:cubicBezTo>
                <a:cubicBezTo>
                  <a:pt x="11" y="2"/>
                  <a:pt x="11" y="2"/>
                  <a:pt x="11" y="2"/>
                </a:cubicBezTo>
                <a:cubicBezTo>
                  <a:pt x="11" y="2"/>
                  <a:pt x="11" y="2"/>
                  <a:pt x="11" y="1"/>
                </a:cubicBezTo>
                <a:cubicBezTo>
                  <a:pt x="12" y="0"/>
                  <a:pt x="12" y="0"/>
                  <a:pt x="12" y="0"/>
                </a:cubicBezTo>
                <a:cubicBezTo>
                  <a:pt x="12" y="0"/>
                  <a:pt x="13" y="0"/>
                  <a:pt x="13" y="0"/>
                </a:cubicBezTo>
                <a:cubicBezTo>
                  <a:pt x="13" y="0"/>
                  <a:pt x="13" y="0"/>
                  <a:pt x="13" y="0"/>
                </a:cubicBezTo>
                <a:cubicBezTo>
                  <a:pt x="26" y="13"/>
                  <a:pt x="26" y="13"/>
                  <a:pt x="26" y="13"/>
                </a:cubicBezTo>
                <a:cubicBezTo>
                  <a:pt x="26" y="13"/>
                  <a:pt x="26" y="13"/>
                  <a:pt x="26" y="13"/>
                </a:cubicBezTo>
                <a:cubicBezTo>
                  <a:pt x="26" y="13"/>
                  <a:pt x="26" y="14"/>
                  <a:pt x="26" y="14"/>
                </a:cubicBezTo>
                <a:close/>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cs typeface="+mn-ea"/>
              <a:sym typeface="+mn-lt"/>
            </a:endParaRPr>
          </a:p>
        </p:txBody>
      </p:sp>
      <p:grpSp>
        <p:nvGrpSpPr>
          <p:cNvPr id="5" name="组合 4"/>
          <p:cNvGrpSpPr/>
          <p:nvPr/>
        </p:nvGrpSpPr>
        <p:grpSpPr>
          <a:xfrm>
            <a:off x="4670286" y="2112719"/>
            <a:ext cx="1489398" cy="1487556"/>
            <a:chOff x="4670286" y="2112719"/>
            <a:chExt cx="1489398" cy="1487556"/>
          </a:xfrm>
        </p:grpSpPr>
        <p:sp>
          <p:nvSpPr>
            <p:cNvPr id="14" name="Freeform 7"/>
            <p:cNvSpPr/>
            <p:nvPr/>
          </p:nvSpPr>
          <p:spPr bwMode="auto">
            <a:xfrm>
              <a:off x="4670286" y="2112719"/>
              <a:ext cx="1489398" cy="1487556"/>
            </a:xfrm>
            <a:custGeom>
              <a:avLst/>
              <a:gdLst>
                <a:gd name="T0" fmla="*/ 1284288 w 494"/>
                <a:gd name="T1" fmla="*/ 1282700 h 494"/>
                <a:gd name="T2" fmla="*/ 1284288 w 494"/>
                <a:gd name="T3" fmla="*/ 641350 h 494"/>
                <a:gd name="T4" fmla="*/ 964516 w 494"/>
                <a:gd name="T5" fmla="*/ 83090 h 494"/>
                <a:gd name="T6" fmla="*/ 642144 w 494"/>
                <a:gd name="T7" fmla="*/ 0 h 494"/>
                <a:gd name="T8" fmla="*/ 0 w 494"/>
                <a:gd name="T9" fmla="*/ 0 h 494"/>
                <a:gd name="T10" fmla="*/ 0 w 494"/>
                <a:gd name="T11" fmla="*/ 641350 h 494"/>
                <a:gd name="T12" fmla="*/ 317172 w 494"/>
                <a:gd name="T13" fmla="*/ 1202207 h 494"/>
                <a:gd name="T14" fmla="*/ 642144 w 494"/>
                <a:gd name="T15" fmla="*/ 1282700 h 494"/>
                <a:gd name="T16" fmla="*/ 1284288 w 494"/>
                <a:gd name="T17" fmla="*/ 1282700 h 4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494">
                  <a:moveTo>
                    <a:pt x="494" y="494"/>
                  </a:moveTo>
                  <a:cubicBezTo>
                    <a:pt x="494" y="247"/>
                    <a:pt x="494" y="247"/>
                    <a:pt x="494" y="247"/>
                  </a:cubicBezTo>
                  <a:cubicBezTo>
                    <a:pt x="494" y="145"/>
                    <a:pt x="453" y="72"/>
                    <a:pt x="371" y="32"/>
                  </a:cubicBezTo>
                  <a:cubicBezTo>
                    <a:pt x="310" y="1"/>
                    <a:pt x="248" y="0"/>
                    <a:pt x="247" y="0"/>
                  </a:cubicBezTo>
                  <a:cubicBezTo>
                    <a:pt x="0" y="0"/>
                    <a:pt x="0" y="0"/>
                    <a:pt x="0" y="0"/>
                  </a:cubicBezTo>
                  <a:cubicBezTo>
                    <a:pt x="0" y="247"/>
                    <a:pt x="0" y="247"/>
                    <a:pt x="0" y="247"/>
                  </a:cubicBezTo>
                  <a:cubicBezTo>
                    <a:pt x="0" y="350"/>
                    <a:pt x="41" y="422"/>
                    <a:pt x="122" y="463"/>
                  </a:cubicBezTo>
                  <a:cubicBezTo>
                    <a:pt x="184" y="494"/>
                    <a:pt x="246" y="494"/>
                    <a:pt x="247" y="494"/>
                  </a:cubicBezTo>
                  <a:lnTo>
                    <a:pt x="494" y="494"/>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1" name="TextBox 43"/>
            <p:cNvSpPr txBox="1"/>
            <p:nvPr/>
          </p:nvSpPr>
          <p:spPr>
            <a:xfrm>
              <a:off x="5115816" y="2370464"/>
              <a:ext cx="418704" cy="707886"/>
            </a:xfrm>
            <a:prstGeom prst="rect">
              <a:avLst/>
            </a:prstGeom>
            <a:noFill/>
          </p:spPr>
          <p:txBody>
            <a:bodyPr wrap="none">
              <a:spAutoFit/>
            </a:bodyPr>
            <a:lstStyle/>
            <a:p>
              <a:pPr eaLnBrk="1" fontAlgn="auto" hangingPunct="1">
                <a:spcBef>
                  <a:spcPts val="0"/>
                </a:spcBef>
                <a:spcAft>
                  <a:spcPts val="0"/>
                </a:spcAft>
                <a:defRPr/>
              </a:pPr>
              <a:r>
                <a:rPr lang="id-ID" sz="4000" b="1" dirty="0">
                  <a:solidFill>
                    <a:schemeClr val="bg1"/>
                  </a:solidFill>
                  <a:cs typeface="+mn-ea"/>
                  <a:sym typeface="+mn-lt"/>
                </a:rPr>
                <a:t>S</a:t>
              </a:r>
              <a:endParaRPr lang="en-US" sz="4000" b="1" dirty="0">
                <a:solidFill>
                  <a:schemeClr val="bg1"/>
                </a:solidFill>
                <a:cs typeface="+mn-ea"/>
                <a:sym typeface="+mn-lt"/>
              </a:endParaRPr>
            </a:p>
          </p:txBody>
        </p:sp>
      </p:grpSp>
      <p:grpSp>
        <p:nvGrpSpPr>
          <p:cNvPr id="6" name="组合 5"/>
          <p:cNvGrpSpPr/>
          <p:nvPr/>
        </p:nvGrpSpPr>
        <p:grpSpPr>
          <a:xfrm>
            <a:off x="6369561" y="2112719"/>
            <a:ext cx="1489397" cy="1487556"/>
            <a:chOff x="6369561" y="2112719"/>
            <a:chExt cx="1489397" cy="1487556"/>
          </a:xfrm>
        </p:grpSpPr>
        <p:sp>
          <p:nvSpPr>
            <p:cNvPr id="13" name="Freeform 6"/>
            <p:cNvSpPr/>
            <p:nvPr/>
          </p:nvSpPr>
          <p:spPr bwMode="auto">
            <a:xfrm>
              <a:off x="6369561" y="2112719"/>
              <a:ext cx="1489397" cy="1487556"/>
            </a:xfrm>
            <a:custGeom>
              <a:avLst/>
              <a:gdLst>
                <a:gd name="T0" fmla="*/ 642144 w 494"/>
                <a:gd name="T1" fmla="*/ 1282700 h 494"/>
                <a:gd name="T2" fmla="*/ 1203695 w 494"/>
                <a:gd name="T3" fmla="*/ 965920 h 494"/>
                <a:gd name="T4" fmla="*/ 1284288 w 494"/>
                <a:gd name="T5" fmla="*/ 641350 h 494"/>
                <a:gd name="T6" fmla="*/ 1284288 w 494"/>
                <a:gd name="T7" fmla="*/ 0 h 494"/>
                <a:gd name="T8" fmla="*/ 642144 w 494"/>
                <a:gd name="T9" fmla="*/ 0 h 494"/>
                <a:gd name="T10" fmla="*/ 80593 w 494"/>
                <a:gd name="T11" fmla="*/ 319377 h 494"/>
                <a:gd name="T12" fmla="*/ 0 w 494"/>
                <a:gd name="T13" fmla="*/ 641350 h 494"/>
                <a:gd name="T14" fmla="*/ 0 w 494"/>
                <a:gd name="T15" fmla="*/ 1282700 h 494"/>
                <a:gd name="T16" fmla="*/ 642144 w 494"/>
                <a:gd name="T17" fmla="*/ 1282700 h 4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4" h="494">
                  <a:moveTo>
                    <a:pt x="247" y="494"/>
                  </a:moveTo>
                  <a:cubicBezTo>
                    <a:pt x="349" y="494"/>
                    <a:pt x="422" y="453"/>
                    <a:pt x="463" y="372"/>
                  </a:cubicBezTo>
                  <a:cubicBezTo>
                    <a:pt x="493" y="310"/>
                    <a:pt x="494" y="248"/>
                    <a:pt x="494" y="247"/>
                  </a:cubicBezTo>
                  <a:cubicBezTo>
                    <a:pt x="494" y="0"/>
                    <a:pt x="494" y="0"/>
                    <a:pt x="494" y="0"/>
                  </a:cubicBezTo>
                  <a:cubicBezTo>
                    <a:pt x="247" y="0"/>
                    <a:pt x="247" y="0"/>
                    <a:pt x="247" y="0"/>
                  </a:cubicBezTo>
                  <a:cubicBezTo>
                    <a:pt x="144" y="0"/>
                    <a:pt x="72" y="42"/>
                    <a:pt x="31" y="123"/>
                  </a:cubicBezTo>
                  <a:cubicBezTo>
                    <a:pt x="0" y="185"/>
                    <a:pt x="0" y="247"/>
                    <a:pt x="0" y="247"/>
                  </a:cubicBezTo>
                  <a:cubicBezTo>
                    <a:pt x="0" y="494"/>
                    <a:pt x="0" y="494"/>
                    <a:pt x="0" y="494"/>
                  </a:cubicBezTo>
                  <a:lnTo>
                    <a:pt x="247" y="494"/>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cs typeface="+mn-ea"/>
                <a:sym typeface="+mn-lt"/>
              </a:endParaRPr>
            </a:p>
          </p:txBody>
        </p:sp>
        <p:sp>
          <p:nvSpPr>
            <p:cNvPr id="22" name="TextBox 44"/>
            <p:cNvSpPr txBox="1"/>
            <p:nvPr/>
          </p:nvSpPr>
          <p:spPr>
            <a:xfrm>
              <a:off x="6702788" y="2401762"/>
              <a:ext cx="506870" cy="707886"/>
            </a:xfrm>
            <a:prstGeom prst="rect">
              <a:avLst/>
            </a:prstGeom>
            <a:noFill/>
          </p:spPr>
          <p:txBody>
            <a:bodyPr wrap="none">
              <a:spAutoFit/>
            </a:bodyPr>
            <a:lstStyle/>
            <a:p>
              <a:pPr eaLnBrk="1" fontAlgn="auto" hangingPunct="1">
                <a:spcBef>
                  <a:spcPts val="0"/>
                </a:spcBef>
                <a:spcAft>
                  <a:spcPts val="0"/>
                </a:spcAft>
                <a:defRPr/>
              </a:pPr>
              <a:r>
                <a:rPr lang="id-ID" sz="4000" b="1" dirty="0">
                  <a:solidFill>
                    <a:schemeClr val="bg1"/>
                  </a:solidFill>
                  <a:cs typeface="+mn-ea"/>
                  <a:sym typeface="+mn-lt"/>
                </a:rPr>
                <a:t>W</a:t>
              </a:r>
              <a:endParaRPr lang="en-US" sz="4000" b="1" dirty="0">
                <a:solidFill>
                  <a:schemeClr val="bg1"/>
                </a:solidFill>
                <a:cs typeface="+mn-ea"/>
                <a:sym typeface="+mn-lt"/>
              </a:endParaRPr>
            </a:p>
          </p:txBody>
        </p:sp>
      </p:grpSp>
      <p:grpSp>
        <p:nvGrpSpPr>
          <p:cNvPr id="7" name="组合 6"/>
          <p:cNvGrpSpPr/>
          <p:nvPr/>
        </p:nvGrpSpPr>
        <p:grpSpPr>
          <a:xfrm>
            <a:off x="4670286" y="3811995"/>
            <a:ext cx="1489398" cy="1487556"/>
            <a:chOff x="4670286" y="3811995"/>
            <a:chExt cx="1489398" cy="1487556"/>
          </a:xfrm>
        </p:grpSpPr>
        <p:sp>
          <p:nvSpPr>
            <p:cNvPr id="15" name="Freeform 9"/>
            <p:cNvSpPr/>
            <p:nvPr/>
          </p:nvSpPr>
          <p:spPr bwMode="auto">
            <a:xfrm>
              <a:off x="4670286" y="3811995"/>
              <a:ext cx="1489398" cy="1487556"/>
            </a:xfrm>
            <a:custGeom>
              <a:avLst/>
              <a:gdLst>
                <a:gd name="T0" fmla="*/ 247 w 494"/>
                <a:gd name="T1" fmla="*/ 494 h 494"/>
                <a:gd name="T2" fmla="*/ 372 w 494"/>
                <a:gd name="T3" fmla="*/ 462 h 494"/>
                <a:gd name="T4" fmla="*/ 494 w 494"/>
                <a:gd name="T5" fmla="*/ 247 h 494"/>
                <a:gd name="T6" fmla="*/ 494 w 494"/>
                <a:gd name="T7" fmla="*/ 0 h 494"/>
                <a:gd name="T8" fmla="*/ 247 w 494"/>
                <a:gd name="T9" fmla="*/ 0 h 494"/>
                <a:gd name="T10" fmla="*/ 121 w 494"/>
                <a:gd name="T11" fmla="*/ 32 h 494"/>
                <a:gd name="T12" fmla="*/ 0 w 494"/>
                <a:gd name="T13" fmla="*/ 247 h 494"/>
                <a:gd name="T14" fmla="*/ 0 w 494"/>
                <a:gd name="T15" fmla="*/ 494 h 494"/>
                <a:gd name="T16" fmla="*/ 247 w 494"/>
                <a:gd name="T17"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494">
                  <a:moveTo>
                    <a:pt x="247" y="494"/>
                  </a:moveTo>
                  <a:cubicBezTo>
                    <a:pt x="247" y="494"/>
                    <a:pt x="311" y="494"/>
                    <a:pt x="372" y="462"/>
                  </a:cubicBezTo>
                  <a:cubicBezTo>
                    <a:pt x="453" y="422"/>
                    <a:pt x="494" y="349"/>
                    <a:pt x="494" y="247"/>
                  </a:cubicBezTo>
                  <a:cubicBezTo>
                    <a:pt x="494" y="0"/>
                    <a:pt x="494" y="0"/>
                    <a:pt x="494" y="0"/>
                  </a:cubicBezTo>
                  <a:cubicBezTo>
                    <a:pt x="247" y="0"/>
                    <a:pt x="247" y="0"/>
                    <a:pt x="247" y="0"/>
                  </a:cubicBezTo>
                  <a:cubicBezTo>
                    <a:pt x="246" y="0"/>
                    <a:pt x="183" y="1"/>
                    <a:pt x="121" y="32"/>
                  </a:cubicBezTo>
                  <a:cubicBezTo>
                    <a:pt x="41" y="73"/>
                    <a:pt x="0" y="145"/>
                    <a:pt x="0" y="247"/>
                  </a:cubicBezTo>
                  <a:cubicBezTo>
                    <a:pt x="0" y="494"/>
                    <a:pt x="0" y="494"/>
                    <a:pt x="0" y="494"/>
                  </a:cubicBezTo>
                  <a:lnTo>
                    <a:pt x="247" y="494"/>
                  </a:lnTo>
                  <a:close/>
                </a:path>
              </a:pathLst>
            </a:custGeom>
            <a:solidFill>
              <a:srgbClr val="006AB6"/>
            </a:solidFill>
            <a:ln>
              <a:noFill/>
            </a:ln>
          </p:spPr>
          <p:txBody>
            <a:bodyPr/>
            <a:lstStyle/>
            <a:p>
              <a:pPr eaLnBrk="1" fontAlgn="auto" hangingPunct="1">
                <a:spcBef>
                  <a:spcPts val="0"/>
                </a:spcBef>
                <a:spcAft>
                  <a:spcPts val="0"/>
                </a:spcAft>
                <a:defRPr/>
              </a:pPr>
              <a:endParaRPr lang="en-US">
                <a:cs typeface="+mn-ea"/>
                <a:sym typeface="+mn-lt"/>
              </a:endParaRPr>
            </a:p>
          </p:txBody>
        </p:sp>
        <p:sp>
          <p:nvSpPr>
            <p:cNvPr id="23" name="TextBox 45"/>
            <p:cNvSpPr txBox="1"/>
            <p:nvPr/>
          </p:nvSpPr>
          <p:spPr>
            <a:xfrm>
              <a:off x="5010878" y="4145222"/>
              <a:ext cx="429926" cy="707886"/>
            </a:xfrm>
            <a:prstGeom prst="rect">
              <a:avLst/>
            </a:prstGeom>
            <a:noFill/>
          </p:spPr>
          <p:txBody>
            <a:bodyPr wrap="none">
              <a:spAutoFit/>
            </a:bodyPr>
            <a:lstStyle/>
            <a:p>
              <a:pPr eaLnBrk="1" fontAlgn="auto" hangingPunct="1">
                <a:spcBef>
                  <a:spcPts val="0"/>
                </a:spcBef>
                <a:spcAft>
                  <a:spcPts val="0"/>
                </a:spcAft>
                <a:defRPr/>
              </a:pPr>
              <a:r>
                <a:rPr lang="id-ID" sz="4000" b="1" dirty="0">
                  <a:solidFill>
                    <a:schemeClr val="bg1"/>
                  </a:solidFill>
                  <a:cs typeface="+mn-ea"/>
                  <a:sym typeface="+mn-lt"/>
                </a:rPr>
                <a:t>O</a:t>
              </a:r>
              <a:endParaRPr lang="en-US" sz="4000" b="1" dirty="0">
                <a:solidFill>
                  <a:schemeClr val="bg1"/>
                </a:solidFill>
                <a:cs typeface="+mn-ea"/>
                <a:sym typeface="+mn-lt"/>
              </a:endParaRPr>
            </a:p>
          </p:txBody>
        </p:sp>
      </p:grpSp>
      <p:grpSp>
        <p:nvGrpSpPr>
          <p:cNvPr id="8" name="组合 7"/>
          <p:cNvGrpSpPr/>
          <p:nvPr/>
        </p:nvGrpSpPr>
        <p:grpSpPr>
          <a:xfrm>
            <a:off x="6369561" y="3811995"/>
            <a:ext cx="1489397" cy="1487556"/>
            <a:chOff x="6369561" y="3811995"/>
            <a:chExt cx="1489397" cy="1487556"/>
          </a:xfrm>
        </p:grpSpPr>
        <p:sp>
          <p:nvSpPr>
            <p:cNvPr id="16" name="Freeform 8"/>
            <p:cNvSpPr/>
            <p:nvPr/>
          </p:nvSpPr>
          <p:spPr bwMode="auto">
            <a:xfrm>
              <a:off x="6369561" y="3811995"/>
              <a:ext cx="1489397" cy="1487556"/>
            </a:xfrm>
            <a:custGeom>
              <a:avLst/>
              <a:gdLst>
                <a:gd name="T0" fmla="*/ 494 w 494"/>
                <a:gd name="T1" fmla="*/ 494 h 494"/>
                <a:gd name="T2" fmla="*/ 494 w 494"/>
                <a:gd name="T3" fmla="*/ 247 h 494"/>
                <a:gd name="T4" fmla="*/ 462 w 494"/>
                <a:gd name="T5" fmla="*/ 122 h 494"/>
                <a:gd name="T6" fmla="*/ 247 w 494"/>
                <a:gd name="T7" fmla="*/ 0 h 494"/>
                <a:gd name="T8" fmla="*/ 0 w 494"/>
                <a:gd name="T9" fmla="*/ 0 h 494"/>
                <a:gd name="T10" fmla="*/ 0 w 494"/>
                <a:gd name="T11" fmla="*/ 247 h 494"/>
                <a:gd name="T12" fmla="*/ 32 w 494"/>
                <a:gd name="T13" fmla="*/ 373 h 494"/>
                <a:gd name="T14" fmla="*/ 247 w 494"/>
                <a:gd name="T15" fmla="*/ 494 h 494"/>
                <a:gd name="T16" fmla="*/ 494 w 494"/>
                <a:gd name="T17" fmla="*/ 494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4" h="494">
                  <a:moveTo>
                    <a:pt x="494" y="494"/>
                  </a:moveTo>
                  <a:cubicBezTo>
                    <a:pt x="494" y="247"/>
                    <a:pt x="494" y="247"/>
                    <a:pt x="494" y="247"/>
                  </a:cubicBezTo>
                  <a:cubicBezTo>
                    <a:pt x="494" y="247"/>
                    <a:pt x="493" y="183"/>
                    <a:pt x="462" y="122"/>
                  </a:cubicBezTo>
                  <a:cubicBezTo>
                    <a:pt x="421" y="41"/>
                    <a:pt x="349" y="0"/>
                    <a:pt x="247" y="0"/>
                  </a:cubicBezTo>
                  <a:cubicBezTo>
                    <a:pt x="0" y="0"/>
                    <a:pt x="0" y="0"/>
                    <a:pt x="0" y="0"/>
                  </a:cubicBezTo>
                  <a:cubicBezTo>
                    <a:pt x="0" y="247"/>
                    <a:pt x="0" y="247"/>
                    <a:pt x="0" y="247"/>
                  </a:cubicBezTo>
                  <a:cubicBezTo>
                    <a:pt x="0" y="248"/>
                    <a:pt x="0" y="311"/>
                    <a:pt x="32" y="373"/>
                  </a:cubicBezTo>
                  <a:cubicBezTo>
                    <a:pt x="72" y="453"/>
                    <a:pt x="145" y="494"/>
                    <a:pt x="247" y="494"/>
                  </a:cubicBezTo>
                  <a:lnTo>
                    <a:pt x="494" y="494"/>
                  </a:lnTo>
                  <a:close/>
                </a:path>
              </a:pathLst>
            </a:custGeom>
            <a:solidFill>
              <a:srgbClr val="006AB6"/>
            </a:solidFill>
            <a:ln>
              <a:noFill/>
            </a:ln>
          </p:spPr>
          <p:txBody>
            <a:bodyPr/>
            <a:lstStyle/>
            <a:p>
              <a:pPr eaLnBrk="1" fontAlgn="auto" hangingPunct="1">
                <a:spcBef>
                  <a:spcPts val="0"/>
                </a:spcBef>
                <a:spcAft>
                  <a:spcPts val="0"/>
                </a:spcAft>
                <a:defRPr/>
              </a:pPr>
              <a:endParaRPr lang="en-US">
                <a:cs typeface="+mn-ea"/>
                <a:sym typeface="+mn-lt"/>
              </a:endParaRPr>
            </a:p>
          </p:txBody>
        </p:sp>
        <p:sp>
          <p:nvSpPr>
            <p:cNvPr id="24" name="TextBox 46"/>
            <p:cNvSpPr txBox="1"/>
            <p:nvPr/>
          </p:nvSpPr>
          <p:spPr>
            <a:xfrm>
              <a:off x="6785635" y="4145222"/>
              <a:ext cx="385042" cy="707886"/>
            </a:xfrm>
            <a:prstGeom prst="rect">
              <a:avLst/>
            </a:prstGeom>
            <a:noFill/>
          </p:spPr>
          <p:txBody>
            <a:bodyPr wrap="none">
              <a:spAutoFit/>
            </a:bodyPr>
            <a:lstStyle/>
            <a:p>
              <a:pPr eaLnBrk="1" fontAlgn="auto" hangingPunct="1">
                <a:spcBef>
                  <a:spcPts val="0"/>
                </a:spcBef>
                <a:spcAft>
                  <a:spcPts val="0"/>
                </a:spcAft>
                <a:defRPr/>
              </a:pPr>
              <a:r>
                <a:rPr lang="id-ID" sz="4000" b="1" dirty="0">
                  <a:solidFill>
                    <a:schemeClr val="bg1"/>
                  </a:solidFill>
                  <a:cs typeface="+mn-ea"/>
                  <a:sym typeface="+mn-lt"/>
                </a:rPr>
                <a:t>T</a:t>
              </a:r>
              <a:endParaRPr lang="en-US" sz="4000" b="1" dirty="0">
                <a:solidFill>
                  <a:schemeClr val="bg1"/>
                </a:solidFill>
                <a:cs typeface="+mn-ea"/>
                <a:sym typeface="+mn-lt"/>
              </a:endParaRPr>
            </a:p>
          </p:txBody>
        </p:sp>
      </p:grpSp>
      <p:sp>
        <p:nvSpPr>
          <p:cNvPr id="26" name="文本框 25"/>
          <p:cNvSpPr txBox="1"/>
          <p:nvPr/>
        </p:nvSpPr>
        <p:spPr>
          <a:xfrm>
            <a:off x="8472218" y="1756837"/>
            <a:ext cx="1316386" cy="369332"/>
          </a:xfrm>
          <a:prstGeom prst="rect">
            <a:avLst/>
          </a:prstGeom>
          <a:noFill/>
        </p:spPr>
        <p:txBody>
          <a:bodyPr wrap="none" rtlCol="0">
            <a:spAutoFit/>
          </a:bodyPr>
          <a:lstStyle/>
          <a:p>
            <a:r>
              <a:rPr lang="zh-CN" altLang="en-US" b="1" dirty="0">
                <a:solidFill>
                  <a:srgbClr val="DB9831"/>
                </a:solidFill>
                <a:cs typeface="+mn-ea"/>
                <a:sym typeface="+mn-lt"/>
              </a:rPr>
              <a:t>产品介绍</a:t>
            </a:r>
            <a:r>
              <a:rPr lang="en-US" altLang="zh-CN" b="1" dirty="0">
                <a:solidFill>
                  <a:srgbClr val="DB9831"/>
                </a:solidFill>
                <a:cs typeface="+mn-ea"/>
                <a:sym typeface="+mn-lt"/>
              </a:rPr>
              <a:t>02</a:t>
            </a:r>
            <a:endParaRPr lang="zh-CN" altLang="en-US" b="1" dirty="0">
              <a:solidFill>
                <a:srgbClr val="DB9831"/>
              </a:solidFill>
              <a:cs typeface="+mn-ea"/>
              <a:sym typeface="+mn-lt"/>
            </a:endParaRPr>
          </a:p>
        </p:txBody>
      </p:sp>
      <p:sp>
        <p:nvSpPr>
          <p:cNvPr id="27" name="文本框 26"/>
          <p:cNvSpPr txBox="1"/>
          <p:nvPr/>
        </p:nvSpPr>
        <p:spPr>
          <a:xfrm>
            <a:off x="8472218" y="2026215"/>
            <a:ext cx="3186382" cy="451406"/>
          </a:xfrm>
          <a:prstGeom prst="rect">
            <a:avLst/>
          </a:prstGeom>
          <a:noFill/>
        </p:spPr>
        <p:txBody>
          <a:bodyPr wrap="square" rtlCol="0">
            <a:spAutoFit/>
          </a:bodyPr>
          <a:lstStyle/>
          <a:p>
            <a:pPr>
              <a:lnSpc>
                <a:spcPts val="1400"/>
              </a:lnSpc>
            </a:pPr>
            <a:r>
              <a:rPr lang="en-US" altLang="zh-CN" sz="1400" dirty="0">
                <a:solidFill>
                  <a:schemeClr val="bg1">
                    <a:lumMod val="85000"/>
                  </a:schemeClr>
                </a:solidFill>
                <a:cs typeface="+mn-ea"/>
                <a:sym typeface="+mn-lt"/>
              </a:rPr>
              <a:t>Insert you awesome clever slogan or theme in this area insert </a:t>
            </a:r>
            <a:r>
              <a:rPr lang="en-US" altLang="zh-CN" sz="1400" dirty="0" err="1">
                <a:solidFill>
                  <a:schemeClr val="bg1">
                    <a:lumMod val="85000"/>
                  </a:schemeClr>
                </a:solidFill>
                <a:cs typeface="+mn-ea"/>
                <a:sym typeface="+mn-lt"/>
              </a:rPr>
              <a:t>yatheme</a:t>
            </a:r>
            <a:r>
              <a:rPr lang="en-US" altLang="zh-CN" sz="1400" dirty="0">
                <a:solidFill>
                  <a:schemeClr val="bg1">
                    <a:lumMod val="85000"/>
                  </a:schemeClr>
                </a:solidFill>
                <a:cs typeface="+mn-ea"/>
                <a:sym typeface="+mn-lt"/>
              </a:rPr>
              <a:t> in this you awesome clever</a:t>
            </a:r>
            <a:endParaRPr lang="en-US" altLang="zh-CN" sz="1400" dirty="0">
              <a:solidFill>
                <a:schemeClr val="bg1">
                  <a:lumMod val="85000"/>
                </a:schemeClr>
              </a:solidFill>
              <a:cs typeface="+mn-ea"/>
              <a:sym typeface="+mn-lt"/>
            </a:endParaRPr>
          </a:p>
        </p:txBody>
      </p:sp>
      <p:sp>
        <p:nvSpPr>
          <p:cNvPr id="28" name="文本框 27"/>
          <p:cNvSpPr txBox="1"/>
          <p:nvPr/>
        </p:nvSpPr>
        <p:spPr>
          <a:xfrm>
            <a:off x="8472218" y="4893961"/>
            <a:ext cx="1321196" cy="369332"/>
          </a:xfrm>
          <a:prstGeom prst="rect">
            <a:avLst/>
          </a:prstGeom>
          <a:noFill/>
        </p:spPr>
        <p:txBody>
          <a:bodyPr wrap="none" rtlCol="0">
            <a:spAutoFit/>
          </a:bodyPr>
          <a:lstStyle/>
          <a:p>
            <a:r>
              <a:rPr lang="zh-CN" altLang="en-US" b="1" dirty="0">
                <a:solidFill>
                  <a:srgbClr val="DB9831"/>
                </a:solidFill>
                <a:cs typeface="+mn-ea"/>
                <a:sym typeface="+mn-lt"/>
              </a:rPr>
              <a:t>产品介绍</a:t>
            </a:r>
            <a:r>
              <a:rPr lang="en-US" altLang="zh-CN" b="1" dirty="0">
                <a:solidFill>
                  <a:srgbClr val="DB9831"/>
                </a:solidFill>
                <a:cs typeface="+mn-ea"/>
                <a:sym typeface="+mn-lt"/>
              </a:rPr>
              <a:t>04</a:t>
            </a:r>
            <a:endParaRPr lang="zh-CN" altLang="en-US" b="1" dirty="0">
              <a:solidFill>
                <a:srgbClr val="DB9831"/>
              </a:solidFill>
              <a:cs typeface="+mn-ea"/>
              <a:sym typeface="+mn-lt"/>
            </a:endParaRPr>
          </a:p>
        </p:txBody>
      </p:sp>
      <p:sp>
        <p:nvSpPr>
          <p:cNvPr id="29" name="文本框 28"/>
          <p:cNvSpPr txBox="1"/>
          <p:nvPr/>
        </p:nvSpPr>
        <p:spPr>
          <a:xfrm>
            <a:off x="8472218" y="5163339"/>
            <a:ext cx="3186382" cy="451406"/>
          </a:xfrm>
          <a:prstGeom prst="rect">
            <a:avLst/>
          </a:prstGeom>
          <a:noFill/>
        </p:spPr>
        <p:txBody>
          <a:bodyPr wrap="square" rtlCol="0">
            <a:spAutoFit/>
          </a:bodyPr>
          <a:lstStyle/>
          <a:p>
            <a:pPr>
              <a:lnSpc>
                <a:spcPts val="1400"/>
              </a:lnSpc>
            </a:pPr>
            <a:r>
              <a:rPr lang="en-US" altLang="zh-CN" sz="1400" dirty="0">
                <a:solidFill>
                  <a:schemeClr val="bg1">
                    <a:lumMod val="85000"/>
                  </a:schemeClr>
                </a:solidFill>
                <a:cs typeface="+mn-ea"/>
                <a:sym typeface="+mn-lt"/>
              </a:rPr>
              <a:t>Insert you awesome clever slogan or theme in this area insert </a:t>
            </a:r>
            <a:r>
              <a:rPr lang="en-US" altLang="zh-CN" sz="1400" dirty="0" err="1">
                <a:solidFill>
                  <a:schemeClr val="bg1">
                    <a:lumMod val="85000"/>
                  </a:schemeClr>
                </a:solidFill>
                <a:cs typeface="+mn-ea"/>
                <a:sym typeface="+mn-lt"/>
              </a:rPr>
              <a:t>yatheme</a:t>
            </a:r>
            <a:r>
              <a:rPr lang="en-US" altLang="zh-CN" sz="1400" dirty="0">
                <a:solidFill>
                  <a:schemeClr val="bg1">
                    <a:lumMod val="85000"/>
                  </a:schemeClr>
                </a:solidFill>
                <a:cs typeface="+mn-ea"/>
                <a:sym typeface="+mn-lt"/>
              </a:rPr>
              <a:t> in this you awesome clever</a:t>
            </a:r>
            <a:endParaRPr lang="en-US" altLang="zh-CN" sz="1400" dirty="0">
              <a:solidFill>
                <a:schemeClr val="bg1">
                  <a:lumMod val="85000"/>
                </a:schemeClr>
              </a:solidFill>
              <a:cs typeface="+mn-ea"/>
              <a:sym typeface="+mn-lt"/>
            </a:endParaRPr>
          </a:p>
        </p:txBody>
      </p:sp>
      <p:sp>
        <p:nvSpPr>
          <p:cNvPr id="30" name="文本框 29"/>
          <p:cNvSpPr txBox="1"/>
          <p:nvPr/>
        </p:nvSpPr>
        <p:spPr>
          <a:xfrm>
            <a:off x="2794728" y="1756837"/>
            <a:ext cx="1269899" cy="369332"/>
          </a:xfrm>
          <a:prstGeom prst="rect">
            <a:avLst/>
          </a:prstGeom>
          <a:noFill/>
        </p:spPr>
        <p:txBody>
          <a:bodyPr wrap="none" rtlCol="0">
            <a:spAutoFit/>
          </a:bodyPr>
          <a:lstStyle/>
          <a:p>
            <a:pPr algn="r"/>
            <a:r>
              <a:rPr lang="zh-CN" altLang="en-US" b="1" dirty="0">
                <a:solidFill>
                  <a:srgbClr val="DB9831"/>
                </a:solidFill>
                <a:cs typeface="+mn-ea"/>
                <a:sym typeface="+mn-lt"/>
              </a:rPr>
              <a:t>产品介绍</a:t>
            </a:r>
            <a:r>
              <a:rPr lang="en-US" altLang="zh-CN" b="1" dirty="0">
                <a:solidFill>
                  <a:srgbClr val="DB9831"/>
                </a:solidFill>
                <a:cs typeface="+mn-ea"/>
                <a:sym typeface="+mn-lt"/>
              </a:rPr>
              <a:t>01</a:t>
            </a:r>
            <a:endParaRPr lang="zh-CN" altLang="en-US" b="1" dirty="0">
              <a:solidFill>
                <a:srgbClr val="DB9831"/>
              </a:solidFill>
              <a:cs typeface="+mn-ea"/>
              <a:sym typeface="+mn-lt"/>
            </a:endParaRPr>
          </a:p>
        </p:txBody>
      </p:sp>
      <p:sp>
        <p:nvSpPr>
          <p:cNvPr id="31" name="文本框 30"/>
          <p:cNvSpPr txBox="1"/>
          <p:nvPr/>
        </p:nvSpPr>
        <p:spPr>
          <a:xfrm>
            <a:off x="904117" y="2019018"/>
            <a:ext cx="3186382" cy="451406"/>
          </a:xfrm>
          <a:prstGeom prst="rect">
            <a:avLst/>
          </a:prstGeom>
          <a:noFill/>
        </p:spPr>
        <p:txBody>
          <a:bodyPr wrap="square" rtlCol="0">
            <a:spAutoFit/>
          </a:bodyPr>
          <a:lstStyle/>
          <a:p>
            <a:pPr algn="r">
              <a:lnSpc>
                <a:spcPts val="1400"/>
              </a:lnSpc>
            </a:pPr>
            <a:r>
              <a:rPr lang="en-US" altLang="zh-CN" sz="1400" dirty="0">
                <a:solidFill>
                  <a:schemeClr val="bg1">
                    <a:lumMod val="85000"/>
                  </a:schemeClr>
                </a:solidFill>
                <a:cs typeface="+mn-ea"/>
                <a:sym typeface="+mn-lt"/>
              </a:rPr>
              <a:t>Insert you awesome clever slogan or theme in this area insert </a:t>
            </a:r>
            <a:r>
              <a:rPr lang="en-US" altLang="zh-CN" sz="1400" dirty="0" err="1">
                <a:solidFill>
                  <a:schemeClr val="bg1">
                    <a:lumMod val="85000"/>
                  </a:schemeClr>
                </a:solidFill>
                <a:cs typeface="+mn-ea"/>
                <a:sym typeface="+mn-lt"/>
              </a:rPr>
              <a:t>yatheme</a:t>
            </a:r>
            <a:r>
              <a:rPr lang="en-US" altLang="zh-CN" sz="1400" dirty="0">
                <a:solidFill>
                  <a:schemeClr val="bg1">
                    <a:lumMod val="85000"/>
                  </a:schemeClr>
                </a:solidFill>
                <a:cs typeface="+mn-ea"/>
                <a:sym typeface="+mn-lt"/>
              </a:rPr>
              <a:t> in this you awesome clever</a:t>
            </a:r>
            <a:endParaRPr lang="en-US" altLang="zh-CN" sz="1400" dirty="0">
              <a:solidFill>
                <a:schemeClr val="bg1">
                  <a:lumMod val="85000"/>
                </a:schemeClr>
              </a:solidFill>
              <a:cs typeface="+mn-ea"/>
              <a:sym typeface="+mn-lt"/>
            </a:endParaRPr>
          </a:p>
        </p:txBody>
      </p:sp>
      <p:sp>
        <p:nvSpPr>
          <p:cNvPr id="37" name="文本框 36"/>
          <p:cNvSpPr txBox="1"/>
          <p:nvPr/>
        </p:nvSpPr>
        <p:spPr>
          <a:xfrm>
            <a:off x="2769303" y="4893961"/>
            <a:ext cx="1321196" cy="369332"/>
          </a:xfrm>
          <a:prstGeom prst="rect">
            <a:avLst/>
          </a:prstGeom>
          <a:noFill/>
        </p:spPr>
        <p:txBody>
          <a:bodyPr wrap="none" rtlCol="0">
            <a:spAutoFit/>
          </a:bodyPr>
          <a:lstStyle/>
          <a:p>
            <a:pPr algn="r"/>
            <a:r>
              <a:rPr lang="zh-CN" altLang="en-US" b="1" dirty="0">
                <a:solidFill>
                  <a:srgbClr val="DB9831"/>
                </a:solidFill>
                <a:cs typeface="+mn-ea"/>
                <a:sym typeface="+mn-lt"/>
              </a:rPr>
              <a:t>产品介绍</a:t>
            </a:r>
            <a:r>
              <a:rPr lang="en-US" altLang="zh-CN" b="1" dirty="0">
                <a:solidFill>
                  <a:srgbClr val="DB9831"/>
                </a:solidFill>
                <a:cs typeface="+mn-ea"/>
                <a:sym typeface="+mn-lt"/>
              </a:rPr>
              <a:t>03</a:t>
            </a:r>
            <a:endParaRPr lang="zh-CN" altLang="en-US" b="1" dirty="0">
              <a:solidFill>
                <a:srgbClr val="DB9831"/>
              </a:solidFill>
              <a:cs typeface="+mn-ea"/>
              <a:sym typeface="+mn-lt"/>
            </a:endParaRPr>
          </a:p>
        </p:txBody>
      </p:sp>
      <p:sp>
        <p:nvSpPr>
          <p:cNvPr id="38" name="文本框 37"/>
          <p:cNvSpPr txBox="1"/>
          <p:nvPr/>
        </p:nvSpPr>
        <p:spPr>
          <a:xfrm>
            <a:off x="929989" y="5156142"/>
            <a:ext cx="3186382" cy="451406"/>
          </a:xfrm>
          <a:prstGeom prst="rect">
            <a:avLst/>
          </a:prstGeom>
          <a:noFill/>
        </p:spPr>
        <p:txBody>
          <a:bodyPr wrap="square" rtlCol="0">
            <a:spAutoFit/>
          </a:bodyPr>
          <a:lstStyle/>
          <a:p>
            <a:pPr algn="r">
              <a:lnSpc>
                <a:spcPts val="1400"/>
              </a:lnSpc>
            </a:pPr>
            <a:r>
              <a:rPr lang="en-US" altLang="zh-CN" sz="1400" dirty="0">
                <a:solidFill>
                  <a:schemeClr val="bg1">
                    <a:lumMod val="85000"/>
                  </a:schemeClr>
                </a:solidFill>
                <a:cs typeface="+mn-ea"/>
                <a:sym typeface="+mn-lt"/>
              </a:rPr>
              <a:t>Insert you awesome clever slogan or theme in this area insert </a:t>
            </a:r>
            <a:r>
              <a:rPr lang="en-US" altLang="zh-CN" sz="1400" dirty="0" err="1">
                <a:solidFill>
                  <a:schemeClr val="bg1">
                    <a:lumMod val="85000"/>
                  </a:schemeClr>
                </a:solidFill>
                <a:cs typeface="+mn-ea"/>
                <a:sym typeface="+mn-lt"/>
              </a:rPr>
              <a:t>yatheme</a:t>
            </a:r>
            <a:r>
              <a:rPr lang="en-US" altLang="zh-CN" sz="1400" dirty="0">
                <a:solidFill>
                  <a:schemeClr val="bg1">
                    <a:lumMod val="85000"/>
                  </a:schemeClr>
                </a:solidFill>
                <a:cs typeface="+mn-ea"/>
                <a:sym typeface="+mn-lt"/>
              </a:rPr>
              <a:t> in this you awesome clever</a:t>
            </a:r>
            <a:endParaRPr lang="en-US" altLang="zh-CN" sz="1400" dirty="0">
              <a:solidFill>
                <a:schemeClr val="bg1">
                  <a:lumMod val="8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10000">
        <p14:vortex dir="r"/>
      </p:transition>
    </mc:Choice>
    <mc:Fallback>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nodeType="withEffect">
                                  <p:stCondLst>
                                    <p:cond delay="75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childTnLst>
                          </p:cTn>
                        </p:par>
                        <p:par>
                          <p:cTn id="25" fill="hold">
                            <p:stCondLst>
                              <p:cond delay="500"/>
                            </p:stCondLst>
                            <p:childTnLst>
                              <p:par>
                                <p:cTn id="26" presetID="12" presetClass="entr" presetSubtype="2"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p:tgtEl>
                                          <p:spTgt spid="17"/>
                                        </p:tgtEl>
                                        <p:attrNameLst>
                                          <p:attrName>ppt_x</p:attrName>
                                        </p:attrNameLst>
                                      </p:cBhvr>
                                      <p:tavLst>
                                        <p:tav tm="0">
                                          <p:val>
                                            <p:strVal val="#ppt_x+#ppt_w*1.125000"/>
                                          </p:val>
                                        </p:tav>
                                        <p:tav tm="100000">
                                          <p:val>
                                            <p:strVal val="#ppt_x"/>
                                          </p:val>
                                        </p:tav>
                                      </p:tavLst>
                                    </p:anim>
                                    <p:animEffect transition="in" filter="wipe(left)">
                                      <p:cBhvr>
                                        <p:cTn id="29" dur="500"/>
                                        <p:tgtEl>
                                          <p:spTgt spid="17"/>
                                        </p:tgtEl>
                                      </p:cBhvr>
                                    </p:animEffect>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up)">
                                      <p:cBhvr>
                                        <p:cTn id="33" dur="500"/>
                                        <p:tgtEl>
                                          <p:spTgt spid="30"/>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p:tgtEl>
                                          <p:spTgt spid="18"/>
                                        </p:tgtEl>
                                        <p:attrNameLst>
                                          <p:attrName>ppt_x</p:attrName>
                                        </p:attrNameLst>
                                      </p:cBhvr>
                                      <p:tavLst>
                                        <p:tav tm="0">
                                          <p:val>
                                            <p:strVal val="#ppt_x-#ppt_w*1.125000"/>
                                          </p:val>
                                        </p:tav>
                                        <p:tav tm="100000">
                                          <p:val>
                                            <p:strVal val="#ppt_x"/>
                                          </p:val>
                                        </p:tav>
                                      </p:tavLst>
                                    </p:anim>
                                    <p:animEffect transition="in" filter="wipe(right)">
                                      <p:cBhvr>
                                        <p:cTn id="42" dur="500"/>
                                        <p:tgtEl>
                                          <p:spTgt spid="18"/>
                                        </p:tgtEl>
                                      </p:cBhvr>
                                    </p:animEffect>
                                  </p:childTnLst>
                                </p:cTn>
                              </p:par>
                            </p:childTnLst>
                          </p:cTn>
                        </p:par>
                        <p:par>
                          <p:cTn id="43" fill="hold">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up)">
                                      <p:cBhvr>
                                        <p:cTn id="46" dur="500"/>
                                        <p:tgtEl>
                                          <p:spTgt spid="26"/>
                                        </p:tgtEl>
                                      </p:cBhvr>
                                    </p:animEffect>
                                  </p:childTnLst>
                                </p:cTn>
                              </p:par>
                            </p:childTnLst>
                          </p:cTn>
                        </p:par>
                        <p:par>
                          <p:cTn id="47" fill="hold">
                            <p:stCondLst>
                              <p:cond delay="3000"/>
                            </p:stCondLst>
                            <p:childTnLst>
                              <p:par>
                                <p:cTn id="48" presetID="22" presetClass="entr" presetSubtype="1"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childTnLst>
                          </p:cTn>
                        </p:par>
                        <p:par>
                          <p:cTn id="51" fill="hold">
                            <p:stCondLst>
                              <p:cond delay="3500"/>
                            </p:stCondLst>
                            <p:childTnLst>
                              <p:par>
                                <p:cTn id="52" presetID="12" presetClass="entr" presetSubtype="2"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p:tgtEl>
                                          <p:spTgt spid="19"/>
                                        </p:tgtEl>
                                        <p:attrNameLst>
                                          <p:attrName>ppt_x</p:attrName>
                                        </p:attrNameLst>
                                      </p:cBhvr>
                                      <p:tavLst>
                                        <p:tav tm="0">
                                          <p:val>
                                            <p:strVal val="#ppt_x+#ppt_w*1.125000"/>
                                          </p:val>
                                        </p:tav>
                                        <p:tav tm="100000">
                                          <p:val>
                                            <p:strVal val="#ppt_x"/>
                                          </p:val>
                                        </p:tav>
                                      </p:tavLst>
                                    </p:anim>
                                    <p:animEffect transition="in" filter="wipe(left)">
                                      <p:cBhvr>
                                        <p:cTn id="55" dur="500"/>
                                        <p:tgtEl>
                                          <p:spTgt spid="19"/>
                                        </p:tgtEl>
                                      </p:cBhvr>
                                    </p:animEffect>
                                  </p:childTnLst>
                                </p:cTn>
                              </p:par>
                            </p:childTnLst>
                          </p:cTn>
                        </p:par>
                        <p:par>
                          <p:cTn id="56" fill="hold">
                            <p:stCondLst>
                              <p:cond delay="4000"/>
                            </p:stCondLst>
                            <p:childTnLst>
                              <p:par>
                                <p:cTn id="57" presetID="22" presetClass="entr" presetSubtype="1"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up)">
                                      <p:cBhvr>
                                        <p:cTn id="59" dur="500"/>
                                        <p:tgtEl>
                                          <p:spTgt spid="37"/>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wipe(up)">
                                      <p:cBhvr>
                                        <p:cTn id="63" dur="500"/>
                                        <p:tgtEl>
                                          <p:spTgt spid="38"/>
                                        </p:tgtEl>
                                      </p:cBhvr>
                                    </p:animEffect>
                                  </p:childTnLst>
                                </p:cTn>
                              </p:par>
                            </p:childTnLst>
                          </p:cTn>
                        </p:par>
                        <p:par>
                          <p:cTn id="64" fill="hold">
                            <p:stCondLst>
                              <p:cond delay="5000"/>
                            </p:stCondLst>
                            <p:childTnLst>
                              <p:par>
                                <p:cTn id="65" presetID="12" presetClass="entr" presetSubtype="8"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500"/>
                                        <p:tgtEl>
                                          <p:spTgt spid="20"/>
                                        </p:tgtEl>
                                        <p:attrNameLst>
                                          <p:attrName>ppt_x</p:attrName>
                                        </p:attrNameLst>
                                      </p:cBhvr>
                                      <p:tavLst>
                                        <p:tav tm="0">
                                          <p:val>
                                            <p:strVal val="#ppt_x-#ppt_w*1.125000"/>
                                          </p:val>
                                        </p:tav>
                                        <p:tav tm="100000">
                                          <p:val>
                                            <p:strVal val="#ppt_x"/>
                                          </p:val>
                                        </p:tav>
                                      </p:tavLst>
                                    </p:anim>
                                    <p:animEffect transition="in" filter="wipe(right)">
                                      <p:cBhvr>
                                        <p:cTn id="68" dur="500"/>
                                        <p:tgtEl>
                                          <p:spTgt spid="20"/>
                                        </p:tgtEl>
                                      </p:cBhvr>
                                    </p:animEffect>
                                  </p:childTnLst>
                                </p:cTn>
                              </p:par>
                            </p:childTnLst>
                          </p:cTn>
                        </p:par>
                        <p:par>
                          <p:cTn id="69" fill="hold">
                            <p:stCondLst>
                              <p:cond delay="5500"/>
                            </p:stCondLst>
                            <p:childTnLst>
                              <p:par>
                                <p:cTn id="70" presetID="22" presetClass="entr" presetSubtype="1" fill="hold" grpId="0" nodeType="after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up)">
                                      <p:cBhvr>
                                        <p:cTn id="72" dur="500"/>
                                        <p:tgtEl>
                                          <p:spTgt spid="28"/>
                                        </p:tgtEl>
                                      </p:cBhvr>
                                    </p:animEffect>
                                  </p:childTnLst>
                                </p:cTn>
                              </p:par>
                            </p:childTnLst>
                          </p:cTn>
                        </p:par>
                        <p:par>
                          <p:cTn id="73" fill="hold">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wipe(up)">
                                      <p:cBhvr>
                                        <p:cTn id="7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6" grpId="0"/>
      <p:bldP spid="27" grpId="0"/>
      <p:bldP spid="28" grpId="0"/>
      <p:bldP spid="29" grpId="0"/>
      <p:bldP spid="30" grpId="0"/>
      <p:bldP spid="31"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4978400"/>
            <a:ext cx="12192000" cy="187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5" name="组合 4"/>
          <p:cNvGrpSpPr/>
          <p:nvPr/>
        </p:nvGrpSpPr>
        <p:grpSpPr>
          <a:xfrm>
            <a:off x="4825207" y="1481138"/>
            <a:ext cx="2579688" cy="4684712"/>
            <a:chOff x="4826000" y="1290638"/>
            <a:chExt cx="2579688" cy="4684712"/>
          </a:xfrm>
          <a:effectLst>
            <a:outerShdw blurRad="50800" dist="38100" dir="5400000" algn="t" rotWithShape="0">
              <a:prstClr val="black">
                <a:alpha val="40000"/>
              </a:prstClr>
            </a:outerShdw>
          </a:effectLst>
        </p:grpSpPr>
        <p:grpSp>
          <p:nvGrpSpPr>
            <p:cNvPr id="42" name="Group 10"/>
            <p:cNvGrpSpPr/>
            <p:nvPr/>
          </p:nvGrpSpPr>
          <p:grpSpPr bwMode="auto">
            <a:xfrm>
              <a:off x="4826000" y="1290638"/>
              <a:ext cx="2578100" cy="4684712"/>
              <a:chOff x="4638674" y="1428750"/>
              <a:chExt cx="1762126" cy="3200400"/>
            </a:xfrm>
          </p:grpSpPr>
          <p:sp>
            <p:nvSpPr>
              <p:cNvPr id="43" name="Rounded Rectangle 11"/>
              <p:cNvSpPr/>
              <p:nvPr/>
            </p:nvSpPr>
            <p:spPr>
              <a:xfrm>
                <a:off x="4638674" y="4019653"/>
                <a:ext cx="1762126" cy="609497"/>
              </a:xfrm>
              <a:prstGeom prst="roundRect">
                <a:avLst>
                  <a:gd name="adj" fmla="val 8334"/>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cs typeface="+mn-ea"/>
                  <a:sym typeface="+mn-lt"/>
                </a:endParaRPr>
              </a:p>
            </p:txBody>
          </p:sp>
          <p:sp>
            <p:nvSpPr>
              <p:cNvPr id="44" name="Rounded Rectangle 12"/>
              <p:cNvSpPr/>
              <p:nvPr/>
            </p:nvSpPr>
            <p:spPr>
              <a:xfrm>
                <a:off x="4638674" y="1428750"/>
                <a:ext cx="1762126" cy="838329"/>
              </a:xfrm>
              <a:prstGeom prst="roundRect">
                <a:avLst>
                  <a:gd name="adj" fmla="val 83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cs typeface="+mn-ea"/>
                  <a:sym typeface="+mn-lt"/>
                </a:endParaRPr>
              </a:p>
            </p:txBody>
          </p:sp>
          <p:sp>
            <p:nvSpPr>
              <p:cNvPr id="45" name="Rectangle 13"/>
              <p:cNvSpPr/>
              <p:nvPr/>
            </p:nvSpPr>
            <p:spPr>
              <a:xfrm>
                <a:off x="4638674" y="1847372"/>
                <a:ext cx="1762126" cy="495622"/>
              </a:xfrm>
              <a:prstGeom prst="rect">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cs typeface="+mn-ea"/>
                  <a:sym typeface="+mn-lt"/>
                </a:endParaRPr>
              </a:p>
            </p:txBody>
          </p:sp>
          <p:sp>
            <p:nvSpPr>
              <p:cNvPr id="46" name="Rectangle 14"/>
              <p:cNvSpPr/>
              <p:nvPr/>
            </p:nvSpPr>
            <p:spPr>
              <a:xfrm>
                <a:off x="4638674" y="2342995"/>
                <a:ext cx="1762126" cy="17384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800"/>
                  </a:spcBef>
                  <a:spcAft>
                    <a:spcPts val="0"/>
                  </a:spcAft>
                  <a:defRPr/>
                </a:pPr>
                <a:endParaRPr lang="en-US" sz="1335" dirty="0">
                  <a:solidFill>
                    <a:schemeClr val="tx1">
                      <a:lumMod val="65000"/>
                      <a:lumOff val="35000"/>
                    </a:schemeClr>
                  </a:solidFill>
                  <a:cs typeface="+mn-ea"/>
                  <a:sym typeface="+mn-lt"/>
                </a:endParaRPr>
              </a:p>
            </p:txBody>
          </p:sp>
        </p:grpSp>
        <p:sp>
          <p:nvSpPr>
            <p:cNvPr id="55" name="Text Placeholder 4"/>
            <p:cNvSpPr txBox="1"/>
            <p:nvPr/>
          </p:nvSpPr>
          <p:spPr>
            <a:xfrm>
              <a:off x="5029200" y="2749550"/>
              <a:ext cx="2171700" cy="23336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id-ID" dirty="0">
                  <a:solidFill>
                    <a:schemeClr val="tx1">
                      <a:lumMod val="65000"/>
                      <a:lumOff val="35000"/>
                    </a:schemeClr>
                  </a:solidFill>
                  <a:cs typeface="+mn-ea"/>
                  <a:sym typeface="+mn-lt"/>
                </a:rPr>
                <a:t>Lorem ipsum dolor sit amet business deal here check this out:</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2,2 GHz CPU</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4 Email Domain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Free installation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2 TB Server Space</a:t>
              </a:r>
              <a:endParaRPr lang="en-AU" dirty="0">
                <a:solidFill>
                  <a:schemeClr val="tx1">
                    <a:lumMod val="65000"/>
                    <a:lumOff val="35000"/>
                  </a:schemeClr>
                </a:solidFill>
                <a:cs typeface="+mn-ea"/>
                <a:sym typeface="+mn-lt"/>
              </a:endParaRPr>
            </a:p>
          </p:txBody>
        </p:sp>
        <p:sp>
          <p:nvSpPr>
            <p:cNvPr id="56" name="Text Placeholder 3"/>
            <p:cNvSpPr txBox="1"/>
            <p:nvPr/>
          </p:nvSpPr>
          <p:spPr>
            <a:xfrm>
              <a:off x="4826000" y="2103438"/>
              <a:ext cx="2578100" cy="28733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defRPr/>
              </a:pPr>
              <a:r>
                <a:rPr lang="zh-CN" altLang="en-US" sz="2000" dirty="0">
                  <a:solidFill>
                    <a:schemeClr val="bg1"/>
                  </a:solidFill>
                  <a:cs typeface="+mn-ea"/>
                  <a:sym typeface="+mn-lt"/>
                </a:rPr>
                <a:t>专业版</a:t>
              </a:r>
              <a:endParaRPr lang="en-AU" sz="2000" dirty="0">
                <a:solidFill>
                  <a:schemeClr val="bg1"/>
                </a:solidFill>
                <a:cs typeface="+mn-ea"/>
                <a:sym typeface="+mn-lt"/>
              </a:endParaRPr>
            </a:p>
          </p:txBody>
        </p:sp>
        <p:sp>
          <p:nvSpPr>
            <p:cNvPr id="59" name="Text Placeholder 3"/>
            <p:cNvSpPr txBox="1"/>
            <p:nvPr/>
          </p:nvSpPr>
          <p:spPr bwMode="auto">
            <a:xfrm>
              <a:off x="4826000" y="5313363"/>
              <a:ext cx="25796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sz="1400">
                  <a:solidFill>
                    <a:schemeClr val="tx1"/>
                  </a:solidFill>
                  <a:latin typeface="Lato Light" pitchFamily="34" charset="0"/>
                </a:defRPr>
              </a:lvl1pPr>
              <a:lvl2pPr>
                <a:lnSpc>
                  <a:spcPct val="90000"/>
                </a:lnSpc>
                <a:spcBef>
                  <a:spcPts val="500"/>
                </a:spcBef>
                <a:buFont typeface="Arial" panose="020B0604020202020204" pitchFamily="34" charset="0"/>
                <a:defRPr sz="1200">
                  <a:solidFill>
                    <a:schemeClr val="tx1"/>
                  </a:solidFill>
                  <a:latin typeface="Lato Light" pitchFamily="34" charset="0"/>
                </a:defRPr>
              </a:lvl2pPr>
              <a:lvl3pPr>
                <a:lnSpc>
                  <a:spcPct val="90000"/>
                </a:lnSpc>
                <a:spcBef>
                  <a:spcPts val="500"/>
                </a:spcBef>
                <a:buFont typeface="Arial" panose="020B0604020202020204" pitchFamily="34" charset="0"/>
                <a:defRPr sz="1100">
                  <a:solidFill>
                    <a:schemeClr val="tx1"/>
                  </a:solidFill>
                  <a:latin typeface="Lato Light" pitchFamily="34" charset="0"/>
                </a:defRPr>
              </a:lvl3pPr>
              <a:lvl4pPr>
                <a:lnSpc>
                  <a:spcPct val="90000"/>
                </a:lnSpc>
                <a:spcBef>
                  <a:spcPts val="500"/>
                </a:spcBef>
                <a:buFont typeface="Arial" panose="020B0604020202020204" pitchFamily="34" charset="0"/>
                <a:defRPr sz="1000">
                  <a:solidFill>
                    <a:schemeClr val="tx1"/>
                  </a:solidFill>
                  <a:latin typeface="Lato Light" pitchFamily="34" charset="0"/>
                </a:defRPr>
              </a:lvl4pPr>
              <a:lvl5pPr>
                <a:lnSpc>
                  <a:spcPct val="90000"/>
                </a:lnSpc>
                <a:spcBef>
                  <a:spcPts val="500"/>
                </a:spcBef>
                <a:buFont typeface="Arial" panose="020B0604020202020204" pitchFamily="34" charset="0"/>
                <a:defRPr sz="1000">
                  <a:solidFill>
                    <a:schemeClr val="tx1"/>
                  </a:solidFill>
                  <a:latin typeface="Lato Light" pitchFamily="34" charset="0"/>
                </a:defRPr>
              </a:lvl5pPr>
              <a:lvl6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6pPr>
              <a:lvl7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7pPr>
              <a:lvl8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8pPr>
              <a:lvl9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9pPr>
            </a:lstStyle>
            <a:p>
              <a:pPr algn="ctr" eaLnBrk="1" hangingPunct="1">
                <a:defRPr/>
              </a:pPr>
              <a:r>
                <a:rPr lang="id-ID" altLang="zh-CN" sz="2800" b="1">
                  <a:solidFill>
                    <a:schemeClr val="bg1"/>
                  </a:solidFill>
                  <a:latin typeface="+mn-lt"/>
                  <a:cs typeface="+mn-ea"/>
                  <a:sym typeface="+mn-lt"/>
                </a:rPr>
                <a:t>$321</a:t>
              </a:r>
              <a:endParaRPr lang="en-AU" altLang="zh-CN" sz="2800" b="1">
                <a:solidFill>
                  <a:schemeClr val="bg1"/>
                </a:solidFill>
                <a:latin typeface="+mn-lt"/>
                <a:cs typeface="+mn-ea"/>
                <a:sym typeface="+mn-lt"/>
              </a:endParaRPr>
            </a:p>
          </p:txBody>
        </p:sp>
      </p:grpSp>
      <p:grpSp>
        <p:nvGrpSpPr>
          <p:cNvPr id="6" name="组合 5"/>
          <p:cNvGrpSpPr/>
          <p:nvPr/>
        </p:nvGrpSpPr>
        <p:grpSpPr>
          <a:xfrm>
            <a:off x="1482725" y="1716088"/>
            <a:ext cx="2351088" cy="4267200"/>
            <a:chOff x="2149475" y="1525588"/>
            <a:chExt cx="2351088" cy="4267200"/>
          </a:xfrm>
          <a:effectLst>
            <a:outerShdw blurRad="50800" dist="38100" dir="5400000" algn="t" rotWithShape="0">
              <a:prstClr val="black">
                <a:alpha val="40000"/>
              </a:prstClr>
            </a:outerShdw>
          </a:effectLst>
        </p:grpSpPr>
        <p:grpSp>
          <p:nvGrpSpPr>
            <p:cNvPr id="37" name="Group 5"/>
            <p:cNvGrpSpPr/>
            <p:nvPr/>
          </p:nvGrpSpPr>
          <p:grpSpPr bwMode="auto">
            <a:xfrm>
              <a:off x="2149475" y="1525588"/>
              <a:ext cx="2349500" cy="4267200"/>
              <a:chOff x="2657475" y="1428750"/>
              <a:chExt cx="1762125" cy="3200400"/>
            </a:xfrm>
          </p:grpSpPr>
          <p:sp>
            <p:nvSpPr>
              <p:cNvPr id="38" name="Rounded Rectangle 6"/>
              <p:cNvSpPr/>
              <p:nvPr/>
            </p:nvSpPr>
            <p:spPr>
              <a:xfrm>
                <a:off x="2657475" y="4019550"/>
                <a:ext cx="1762125" cy="609600"/>
              </a:xfrm>
              <a:prstGeom prst="roundRect">
                <a:avLst>
                  <a:gd name="adj" fmla="val 8334"/>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cs typeface="+mn-ea"/>
                  <a:sym typeface="+mn-lt"/>
                </a:endParaRPr>
              </a:p>
            </p:txBody>
          </p:sp>
          <p:sp>
            <p:nvSpPr>
              <p:cNvPr id="39" name="Rounded Rectangle 7"/>
              <p:cNvSpPr/>
              <p:nvPr/>
            </p:nvSpPr>
            <p:spPr>
              <a:xfrm>
                <a:off x="2657475" y="1428750"/>
                <a:ext cx="1762125" cy="838200"/>
              </a:xfrm>
              <a:prstGeom prst="roundRect">
                <a:avLst>
                  <a:gd name="adj" fmla="val 83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cs typeface="+mn-ea"/>
                  <a:sym typeface="+mn-lt"/>
                </a:endParaRPr>
              </a:p>
            </p:txBody>
          </p:sp>
          <p:sp>
            <p:nvSpPr>
              <p:cNvPr id="40" name="Rectangle 8"/>
              <p:cNvSpPr/>
              <p:nvPr/>
            </p:nvSpPr>
            <p:spPr>
              <a:xfrm>
                <a:off x="2657475" y="1847850"/>
                <a:ext cx="1762125" cy="495300"/>
              </a:xfrm>
              <a:prstGeom prst="rect">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cs typeface="+mn-ea"/>
                  <a:sym typeface="+mn-lt"/>
                </a:endParaRPr>
              </a:p>
            </p:txBody>
          </p:sp>
          <p:sp>
            <p:nvSpPr>
              <p:cNvPr id="41" name="Rectangle 9"/>
              <p:cNvSpPr/>
              <p:nvPr/>
            </p:nvSpPr>
            <p:spPr>
              <a:xfrm>
                <a:off x="2657475" y="2343150"/>
                <a:ext cx="1762125" cy="17383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800"/>
                  </a:spcBef>
                  <a:spcAft>
                    <a:spcPts val="0"/>
                  </a:spcAft>
                  <a:defRPr/>
                </a:pPr>
                <a:endParaRPr lang="en-US" sz="1335" dirty="0">
                  <a:solidFill>
                    <a:schemeClr val="tx1">
                      <a:lumMod val="65000"/>
                      <a:lumOff val="35000"/>
                    </a:schemeClr>
                  </a:solidFill>
                  <a:cs typeface="+mn-ea"/>
                  <a:sym typeface="+mn-lt"/>
                </a:endParaRPr>
              </a:p>
            </p:txBody>
          </p:sp>
        </p:grpSp>
        <p:sp>
          <p:nvSpPr>
            <p:cNvPr id="54" name="Text Placeholder 8"/>
            <p:cNvSpPr txBox="1"/>
            <p:nvPr/>
          </p:nvSpPr>
          <p:spPr>
            <a:xfrm>
              <a:off x="2149475" y="2228850"/>
              <a:ext cx="2349500" cy="369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defRPr/>
              </a:pPr>
              <a:r>
                <a:rPr lang="zh-CN" altLang="en-US" sz="2000" dirty="0">
                  <a:solidFill>
                    <a:schemeClr val="bg1"/>
                  </a:solidFill>
                  <a:cs typeface="+mn-ea"/>
                  <a:sym typeface="+mn-lt"/>
                </a:rPr>
                <a:t>基础版</a:t>
              </a:r>
              <a:endParaRPr lang="en-AU" sz="2000" dirty="0">
                <a:solidFill>
                  <a:schemeClr val="bg1"/>
                </a:solidFill>
                <a:cs typeface="+mn-ea"/>
                <a:sym typeface="+mn-lt"/>
              </a:endParaRPr>
            </a:p>
          </p:txBody>
        </p:sp>
        <p:sp>
          <p:nvSpPr>
            <p:cNvPr id="57" name="Text Placeholder 3"/>
            <p:cNvSpPr txBox="1"/>
            <p:nvPr/>
          </p:nvSpPr>
          <p:spPr bwMode="auto">
            <a:xfrm>
              <a:off x="2149475" y="5254625"/>
              <a:ext cx="23510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sz="1400">
                  <a:solidFill>
                    <a:schemeClr val="tx1"/>
                  </a:solidFill>
                  <a:latin typeface="Lato Light" pitchFamily="34" charset="0"/>
                </a:defRPr>
              </a:lvl1pPr>
              <a:lvl2pPr>
                <a:lnSpc>
                  <a:spcPct val="90000"/>
                </a:lnSpc>
                <a:spcBef>
                  <a:spcPts val="500"/>
                </a:spcBef>
                <a:buFont typeface="Arial" panose="020B0604020202020204" pitchFamily="34" charset="0"/>
                <a:defRPr sz="1200">
                  <a:solidFill>
                    <a:schemeClr val="tx1"/>
                  </a:solidFill>
                  <a:latin typeface="Lato Light" pitchFamily="34" charset="0"/>
                </a:defRPr>
              </a:lvl2pPr>
              <a:lvl3pPr>
                <a:lnSpc>
                  <a:spcPct val="90000"/>
                </a:lnSpc>
                <a:spcBef>
                  <a:spcPts val="500"/>
                </a:spcBef>
                <a:buFont typeface="Arial" panose="020B0604020202020204" pitchFamily="34" charset="0"/>
                <a:defRPr sz="1100">
                  <a:solidFill>
                    <a:schemeClr val="tx1"/>
                  </a:solidFill>
                  <a:latin typeface="Lato Light" pitchFamily="34" charset="0"/>
                </a:defRPr>
              </a:lvl3pPr>
              <a:lvl4pPr>
                <a:lnSpc>
                  <a:spcPct val="90000"/>
                </a:lnSpc>
                <a:spcBef>
                  <a:spcPts val="500"/>
                </a:spcBef>
                <a:buFont typeface="Arial" panose="020B0604020202020204" pitchFamily="34" charset="0"/>
                <a:defRPr sz="1000">
                  <a:solidFill>
                    <a:schemeClr val="tx1"/>
                  </a:solidFill>
                  <a:latin typeface="Lato Light" pitchFamily="34" charset="0"/>
                </a:defRPr>
              </a:lvl4pPr>
              <a:lvl5pPr>
                <a:lnSpc>
                  <a:spcPct val="90000"/>
                </a:lnSpc>
                <a:spcBef>
                  <a:spcPts val="500"/>
                </a:spcBef>
                <a:buFont typeface="Arial" panose="020B0604020202020204" pitchFamily="34" charset="0"/>
                <a:defRPr sz="1000">
                  <a:solidFill>
                    <a:schemeClr val="tx1"/>
                  </a:solidFill>
                  <a:latin typeface="Lato Light" pitchFamily="34" charset="0"/>
                </a:defRPr>
              </a:lvl5pPr>
              <a:lvl6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6pPr>
              <a:lvl7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7pPr>
              <a:lvl8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8pPr>
              <a:lvl9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9pPr>
            </a:lstStyle>
            <a:p>
              <a:pPr algn="ctr" eaLnBrk="1" hangingPunct="1">
                <a:defRPr/>
              </a:pPr>
              <a:r>
                <a:rPr lang="id-ID" altLang="zh-CN" sz="1800" b="1">
                  <a:solidFill>
                    <a:schemeClr val="bg1"/>
                  </a:solidFill>
                  <a:latin typeface="+mn-lt"/>
                  <a:cs typeface="+mn-ea"/>
                  <a:sym typeface="+mn-lt"/>
                </a:rPr>
                <a:t>$234</a:t>
              </a:r>
              <a:endParaRPr lang="en-AU" altLang="zh-CN" sz="1800" b="1">
                <a:solidFill>
                  <a:schemeClr val="bg1"/>
                </a:solidFill>
                <a:latin typeface="+mn-lt"/>
                <a:cs typeface="+mn-ea"/>
                <a:sym typeface="+mn-lt"/>
              </a:endParaRPr>
            </a:p>
          </p:txBody>
        </p:sp>
        <p:sp>
          <p:nvSpPr>
            <p:cNvPr id="61" name="Text Placeholder 9"/>
            <p:cNvSpPr txBox="1"/>
            <p:nvPr/>
          </p:nvSpPr>
          <p:spPr>
            <a:xfrm>
              <a:off x="2247900" y="2820988"/>
              <a:ext cx="2152650" cy="21590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id-ID" dirty="0">
                  <a:solidFill>
                    <a:schemeClr val="tx1">
                      <a:lumMod val="65000"/>
                      <a:lumOff val="35000"/>
                    </a:schemeClr>
                  </a:solidFill>
                  <a:cs typeface="+mn-ea"/>
                  <a:sym typeface="+mn-lt"/>
                </a:rPr>
                <a:t>Lorem ipsum dolor sit amet business deal here check this out:</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1,2 GHz CPU</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2 Email Domain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Free installation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1 TB Server Space</a:t>
              </a:r>
              <a:endParaRPr lang="en-AU" dirty="0">
                <a:solidFill>
                  <a:schemeClr val="tx1">
                    <a:lumMod val="65000"/>
                    <a:lumOff val="35000"/>
                  </a:schemeClr>
                </a:solidFill>
                <a:cs typeface="+mn-ea"/>
                <a:sym typeface="+mn-lt"/>
              </a:endParaRPr>
            </a:p>
          </p:txBody>
        </p:sp>
      </p:grpSp>
      <p:grpSp>
        <p:nvGrpSpPr>
          <p:cNvPr id="2" name="组合 1"/>
          <p:cNvGrpSpPr/>
          <p:nvPr/>
        </p:nvGrpSpPr>
        <p:grpSpPr>
          <a:xfrm>
            <a:off x="8396288" y="1716088"/>
            <a:ext cx="2351087" cy="4267200"/>
            <a:chOff x="7729538" y="1525588"/>
            <a:chExt cx="2351087" cy="4267200"/>
          </a:xfrm>
          <a:effectLst>
            <a:outerShdw blurRad="50800" dist="38100" dir="5400000" algn="t" rotWithShape="0">
              <a:prstClr val="black">
                <a:alpha val="40000"/>
              </a:prstClr>
            </a:outerShdw>
          </a:effectLst>
        </p:grpSpPr>
        <p:grpSp>
          <p:nvGrpSpPr>
            <p:cNvPr id="47" name="Group 15"/>
            <p:cNvGrpSpPr/>
            <p:nvPr/>
          </p:nvGrpSpPr>
          <p:grpSpPr bwMode="auto">
            <a:xfrm>
              <a:off x="7731125" y="1525588"/>
              <a:ext cx="2349500" cy="4267200"/>
              <a:chOff x="6619874" y="1428750"/>
              <a:chExt cx="1762126" cy="3200400"/>
            </a:xfrm>
          </p:grpSpPr>
          <p:sp>
            <p:nvSpPr>
              <p:cNvPr id="50" name="Rounded Rectangle 16"/>
              <p:cNvSpPr/>
              <p:nvPr/>
            </p:nvSpPr>
            <p:spPr>
              <a:xfrm>
                <a:off x="6619874" y="4019550"/>
                <a:ext cx="1762126" cy="609600"/>
              </a:xfrm>
              <a:prstGeom prst="roundRect">
                <a:avLst>
                  <a:gd name="adj" fmla="val 8334"/>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dirty="0">
                  <a:cs typeface="+mn-ea"/>
                  <a:sym typeface="+mn-lt"/>
                </a:endParaRPr>
              </a:p>
            </p:txBody>
          </p:sp>
          <p:sp>
            <p:nvSpPr>
              <p:cNvPr id="51" name="Rounded Rectangle 17"/>
              <p:cNvSpPr/>
              <p:nvPr/>
            </p:nvSpPr>
            <p:spPr>
              <a:xfrm>
                <a:off x="6619874" y="1428750"/>
                <a:ext cx="1762126" cy="838200"/>
              </a:xfrm>
              <a:prstGeom prst="roundRect">
                <a:avLst>
                  <a:gd name="adj" fmla="val 8334"/>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cs typeface="+mn-ea"/>
                  <a:sym typeface="+mn-lt"/>
                </a:endParaRPr>
              </a:p>
            </p:txBody>
          </p:sp>
          <p:sp>
            <p:nvSpPr>
              <p:cNvPr id="52" name="Rectangle 18"/>
              <p:cNvSpPr/>
              <p:nvPr/>
            </p:nvSpPr>
            <p:spPr>
              <a:xfrm>
                <a:off x="6619874" y="1847850"/>
                <a:ext cx="1762126" cy="495300"/>
              </a:xfrm>
              <a:prstGeom prst="rect">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cs typeface="+mn-ea"/>
                  <a:sym typeface="+mn-lt"/>
                </a:endParaRPr>
              </a:p>
            </p:txBody>
          </p:sp>
          <p:sp>
            <p:nvSpPr>
              <p:cNvPr id="53" name="Rectangle 19"/>
              <p:cNvSpPr/>
              <p:nvPr/>
            </p:nvSpPr>
            <p:spPr>
              <a:xfrm>
                <a:off x="6619874" y="2343150"/>
                <a:ext cx="1762126" cy="17383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800"/>
                  </a:spcBef>
                  <a:spcAft>
                    <a:spcPts val="0"/>
                  </a:spcAft>
                  <a:defRPr/>
                </a:pPr>
                <a:endParaRPr lang="en-US" sz="1335" dirty="0">
                  <a:solidFill>
                    <a:schemeClr val="tx1">
                      <a:lumMod val="65000"/>
                      <a:lumOff val="35000"/>
                    </a:schemeClr>
                  </a:solidFill>
                  <a:cs typeface="+mn-ea"/>
                  <a:sym typeface="+mn-lt"/>
                </a:endParaRPr>
              </a:p>
            </p:txBody>
          </p:sp>
        </p:grpSp>
        <p:sp>
          <p:nvSpPr>
            <p:cNvPr id="58" name="Text Placeholder 8"/>
            <p:cNvSpPr txBox="1"/>
            <p:nvPr/>
          </p:nvSpPr>
          <p:spPr>
            <a:xfrm>
              <a:off x="7731125" y="2228850"/>
              <a:ext cx="2349500" cy="369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spcAft>
                  <a:spcPts val="0"/>
                </a:spcAft>
                <a:defRPr/>
              </a:pPr>
              <a:r>
                <a:rPr lang="zh-CN" altLang="en-US" sz="2000" dirty="0">
                  <a:solidFill>
                    <a:schemeClr val="bg1"/>
                  </a:solidFill>
                  <a:cs typeface="+mn-ea"/>
                  <a:sym typeface="+mn-lt"/>
                </a:rPr>
                <a:t>大师版</a:t>
              </a:r>
              <a:endParaRPr lang="en-AU" sz="2000" dirty="0">
                <a:solidFill>
                  <a:schemeClr val="bg1"/>
                </a:solidFill>
                <a:cs typeface="+mn-ea"/>
                <a:sym typeface="+mn-lt"/>
              </a:endParaRPr>
            </a:p>
          </p:txBody>
        </p:sp>
        <p:sp>
          <p:nvSpPr>
            <p:cNvPr id="60" name="Text Placeholder 3"/>
            <p:cNvSpPr txBox="1"/>
            <p:nvPr/>
          </p:nvSpPr>
          <p:spPr bwMode="auto">
            <a:xfrm>
              <a:off x="7729538" y="5226050"/>
              <a:ext cx="2351087"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defRPr sz="1400">
                  <a:solidFill>
                    <a:schemeClr val="tx1"/>
                  </a:solidFill>
                  <a:latin typeface="Lato Light" pitchFamily="34" charset="0"/>
                </a:defRPr>
              </a:lvl1pPr>
              <a:lvl2pPr>
                <a:lnSpc>
                  <a:spcPct val="90000"/>
                </a:lnSpc>
                <a:spcBef>
                  <a:spcPts val="500"/>
                </a:spcBef>
                <a:buFont typeface="Arial" panose="020B0604020202020204" pitchFamily="34" charset="0"/>
                <a:defRPr sz="1200">
                  <a:solidFill>
                    <a:schemeClr val="tx1"/>
                  </a:solidFill>
                  <a:latin typeface="Lato Light" pitchFamily="34" charset="0"/>
                </a:defRPr>
              </a:lvl2pPr>
              <a:lvl3pPr>
                <a:lnSpc>
                  <a:spcPct val="90000"/>
                </a:lnSpc>
                <a:spcBef>
                  <a:spcPts val="500"/>
                </a:spcBef>
                <a:buFont typeface="Arial" panose="020B0604020202020204" pitchFamily="34" charset="0"/>
                <a:defRPr sz="1100">
                  <a:solidFill>
                    <a:schemeClr val="tx1"/>
                  </a:solidFill>
                  <a:latin typeface="Lato Light" pitchFamily="34" charset="0"/>
                </a:defRPr>
              </a:lvl3pPr>
              <a:lvl4pPr>
                <a:lnSpc>
                  <a:spcPct val="90000"/>
                </a:lnSpc>
                <a:spcBef>
                  <a:spcPts val="500"/>
                </a:spcBef>
                <a:buFont typeface="Arial" panose="020B0604020202020204" pitchFamily="34" charset="0"/>
                <a:defRPr sz="1000">
                  <a:solidFill>
                    <a:schemeClr val="tx1"/>
                  </a:solidFill>
                  <a:latin typeface="Lato Light" pitchFamily="34" charset="0"/>
                </a:defRPr>
              </a:lvl4pPr>
              <a:lvl5pPr>
                <a:lnSpc>
                  <a:spcPct val="90000"/>
                </a:lnSpc>
                <a:spcBef>
                  <a:spcPts val="500"/>
                </a:spcBef>
                <a:buFont typeface="Arial" panose="020B0604020202020204" pitchFamily="34" charset="0"/>
                <a:defRPr sz="1000">
                  <a:solidFill>
                    <a:schemeClr val="tx1"/>
                  </a:solidFill>
                  <a:latin typeface="Lato Light" pitchFamily="34" charset="0"/>
                </a:defRPr>
              </a:lvl5pPr>
              <a:lvl6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6pPr>
              <a:lvl7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7pPr>
              <a:lvl8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8pPr>
              <a:lvl9pPr fontAlgn="base">
                <a:lnSpc>
                  <a:spcPct val="90000"/>
                </a:lnSpc>
                <a:spcBef>
                  <a:spcPts val="500"/>
                </a:spcBef>
                <a:spcAft>
                  <a:spcPct val="0"/>
                </a:spcAft>
                <a:buFont typeface="Arial" panose="020B0604020202020204" pitchFamily="34" charset="0"/>
                <a:defRPr sz="1000">
                  <a:solidFill>
                    <a:schemeClr val="tx1"/>
                  </a:solidFill>
                  <a:latin typeface="Lato Light" pitchFamily="34" charset="0"/>
                </a:defRPr>
              </a:lvl9pPr>
            </a:lstStyle>
            <a:p>
              <a:pPr algn="ctr" eaLnBrk="1" hangingPunct="1">
                <a:defRPr/>
              </a:pPr>
              <a:r>
                <a:rPr lang="id-ID" altLang="zh-CN" sz="1800" b="1">
                  <a:solidFill>
                    <a:schemeClr val="bg1"/>
                  </a:solidFill>
                  <a:latin typeface="+mn-lt"/>
                  <a:cs typeface="+mn-ea"/>
                  <a:sym typeface="+mn-lt"/>
                </a:rPr>
                <a:t>$412</a:t>
              </a:r>
              <a:endParaRPr lang="en-AU" altLang="zh-CN" sz="1800" b="1">
                <a:solidFill>
                  <a:schemeClr val="bg1"/>
                </a:solidFill>
                <a:latin typeface="+mn-lt"/>
                <a:cs typeface="+mn-ea"/>
                <a:sym typeface="+mn-lt"/>
              </a:endParaRPr>
            </a:p>
          </p:txBody>
        </p:sp>
        <p:sp>
          <p:nvSpPr>
            <p:cNvPr id="62" name="Text Placeholder 9"/>
            <p:cNvSpPr txBox="1"/>
            <p:nvPr/>
          </p:nvSpPr>
          <p:spPr>
            <a:xfrm>
              <a:off x="7829550" y="2820988"/>
              <a:ext cx="2152650" cy="21590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1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id-ID" dirty="0">
                  <a:solidFill>
                    <a:schemeClr val="tx1">
                      <a:lumMod val="65000"/>
                      <a:lumOff val="35000"/>
                    </a:schemeClr>
                  </a:solidFill>
                  <a:cs typeface="+mn-ea"/>
                  <a:sym typeface="+mn-lt"/>
                </a:rPr>
                <a:t>Lorem ipsum dolor sit amet business deal here check this out:</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2,4 GHz CPU</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8 Email Domain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Free installation</a:t>
              </a:r>
              <a:endParaRPr lang="id-ID" dirty="0">
                <a:solidFill>
                  <a:schemeClr val="tx1">
                    <a:lumMod val="65000"/>
                    <a:lumOff val="35000"/>
                  </a:schemeClr>
                </a:solidFill>
                <a:cs typeface="+mn-ea"/>
                <a:sym typeface="+mn-lt"/>
              </a:endParaRPr>
            </a:p>
            <a:p>
              <a:pPr marL="285750" indent="-285750" fontAlgn="auto">
                <a:spcAft>
                  <a:spcPts val="0"/>
                </a:spcAft>
                <a:buFont typeface="Wingdings" panose="05000000000000000000" pitchFamily="2" charset="2"/>
                <a:buChar char="q"/>
                <a:defRPr/>
              </a:pPr>
              <a:r>
                <a:rPr lang="id-ID" dirty="0">
                  <a:solidFill>
                    <a:schemeClr val="tx1">
                      <a:lumMod val="65000"/>
                      <a:lumOff val="35000"/>
                    </a:schemeClr>
                  </a:solidFill>
                  <a:cs typeface="+mn-ea"/>
                  <a:sym typeface="+mn-lt"/>
                </a:rPr>
                <a:t>5 TB Server Space</a:t>
              </a:r>
              <a:endParaRPr lang="en-AU" dirty="0">
                <a:solidFill>
                  <a:schemeClr val="tx1">
                    <a:lumMod val="65000"/>
                    <a:lumOff val="35000"/>
                  </a:schemeClr>
                </a:solidFill>
                <a:cs typeface="+mn-ea"/>
                <a:sym typeface="+mn-lt"/>
              </a:endParaRPr>
            </a:p>
          </p:txBody>
        </p:sp>
      </p:grpSp>
      <p:sp>
        <p:nvSpPr>
          <p:cNvPr id="35" name="文本框 34"/>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产品介绍</a:t>
            </a:r>
            <a:endParaRPr lang="zh-CN" altLang="en-US" sz="2000" b="1" dirty="0">
              <a:solidFill>
                <a:schemeClr val="bg1">
                  <a:lumMod val="95000"/>
                </a:schemeClr>
              </a:solidFill>
              <a:cs typeface="+mn-ea"/>
              <a:sym typeface="+mn-lt"/>
            </a:endParaRPr>
          </a:p>
        </p:txBody>
      </p:sp>
      <p:sp>
        <p:nvSpPr>
          <p:cNvPr id="36" name="文本框 35"/>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1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p:tgtEl>
                                          <p:spTgt spid="6"/>
                                        </p:tgtEl>
                                        <p:attrNameLst>
                                          <p:attrName>ppt_x</p:attrName>
                                        </p:attrNameLst>
                                      </p:cBhvr>
                                      <p:tavLst>
                                        <p:tav tm="0">
                                          <p:val>
                                            <p:strVal val="#ppt_x+#ppt_w*1.125000"/>
                                          </p:val>
                                        </p:tav>
                                        <p:tav tm="100000">
                                          <p:val>
                                            <p:strVal val="#ppt_x"/>
                                          </p:val>
                                        </p:tav>
                                      </p:tavLst>
                                    </p:anim>
                                    <p:animEffect transition="in" filter="wipe(left)">
                                      <p:cBhvr>
                                        <p:cTn id="19" dur="500"/>
                                        <p:tgtEl>
                                          <p:spTgt spid="6"/>
                                        </p:tgtEl>
                                      </p:cBhvr>
                                    </p:animEffect>
                                  </p:childTnLst>
                                </p:cTn>
                              </p:par>
                              <p:par>
                                <p:cTn id="20" presetID="12" presetClass="entr" presetSubtype="8"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ppt_x</p:attrName>
                                        </p:attrNameLst>
                                      </p:cBhvr>
                                      <p:tavLst>
                                        <p:tav tm="0">
                                          <p:val>
                                            <p:strVal val="#ppt_x-#ppt_w*1.125000"/>
                                          </p:val>
                                        </p:tav>
                                        <p:tav tm="100000">
                                          <p:val>
                                            <p:strVal val="#ppt_x"/>
                                          </p:val>
                                        </p:tav>
                                      </p:tavLst>
                                    </p:anim>
                                    <p:animEffect transition="in" filter="wipe(right)">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4" name="Group 57"/>
          <p:cNvGrpSpPr/>
          <p:nvPr/>
        </p:nvGrpSpPr>
        <p:grpSpPr>
          <a:xfrm>
            <a:off x="5810749" y="2186687"/>
            <a:ext cx="5148237" cy="722093"/>
            <a:chOff x="6054006" y="1926337"/>
            <a:chExt cx="5148237" cy="722093"/>
          </a:xfrm>
        </p:grpSpPr>
        <p:sp>
          <p:nvSpPr>
            <p:cNvPr id="35" name="speed"/>
            <p:cNvSpPr txBox="1">
              <a:spLocks noChangeArrowheads="1"/>
            </p:cNvSpPr>
            <p:nvPr/>
          </p:nvSpPr>
          <p:spPr bwMode="auto">
            <a:xfrm>
              <a:off x="6054006" y="1926337"/>
              <a:ext cx="199570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1600" dirty="0">
                  <a:solidFill>
                    <a:schemeClr val="bg1">
                      <a:lumMod val="75000"/>
                    </a:schemeClr>
                  </a:solidFill>
                  <a:latin typeface="+mn-lt"/>
                  <a:ea typeface="+mn-ea"/>
                  <a:cs typeface="+mn-ea"/>
                  <a:sym typeface="+mn-lt"/>
                </a:rPr>
                <a:t>Stylish design</a:t>
              </a:r>
              <a:endParaRPr lang="en-US" altLang="ko-KR" sz="1600" dirty="0">
                <a:solidFill>
                  <a:schemeClr val="bg1">
                    <a:lumMod val="75000"/>
                  </a:schemeClr>
                </a:solidFill>
                <a:latin typeface="+mn-lt"/>
                <a:ea typeface="+mn-ea"/>
                <a:cs typeface="+mn-ea"/>
                <a:sym typeface="+mn-lt"/>
              </a:endParaRPr>
            </a:p>
          </p:txBody>
        </p:sp>
        <p:sp>
          <p:nvSpPr>
            <p:cNvPr id="36" name="Rectangle 3"/>
            <p:cNvSpPr txBox="1">
              <a:spLocks noChangeArrowheads="1"/>
            </p:cNvSpPr>
            <p:nvPr/>
          </p:nvSpPr>
          <p:spPr bwMode="auto">
            <a:xfrm>
              <a:off x="6054007" y="2279098"/>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bg1">
                      <a:lumMod val="75000"/>
                    </a:schemeClr>
                  </a:solidFill>
                  <a:latin typeface="+mn-lt"/>
                  <a:ea typeface="+mn-ea"/>
                  <a:cs typeface="+mn-ea"/>
                  <a:sym typeface="+mn-lt"/>
                </a:rPr>
                <a:t>PowerPoint offers word processing, outlining, drawing, graphing, and presentation management tools all designed to be easy to use and learn</a:t>
              </a:r>
              <a:endParaRPr lang="en-US" dirty="0">
                <a:solidFill>
                  <a:schemeClr val="bg1">
                    <a:lumMod val="75000"/>
                  </a:schemeClr>
                </a:solidFill>
                <a:latin typeface="+mn-lt"/>
                <a:ea typeface="+mn-ea"/>
                <a:cs typeface="+mn-ea"/>
                <a:sym typeface="+mn-lt"/>
              </a:endParaRPr>
            </a:p>
          </p:txBody>
        </p:sp>
      </p:grpSp>
      <p:grpSp>
        <p:nvGrpSpPr>
          <p:cNvPr id="63" name="Group 56"/>
          <p:cNvGrpSpPr/>
          <p:nvPr/>
        </p:nvGrpSpPr>
        <p:grpSpPr>
          <a:xfrm>
            <a:off x="5810749" y="3649473"/>
            <a:ext cx="5148237" cy="677329"/>
            <a:chOff x="6054006" y="3141868"/>
            <a:chExt cx="5148237" cy="677329"/>
          </a:xfrm>
        </p:grpSpPr>
        <p:sp>
          <p:nvSpPr>
            <p:cNvPr id="64" name="speed"/>
            <p:cNvSpPr txBox="1">
              <a:spLocks noChangeArrowheads="1"/>
            </p:cNvSpPr>
            <p:nvPr/>
          </p:nvSpPr>
          <p:spPr bwMode="auto">
            <a:xfrm>
              <a:off x="6054006" y="3141868"/>
              <a:ext cx="2804244"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1600" dirty="0">
                  <a:solidFill>
                    <a:schemeClr val="bg1">
                      <a:lumMod val="75000"/>
                    </a:schemeClr>
                  </a:solidFill>
                  <a:latin typeface="+mn-lt"/>
                  <a:ea typeface="+mn-ea"/>
                  <a:cs typeface="+mn-ea"/>
                  <a:sym typeface="+mn-lt"/>
                </a:rPr>
                <a:t>Contemporary Colors</a:t>
              </a:r>
              <a:endParaRPr lang="en-US" altLang="ko-KR" sz="1600" dirty="0">
                <a:solidFill>
                  <a:schemeClr val="bg1">
                    <a:lumMod val="75000"/>
                  </a:schemeClr>
                </a:solidFill>
                <a:latin typeface="+mn-lt"/>
                <a:ea typeface="+mn-ea"/>
                <a:cs typeface="+mn-ea"/>
                <a:sym typeface="+mn-lt"/>
              </a:endParaRPr>
            </a:p>
          </p:txBody>
        </p:sp>
        <p:sp>
          <p:nvSpPr>
            <p:cNvPr id="65" name="Rectangle 3"/>
            <p:cNvSpPr txBox="1">
              <a:spLocks noChangeArrowheads="1"/>
            </p:cNvSpPr>
            <p:nvPr/>
          </p:nvSpPr>
          <p:spPr bwMode="auto">
            <a:xfrm>
              <a:off x="6054007" y="3449865"/>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bg1">
                      <a:lumMod val="75000"/>
                    </a:schemeClr>
                  </a:solidFill>
                  <a:latin typeface="+mn-lt"/>
                  <a:ea typeface="+mn-ea"/>
                  <a:cs typeface="+mn-ea"/>
                  <a:sym typeface="+mn-lt"/>
                </a:rPr>
                <a:t>PowerPoint offers word processing, outlining, drawing, graphing, and presentation management tools all designed to be easy to use and learn</a:t>
              </a:r>
              <a:endParaRPr lang="en-US" dirty="0">
                <a:solidFill>
                  <a:schemeClr val="bg1">
                    <a:lumMod val="75000"/>
                  </a:schemeClr>
                </a:solidFill>
                <a:latin typeface="+mn-lt"/>
                <a:ea typeface="+mn-ea"/>
                <a:cs typeface="+mn-ea"/>
                <a:sym typeface="+mn-lt"/>
              </a:endParaRPr>
            </a:p>
          </p:txBody>
        </p:sp>
      </p:grpSp>
      <p:grpSp>
        <p:nvGrpSpPr>
          <p:cNvPr id="66" name="Group 55"/>
          <p:cNvGrpSpPr/>
          <p:nvPr/>
        </p:nvGrpSpPr>
        <p:grpSpPr>
          <a:xfrm>
            <a:off x="5810749" y="5040514"/>
            <a:ext cx="5148237" cy="677329"/>
            <a:chOff x="6054006" y="4312635"/>
            <a:chExt cx="5148237" cy="677329"/>
          </a:xfrm>
        </p:grpSpPr>
        <p:sp>
          <p:nvSpPr>
            <p:cNvPr id="67" name="speed"/>
            <p:cNvSpPr txBox="1">
              <a:spLocks noChangeArrowheads="1"/>
            </p:cNvSpPr>
            <p:nvPr/>
          </p:nvSpPr>
          <p:spPr bwMode="auto">
            <a:xfrm>
              <a:off x="6054006" y="4312635"/>
              <a:ext cx="1995700" cy="2215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1600" dirty="0">
                  <a:solidFill>
                    <a:schemeClr val="bg1">
                      <a:lumMod val="75000"/>
                    </a:schemeClr>
                  </a:solidFill>
                  <a:latin typeface="+mn-lt"/>
                  <a:ea typeface="+mn-ea"/>
                  <a:cs typeface="+mn-ea"/>
                  <a:sym typeface="+mn-lt"/>
                </a:rPr>
                <a:t>Top quality design</a:t>
              </a:r>
              <a:endParaRPr lang="en-US" altLang="ko-KR" sz="1600" dirty="0">
                <a:solidFill>
                  <a:schemeClr val="bg1">
                    <a:lumMod val="75000"/>
                  </a:schemeClr>
                </a:solidFill>
                <a:latin typeface="+mn-lt"/>
                <a:ea typeface="+mn-ea"/>
                <a:cs typeface="+mn-ea"/>
                <a:sym typeface="+mn-lt"/>
              </a:endParaRPr>
            </a:p>
          </p:txBody>
        </p:sp>
        <p:sp>
          <p:nvSpPr>
            <p:cNvPr id="68" name="Rectangle 3"/>
            <p:cNvSpPr txBox="1">
              <a:spLocks noChangeArrowheads="1"/>
            </p:cNvSpPr>
            <p:nvPr/>
          </p:nvSpPr>
          <p:spPr bwMode="auto">
            <a:xfrm>
              <a:off x="6054007" y="4620632"/>
              <a:ext cx="5148236" cy="369332"/>
            </a:xfrm>
            <a:prstGeom prst="rect">
              <a:avLst/>
            </a:prstGeom>
            <a:noFill/>
            <a:ln w="9525">
              <a:noFill/>
              <a:miter lim="800000"/>
            </a:ln>
          </p:spPr>
          <p:txBody>
            <a:bodyPr wrap="square" lIns="0" tIns="0" rIns="0" bIns="0" anchor="t" anchorCtr="0">
              <a:spAutoFit/>
              <a:scene3d>
                <a:camera prst="orthographicFront"/>
                <a:lightRig rig="threePt" dir="t"/>
              </a:scene3d>
            </a:bodyPr>
            <a:lstStyle>
              <a:defPPr>
                <a:defRPr lang="ko-KR"/>
              </a:defPPr>
              <a:lvl1pPr fontAlgn="auto">
                <a:spcBef>
                  <a:spcPts val="0"/>
                </a:spcBef>
                <a:spcAft>
                  <a:spcPts val="0"/>
                </a:spcAft>
                <a:buFont typeface="Arial" panose="020B0604020202020204" pitchFamily="34" charset="0"/>
                <a:buNone/>
                <a:defRPr kumimoji="0" sz="1200">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stStyle>
            <a:p>
              <a:pPr latinLnBrk="0"/>
              <a:r>
                <a:rPr lang="en-US" dirty="0">
                  <a:solidFill>
                    <a:schemeClr val="bg1">
                      <a:lumMod val="75000"/>
                    </a:schemeClr>
                  </a:solidFill>
                  <a:latin typeface="+mn-lt"/>
                  <a:ea typeface="+mn-ea"/>
                  <a:cs typeface="+mn-ea"/>
                  <a:sym typeface="+mn-lt"/>
                </a:rPr>
                <a:t>PowerPoint offers word processing, outlining, drawing, graphing, and presentation management tools all designed to be easy to use and learn</a:t>
              </a:r>
              <a:endParaRPr lang="en-US" dirty="0">
                <a:solidFill>
                  <a:schemeClr val="bg1">
                    <a:lumMod val="75000"/>
                  </a:schemeClr>
                </a:solidFill>
                <a:latin typeface="+mn-lt"/>
                <a:ea typeface="+mn-ea"/>
                <a:cs typeface="+mn-ea"/>
                <a:sym typeface="+mn-lt"/>
              </a:endParaRPr>
            </a:p>
          </p:txBody>
        </p:sp>
      </p:grpSp>
      <p:graphicFrame>
        <p:nvGraphicFramePr>
          <p:cNvPr id="69" name="Chart 37"/>
          <p:cNvGraphicFramePr/>
          <p:nvPr/>
        </p:nvGraphicFramePr>
        <p:xfrm>
          <a:off x="428261" y="1590349"/>
          <a:ext cx="5114056" cy="4066478"/>
        </p:xfrm>
        <a:graphic>
          <a:graphicData uri="http://schemas.openxmlformats.org/drawingml/2006/chart">
            <c:chart xmlns:c="http://schemas.openxmlformats.org/drawingml/2006/chart" xmlns:r="http://schemas.openxmlformats.org/officeDocument/2006/relationships" r:id="rId1"/>
          </a:graphicData>
        </a:graphic>
      </p:graphicFrame>
      <p:sp>
        <p:nvSpPr>
          <p:cNvPr id="70" name="speed"/>
          <p:cNvSpPr txBox="1">
            <a:spLocks noChangeArrowheads="1"/>
          </p:cNvSpPr>
          <p:nvPr/>
        </p:nvSpPr>
        <p:spPr bwMode="auto">
          <a:xfrm>
            <a:off x="5810749" y="1604138"/>
            <a:ext cx="1544973"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chemeClr val="bg1">
                    <a:lumMod val="95000"/>
                  </a:schemeClr>
                </a:solidFill>
                <a:latin typeface="+mn-lt"/>
                <a:ea typeface="+mn-ea"/>
                <a:cs typeface="+mn-ea"/>
                <a:sym typeface="+mn-lt"/>
              </a:rPr>
              <a:t>57%</a:t>
            </a:r>
            <a:endParaRPr lang="en-US" altLang="ko-KR" sz="3200" dirty="0">
              <a:solidFill>
                <a:schemeClr val="bg1">
                  <a:lumMod val="95000"/>
                </a:schemeClr>
              </a:solidFill>
              <a:latin typeface="+mn-lt"/>
              <a:ea typeface="+mn-ea"/>
              <a:cs typeface="+mn-ea"/>
              <a:sym typeface="+mn-lt"/>
            </a:endParaRPr>
          </a:p>
        </p:txBody>
      </p:sp>
      <p:grpSp>
        <p:nvGrpSpPr>
          <p:cNvPr id="71" name="Group 59"/>
          <p:cNvGrpSpPr/>
          <p:nvPr/>
        </p:nvGrpSpPr>
        <p:grpSpPr>
          <a:xfrm>
            <a:off x="5769400" y="2137857"/>
            <a:ext cx="1311252" cy="315193"/>
            <a:chOff x="2943846" y="3589710"/>
            <a:chExt cx="1731446" cy="421158"/>
          </a:xfrm>
        </p:grpSpPr>
        <p:cxnSp>
          <p:nvCxnSpPr>
            <p:cNvPr id="72" name="Straight Connector 60"/>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61"/>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4" name="speed"/>
          <p:cNvSpPr txBox="1">
            <a:spLocks noChangeArrowheads="1"/>
          </p:cNvSpPr>
          <p:nvPr/>
        </p:nvSpPr>
        <p:spPr bwMode="auto">
          <a:xfrm>
            <a:off x="5810749" y="3146735"/>
            <a:ext cx="1692118"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chemeClr val="bg1">
                    <a:lumMod val="95000"/>
                  </a:schemeClr>
                </a:solidFill>
                <a:latin typeface="+mn-lt"/>
                <a:ea typeface="+mn-ea"/>
                <a:cs typeface="+mn-ea"/>
                <a:sym typeface="+mn-lt"/>
              </a:rPr>
              <a:t>31%</a:t>
            </a:r>
            <a:endParaRPr lang="en-US" altLang="ko-KR" sz="3200" dirty="0">
              <a:solidFill>
                <a:schemeClr val="bg1">
                  <a:lumMod val="95000"/>
                </a:schemeClr>
              </a:solidFill>
              <a:latin typeface="+mn-lt"/>
              <a:ea typeface="+mn-ea"/>
              <a:cs typeface="+mn-ea"/>
              <a:sym typeface="+mn-lt"/>
            </a:endParaRPr>
          </a:p>
        </p:txBody>
      </p:sp>
      <p:sp>
        <p:nvSpPr>
          <p:cNvPr id="75" name="speed"/>
          <p:cNvSpPr txBox="1">
            <a:spLocks noChangeArrowheads="1"/>
          </p:cNvSpPr>
          <p:nvPr/>
        </p:nvSpPr>
        <p:spPr bwMode="auto">
          <a:xfrm>
            <a:off x="5810749" y="4549945"/>
            <a:ext cx="1821830"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latinLnBrk="0"/>
            <a:r>
              <a:rPr lang="en-US" altLang="ko-KR" sz="3200" dirty="0">
                <a:solidFill>
                  <a:schemeClr val="bg1">
                    <a:lumMod val="95000"/>
                  </a:schemeClr>
                </a:solidFill>
                <a:latin typeface="+mn-lt"/>
                <a:ea typeface="+mn-ea"/>
                <a:cs typeface="+mn-ea"/>
                <a:sym typeface="+mn-lt"/>
              </a:rPr>
              <a:t>12%</a:t>
            </a:r>
            <a:endParaRPr lang="en-US" altLang="ko-KR" sz="3200" dirty="0">
              <a:solidFill>
                <a:schemeClr val="bg1">
                  <a:lumMod val="95000"/>
                </a:schemeClr>
              </a:solidFill>
              <a:latin typeface="+mn-lt"/>
              <a:ea typeface="+mn-ea"/>
              <a:cs typeface="+mn-ea"/>
              <a:sym typeface="+mn-lt"/>
            </a:endParaRPr>
          </a:p>
        </p:txBody>
      </p:sp>
      <p:grpSp>
        <p:nvGrpSpPr>
          <p:cNvPr id="76" name="Group 95"/>
          <p:cNvGrpSpPr/>
          <p:nvPr/>
        </p:nvGrpSpPr>
        <p:grpSpPr>
          <a:xfrm>
            <a:off x="5769399" y="3599078"/>
            <a:ext cx="2037049" cy="315193"/>
            <a:chOff x="2943846" y="3589710"/>
            <a:chExt cx="1731446" cy="421158"/>
          </a:xfrm>
        </p:grpSpPr>
        <p:cxnSp>
          <p:nvCxnSpPr>
            <p:cNvPr id="77" name="Straight Connector 96"/>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97"/>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79" name="Group 98"/>
          <p:cNvGrpSpPr/>
          <p:nvPr/>
        </p:nvGrpSpPr>
        <p:grpSpPr>
          <a:xfrm>
            <a:off x="5769399" y="4993143"/>
            <a:ext cx="1685721" cy="315193"/>
            <a:chOff x="2943846" y="3589710"/>
            <a:chExt cx="1731446" cy="421158"/>
          </a:xfrm>
        </p:grpSpPr>
        <p:cxnSp>
          <p:nvCxnSpPr>
            <p:cNvPr id="80" name="Straight Connector 99"/>
            <p:cNvCxnSpPr/>
            <p:nvPr/>
          </p:nvCxnSpPr>
          <p:spPr>
            <a:xfrm>
              <a:off x="2943846" y="3589710"/>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100"/>
            <p:cNvCxnSpPr/>
            <p:nvPr/>
          </p:nvCxnSpPr>
          <p:spPr>
            <a:xfrm>
              <a:off x="2943846" y="4010868"/>
              <a:ext cx="1731446"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82" name="Left Brace 101"/>
          <p:cNvSpPr/>
          <p:nvPr/>
        </p:nvSpPr>
        <p:spPr>
          <a:xfrm>
            <a:off x="5402422" y="1706127"/>
            <a:ext cx="230868" cy="4011716"/>
          </a:xfrm>
          <a:prstGeom prst="leftBrace">
            <a:avLst>
              <a:gd name="adj1" fmla="val 85476"/>
              <a:gd name="adj2" fmla="val 50651"/>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cs typeface="+mn-ea"/>
              <a:sym typeface="+mn-lt"/>
            </a:endParaRPr>
          </a:p>
        </p:txBody>
      </p:sp>
      <p:sp>
        <p:nvSpPr>
          <p:cNvPr id="83" name="speed"/>
          <p:cNvSpPr txBox="1">
            <a:spLocks noChangeArrowheads="1"/>
          </p:cNvSpPr>
          <p:nvPr/>
        </p:nvSpPr>
        <p:spPr bwMode="auto">
          <a:xfrm>
            <a:off x="3401527" y="3261674"/>
            <a:ext cx="895433" cy="6093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4400" dirty="0">
                <a:solidFill>
                  <a:schemeClr val="bg1"/>
                </a:solidFill>
                <a:latin typeface="+mn-lt"/>
                <a:ea typeface="+mn-ea"/>
                <a:cs typeface="+mn-ea"/>
                <a:sym typeface="+mn-lt"/>
              </a:rPr>
              <a:t>57</a:t>
            </a:r>
            <a:r>
              <a:rPr lang="en-US" altLang="ko-KR" sz="2400" dirty="0">
                <a:solidFill>
                  <a:schemeClr val="bg1"/>
                </a:solidFill>
                <a:latin typeface="+mn-lt"/>
                <a:ea typeface="+mn-ea"/>
                <a:cs typeface="+mn-ea"/>
                <a:sym typeface="+mn-lt"/>
              </a:rPr>
              <a:t>%</a:t>
            </a:r>
            <a:endParaRPr lang="en-US" altLang="ko-KR" sz="4400" dirty="0">
              <a:solidFill>
                <a:schemeClr val="bg1"/>
              </a:solidFill>
              <a:latin typeface="+mn-lt"/>
              <a:ea typeface="+mn-ea"/>
              <a:cs typeface="+mn-ea"/>
              <a:sym typeface="+mn-lt"/>
            </a:endParaRPr>
          </a:p>
        </p:txBody>
      </p:sp>
      <p:sp>
        <p:nvSpPr>
          <p:cNvPr id="84" name="speed"/>
          <p:cNvSpPr txBox="1">
            <a:spLocks noChangeArrowheads="1"/>
          </p:cNvSpPr>
          <p:nvPr/>
        </p:nvSpPr>
        <p:spPr bwMode="auto">
          <a:xfrm>
            <a:off x="1848350" y="3377479"/>
            <a:ext cx="632544" cy="3877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2800" dirty="0">
                <a:solidFill>
                  <a:schemeClr val="bg1"/>
                </a:solidFill>
                <a:latin typeface="+mn-lt"/>
                <a:ea typeface="+mn-ea"/>
                <a:cs typeface="+mn-ea"/>
                <a:sym typeface="+mn-lt"/>
              </a:rPr>
              <a:t>31</a:t>
            </a:r>
            <a:r>
              <a:rPr lang="en-US" altLang="ko-KR" dirty="0">
                <a:solidFill>
                  <a:schemeClr val="bg1"/>
                </a:solidFill>
                <a:latin typeface="+mn-lt"/>
                <a:ea typeface="+mn-ea"/>
                <a:cs typeface="+mn-ea"/>
                <a:sym typeface="+mn-lt"/>
              </a:rPr>
              <a:t>%</a:t>
            </a:r>
            <a:endParaRPr lang="en-US" altLang="ko-KR" dirty="0">
              <a:solidFill>
                <a:schemeClr val="bg1"/>
              </a:solidFill>
              <a:latin typeface="+mn-lt"/>
              <a:ea typeface="+mn-ea"/>
              <a:cs typeface="+mn-ea"/>
              <a:sym typeface="+mn-lt"/>
            </a:endParaRPr>
          </a:p>
        </p:txBody>
      </p:sp>
      <p:sp>
        <p:nvSpPr>
          <p:cNvPr id="85" name="speed"/>
          <p:cNvSpPr txBox="1">
            <a:spLocks noChangeArrowheads="1"/>
          </p:cNvSpPr>
          <p:nvPr/>
        </p:nvSpPr>
        <p:spPr bwMode="auto">
          <a:xfrm>
            <a:off x="2296066" y="2163219"/>
            <a:ext cx="565828" cy="3323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2400" dirty="0">
                <a:solidFill>
                  <a:schemeClr val="bg1"/>
                </a:solidFill>
                <a:latin typeface="+mn-lt"/>
                <a:ea typeface="+mn-ea"/>
                <a:cs typeface="+mn-ea"/>
                <a:sym typeface="+mn-lt"/>
              </a:rPr>
              <a:t>12</a:t>
            </a:r>
            <a:r>
              <a:rPr lang="en-US" altLang="ko-KR" sz="1200" dirty="0">
                <a:solidFill>
                  <a:schemeClr val="bg1"/>
                </a:solidFill>
                <a:latin typeface="+mn-lt"/>
                <a:ea typeface="+mn-ea"/>
                <a:cs typeface="+mn-ea"/>
                <a:sym typeface="+mn-lt"/>
              </a:rPr>
              <a:t>%</a:t>
            </a:r>
            <a:endParaRPr lang="en-US" altLang="ko-KR" sz="1200" dirty="0">
              <a:solidFill>
                <a:schemeClr val="bg1"/>
              </a:solidFill>
              <a:latin typeface="+mn-lt"/>
              <a:ea typeface="+mn-ea"/>
              <a:cs typeface="+mn-ea"/>
              <a:sym typeface="+mn-lt"/>
            </a:endParaRPr>
          </a:p>
        </p:txBody>
      </p:sp>
      <p:sp>
        <p:nvSpPr>
          <p:cNvPr id="33" name="文本框 32"/>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产品介绍</a:t>
            </a:r>
            <a:endParaRPr lang="zh-CN" altLang="en-US" sz="2000" b="1" dirty="0">
              <a:solidFill>
                <a:schemeClr val="bg1">
                  <a:lumMod val="95000"/>
                </a:schemeClr>
              </a:solidFill>
              <a:cs typeface="+mn-ea"/>
              <a:sym typeface="+mn-lt"/>
            </a:endParaRPr>
          </a:p>
        </p:txBody>
      </p:sp>
      <p:sp>
        <p:nvSpPr>
          <p:cNvPr id="37" name="文本框 36"/>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9000">
        <p14:vortex dir="r"/>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5"/>
                                        </p:tgtEl>
                                        <p:attrNameLst>
                                          <p:attrName>style.visibility</p:attrName>
                                        </p:attrNameLst>
                                      </p:cBhvr>
                                      <p:to>
                                        <p:strVal val="visible"/>
                                      </p:to>
                                    </p:set>
                                    <p:anim calcmode="lin" valueType="num">
                                      <p:cBhvr>
                                        <p:cTn id="13" dur="500" fill="hold"/>
                                        <p:tgtEl>
                                          <p:spTgt spid="85"/>
                                        </p:tgtEl>
                                        <p:attrNameLst>
                                          <p:attrName>ppt_w</p:attrName>
                                        </p:attrNameLst>
                                      </p:cBhvr>
                                      <p:tavLst>
                                        <p:tav tm="0">
                                          <p:val>
                                            <p:fltVal val="0"/>
                                          </p:val>
                                        </p:tav>
                                        <p:tav tm="100000">
                                          <p:val>
                                            <p:strVal val="#ppt_w"/>
                                          </p:val>
                                        </p:tav>
                                      </p:tavLst>
                                    </p:anim>
                                    <p:anim calcmode="lin" valueType="num">
                                      <p:cBhvr>
                                        <p:cTn id="14" dur="500" fill="hold"/>
                                        <p:tgtEl>
                                          <p:spTgt spid="85"/>
                                        </p:tgtEl>
                                        <p:attrNameLst>
                                          <p:attrName>ppt_h</p:attrName>
                                        </p:attrNameLst>
                                      </p:cBhvr>
                                      <p:tavLst>
                                        <p:tav tm="0">
                                          <p:val>
                                            <p:fltVal val="0"/>
                                          </p:val>
                                        </p:tav>
                                        <p:tav tm="100000">
                                          <p:val>
                                            <p:strVal val="#ppt_h"/>
                                          </p:val>
                                        </p:tav>
                                      </p:tavLst>
                                    </p:anim>
                                    <p:animEffect transition="in" filter="fade">
                                      <p:cBhvr>
                                        <p:cTn id="15" dur="500"/>
                                        <p:tgtEl>
                                          <p:spTgt spid="8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p:cTn id="19" dur="500" fill="hold"/>
                                        <p:tgtEl>
                                          <p:spTgt spid="84"/>
                                        </p:tgtEl>
                                        <p:attrNameLst>
                                          <p:attrName>ppt_w</p:attrName>
                                        </p:attrNameLst>
                                      </p:cBhvr>
                                      <p:tavLst>
                                        <p:tav tm="0">
                                          <p:val>
                                            <p:fltVal val="0"/>
                                          </p:val>
                                        </p:tav>
                                        <p:tav tm="100000">
                                          <p:val>
                                            <p:strVal val="#ppt_w"/>
                                          </p:val>
                                        </p:tav>
                                      </p:tavLst>
                                    </p:anim>
                                    <p:anim calcmode="lin" valueType="num">
                                      <p:cBhvr>
                                        <p:cTn id="20" dur="500" fill="hold"/>
                                        <p:tgtEl>
                                          <p:spTgt spid="84"/>
                                        </p:tgtEl>
                                        <p:attrNameLst>
                                          <p:attrName>ppt_h</p:attrName>
                                        </p:attrNameLst>
                                      </p:cBhvr>
                                      <p:tavLst>
                                        <p:tav tm="0">
                                          <p:val>
                                            <p:fltVal val="0"/>
                                          </p:val>
                                        </p:tav>
                                        <p:tav tm="100000">
                                          <p:val>
                                            <p:strVal val="#ppt_h"/>
                                          </p:val>
                                        </p:tav>
                                      </p:tavLst>
                                    </p:anim>
                                    <p:animEffect transition="in" filter="fade">
                                      <p:cBhvr>
                                        <p:cTn id="21" dur="500"/>
                                        <p:tgtEl>
                                          <p:spTgt spid="8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83"/>
                                        </p:tgtEl>
                                        <p:attrNameLst>
                                          <p:attrName>style.visibility</p:attrName>
                                        </p:attrNameLst>
                                      </p:cBhvr>
                                      <p:to>
                                        <p:strVal val="visible"/>
                                      </p:to>
                                    </p:set>
                                    <p:anim calcmode="lin" valueType="num">
                                      <p:cBhvr>
                                        <p:cTn id="25" dur="500" fill="hold"/>
                                        <p:tgtEl>
                                          <p:spTgt spid="83"/>
                                        </p:tgtEl>
                                        <p:attrNameLst>
                                          <p:attrName>ppt_w</p:attrName>
                                        </p:attrNameLst>
                                      </p:cBhvr>
                                      <p:tavLst>
                                        <p:tav tm="0">
                                          <p:val>
                                            <p:fltVal val="0"/>
                                          </p:val>
                                        </p:tav>
                                        <p:tav tm="100000">
                                          <p:val>
                                            <p:strVal val="#ppt_w"/>
                                          </p:val>
                                        </p:tav>
                                      </p:tavLst>
                                    </p:anim>
                                    <p:anim calcmode="lin" valueType="num">
                                      <p:cBhvr>
                                        <p:cTn id="26" dur="500" fill="hold"/>
                                        <p:tgtEl>
                                          <p:spTgt spid="83"/>
                                        </p:tgtEl>
                                        <p:attrNameLst>
                                          <p:attrName>ppt_h</p:attrName>
                                        </p:attrNameLst>
                                      </p:cBhvr>
                                      <p:tavLst>
                                        <p:tav tm="0">
                                          <p:val>
                                            <p:fltVal val="0"/>
                                          </p:val>
                                        </p:tav>
                                        <p:tav tm="100000">
                                          <p:val>
                                            <p:strVal val="#ppt_h"/>
                                          </p:val>
                                        </p:tav>
                                      </p:tavLst>
                                    </p:anim>
                                    <p:animEffect transition="in" filter="fade">
                                      <p:cBhvr>
                                        <p:cTn id="27" dur="500"/>
                                        <p:tgtEl>
                                          <p:spTgt spid="83"/>
                                        </p:tgtEl>
                                      </p:cBhvr>
                                    </p:animEffect>
                                  </p:childTnLst>
                                </p:cTn>
                              </p:par>
                            </p:childTnLst>
                          </p:cTn>
                        </p:par>
                        <p:par>
                          <p:cTn id="28" fill="hold">
                            <p:stCondLst>
                              <p:cond delay="2000"/>
                            </p:stCondLst>
                            <p:childTnLst>
                              <p:par>
                                <p:cTn id="29" presetID="12" presetClass="entr" presetSubtype="8" fill="hold" grpId="0" nodeType="after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p:tgtEl>
                                          <p:spTgt spid="82"/>
                                        </p:tgtEl>
                                        <p:attrNameLst>
                                          <p:attrName>ppt_x</p:attrName>
                                        </p:attrNameLst>
                                      </p:cBhvr>
                                      <p:tavLst>
                                        <p:tav tm="0">
                                          <p:val>
                                            <p:strVal val="#ppt_x-#ppt_w*1.125000"/>
                                          </p:val>
                                        </p:tav>
                                        <p:tav tm="100000">
                                          <p:val>
                                            <p:strVal val="#ppt_x"/>
                                          </p:val>
                                        </p:tav>
                                      </p:tavLst>
                                    </p:anim>
                                    <p:animEffect transition="in" filter="wipe(right)">
                                      <p:cBhvr>
                                        <p:cTn id="32" dur="500"/>
                                        <p:tgtEl>
                                          <p:spTgt spid="82"/>
                                        </p:tgtEl>
                                      </p:cBhvr>
                                    </p:animEffect>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wipe(up)">
                                      <p:cBhvr>
                                        <p:cTn id="36" dur="500"/>
                                        <p:tgtEl>
                                          <p:spTgt spid="70"/>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up)">
                                      <p:cBhvr>
                                        <p:cTn id="40" dur="500"/>
                                        <p:tgtEl>
                                          <p:spTgt spid="71"/>
                                        </p:tgtEl>
                                      </p:cBhvr>
                                    </p:animEffect>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wipe(up)">
                                      <p:cBhvr>
                                        <p:cTn id="48" dur="500"/>
                                        <p:tgtEl>
                                          <p:spTgt spid="74"/>
                                        </p:tgtEl>
                                      </p:cBhvr>
                                    </p:animEffect>
                                  </p:childTnLst>
                                </p:cTn>
                              </p:par>
                            </p:childTnLst>
                          </p:cTn>
                        </p:par>
                        <p:par>
                          <p:cTn id="49" fill="hold">
                            <p:stCondLst>
                              <p:cond delay="4500"/>
                            </p:stCondLst>
                            <p:childTnLst>
                              <p:par>
                                <p:cTn id="50" presetID="22" presetClass="entr" presetSubtype="1" fill="hold"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wipe(up)">
                                      <p:cBhvr>
                                        <p:cTn id="52" dur="500"/>
                                        <p:tgtEl>
                                          <p:spTgt spid="76"/>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up)">
                                      <p:cBhvr>
                                        <p:cTn id="56" dur="500"/>
                                        <p:tgtEl>
                                          <p:spTgt spid="6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up)">
                                      <p:cBhvr>
                                        <p:cTn id="60" dur="500"/>
                                        <p:tgtEl>
                                          <p:spTgt spid="75"/>
                                        </p:tgtEl>
                                      </p:cBhvr>
                                    </p:animEffect>
                                  </p:childTnLst>
                                </p:cTn>
                              </p:par>
                            </p:childTnLst>
                          </p:cTn>
                        </p:par>
                        <p:par>
                          <p:cTn id="61" fill="hold">
                            <p:stCondLst>
                              <p:cond delay="6000"/>
                            </p:stCondLst>
                            <p:childTnLst>
                              <p:par>
                                <p:cTn id="62" presetID="22" presetClass="entr" presetSubtype="1" fill="hold" nodeType="afterEffect">
                                  <p:stCondLst>
                                    <p:cond delay="0"/>
                                  </p:stCondLst>
                                  <p:childTnLst>
                                    <p:set>
                                      <p:cBhvr>
                                        <p:cTn id="63" dur="1" fill="hold">
                                          <p:stCondLst>
                                            <p:cond delay="0"/>
                                          </p:stCondLst>
                                        </p:cTn>
                                        <p:tgtEl>
                                          <p:spTgt spid="79"/>
                                        </p:tgtEl>
                                        <p:attrNameLst>
                                          <p:attrName>style.visibility</p:attrName>
                                        </p:attrNameLst>
                                      </p:cBhvr>
                                      <p:to>
                                        <p:strVal val="visible"/>
                                      </p:to>
                                    </p:set>
                                    <p:animEffect transition="in" filter="wipe(up)">
                                      <p:cBhvr>
                                        <p:cTn id="64" dur="500"/>
                                        <p:tgtEl>
                                          <p:spTgt spid="79"/>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up)">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9" grpId="0">
        <p:bldAsOne/>
      </p:bldGraphic>
      <p:bldP spid="70" grpId="0"/>
      <p:bldP spid="74" grpId="0"/>
      <p:bldP spid="75" grpId="0"/>
      <p:bldP spid="82" grpId="0" animBg="1"/>
      <p:bldP spid="83" grpId="0"/>
      <p:bldP spid="84" grpId="0"/>
      <p:bldP spid="8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 name="组合 1"/>
          <p:cNvGrpSpPr/>
          <p:nvPr/>
        </p:nvGrpSpPr>
        <p:grpSpPr>
          <a:xfrm>
            <a:off x="1487256" y="3344540"/>
            <a:ext cx="1962614" cy="1962614"/>
            <a:chOff x="1487256" y="3344540"/>
            <a:chExt cx="1962614" cy="1962614"/>
          </a:xfrm>
        </p:grpSpPr>
        <p:sp>
          <p:nvSpPr>
            <p:cNvPr id="142" name="타원 51"/>
            <p:cNvSpPr/>
            <p:nvPr/>
          </p:nvSpPr>
          <p:spPr>
            <a:xfrm>
              <a:off x="1487256" y="3344540"/>
              <a:ext cx="1962614" cy="196261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145" name="Rectangle 3"/>
            <p:cNvSpPr txBox="1">
              <a:spLocks noChangeArrowheads="1"/>
            </p:cNvSpPr>
            <p:nvPr/>
          </p:nvSpPr>
          <p:spPr bwMode="auto">
            <a:xfrm>
              <a:off x="1645378"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mn-lt"/>
                  <a:ea typeface="+mn-ea"/>
                  <a:cs typeface="+mn-ea"/>
                  <a:sym typeface="+mn-lt"/>
                </a:rPr>
                <a:t>Design inspiration For presentation</a:t>
              </a:r>
              <a:endParaRPr lang="en-US" sz="1200" dirty="0">
                <a:solidFill>
                  <a:schemeClr val="bg1"/>
                </a:solidFill>
                <a:latin typeface="+mn-lt"/>
                <a:ea typeface="+mn-ea"/>
                <a:cs typeface="+mn-ea"/>
                <a:sym typeface="+mn-lt"/>
              </a:endParaRPr>
            </a:p>
          </p:txBody>
        </p:sp>
        <p:sp>
          <p:nvSpPr>
            <p:cNvPr id="146" name="speed"/>
            <p:cNvSpPr txBox="1">
              <a:spLocks noChangeArrowheads="1"/>
            </p:cNvSpPr>
            <p:nvPr/>
          </p:nvSpPr>
          <p:spPr bwMode="auto">
            <a:xfrm>
              <a:off x="1743803"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schemeClr val="bg1"/>
                  </a:solidFill>
                  <a:latin typeface="+mn-lt"/>
                  <a:ea typeface="+mn-ea"/>
                  <a:cs typeface="+mn-ea"/>
                  <a:sym typeface="+mn-lt"/>
                </a:rPr>
                <a:t>Diagram</a:t>
              </a:r>
              <a:endParaRPr lang="en-US" altLang="ko-KR" sz="2000" b="1" dirty="0">
                <a:solidFill>
                  <a:schemeClr val="bg1"/>
                </a:solidFill>
                <a:latin typeface="+mn-lt"/>
                <a:ea typeface="+mn-ea"/>
                <a:cs typeface="+mn-ea"/>
                <a:sym typeface="+mn-lt"/>
              </a:endParaRPr>
            </a:p>
          </p:txBody>
        </p:sp>
      </p:grpSp>
      <p:grpSp>
        <p:nvGrpSpPr>
          <p:cNvPr id="5" name="组合 4"/>
          <p:cNvGrpSpPr/>
          <p:nvPr/>
        </p:nvGrpSpPr>
        <p:grpSpPr>
          <a:xfrm>
            <a:off x="3259700" y="3344540"/>
            <a:ext cx="1962614" cy="1962614"/>
            <a:chOff x="3259700" y="3344540"/>
            <a:chExt cx="1962614" cy="1962614"/>
          </a:xfrm>
        </p:grpSpPr>
        <p:sp>
          <p:nvSpPr>
            <p:cNvPr id="147" name="타원 55"/>
            <p:cNvSpPr/>
            <p:nvPr/>
          </p:nvSpPr>
          <p:spPr>
            <a:xfrm>
              <a:off x="3259700" y="3344540"/>
              <a:ext cx="1962614" cy="1962614"/>
            </a:xfrm>
            <a:prstGeom prst="ellipse">
              <a:avLst/>
            </a:prstGeom>
            <a:noFill/>
            <a:ln>
              <a:solidFill>
                <a:srgbClr val="DB9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148" name="Rectangle 3"/>
            <p:cNvSpPr txBox="1">
              <a:spLocks noChangeArrowheads="1"/>
            </p:cNvSpPr>
            <p:nvPr/>
          </p:nvSpPr>
          <p:spPr bwMode="auto">
            <a:xfrm>
              <a:off x="3417822"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lumMod val="75000"/>
                    </a:schemeClr>
                  </a:solidFill>
                  <a:latin typeface="+mn-lt"/>
                  <a:ea typeface="+mn-ea"/>
                  <a:cs typeface="+mn-ea"/>
                  <a:sym typeface="+mn-lt"/>
                </a:rPr>
                <a:t>Design inspiration For presentation</a:t>
              </a:r>
              <a:endParaRPr lang="en-US" sz="1200" dirty="0">
                <a:solidFill>
                  <a:schemeClr val="bg1">
                    <a:lumMod val="75000"/>
                  </a:schemeClr>
                </a:solidFill>
                <a:latin typeface="+mn-lt"/>
                <a:ea typeface="+mn-ea"/>
                <a:cs typeface="+mn-ea"/>
                <a:sym typeface="+mn-lt"/>
              </a:endParaRPr>
            </a:p>
          </p:txBody>
        </p:sp>
        <p:sp>
          <p:nvSpPr>
            <p:cNvPr id="149" name="speed"/>
            <p:cNvSpPr txBox="1">
              <a:spLocks noChangeArrowheads="1"/>
            </p:cNvSpPr>
            <p:nvPr/>
          </p:nvSpPr>
          <p:spPr bwMode="auto">
            <a:xfrm>
              <a:off x="3516247"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schemeClr val="bg1">
                      <a:lumMod val="75000"/>
                    </a:schemeClr>
                  </a:solidFill>
                  <a:latin typeface="+mn-lt"/>
                  <a:ea typeface="+mn-ea"/>
                  <a:cs typeface="+mn-ea"/>
                  <a:sym typeface="+mn-lt"/>
                </a:rPr>
                <a:t>Colors</a:t>
              </a:r>
              <a:endParaRPr lang="en-US" altLang="ko-KR" sz="2000" b="1" dirty="0">
                <a:solidFill>
                  <a:schemeClr val="bg1">
                    <a:lumMod val="75000"/>
                  </a:schemeClr>
                </a:solidFill>
                <a:latin typeface="+mn-lt"/>
                <a:ea typeface="+mn-ea"/>
                <a:cs typeface="+mn-ea"/>
                <a:sym typeface="+mn-lt"/>
              </a:endParaRPr>
            </a:p>
          </p:txBody>
        </p:sp>
      </p:grpSp>
      <p:grpSp>
        <p:nvGrpSpPr>
          <p:cNvPr id="6" name="组合 5"/>
          <p:cNvGrpSpPr/>
          <p:nvPr/>
        </p:nvGrpSpPr>
        <p:grpSpPr>
          <a:xfrm>
            <a:off x="5032144" y="3344540"/>
            <a:ext cx="1962614" cy="1962614"/>
            <a:chOff x="5032144" y="3344540"/>
            <a:chExt cx="1962614" cy="1962614"/>
          </a:xfrm>
        </p:grpSpPr>
        <p:sp>
          <p:nvSpPr>
            <p:cNvPr id="143" name="타원 59"/>
            <p:cNvSpPr/>
            <p:nvPr/>
          </p:nvSpPr>
          <p:spPr>
            <a:xfrm>
              <a:off x="5032144" y="3344540"/>
              <a:ext cx="1962614" cy="196261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150" name="Rectangle 3"/>
            <p:cNvSpPr txBox="1">
              <a:spLocks noChangeArrowheads="1"/>
            </p:cNvSpPr>
            <p:nvPr/>
          </p:nvSpPr>
          <p:spPr bwMode="auto">
            <a:xfrm>
              <a:off x="5190266"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mn-lt"/>
                  <a:ea typeface="+mn-ea"/>
                  <a:cs typeface="+mn-ea"/>
                  <a:sym typeface="+mn-lt"/>
                </a:rPr>
                <a:t>Design inspiration For presentation</a:t>
              </a:r>
              <a:endParaRPr lang="en-US" sz="1200" dirty="0">
                <a:solidFill>
                  <a:schemeClr val="bg1"/>
                </a:solidFill>
                <a:latin typeface="+mn-lt"/>
                <a:ea typeface="+mn-ea"/>
                <a:cs typeface="+mn-ea"/>
                <a:sym typeface="+mn-lt"/>
              </a:endParaRPr>
            </a:p>
          </p:txBody>
        </p:sp>
        <p:sp>
          <p:nvSpPr>
            <p:cNvPr id="151" name="speed"/>
            <p:cNvSpPr txBox="1">
              <a:spLocks noChangeArrowheads="1"/>
            </p:cNvSpPr>
            <p:nvPr/>
          </p:nvSpPr>
          <p:spPr bwMode="auto">
            <a:xfrm>
              <a:off x="5288691"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schemeClr val="bg1"/>
                  </a:solidFill>
                  <a:latin typeface="+mn-lt"/>
                  <a:ea typeface="+mn-ea"/>
                  <a:cs typeface="+mn-ea"/>
                  <a:sym typeface="+mn-lt"/>
                </a:rPr>
                <a:t>chart</a:t>
              </a:r>
              <a:endParaRPr lang="en-US" altLang="ko-KR" sz="2000" b="1" dirty="0">
                <a:solidFill>
                  <a:schemeClr val="bg1"/>
                </a:solidFill>
                <a:latin typeface="+mn-lt"/>
                <a:ea typeface="+mn-ea"/>
                <a:cs typeface="+mn-ea"/>
                <a:sym typeface="+mn-lt"/>
              </a:endParaRPr>
            </a:p>
          </p:txBody>
        </p:sp>
      </p:grpSp>
      <p:grpSp>
        <p:nvGrpSpPr>
          <p:cNvPr id="7" name="组合 6"/>
          <p:cNvGrpSpPr/>
          <p:nvPr/>
        </p:nvGrpSpPr>
        <p:grpSpPr>
          <a:xfrm>
            <a:off x="6804588" y="3344540"/>
            <a:ext cx="1962614" cy="1962614"/>
            <a:chOff x="6804588" y="3344540"/>
            <a:chExt cx="1962614" cy="1962614"/>
          </a:xfrm>
        </p:grpSpPr>
        <p:sp>
          <p:nvSpPr>
            <p:cNvPr id="152" name="타원 63"/>
            <p:cNvSpPr/>
            <p:nvPr/>
          </p:nvSpPr>
          <p:spPr>
            <a:xfrm>
              <a:off x="6804588" y="3344540"/>
              <a:ext cx="1962614" cy="1962614"/>
            </a:xfrm>
            <a:prstGeom prst="ellipse">
              <a:avLst/>
            </a:prstGeom>
            <a:noFill/>
            <a:ln>
              <a:solidFill>
                <a:srgbClr val="DB98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153" name="Rectangle 3"/>
            <p:cNvSpPr txBox="1">
              <a:spLocks noChangeArrowheads="1"/>
            </p:cNvSpPr>
            <p:nvPr/>
          </p:nvSpPr>
          <p:spPr bwMode="auto">
            <a:xfrm>
              <a:off x="6962710"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tx1">
                      <a:lumMod val="75000"/>
                      <a:lumOff val="25000"/>
                    </a:schemeClr>
                  </a:solidFill>
                  <a:latin typeface="+mn-lt"/>
                  <a:ea typeface="+mn-ea"/>
                  <a:cs typeface="+mn-ea"/>
                  <a:sym typeface="+mn-lt"/>
                </a:rPr>
                <a:t>Design inspiration For presentation</a:t>
              </a:r>
              <a:endParaRPr lang="en-US" sz="1200" dirty="0">
                <a:solidFill>
                  <a:schemeClr val="tx1">
                    <a:lumMod val="75000"/>
                    <a:lumOff val="25000"/>
                  </a:schemeClr>
                </a:solidFill>
                <a:latin typeface="+mn-lt"/>
                <a:ea typeface="+mn-ea"/>
                <a:cs typeface="+mn-ea"/>
                <a:sym typeface="+mn-lt"/>
              </a:endParaRPr>
            </a:p>
          </p:txBody>
        </p:sp>
        <p:sp>
          <p:nvSpPr>
            <p:cNvPr id="154" name="speed"/>
            <p:cNvSpPr txBox="1">
              <a:spLocks noChangeArrowheads="1"/>
            </p:cNvSpPr>
            <p:nvPr/>
          </p:nvSpPr>
          <p:spPr bwMode="auto">
            <a:xfrm>
              <a:off x="6994758"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schemeClr val="bg1">
                      <a:lumMod val="75000"/>
                    </a:schemeClr>
                  </a:solidFill>
                  <a:latin typeface="+mn-lt"/>
                  <a:ea typeface="+mn-ea"/>
                  <a:cs typeface="+mn-ea"/>
                  <a:sym typeface="+mn-lt"/>
                </a:rPr>
                <a:t>Colors</a:t>
              </a:r>
              <a:endParaRPr lang="en-US" altLang="ko-KR" sz="2000" b="1" dirty="0">
                <a:solidFill>
                  <a:schemeClr val="bg1">
                    <a:lumMod val="75000"/>
                  </a:schemeClr>
                </a:solidFill>
                <a:latin typeface="+mn-lt"/>
                <a:ea typeface="+mn-ea"/>
                <a:cs typeface="+mn-ea"/>
                <a:sym typeface="+mn-lt"/>
              </a:endParaRPr>
            </a:p>
          </p:txBody>
        </p:sp>
      </p:grpSp>
      <p:grpSp>
        <p:nvGrpSpPr>
          <p:cNvPr id="8" name="组合 7"/>
          <p:cNvGrpSpPr/>
          <p:nvPr/>
        </p:nvGrpSpPr>
        <p:grpSpPr>
          <a:xfrm>
            <a:off x="8577030" y="3344540"/>
            <a:ext cx="1962614" cy="1962614"/>
            <a:chOff x="8577030" y="3344540"/>
            <a:chExt cx="1962614" cy="1962614"/>
          </a:xfrm>
        </p:grpSpPr>
        <p:sp>
          <p:nvSpPr>
            <p:cNvPr id="144" name="타원 67"/>
            <p:cNvSpPr/>
            <p:nvPr/>
          </p:nvSpPr>
          <p:spPr>
            <a:xfrm>
              <a:off x="8577030" y="3344540"/>
              <a:ext cx="1962614" cy="196261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155" name="Rectangle 3"/>
            <p:cNvSpPr txBox="1">
              <a:spLocks noChangeArrowheads="1"/>
            </p:cNvSpPr>
            <p:nvPr/>
          </p:nvSpPr>
          <p:spPr bwMode="auto">
            <a:xfrm>
              <a:off x="8735152" y="43998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latinLnBrk="0">
                <a:defRPr/>
              </a:pPr>
              <a:r>
                <a:rPr lang="en-US" sz="1200" dirty="0">
                  <a:solidFill>
                    <a:schemeClr val="bg1"/>
                  </a:solidFill>
                  <a:latin typeface="+mn-lt"/>
                  <a:ea typeface="+mn-ea"/>
                  <a:cs typeface="+mn-ea"/>
                  <a:sym typeface="+mn-lt"/>
                </a:rPr>
                <a:t>Design inspiration For presentation</a:t>
              </a:r>
              <a:endParaRPr lang="en-US" sz="1200" dirty="0">
                <a:solidFill>
                  <a:schemeClr val="bg1"/>
                </a:solidFill>
                <a:latin typeface="+mn-lt"/>
                <a:ea typeface="+mn-ea"/>
                <a:cs typeface="+mn-ea"/>
                <a:sym typeface="+mn-lt"/>
              </a:endParaRPr>
            </a:p>
          </p:txBody>
        </p:sp>
        <p:sp>
          <p:nvSpPr>
            <p:cNvPr id="156" name="speed"/>
            <p:cNvSpPr txBox="1">
              <a:spLocks noChangeArrowheads="1"/>
            </p:cNvSpPr>
            <p:nvPr/>
          </p:nvSpPr>
          <p:spPr bwMode="auto">
            <a:xfrm>
              <a:off x="8833577" y="40031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lnSpc>
                  <a:spcPct val="90000"/>
                </a:lnSpc>
                <a:buClr>
                  <a:prstClr val="white"/>
                </a:buClr>
                <a:defRPr/>
              </a:pPr>
              <a:r>
                <a:rPr lang="en-US" altLang="ko-KR" sz="2000" b="1" dirty="0">
                  <a:solidFill>
                    <a:schemeClr val="bg1"/>
                  </a:solidFill>
                  <a:latin typeface="+mn-lt"/>
                  <a:ea typeface="+mn-ea"/>
                  <a:cs typeface="+mn-ea"/>
                  <a:sym typeface="+mn-lt"/>
                </a:rPr>
                <a:t>chart</a:t>
              </a:r>
              <a:endParaRPr lang="en-US" altLang="ko-KR" sz="2000" b="1" dirty="0">
                <a:solidFill>
                  <a:schemeClr val="bg1"/>
                </a:solidFill>
                <a:latin typeface="+mn-lt"/>
                <a:ea typeface="+mn-ea"/>
                <a:cs typeface="+mn-ea"/>
                <a:sym typeface="+mn-lt"/>
              </a:endParaRPr>
            </a:p>
          </p:txBody>
        </p:sp>
      </p:grpSp>
      <p:sp>
        <p:nvSpPr>
          <p:cNvPr id="157" name="오른쪽 중괄호 4"/>
          <p:cNvSpPr/>
          <p:nvPr/>
        </p:nvSpPr>
        <p:spPr>
          <a:xfrm rot="16200000">
            <a:off x="5771716" y="-1150230"/>
            <a:ext cx="483468" cy="8103096"/>
          </a:xfrm>
          <a:prstGeom prst="rightBrace">
            <a:avLst>
              <a:gd name="adj1" fmla="val 51166"/>
              <a:gd name="adj2" fmla="val 50000"/>
            </a:avLst>
          </a:prstGeom>
          <a:ln>
            <a:solidFill>
              <a:srgbClr val="DB9831"/>
            </a:solidFill>
          </a:ln>
        </p:spPr>
        <p:style>
          <a:lnRef idx="1">
            <a:schemeClr val="accent1"/>
          </a:lnRef>
          <a:fillRef idx="0">
            <a:schemeClr val="accent1"/>
          </a:fillRef>
          <a:effectRef idx="0">
            <a:schemeClr val="accent1"/>
          </a:effectRef>
          <a:fontRef idx="minor">
            <a:schemeClr val="tx1"/>
          </a:fontRef>
        </p:style>
        <p:txBody>
          <a:bodyPr rtlCol="0" anchor="ctr"/>
          <a:lstStyle/>
          <a:p>
            <a:pPr algn="ctr" latinLnBrk="0"/>
            <a:endParaRPr lang="ko-KR" altLang="en-US" dirty="0">
              <a:cs typeface="+mn-ea"/>
              <a:sym typeface="+mn-lt"/>
            </a:endParaRPr>
          </a:p>
        </p:txBody>
      </p:sp>
      <p:sp>
        <p:nvSpPr>
          <p:cNvPr id="158" name="Rectangle 3"/>
          <p:cNvSpPr txBox="1">
            <a:spLocks noChangeArrowheads="1"/>
          </p:cNvSpPr>
          <p:nvPr/>
        </p:nvSpPr>
        <p:spPr bwMode="auto">
          <a:xfrm>
            <a:off x="2430257" y="1883640"/>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defRPr/>
            </a:pPr>
            <a:r>
              <a:rPr lang="en-US" sz="1200" dirty="0" err="1">
                <a:solidFill>
                  <a:schemeClr val="bg1">
                    <a:lumMod val="75000"/>
                  </a:schemeClr>
                </a:solidFill>
                <a:latin typeface="+mn-lt"/>
                <a:ea typeface="+mn-ea"/>
                <a:cs typeface="+mn-ea"/>
                <a:sym typeface="+mn-lt"/>
              </a:rPr>
              <a:t>Powerpoint</a:t>
            </a:r>
            <a:r>
              <a:rPr lang="en-US" sz="1200" dirty="0">
                <a:solidFill>
                  <a:schemeClr val="bg1">
                    <a:lumMod val="75000"/>
                  </a:schemeClr>
                </a:solidFill>
                <a:latin typeface="+mn-lt"/>
                <a:ea typeface="+mn-ea"/>
                <a:cs typeface="+mn-ea"/>
                <a:sym typeface="+mn-lt"/>
              </a:rPr>
              <a:t> offers word processing, outlining, drawing, graphing, and presentation management tools- all designed to be easy to use and learn</a:t>
            </a:r>
            <a:endParaRPr lang="en-US" sz="1200" dirty="0">
              <a:solidFill>
                <a:schemeClr val="bg1">
                  <a:lumMod val="75000"/>
                </a:schemeClr>
              </a:solidFill>
              <a:latin typeface="+mn-lt"/>
              <a:ea typeface="+mn-ea"/>
              <a:cs typeface="+mn-ea"/>
              <a:sym typeface="+mn-lt"/>
            </a:endParaRPr>
          </a:p>
        </p:txBody>
      </p:sp>
      <p:sp>
        <p:nvSpPr>
          <p:cNvPr id="159" name="speed"/>
          <p:cNvSpPr txBox="1">
            <a:spLocks noChangeArrowheads="1"/>
          </p:cNvSpPr>
          <p:nvPr/>
        </p:nvSpPr>
        <p:spPr bwMode="auto">
          <a:xfrm>
            <a:off x="4090853" y="1559041"/>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1pPr>
            <a:lvl2pPr marL="4572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2pPr>
            <a:lvl3pPr marL="9144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3pPr>
            <a:lvl4pPr marL="13716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4pPr>
            <a:lvl5pPr marL="1828800" algn="l" rtl="0" fontAlgn="base" latinLnBrk="1">
              <a:spcBef>
                <a:spcPct val="0"/>
              </a:spcBef>
              <a:spcAft>
                <a:spcPct val="0"/>
              </a:spcAft>
              <a:defRPr kumimoji="1" kern="1200">
                <a:solidFill>
                  <a:schemeClr val="tx1"/>
                </a:solidFill>
                <a:latin typeface="Gulim" panose="020B0600000101010101" pitchFamily="50" charset="-127"/>
                <a:ea typeface="Gulim" panose="020B0600000101010101" pitchFamily="50" charset="-127"/>
                <a:cs typeface="+mn-cs"/>
              </a:defRPr>
            </a:lvl5pPr>
            <a:lvl6pPr marL="22860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6pPr>
            <a:lvl7pPr marL="27432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7pPr>
            <a:lvl8pPr marL="32004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8pPr>
            <a:lvl9pPr marL="3657600" algn="l" defTabSz="914400" rtl="0" eaLnBrk="1" latinLnBrk="1" hangingPunct="1">
              <a:defRPr kumimoji="1" kern="1200">
                <a:solidFill>
                  <a:schemeClr val="tx1"/>
                </a:solidFill>
                <a:latin typeface="Gulim" panose="020B0600000101010101" pitchFamily="50" charset="-127"/>
                <a:ea typeface="Gulim" panose="020B0600000101010101" pitchFamily="50" charset="-127"/>
                <a:cs typeface="+mn-cs"/>
              </a:defRPr>
            </a:lvl9pPr>
          </a:lstStyle>
          <a:p>
            <a:pPr algn="ctr" latinLnBrk="0"/>
            <a:r>
              <a:rPr lang="zh-CN" altLang="en-US" sz="2000" b="1" dirty="0">
                <a:solidFill>
                  <a:schemeClr val="bg1"/>
                </a:solidFill>
                <a:latin typeface="+mn-lt"/>
                <a:ea typeface="+mn-ea"/>
                <a:cs typeface="+mn-ea"/>
                <a:sym typeface="+mn-lt"/>
              </a:rPr>
              <a:t>我们的产品</a:t>
            </a:r>
            <a:endParaRPr lang="en-US" altLang="ko-KR" sz="2000" b="1" dirty="0">
              <a:solidFill>
                <a:schemeClr val="bg1"/>
              </a:solidFill>
              <a:latin typeface="+mn-lt"/>
              <a:ea typeface="+mn-ea"/>
              <a:cs typeface="+mn-ea"/>
              <a:sym typeface="+mn-lt"/>
            </a:endParaRPr>
          </a:p>
        </p:txBody>
      </p:sp>
      <p:sp>
        <p:nvSpPr>
          <p:cNvPr id="30" name="文本框 29"/>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产品介绍</a:t>
            </a:r>
            <a:endParaRPr lang="zh-CN" altLang="en-US" sz="2000" b="1" dirty="0">
              <a:solidFill>
                <a:schemeClr val="bg1">
                  <a:lumMod val="95000"/>
                </a:schemeClr>
              </a:solidFill>
              <a:cs typeface="+mn-ea"/>
              <a:sym typeface="+mn-lt"/>
            </a:endParaRPr>
          </a:p>
        </p:txBody>
      </p:sp>
      <p:sp>
        <p:nvSpPr>
          <p:cNvPr id="31" name="文本框 30"/>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9"/>
                                        </p:tgtEl>
                                        <p:attrNameLst>
                                          <p:attrName>style.visibility</p:attrName>
                                        </p:attrNameLst>
                                      </p:cBhvr>
                                      <p:to>
                                        <p:strVal val="visible"/>
                                      </p:to>
                                    </p:set>
                                    <p:anim calcmode="lin" valueType="num">
                                      <p:cBhvr>
                                        <p:cTn id="7" dur="500" fill="hold"/>
                                        <p:tgtEl>
                                          <p:spTgt spid="159"/>
                                        </p:tgtEl>
                                        <p:attrNameLst>
                                          <p:attrName>ppt_w</p:attrName>
                                        </p:attrNameLst>
                                      </p:cBhvr>
                                      <p:tavLst>
                                        <p:tav tm="0">
                                          <p:val>
                                            <p:fltVal val="0"/>
                                          </p:val>
                                        </p:tav>
                                        <p:tav tm="100000">
                                          <p:val>
                                            <p:strVal val="#ppt_w"/>
                                          </p:val>
                                        </p:tav>
                                      </p:tavLst>
                                    </p:anim>
                                    <p:anim calcmode="lin" valueType="num">
                                      <p:cBhvr>
                                        <p:cTn id="8" dur="500" fill="hold"/>
                                        <p:tgtEl>
                                          <p:spTgt spid="159"/>
                                        </p:tgtEl>
                                        <p:attrNameLst>
                                          <p:attrName>ppt_h</p:attrName>
                                        </p:attrNameLst>
                                      </p:cBhvr>
                                      <p:tavLst>
                                        <p:tav tm="0">
                                          <p:val>
                                            <p:fltVal val="0"/>
                                          </p:val>
                                        </p:tav>
                                        <p:tav tm="100000">
                                          <p:val>
                                            <p:strVal val="#ppt_h"/>
                                          </p:val>
                                        </p:tav>
                                      </p:tavLst>
                                    </p:anim>
                                    <p:animEffect transition="in" filter="fade">
                                      <p:cBhvr>
                                        <p:cTn id="9" dur="500"/>
                                        <p:tgtEl>
                                          <p:spTgt spid="159"/>
                                        </p:tgtEl>
                                      </p:cBhvr>
                                    </p:animEffect>
                                  </p:childTnLst>
                                </p:cTn>
                              </p:par>
                            </p:childTnLst>
                          </p:cTn>
                        </p:par>
                        <p:par>
                          <p:cTn id="10" fill="hold">
                            <p:stCondLst>
                              <p:cond delay="500"/>
                            </p:stCondLst>
                            <p:childTnLst>
                              <p:par>
                                <p:cTn id="11" presetID="12" presetClass="entr" presetSubtype="1" fill="hold" grpId="0" nodeType="afterEffect">
                                  <p:stCondLst>
                                    <p:cond delay="0"/>
                                  </p:stCondLst>
                                  <p:childTnLst>
                                    <p:set>
                                      <p:cBhvr>
                                        <p:cTn id="12" dur="1" fill="hold">
                                          <p:stCondLst>
                                            <p:cond delay="0"/>
                                          </p:stCondLst>
                                        </p:cTn>
                                        <p:tgtEl>
                                          <p:spTgt spid="158"/>
                                        </p:tgtEl>
                                        <p:attrNameLst>
                                          <p:attrName>style.visibility</p:attrName>
                                        </p:attrNameLst>
                                      </p:cBhvr>
                                      <p:to>
                                        <p:strVal val="visible"/>
                                      </p:to>
                                    </p:set>
                                    <p:anim calcmode="lin" valueType="num">
                                      <p:cBhvr additive="base">
                                        <p:cTn id="13" dur="500"/>
                                        <p:tgtEl>
                                          <p:spTgt spid="158"/>
                                        </p:tgtEl>
                                        <p:attrNameLst>
                                          <p:attrName>ppt_y</p:attrName>
                                        </p:attrNameLst>
                                      </p:cBhvr>
                                      <p:tavLst>
                                        <p:tav tm="0">
                                          <p:val>
                                            <p:strVal val="#ppt_y-#ppt_h*1.125000"/>
                                          </p:val>
                                        </p:tav>
                                        <p:tav tm="100000">
                                          <p:val>
                                            <p:strVal val="#ppt_y"/>
                                          </p:val>
                                        </p:tav>
                                      </p:tavLst>
                                    </p:anim>
                                    <p:animEffect transition="in" filter="wipe(down)">
                                      <p:cBhvr>
                                        <p:cTn id="14" dur="500"/>
                                        <p:tgtEl>
                                          <p:spTgt spid="15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157"/>
                                        </p:tgtEl>
                                        <p:attrNameLst>
                                          <p:attrName>style.visibility</p:attrName>
                                        </p:attrNameLst>
                                      </p:cBhvr>
                                      <p:to>
                                        <p:strVal val="visible"/>
                                      </p:to>
                                    </p:set>
                                    <p:anim calcmode="lin" valueType="num">
                                      <p:cBhvr additive="base">
                                        <p:cTn id="18" dur="500"/>
                                        <p:tgtEl>
                                          <p:spTgt spid="157"/>
                                        </p:tgtEl>
                                        <p:attrNameLst>
                                          <p:attrName>ppt_y</p:attrName>
                                        </p:attrNameLst>
                                      </p:cBhvr>
                                      <p:tavLst>
                                        <p:tav tm="0">
                                          <p:val>
                                            <p:strVal val="#ppt_y+#ppt_h*1.125000"/>
                                          </p:val>
                                        </p:tav>
                                        <p:tav tm="100000">
                                          <p:val>
                                            <p:strVal val="#ppt_y"/>
                                          </p:val>
                                        </p:tav>
                                      </p:tavLst>
                                    </p:anim>
                                    <p:animEffect transition="in" filter="wipe(up)">
                                      <p:cBhvr>
                                        <p:cTn id="19" dur="500"/>
                                        <p:tgtEl>
                                          <p:spTgt spid="157"/>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25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75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childTnLst>
                                </p:cTn>
                              </p:par>
                              <p:par>
                                <p:cTn id="41" presetID="53" presetClass="entr" presetSubtype="16" fill="hold" nodeType="withEffect">
                                  <p:stCondLst>
                                    <p:cond delay="100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animBg="1"/>
      <p:bldP spid="158" grpId="0"/>
      <p:bldP spid="15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646331"/>
            </a:xfrm>
            <a:prstGeom prst="rect">
              <a:avLst/>
            </a:prstGeom>
            <a:noFill/>
          </p:spPr>
          <p:txBody>
            <a:bodyPr wrap="square" rtlCol="0">
              <a:spAutoFit/>
            </a:bodyPr>
            <a:lstStyle/>
            <a:p>
              <a:r>
                <a:rPr lang="zh-CN" altLang="en-US" sz="3600" dirty="0">
                  <a:solidFill>
                    <a:schemeClr val="bg1">
                      <a:lumMod val="95000"/>
                    </a:schemeClr>
                  </a:solidFill>
                  <a:cs typeface="+mn-ea"/>
                  <a:sym typeface="+mn-lt"/>
                </a:rPr>
                <a:t>市场反馈</a:t>
              </a:r>
              <a:endParaRPr lang="zh-CN" altLang="en-US" sz="3600"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cxnSp>
        <p:nvCxnSpPr>
          <p:cNvPr id="41" name="직선 연결선 41"/>
          <p:cNvCxnSpPr>
            <a:stCxn id="26" idx="5"/>
            <a:endCxn id="25" idx="1"/>
          </p:cNvCxnSpPr>
          <p:nvPr/>
        </p:nvCxnSpPr>
        <p:spPr>
          <a:xfrm>
            <a:off x="5272771" y="3087333"/>
            <a:ext cx="1372831" cy="1372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2" name="직선 연결선 42"/>
          <p:cNvCxnSpPr>
            <a:stCxn id="27" idx="3"/>
            <a:endCxn id="28" idx="7"/>
          </p:cNvCxnSpPr>
          <p:nvPr/>
        </p:nvCxnSpPr>
        <p:spPr>
          <a:xfrm flipH="1">
            <a:off x="5272770" y="3087333"/>
            <a:ext cx="1372831" cy="1372831"/>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469642" y="2284204"/>
            <a:ext cx="940924" cy="940924"/>
            <a:chOff x="4469642" y="2284204"/>
            <a:chExt cx="940924" cy="940924"/>
          </a:xfrm>
        </p:grpSpPr>
        <p:sp>
          <p:nvSpPr>
            <p:cNvPr id="26" name="타원 15"/>
            <p:cNvSpPr/>
            <p:nvPr/>
          </p:nvSpPr>
          <p:spPr>
            <a:xfrm>
              <a:off x="4469642" y="2284204"/>
              <a:ext cx="940924" cy="9409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grpSp>
          <p:nvGrpSpPr>
            <p:cNvPr id="45" name="Group 39"/>
            <p:cNvGrpSpPr/>
            <p:nvPr/>
          </p:nvGrpSpPr>
          <p:grpSpPr>
            <a:xfrm>
              <a:off x="4721179" y="2466386"/>
              <a:ext cx="453298" cy="490572"/>
              <a:chOff x="4197350" y="1384301"/>
              <a:chExt cx="598488" cy="647700"/>
            </a:xfrm>
          </p:grpSpPr>
          <p:sp>
            <p:nvSpPr>
              <p:cNvPr id="46" name="Freeform 28"/>
              <p:cNvSpPr/>
              <p:nvPr/>
            </p:nvSpPr>
            <p:spPr bwMode="auto">
              <a:xfrm>
                <a:off x="4275138" y="1939926"/>
                <a:ext cx="79375" cy="92075"/>
              </a:xfrm>
              <a:custGeom>
                <a:avLst/>
                <a:gdLst>
                  <a:gd name="T0" fmla="*/ 16 w 50"/>
                  <a:gd name="T1" fmla="*/ 0 h 58"/>
                  <a:gd name="T2" fmla="*/ 0 w 50"/>
                  <a:gd name="T3" fmla="*/ 58 h 58"/>
                  <a:gd name="T4" fmla="*/ 38 w 50"/>
                  <a:gd name="T5" fmla="*/ 58 h 58"/>
                  <a:gd name="T6" fmla="*/ 50 w 50"/>
                  <a:gd name="T7" fmla="*/ 21 h 58"/>
                </a:gdLst>
                <a:ahLst/>
                <a:cxnLst>
                  <a:cxn ang="0">
                    <a:pos x="T0" y="T1"/>
                  </a:cxn>
                  <a:cxn ang="0">
                    <a:pos x="T2" y="T3"/>
                  </a:cxn>
                  <a:cxn ang="0">
                    <a:pos x="T4" y="T5"/>
                  </a:cxn>
                  <a:cxn ang="0">
                    <a:pos x="T6" y="T7"/>
                  </a:cxn>
                </a:cxnLst>
                <a:rect l="0" t="0" r="r" b="b"/>
                <a:pathLst>
                  <a:path w="50" h="58">
                    <a:moveTo>
                      <a:pt x="16" y="0"/>
                    </a:moveTo>
                    <a:lnTo>
                      <a:pt x="0" y="58"/>
                    </a:lnTo>
                    <a:lnTo>
                      <a:pt x="38" y="58"/>
                    </a:lnTo>
                    <a:lnTo>
                      <a:pt x="50" y="21"/>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47" name="Freeform 29"/>
              <p:cNvSpPr/>
              <p:nvPr/>
            </p:nvSpPr>
            <p:spPr bwMode="auto">
              <a:xfrm>
                <a:off x="4554538" y="1943101"/>
                <a:ext cx="79375" cy="88900"/>
              </a:xfrm>
              <a:custGeom>
                <a:avLst/>
                <a:gdLst>
                  <a:gd name="T0" fmla="*/ 34 w 50"/>
                  <a:gd name="T1" fmla="*/ 0 h 56"/>
                  <a:gd name="T2" fmla="*/ 50 w 50"/>
                  <a:gd name="T3" fmla="*/ 56 h 56"/>
                  <a:gd name="T4" fmla="*/ 11 w 50"/>
                  <a:gd name="T5" fmla="*/ 56 h 56"/>
                  <a:gd name="T6" fmla="*/ 0 w 50"/>
                  <a:gd name="T7" fmla="*/ 18 h 56"/>
                </a:gdLst>
                <a:ahLst/>
                <a:cxnLst>
                  <a:cxn ang="0">
                    <a:pos x="T0" y="T1"/>
                  </a:cxn>
                  <a:cxn ang="0">
                    <a:pos x="T2" y="T3"/>
                  </a:cxn>
                  <a:cxn ang="0">
                    <a:pos x="T4" y="T5"/>
                  </a:cxn>
                  <a:cxn ang="0">
                    <a:pos x="T6" y="T7"/>
                  </a:cxn>
                </a:cxnLst>
                <a:rect l="0" t="0" r="r" b="b"/>
                <a:pathLst>
                  <a:path w="50" h="56">
                    <a:moveTo>
                      <a:pt x="34" y="0"/>
                    </a:moveTo>
                    <a:lnTo>
                      <a:pt x="50" y="56"/>
                    </a:lnTo>
                    <a:lnTo>
                      <a:pt x="11" y="56"/>
                    </a:lnTo>
                    <a:lnTo>
                      <a:pt x="0" y="18"/>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0" name="Freeform 30"/>
              <p:cNvSpPr>
                <a:spLocks noEditPoints="1"/>
              </p:cNvSpPr>
              <p:nvPr/>
            </p:nvSpPr>
            <p:spPr bwMode="auto">
              <a:xfrm>
                <a:off x="4197350" y="1474789"/>
                <a:ext cx="517525" cy="515938"/>
              </a:xfrm>
              <a:custGeom>
                <a:avLst/>
                <a:gdLst>
                  <a:gd name="T0" fmla="*/ 265 w 326"/>
                  <a:gd name="T1" fmla="*/ 36 h 325"/>
                  <a:gd name="T2" fmla="*/ 224 w 326"/>
                  <a:gd name="T3" fmla="*/ 12 h 325"/>
                  <a:gd name="T4" fmla="*/ 178 w 326"/>
                  <a:gd name="T5" fmla="*/ 1 h 325"/>
                  <a:gd name="T6" fmla="*/ 132 w 326"/>
                  <a:gd name="T7" fmla="*/ 3 h 325"/>
                  <a:gd name="T8" fmla="*/ 87 w 326"/>
                  <a:gd name="T9" fmla="*/ 18 h 325"/>
                  <a:gd name="T10" fmla="*/ 48 w 326"/>
                  <a:gd name="T11" fmla="*/ 47 h 325"/>
                  <a:gd name="T12" fmla="*/ 27 w 326"/>
                  <a:gd name="T13" fmla="*/ 72 h 325"/>
                  <a:gd name="T14" fmla="*/ 7 w 326"/>
                  <a:gd name="T15" fmla="*/ 116 h 325"/>
                  <a:gd name="T16" fmla="*/ 0 w 326"/>
                  <a:gd name="T17" fmla="*/ 162 h 325"/>
                  <a:gd name="T18" fmla="*/ 7 w 326"/>
                  <a:gd name="T19" fmla="*/ 209 h 325"/>
                  <a:gd name="T20" fmla="*/ 27 w 326"/>
                  <a:gd name="T21" fmla="*/ 252 h 325"/>
                  <a:gd name="T22" fmla="*/ 47 w 326"/>
                  <a:gd name="T23" fmla="*/ 277 h 325"/>
                  <a:gd name="T24" fmla="*/ 87 w 326"/>
                  <a:gd name="T25" fmla="*/ 306 h 325"/>
                  <a:gd name="T26" fmla="*/ 132 w 326"/>
                  <a:gd name="T27" fmla="*/ 322 h 325"/>
                  <a:gd name="T28" fmla="*/ 178 w 326"/>
                  <a:gd name="T29" fmla="*/ 324 h 325"/>
                  <a:gd name="T30" fmla="*/ 224 w 326"/>
                  <a:gd name="T31" fmla="*/ 313 h 325"/>
                  <a:gd name="T32" fmla="*/ 265 w 326"/>
                  <a:gd name="T33" fmla="*/ 288 h 325"/>
                  <a:gd name="T34" fmla="*/ 289 w 326"/>
                  <a:gd name="T35" fmla="*/ 265 h 325"/>
                  <a:gd name="T36" fmla="*/ 314 w 326"/>
                  <a:gd name="T37" fmla="*/ 224 h 325"/>
                  <a:gd name="T38" fmla="*/ 325 w 326"/>
                  <a:gd name="T39" fmla="*/ 178 h 325"/>
                  <a:gd name="T40" fmla="*/ 323 w 326"/>
                  <a:gd name="T41" fmla="*/ 131 h 325"/>
                  <a:gd name="T42" fmla="*/ 307 w 326"/>
                  <a:gd name="T43" fmla="*/ 86 h 325"/>
                  <a:gd name="T44" fmla="*/ 277 w 326"/>
                  <a:gd name="T45" fmla="*/ 47 h 325"/>
                  <a:gd name="T46" fmla="*/ 248 w 326"/>
                  <a:gd name="T47" fmla="*/ 248 h 325"/>
                  <a:gd name="T48" fmla="*/ 219 w 326"/>
                  <a:gd name="T49" fmla="*/ 269 h 325"/>
                  <a:gd name="T50" fmla="*/ 185 w 326"/>
                  <a:gd name="T51" fmla="*/ 281 h 325"/>
                  <a:gd name="T52" fmla="*/ 151 w 326"/>
                  <a:gd name="T53" fmla="*/ 283 h 325"/>
                  <a:gd name="T54" fmla="*/ 117 w 326"/>
                  <a:gd name="T55" fmla="*/ 274 h 325"/>
                  <a:gd name="T56" fmla="*/ 86 w 326"/>
                  <a:gd name="T57" fmla="*/ 256 h 325"/>
                  <a:gd name="T58" fmla="*/ 68 w 326"/>
                  <a:gd name="T59" fmla="*/ 239 h 325"/>
                  <a:gd name="T60" fmla="*/ 50 w 326"/>
                  <a:gd name="T61" fmla="*/ 208 h 325"/>
                  <a:gd name="T62" fmla="*/ 42 w 326"/>
                  <a:gd name="T63" fmla="*/ 174 h 325"/>
                  <a:gd name="T64" fmla="*/ 44 w 326"/>
                  <a:gd name="T65" fmla="*/ 139 h 325"/>
                  <a:gd name="T66" fmla="*/ 55 w 326"/>
                  <a:gd name="T67" fmla="*/ 106 h 325"/>
                  <a:gd name="T68" fmla="*/ 77 w 326"/>
                  <a:gd name="T69" fmla="*/ 76 h 325"/>
                  <a:gd name="T70" fmla="*/ 96 w 326"/>
                  <a:gd name="T71" fmla="*/ 61 h 325"/>
                  <a:gd name="T72" fmla="*/ 128 w 326"/>
                  <a:gd name="T73" fmla="*/ 46 h 325"/>
                  <a:gd name="T74" fmla="*/ 163 w 326"/>
                  <a:gd name="T75" fmla="*/ 41 h 325"/>
                  <a:gd name="T76" fmla="*/ 197 w 326"/>
                  <a:gd name="T77" fmla="*/ 46 h 325"/>
                  <a:gd name="T78" fmla="*/ 230 w 326"/>
                  <a:gd name="T79" fmla="*/ 61 h 325"/>
                  <a:gd name="T80" fmla="*/ 248 w 326"/>
                  <a:gd name="T81" fmla="*/ 76 h 325"/>
                  <a:gd name="T82" fmla="*/ 270 w 326"/>
                  <a:gd name="T83" fmla="*/ 106 h 325"/>
                  <a:gd name="T84" fmla="*/ 281 w 326"/>
                  <a:gd name="T85" fmla="*/ 139 h 325"/>
                  <a:gd name="T86" fmla="*/ 283 w 326"/>
                  <a:gd name="T87" fmla="*/ 174 h 325"/>
                  <a:gd name="T88" fmla="*/ 275 w 326"/>
                  <a:gd name="T89" fmla="*/ 208 h 325"/>
                  <a:gd name="T90" fmla="*/ 257 w 326"/>
                  <a:gd name="T91" fmla="*/ 23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 h="325">
                    <a:moveTo>
                      <a:pt x="277" y="47"/>
                    </a:moveTo>
                    <a:lnTo>
                      <a:pt x="277" y="47"/>
                    </a:lnTo>
                    <a:lnTo>
                      <a:pt x="265" y="36"/>
                    </a:lnTo>
                    <a:lnTo>
                      <a:pt x="252" y="26"/>
                    </a:lnTo>
                    <a:lnTo>
                      <a:pt x="238" y="18"/>
                    </a:lnTo>
                    <a:lnTo>
                      <a:pt x="224" y="12"/>
                    </a:lnTo>
                    <a:lnTo>
                      <a:pt x="209" y="7"/>
                    </a:lnTo>
                    <a:lnTo>
                      <a:pt x="193" y="3"/>
                    </a:lnTo>
                    <a:lnTo>
                      <a:pt x="178" y="1"/>
                    </a:lnTo>
                    <a:lnTo>
                      <a:pt x="163" y="0"/>
                    </a:lnTo>
                    <a:lnTo>
                      <a:pt x="147" y="1"/>
                    </a:lnTo>
                    <a:lnTo>
                      <a:pt x="132" y="3"/>
                    </a:lnTo>
                    <a:lnTo>
                      <a:pt x="117" y="7"/>
                    </a:lnTo>
                    <a:lnTo>
                      <a:pt x="102" y="12"/>
                    </a:lnTo>
                    <a:lnTo>
                      <a:pt x="87" y="18"/>
                    </a:lnTo>
                    <a:lnTo>
                      <a:pt x="73" y="26"/>
                    </a:lnTo>
                    <a:lnTo>
                      <a:pt x="60" y="36"/>
                    </a:lnTo>
                    <a:lnTo>
                      <a:pt x="48" y="47"/>
                    </a:lnTo>
                    <a:lnTo>
                      <a:pt x="48" y="47"/>
                    </a:lnTo>
                    <a:lnTo>
                      <a:pt x="36" y="59"/>
                    </a:lnTo>
                    <a:lnTo>
                      <a:pt x="27" y="72"/>
                    </a:lnTo>
                    <a:lnTo>
                      <a:pt x="19" y="86"/>
                    </a:lnTo>
                    <a:lnTo>
                      <a:pt x="12" y="101"/>
                    </a:lnTo>
                    <a:lnTo>
                      <a:pt x="7" y="116"/>
                    </a:lnTo>
                    <a:lnTo>
                      <a:pt x="3" y="131"/>
                    </a:lnTo>
                    <a:lnTo>
                      <a:pt x="1" y="147"/>
                    </a:lnTo>
                    <a:lnTo>
                      <a:pt x="0" y="162"/>
                    </a:lnTo>
                    <a:lnTo>
                      <a:pt x="1" y="178"/>
                    </a:lnTo>
                    <a:lnTo>
                      <a:pt x="3" y="193"/>
                    </a:lnTo>
                    <a:lnTo>
                      <a:pt x="7" y="209"/>
                    </a:lnTo>
                    <a:lnTo>
                      <a:pt x="12" y="224"/>
                    </a:lnTo>
                    <a:lnTo>
                      <a:pt x="19" y="238"/>
                    </a:lnTo>
                    <a:lnTo>
                      <a:pt x="27" y="252"/>
                    </a:lnTo>
                    <a:lnTo>
                      <a:pt x="36" y="265"/>
                    </a:lnTo>
                    <a:lnTo>
                      <a:pt x="47" y="277"/>
                    </a:lnTo>
                    <a:lnTo>
                      <a:pt x="47" y="277"/>
                    </a:lnTo>
                    <a:lnTo>
                      <a:pt x="60" y="288"/>
                    </a:lnTo>
                    <a:lnTo>
                      <a:pt x="73" y="298"/>
                    </a:lnTo>
                    <a:lnTo>
                      <a:pt x="87" y="306"/>
                    </a:lnTo>
                    <a:lnTo>
                      <a:pt x="102" y="313"/>
                    </a:lnTo>
                    <a:lnTo>
                      <a:pt x="117" y="319"/>
                    </a:lnTo>
                    <a:lnTo>
                      <a:pt x="132" y="322"/>
                    </a:lnTo>
                    <a:lnTo>
                      <a:pt x="147" y="324"/>
                    </a:lnTo>
                    <a:lnTo>
                      <a:pt x="162" y="325"/>
                    </a:lnTo>
                    <a:lnTo>
                      <a:pt x="178" y="324"/>
                    </a:lnTo>
                    <a:lnTo>
                      <a:pt x="193" y="322"/>
                    </a:lnTo>
                    <a:lnTo>
                      <a:pt x="209" y="319"/>
                    </a:lnTo>
                    <a:lnTo>
                      <a:pt x="224" y="313"/>
                    </a:lnTo>
                    <a:lnTo>
                      <a:pt x="238" y="306"/>
                    </a:lnTo>
                    <a:lnTo>
                      <a:pt x="252" y="298"/>
                    </a:lnTo>
                    <a:lnTo>
                      <a:pt x="265" y="288"/>
                    </a:lnTo>
                    <a:lnTo>
                      <a:pt x="277" y="277"/>
                    </a:lnTo>
                    <a:lnTo>
                      <a:pt x="277" y="277"/>
                    </a:lnTo>
                    <a:lnTo>
                      <a:pt x="289" y="265"/>
                    </a:lnTo>
                    <a:lnTo>
                      <a:pt x="298" y="252"/>
                    </a:lnTo>
                    <a:lnTo>
                      <a:pt x="307" y="238"/>
                    </a:lnTo>
                    <a:lnTo>
                      <a:pt x="314" y="224"/>
                    </a:lnTo>
                    <a:lnTo>
                      <a:pt x="319" y="209"/>
                    </a:lnTo>
                    <a:lnTo>
                      <a:pt x="323" y="193"/>
                    </a:lnTo>
                    <a:lnTo>
                      <a:pt x="325" y="178"/>
                    </a:lnTo>
                    <a:lnTo>
                      <a:pt x="326" y="162"/>
                    </a:lnTo>
                    <a:lnTo>
                      <a:pt x="325" y="147"/>
                    </a:lnTo>
                    <a:lnTo>
                      <a:pt x="323" y="131"/>
                    </a:lnTo>
                    <a:lnTo>
                      <a:pt x="319" y="116"/>
                    </a:lnTo>
                    <a:lnTo>
                      <a:pt x="314" y="101"/>
                    </a:lnTo>
                    <a:lnTo>
                      <a:pt x="307" y="86"/>
                    </a:lnTo>
                    <a:lnTo>
                      <a:pt x="298" y="72"/>
                    </a:lnTo>
                    <a:lnTo>
                      <a:pt x="289" y="59"/>
                    </a:lnTo>
                    <a:lnTo>
                      <a:pt x="277" y="47"/>
                    </a:lnTo>
                    <a:lnTo>
                      <a:pt x="277" y="47"/>
                    </a:lnTo>
                    <a:close/>
                    <a:moveTo>
                      <a:pt x="248" y="248"/>
                    </a:moveTo>
                    <a:lnTo>
                      <a:pt x="248" y="248"/>
                    </a:lnTo>
                    <a:lnTo>
                      <a:pt x="239" y="256"/>
                    </a:lnTo>
                    <a:lnTo>
                      <a:pt x="230" y="263"/>
                    </a:lnTo>
                    <a:lnTo>
                      <a:pt x="219" y="269"/>
                    </a:lnTo>
                    <a:lnTo>
                      <a:pt x="209" y="274"/>
                    </a:lnTo>
                    <a:lnTo>
                      <a:pt x="197" y="278"/>
                    </a:lnTo>
                    <a:lnTo>
                      <a:pt x="185" y="281"/>
                    </a:lnTo>
                    <a:lnTo>
                      <a:pt x="174" y="283"/>
                    </a:lnTo>
                    <a:lnTo>
                      <a:pt x="162" y="283"/>
                    </a:lnTo>
                    <a:lnTo>
                      <a:pt x="151" y="283"/>
                    </a:lnTo>
                    <a:lnTo>
                      <a:pt x="140" y="281"/>
                    </a:lnTo>
                    <a:lnTo>
                      <a:pt x="128" y="278"/>
                    </a:lnTo>
                    <a:lnTo>
                      <a:pt x="117" y="274"/>
                    </a:lnTo>
                    <a:lnTo>
                      <a:pt x="107" y="269"/>
                    </a:lnTo>
                    <a:lnTo>
                      <a:pt x="96" y="263"/>
                    </a:lnTo>
                    <a:lnTo>
                      <a:pt x="86" y="256"/>
                    </a:lnTo>
                    <a:lnTo>
                      <a:pt x="77" y="248"/>
                    </a:lnTo>
                    <a:lnTo>
                      <a:pt x="77" y="248"/>
                    </a:lnTo>
                    <a:lnTo>
                      <a:pt x="68" y="239"/>
                    </a:lnTo>
                    <a:lnTo>
                      <a:pt x="61" y="229"/>
                    </a:lnTo>
                    <a:lnTo>
                      <a:pt x="55" y="219"/>
                    </a:lnTo>
                    <a:lnTo>
                      <a:pt x="50" y="208"/>
                    </a:lnTo>
                    <a:lnTo>
                      <a:pt x="46" y="196"/>
                    </a:lnTo>
                    <a:lnTo>
                      <a:pt x="44" y="185"/>
                    </a:lnTo>
                    <a:lnTo>
                      <a:pt x="42" y="174"/>
                    </a:lnTo>
                    <a:lnTo>
                      <a:pt x="41" y="162"/>
                    </a:lnTo>
                    <a:lnTo>
                      <a:pt x="42" y="151"/>
                    </a:lnTo>
                    <a:lnTo>
                      <a:pt x="44" y="139"/>
                    </a:lnTo>
                    <a:lnTo>
                      <a:pt x="46" y="128"/>
                    </a:lnTo>
                    <a:lnTo>
                      <a:pt x="50" y="117"/>
                    </a:lnTo>
                    <a:lnTo>
                      <a:pt x="55" y="106"/>
                    </a:lnTo>
                    <a:lnTo>
                      <a:pt x="61" y="96"/>
                    </a:lnTo>
                    <a:lnTo>
                      <a:pt x="68" y="85"/>
                    </a:lnTo>
                    <a:lnTo>
                      <a:pt x="77" y="76"/>
                    </a:lnTo>
                    <a:lnTo>
                      <a:pt x="77" y="76"/>
                    </a:lnTo>
                    <a:lnTo>
                      <a:pt x="86" y="68"/>
                    </a:lnTo>
                    <a:lnTo>
                      <a:pt x="96" y="61"/>
                    </a:lnTo>
                    <a:lnTo>
                      <a:pt x="107" y="55"/>
                    </a:lnTo>
                    <a:lnTo>
                      <a:pt x="117" y="50"/>
                    </a:lnTo>
                    <a:lnTo>
                      <a:pt x="128" y="46"/>
                    </a:lnTo>
                    <a:lnTo>
                      <a:pt x="140" y="43"/>
                    </a:lnTo>
                    <a:lnTo>
                      <a:pt x="151" y="42"/>
                    </a:lnTo>
                    <a:lnTo>
                      <a:pt x="163" y="41"/>
                    </a:lnTo>
                    <a:lnTo>
                      <a:pt x="174" y="42"/>
                    </a:lnTo>
                    <a:lnTo>
                      <a:pt x="185" y="43"/>
                    </a:lnTo>
                    <a:lnTo>
                      <a:pt x="197" y="46"/>
                    </a:lnTo>
                    <a:lnTo>
                      <a:pt x="209" y="50"/>
                    </a:lnTo>
                    <a:lnTo>
                      <a:pt x="219" y="55"/>
                    </a:lnTo>
                    <a:lnTo>
                      <a:pt x="230" y="61"/>
                    </a:lnTo>
                    <a:lnTo>
                      <a:pt x="239" y="68"/>
                    </a:lnTo>
                    <a:lnTo>
                      <a:pt x="248" y="76"/>
                    </a:lnTo>
                    <a:lnTo>
                      <a:pt x="248" y="76"/>
                    </a:lnTo>
                    <a:lnTo>
                      <a:pt x="257" y="85"/>
                    </a:lnTo>
                    <a:lnTo>
                      <a:pt x="264" y="96"/>
                    </a:lnTo>
                    <a:lnTo>
                      <a:pt x="270" y="106"/>
                    </a:lnTo>
                    <a:lnTo>
                      <a:pt x="275" y="117"/>
                    </a:lnTo>
                    <a:lnTo>
                      <a:pt x="279" y="128"/>
                    </a:lnTo>
                    <a:lnTo>
                      <a:pt x="281" y="139"/>
                    </a:lnTo>
                    <a:lnTo>
                      <a:pt x="283" y="151"/>
                    </a:lnTo>
                    <a:lnTo>
                      <a:pt x="284" y="162"/>
                    </a:lnTo>
                    <a:lnTo>
                      <a:pt x="283" y="174"/>
                    </a:lnTo>
                    <a:lnTo>
                      <a:pt x="281" y="185"/>
                    </a:lnTo>
                    <a:lnTo>
                      <a:pt x="279" y="196"/>
                    </a:lnTo>
                    <a:lnTo>
                      <a:pt x="275" y="208"/>
                    </a:lnTo>
                    <a:lnTo>
                      <a:pt x="270" y="219"/>
                    </a:lnTo>
                    <a:lnTo>
                      <a:pt x="264" y="229"/>
                    </a:lnTo>
                    <a:lnTo>
                      <a:pt x="257" y="239"/>
                    </a:lnTo>
                    <a:lnTo>
                      <a:pt x="248" y="248"/>
                    </a:lnTo>
                    <a:lnTo>
                      <a:pt x="248" y="248"/>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1" name="Freeform 31"/>
              <p:cNvSpPr>
                <a:spLocks noEditPoints="1"/>
              </p:cNvSpPr>
              <p:nvPr/>
            </p:nvSpPr>
            <p:spPr bwMode="auto">
              <a:xfrm>
                <a:off x="4322763" y="1600201"/>
                <a:ext cx="265113" cy="263525"/>
              </a:xfrm>
              <a:custGeom>
                <a:avLst/>
                <a:gdLst>
                  <a:gd name="T0" fmla="*/ 143 w 167"/>
                  <a:gd name="T1" fmla="*/ 25 h 166"/>
                  <a:gd name="T2" fmla="*/ 130 w 167"/>
                  <a:gd name="T3" fmla="*/ 15 h 166"/>
                  <a:gd name="T4" fmla="*/ 114 w 167"/>
                  <a:gd name="T5" fmla="*/ 6 h 166"/>
                  <a:gd name="T6" fmla="*/ 99 w 167"/>
                  <a:gd name="T7" fmla="*/ 2 h 166"/>
                  <a:gd name="T8" fmla="*/ 83 w 167"/>
                  <a:gd name="T9" fmla="*/ 0 h 166"/>
                  <a:gd name="T10" fmla="*/ 68 w 167"/>
                  <a:gd name="T11" fmla="*/ 2 h 166"/>
                  <a:gd name="T12" fmla="*/ 53 w 167"/>
                  <a:gd name="T13" fmla="*/ 6 h 166"/>
                  <a:gd name="T14" fmla="*/ 38 w 167"/>
                  <a:gd name="T15" fmla="*/ 15 h 166"/>
                  <a:gd name="T16" fmla="*/ 25 w 167"/>
                  <a:gd name="T17" fmla="*/ 25 h 166"/>
                  <a:gd name="T18" fmla="*/ 20 w 167"/>
                  <a:gd name="T19" fmla="*/ 31 h 166"/>
                  <a:gd name="T20" fmla="*/ 10 w 167"/>
                  <a:gd name="T21" fmla="*/ 45 h 166"/>
                  <a:gd name="T22" fmla="*/ 4 w 167"/>
                  <a:gd name="T23" fmla="*/ 60 h 166"/>
                  <a:gd name="T24" fmla="*/ 1 w 167"/>
                  <a:gd name="T25" fmla="*/ 75 h 166"/>
                  <a:gd name="T26" fmla="*/ 1 w 167"/>
                  <a:gd name="T27" fmla="*/ 91 h 166"/>
                  <a:gd name="T28" fmla="*/ 4 w 167"/>
                  <a:gd name="T29" fmla="*/ 106 h 166"/>
                  <a:gd name="T30" fmla="*/ 10 w 167"/>
                  <a:gd name="T31" fmla="*/ 121 h 166"/>
                  <a:gd name="T32" fmla="*/ 20 w 167"/>
                  <a:gd name="T33" fmla="*/ 136 h 166"/>
                  <a:gd name="T34" fmla="*/ 25 w 167"/>
                  <a:gd name="T35" fmla="*/ 142 h 166"/>
                  <a:gd name="T36" fmla="*/ 38 w 167"/>
                  <a:gd name="T37" fmla="*/ 153 h 166"/>
                  <a:gd name="T38" fmla="*/ 53 w 167"/>
                  <a:gd name="T39" fmla="*/ 160 h 166"/>
                  <a:gd name="T40" fmla="*/ 68 w 167"/>
                  <a:gd name="T41" fmla="*/ 165 h 166"/>
                  <a:gd name="T42" fmla="*/ 83 w 167"/>
                  <a:gd name="T43" fmla="*/ 166 h 166"/>
                  <a:gd name="T44" fmla="*/ 99 w 167"/>
                  <a:gd name="T45" fmla="*/ 165 h 166"/>
                  <a:gd name="T46" fmla="*/ 114 w 167"/>
                  <a:gd name="T47" fmla="*/ 160 h 166"/>
                  <a:gd name="T48" fmla="*/ 130 w 167"/>
                  <a:gd name="T49" fmla="*/ 153 h 166"/>
                  <a:gd name="T50" fmla="*/ 143 w 167"/>
                  <a:gd name="T51" fmla="*/ 142 h 166"/>
                  <a:gd name="T52" fmla="*/ 148 w 167"/>
                  <a:gd name="T53" fmla="*/ 136 h 166"/>
                  <a:gd name="T54" fmla="*/ 157 w 167"/>
                  <a:gd name="T55" fmla="*/ 121 h 166"/>
                  <a:gd name="T56" fmla="*/ 163 w 167"/>
                  <a:gd name="T57" fmla="*/ 106 h 166"/>
                  <a:gd name="T58" fmla="*/ 166 w 167"/>
                  <a:gd name="T59" fmla="*/ 91 h 166"/>
                  <a:gd name="T60" fmla="*/ 166 w 167"/>
                  <a:gd name="T61" fmla="*/ 75 h 166"/>
                  <a:gd name="T62" fmla="*/ 163 w 167"/>
                  <a:gd name="T63" fmla="*/ 60 h 166"/>
                  <a:gd name="T64" fmla="*/ 157 w 167"/>
                  <a:gd name="T65" fmla="*/ 45 h 166"/>
                  <a:gd name="T66" fmla="*/ 148 w 167"/>
                  <a:gd name="T67" fmla="*/ 31 h 166"/>
                  <a:gd name="T68" fmla="*/ 143 w 167"/>
                  <a:gd name="T69" fmla="*/ 25 h 166"/>
                  <a:gd name="T70" fmla="*/ 109 w 167"/>
                  <a:gd name="T71" fmla="*/ 109 h 166"/>
                  <a:gd name="T72" fmla="*/ 97 w 167"/>
                  <a:gd name="T73" fmla="*/ 116 h 166"/>
                  <a:gd name="T74" fmla="*/ 83 w 167"/>
                  <a:gd name="T75" fmla="*/ 119 h 166"/>
                  <a:gd name="T76" fmla="*/ 70 w 167"/>
                  <a:gd name="T77" fmla="*/ 116 h 166"/>
                  <a:gd name="T78" fmla="*/ 58 w 167"/>
                  <a:gd name="T79" fmla="*/ 109 h 166"/>
                  <a:gd name="T80" fmla="*/ 53 w 167"/>
                  <a:gd name="T81" fmla="*/ 103 h 166"/>
                  <a:gd name="T82" fmla="*/ 48 w 167"/>
                  <a:gd name="T83" fmla="*/ 90 h 166"/>
                  <a:gd name="T84" fmla="*/ 48 w 167"/>
                  <a:gd name="T85" fmla="*/ 76 h 166"/>
                  <a:gd name="T86" fmla="*/ 53 w 167"/>
                  <a:gd name="T87" fmla="*/ 63 h 166"/>
                  <a:gd name="T88" fmla="*/ 58 w 167"/>
                  <a:gd name="T89" fmla="*/ 58 h 166"/>
                  <a:gd name="T90" fmla="*/ 70 w 167"/>
                  <a:gd name="T91" fmla="*/ 50 h 166"/>
                  <a:gd name="T92" fmla="*/ 83 w 167"/>
                  <a:gd name="T93" fmla="*/ 47 h 166"/>
                  <a:gd name="T94" fmla="*/ 97 w 167"/>
                  <a:gd name="T95" fmla="*/ 50 h 166"/>
                  <a:gd name="T96" fmla="*/ 109 w 167"/>
                  <a:gd name="T97" fmla="*/ 58 h 166"/>
                  <a:gd name="T98" fmla="*/ 114 w 167"/>
                  <a:gd name="T99" fmla="*/ 63 h 166"/>
                  <a:gd name="T100" fmla="*/ 119 w 167"/>
                  <a:gd name="T101" fmla="*/ 76 h 166"/>
                  <a:gd name="T102" fmla="*/ 119 w 167"/>
                  <a:gd name="T103" fmla="*/ 90 h 166"/>
                  <a:gd name="T104" fmla="*/ 114 w 167"/>
                  <a:gd name="T105" fmla="*/ 103 h 166"/>
                  <a:gd name="T106" fmla="*/ 109 w 167"/>
                  <a:gd name="T107" fmla="*/ 10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6">
                    <a:moveTo>
                      <a:pt x="143" y="25"/>
                    </a:moveTo>
                    <a:lnTo>
                      <a:pt x="143" y="25"/>
                    </a:lnTo>
                    <a:lnTo>
                      <a:pt x="136" y="19"/>
                    </a:lnTo>
                    <a:lnTo>
                      <a:pt x="130" y="15"/>
                    </a:lnTo>
                    <a:lnTo>
                      <a:pt x="123" y="9"/>
                    </a:lnTo>
                    <a:lnTo>
                      <a:pt x="114" y="6"/>
                    </a:lnTo>
                    <a:lnTo>
                      <a:pt x="107" y="3"/>
                    </a:lnTo>
                    <a:lnTo>
                      <a:pt x="99" y="2"/>
                    </a:lnTo>
                    <a:lnTo>
                      <a:pt x="91" y="0"/>
                    </a:lnTo>
                    <a:lnTo>
                      <a:pt x="83" y="0"/>
                    </a:lnTo>
                    <a:lnTo>
                      <a:pt x="76" y="0"/>
                    </a:lnTo>
                    <a:lnTo>
                      <a:pt x="68" y="2"/>
                    </a:lnTo>
                    <a:lnTo>
                      <a:pt x="60" y="3"/>
                    </a:lnTo>
                    <a:lnTo>
                      <a:pt x="53" y="6"/>
                    </a:lnTo>
                    <a:lnTo>
                      <a:pt x="45" y="9"/>
                    </a:lnTo>
                    <a:lnTo>
                      <a:pt x="38" y="15"/>
                    </a:lnTo>
                    <a:lnTo>
                      <a:pt x="32" y="19"/>
                    </a:lnTo>
                    <a:lnTo>
                      <a:pt x="25" y="25"/>
                    </a:lnTo>
                    <a:lnTo>
                      <a:pt x="25" y="25"/>
                    </a:lnTo>
                    <a:lnTo>
                      <a:pt x="20" y="31"/>
                    </a:lnTo>
                    <a:lnTo>
                      <a:pt x="15" y="38"/>
                    </a:lnTo>
                    <a:lnTo>
                      <a:pt x="10" y="45"/>
                    </a:lnTo>
                    <a:lnTo>
                      <a:pt x="6" y="52"/>
                    </a:lnTo>
                    <a:lnTo>
                      <a:pt x="4" y="60"/>
                    </a:lnTo>
                    <a:lnTo>
                      <a:pt x="2" y="67"/>
                    </a:lnTo>
                    <a:lnTo>
                      <a:pt x="1" y="75"/>
                    </a:lnTo>
                    <a:lnTo>
                      <a:pt x="0" y="83"/>
                    </a:lnTo>
                    <a:lnTo>
                      <a:pt x="1" y="91"/>
                    </a:lnTo>
                    <a:lnTo>
                      <a:pt x="2" y="99"/>
                    </a:lnTo>
                    <a:lnTo>
                      <a:pt x="4" y="106"/>
                    </a:lnTo>
                    <a:lnTo>
                      <a:pt x="6" y="114"/>
                    </a:lnTo>
                    <a:lnTo>
                      <a:pt x="10" y="121"/>
                    </a:lnTo>
                    <a:lnTo>
                      <a:pt x="15" y="129"/>
                    </a:lnTo>
                    <a:lnTo>
                      <a:pt x="20" y="136"/>
                    </a:lnTo>
                    <a:lnTo>
                      <a:pt x="25" y="142"/>
                    </a:lnTo>
                    <a:lnTo>
                      <a:pt x="25" y="142"/>
                    </a:lnTo>
                    <a:lnTo>
                      <a:pt x="32" y="148"/>
                    </a:lnTo>
                    <a:lnTo>
                      <a:pt x="38" y="153"/>
                    </a:lnTo>
                    <a:lnTo>
                      <a:pt x="45" y="157"/>
                    </a:lnTo>
                    <a:lnTo>
                      <a:pt x="53" y="160"/>
                    </a:lnTo>
                    <a:lnTo>
                      <a:pt x="60" y="163"/>
                    </a:lnTo>
                    <a:lnTo>
                      <a:pt x="68" y="165"/>
                    </a:lnTo>
                    <a:lnTo>
                      <a:pt x="76" y="166"/>
                    </a:lnTo>
                    <a:lnTo>
                      <a:pt x="83" y="166"/>
                    </a:lnTo>
                    <a:lnTo>
                      <a:pt x="91" y="166"/>
                    </a:lnTo>
                    <a:lnTo>
                      <a:pt x="99" y="165"/>
                    </a:lnTo>
                    <a:lnTo>
                      <a:pt x="107" y="163"/>
                    </a:lnTo>
                    <a:lnTo>
                      <a:pt x="114" y="160"/>
                    </a:lnTo>
                    <a:lnTo>
                      <a:pt x="123" y="157"/>
                    </a:lnTo>
                    <a:lnTo>
                      <a:pt x="130" y="153"/>
                    </a:lnTo>
                    <a:lnTo>
                      <a:pt x="136" y="148"/>
                    </a:lnTo>
                    <a:lnTo>
                      <a:pt x="143" y="142"/>
                    </a:lnTo>
                    <a:lnTo>
                      <a:pt x="143" y="142"/>
                    </a:lnTo>
                    <a:lnTo>
                      <a:pt x="148" y="136"/>
                    </a:lnTo>
                    <a:lnTo>
                      <a:pt x="153" y="129"/>
                    </a:lnTo>
                    <a:lnTo>
                      <a:pt x="157" y="121"/>
                    </a:lnTo>
                    <a:lnTo>
                      <a:pt x="161" y="114"/>
                    </a:lnTo>
                    <a:lnTo>
                      <a:pt x="163" y="106"/>
                    </a:lnTo>
                    <a:lnTo>
                      <a:pt x="165" y="99"/>
                    </a:lnTo>
                    <a:lnTo>
                      <a:pt x="166" y="91"/>
                    </a:lnTo>
                    <a:lnTo>
                      <a:pt x="167" y="83"/>
                    </a:lnTo>
                    <a:lnTo>
                      <a:pt x="166" y="75"/>
                    </a:lnTo>
                    <a:lnTo>
                      <a:pt x="165" y="67"/>
                    </a:lnTo>
                    <a:lnTo>
                      <a:pt x="163" y="60"/>
                    </a:lnTo>
                    <a:lnTo>
                      <a:pt x="161" y="52"/>
                    </a:lnTo>
                    <a:lnTo>
                      <a:pt x="157" y="45"/>
                    </a:lnTo>
                    <a:lnTo>
                      <a:pt x="153" y="38"/>
                    </a:lnTo>
                    <a:lnTo>
                      <a:pt x="148" y="31"/>
                    </a:lnTo>
                    <a:lnTo>
                      <a:pt x="143" y="25"/>
                    </a:lnTo>
                    <a:lnTo>
                      <a:pt x="143" y="25"/>
                    </a:lnTo>
                    <a:close/>
                    <a:moveTo>
                      <a:pt x="109" y="109"/>
                    </a:moveTo>
                    <a:lnTo>
                      <a:pt x="109" y="109"/>
                    </a:lnTo>
                    <a:lnTo>
                      <a:pt x="103" y="113"/>
                    </a:lnTo>
                    <a:lnTo>
                      <a:pt x="97" y="116"/>
                    </a:lnTo>
                    <a:lnTo>
                      <a:pt x="90" y="118"/>
                    </a:lnTo>
                    <a:lnTo>
                      <a:pt x="83" y="119"/>
                    </a:lnTo>
                    <a:lnTo>
                      <a:pt x="77" y="118"/>
                    </a:lnTo>
                    <a:lnTo>
                      <a:pt x="70" y="116"/>
                    </a:lnTo>
                    <a:lnTo>
                      <a:pt x="64" y="113"/>
                    </a:lnTo>
                    <a:lnTo>
                      <a:pt x="58" y="109"/>
                    </a:lnTo>
                    <a:lnTo>
                      <a:pt x="58" y="109"/>
                    </a:lnTo>
                    <a:lnTo>
                      <a:pt x="53" y="103"/>
                    </a:lnTo>
                    <a:lnTo>
                      <a:pt x="50" y="97"/>
                    </a:lnTo>
                    <a:lnTo>
                      <a:pt x="48" y="90"/>
                    </a:lnTo>
                    <a:lnTo>
                      <a:pt x="48" y="83"/>
                    </a:lnTo>
                    <a:lnTo>
                      <a:pt x="48" y="76"/>
                    </a:lnTo>
                    <a:lnTo>
                      <a:pt x="50" y="70"/>
                    </a:lnTo>
                    <a:lnTo>
                      <a:pt x="53" y="63"/>
                    </a:lnTo>
                    <a:lnTo>
                      <a:pt x="58" y="58"/>
                    </a:lnTo>
                    <a:lnTo>
                      <a:pt x="58" y="58"/>
                    </a:lnTo>
                    <a:lnTo>
                      <a:pt x="64" y="53"/>
                    </a:lnTo>
                    <a:lnTo>
                      <a:pt x="70" y="50"/>
                    </a:lnTo>
                    <a:lnTo>
                      <a:pt x="77" y="48"/>
                    </a:lnTo>
                    <a:lnTo>
                      <a:pt x="83" y="47"/>
                    </a:lnTo>
                    <a:lnTo>
                      <a:pt x="90" y="48"/>
                    </a:lnTo>
                    <a:lnTo>
                      <a:pt x="97" y="50"/>
                    </a:lnTo>
                    <a:lnTo>
                      <a:pt x="103" y="53"/>
                    </a:lnTo>
                    <a:lnTo>
                      <a:pt x="109" y="58"/>
                    </a:lnTo>
                    <a:lnTo>
                      <a:pt x="109" y="58"/>
                    </a:lnTo>
                    <a:lnTo>
                      <a:pt x="114" y="63"/>
                    </a:lnTo>
                    <a:lnTo>
                      <a:pt x="117" y="70"/>
                    </a:lnTo>
                    <a:lnTo>
                      <a:pt x="119" y="76"/>
                    </a:lnTo>
                    <a:lnTo>
                      <a:pt x="119" y="83"/>
                    </a:lnTo>
                    <a:lnTo>
                      <a:pt x="119" y="90"/>
                    </a:lnTo>
                    <a:lnTo>
                      <a:pt x="117" y="97"/>
                    </a:lnTo>
                    <a:lnTo>
                      <a:pt x="114" y="103"/>
                    </a:lnTo>
                    <a:lnTo>
                      <a:pt x="109" y="109"/>
                    </a:lnTo>
                    <a:lnTo>
                      <a:pt x="109" y="109"/>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2" name="Freeform 32"/>
              <p:cNvSpPr>
                <a:spLocks noEditPoints="1"/>
              </p:cNvSpPr>
              <p:nvPr/>
            </p:nvSpPr>
            <p:spPr bwMode="auto">
              <a:xfrm>
                <a:off x="4197350" y="1474789"/>
                <a:ext cx="517525" cy="515938"/>
              </a:xfrm>
              <a:custGeom>
                <a:avLst/>
                <a:gdLst>
                  <a:gd name="T0" fmla="*/ 265 w 326"/>
                  <a:gd name="T1" fmla="*/ 36 h 325"/>
                  <a:gd name="T2" fmla="*/ 224 w 326"/>
                  <a:gd name="T3" fmla="*/ 12 h 325"/>
                  <a:gd name="T4" fmla="*/ 178 w 326"/>
                  <a:gd name="T5" fmla="*/ 1 h 325"/>
                  <a:gd name="T6" fmla="*/ 132 w 326"/>
                  <a:gd name="T7" fmla="*/ 3 h 325"/>
                  <a:gd name="T8" fmla="*/ 87 w 326"/>
                  <a:gd name="T9" fmla="*/ 18 h 325"/>
                  <a:gd name="T10" fmla="*/ 48 w 326"/>
                  <a:gd name="T11" fmla="*/ 47 h 325"/>
                  <a:gd name="T12" fmla="*/ 27 w 326"/>
                  <a:gd name="T13" fmla="*/ 72 h 325"/>
                  <a:gd name="T14" fmla="*/ 7 w 326"/>
                  <a:gd name="T15" fmla="*/ 116 h 325"/>
                  <a:gd name="T16" fmla="*/ 0 w 326"/>
                  <a:gd name="T17" fmla="*/ 162 h 325"/>
                  <a:gd name="T18" fmla="*/ 7 w 326"/>
                  <a:gd name="T19" fmla="*/ 209 h 325"/>
                  <a:gd name="T20" fmla="*/ 27 w 326"/>
                  <a:gd name="T21" fmla="*/ 252 h 325"/>
                  <a:gd name="T22" fmla="*/ 47 w 326"/>
                  <a:gd name="T23" fmla="*/ 277 h 325"/>
                  <a:gd name="T24" fmla="*/ 87 w 326"/>
                  <a:gd name="T25" fmla="*/ 306 h 325"/>
                  <a:gd name="T26" fmla="*/ 132 w 326"/>
                  <a:gd name="T27" fmla="*/ 322 h 325"/>
                  <a:gd name="T28" fmla="*/ 178 w 326"/>
                  <a:gd name="T29" fmla="*/ 324 h 325"/>
                  <a:gd name="T30" fmla="*/ 224 w 326"/>
                  <a:gd name="T31" fmla="*/ 313 h 325"/>
                  <a:gd name="T32" fmla="*/ 265 w 326"/>
                  <a:gd name="T33" fmla="*/ 288 h 325"/>
                  <a:gd name="T34" fmla="*/ 289 w 326"/>
                  <a:gd name="T35" fmla="*/ 265 h 325"/>
                  <a:gd name="T36" fmla="*/ 314 w 326"/>
                  <a:gd name="T37" fmla="*/ 224 h 325"/>
                  <a:gd name="T38" fmla="*/ 325 w 326"/>
                  <a:gd name="T39" fmla="*/ 178 h 325"/>
                  <a:gd name="T40" fmla="*/ 323 w 326"/>
                  <a:gd name="T41" fmla="*/ 131 h 325"/>
                  <a:gd name="T42" fmla="*/ 307 w 326"/>
                  <a:gd name="T43" fmla="*/ 86 h 325"/>
                  <a:gd name="T44" fmla="*/ 277 w 326"/>
                  <a:gd name="T45" fmla="*/ 47 h 325"/>
                  <a:gd name="T46" fmla="*/ 248 w 326"/>
                  <a:gd name="T47" fmla="*/ 248 h 325"/>
                  <a:gd name="T48" fmla="*/ 219 w 326"/>
                  <a:gd name="T49" fmla="*/ 269 h 325"/>
                  <a:gd name="T50" fmla="*/ 185 w 326"/>
                  <a:gd name="T51" fmla="*/ 281 h 325"/>
                  <a:gd name="T52" fmla="*/ 151 w 326"/>
                  <a:gd name="T53" fmla="*/ 283 h 325"/>
                  <a:gd name="T54" fmla="*/ 117 w 326"/>
                  <a:gd name="T55" fmla="*/ 274 h 325"/>
                  <a:gd name="T56" fmla="*/ 86 w 326"/>
                  <a:gd name="T57" fmla="*/ 256 h 325"/>
                  <a:gd name="T58" fmla="*/ 68 w 326"/>
                  <a:gd name="T59" fmla="*/ 239 h 325"/>
                  <a:gd name="T60" fmla="*/ 50 w 326"/>
                  <a:gd name="T61" fmla="*/ 208 h 325"/>
                  <a:gd name="T62" fmla="*/ 42 w 326"/>
                  <a:gd name="T63" fmla="*/ 174 h 325"/>
                  <a:gd name="T64" fmla="*/ 44 w 326"/>
                  <a:gd name="T65" fmla="*/ 139 h 325"/>
                  <a:gd name="T66" fmla="*/ 55 w 326"/>
                  <a:gd name="T67" fmla="*/ 106 h 325"/>
                  <a:gd name="T68" fmla="*/ 77 w 326"/>
                  <a:gd name="T69" fmla="*/ 76 h 325"/>
                  <a:gd name="T70" fmla="*/ 96 w 326"/>
                  <a:gd name="T71" fmla="*/ 61 h 325"/>
                  <a:gd name="T72" fmla="*/ 128 w 326"/>
                  <a:gd name="T73" fmla="*/ 46 h 325"/>
                  <a:gd name="T74" fmla="*/ 163 w 326"/>
                  <a:gd name="T75" fmla="*/ 41 h 325"/>
                  <a:gd name="T76" fmla="*/ 197 w 326"/>
                  <a:gd name="T77" fmla="*/ 46 h 325"/>
                  <a:gd name="T78" fmla="*/ 230 w 326"/>
                  <a:gd name="T79" fmla="*/ 61 h 325"/>
                  <a:gd name="T80" fmla="*/ 248 w 326"/>
                  <a:gd name="T81" fmla="*/ 76 h 325"/>
                  <a:gd name="T82" fmla="*/ 270 w 326"/>
                  <a:gd name="T83" fmla="*/ 106 h 325"/>
                  <a:gd name="T84" fmla="*/ 281 w 326"/>
                  <a:gd name="T85" fmla="*/ 139 h 325"/>
                  <a:gd name="T86" fmla="*/ 283 w 326"/>
                  <a:gd name="T87" fmla="*/ 174 h 325"/>
                  <a:gd name="T88" fmla="*/ 275 w 326"/>
                  <a:gd name="T89" fmla="*/ 208 h 325"/>
                  <a:gd name="T90" fmla="*/ 257 w 326"/>
                  <a:gd name="T91" fmla="*/ 23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26" h="325">
                    <a:moveTo>
                      <a:pt x="277" y="47"/>
                    </a:moveTo>
                    <a:lnTo>
                      <a:pt x="277" y="47"/>
                    </a:lnTo>
                    <a:lnTo>
                      <a:pt x="265" y="36"/>
                    </a:lnTo>
                    <a:lnTo>
                      <a:pt x="252" y="26"/>
                    </a:lnTo>
                    <a:lnTo>
                      <a:pt x="238" y="18"/>
                    </a:lnTo>
                    <a:lnTo>
                      <a:pt x="224" y="12"/>
                    </a:lnTo>
                    <a:lnTo>
                      <a:pt x="209" y="7"/>
                    </a:lnTo>
                    <a:lnTo>
                      <a:pt x="193" y="3"/>
                    </a:lnTo>
                    <a:lnTo>
                      <a:pt x="178" y="1"/>
                    </a:lnTo>
                    <a:lnTo>
                      <a:pt x="163" y="0"/>
                    </a:lnTo>
                    <a:lnTo>
                      <a:pt x="147" y="1"/>
                    </a:lnTo>
                    <a:lnTo>
                      <a:pt x="132" y="3"/>
                    </a:lnTo>
                    <a:lnTo>
                      <a:pt x="117" y="7"/>
                    </a:lnTo>
                    <a:lnTo>
                      <a:pt x="102" y="12"/>
                    </a:lnTo>
                    <a:lnTo>
                      <a:pt x="87" y="18"/>
                    </a:lnTo>
                    <a:lnTo>
                      <a:pt x="73" y="26"/>
                    </a:lnTo>
                    <a:lnTo>
                      <a:pt x="60" y="36"/>
                    </a:lnTo>
                    <a:lnTo>
                      <a:pt x="48" y="47"/>
                    </a:lnTo>
                    <a:lnTo>
                      <a:pt x="48" y="47"/>
                    </a:lnTo>
                    <a:lnTo>
                      <a:pt x="36" y="59"/>
                    </a:lnTo>
                    <a:lnTo>
                      <a:pt x="27" y="72"/>
                    </a:lnTo>
                    <a:lnTo>
                      <a:pt x="19" y="86"/>
                    </a:lnTo>
                    <a:lnTo>
                      <a:pt x="12" y="101"/>
                    </a:lnTo>
                    <a:lnTo>
                      <a:pt x="7" y="116"/>
                    </a:lnTo>
                    <a:lnTo>
                      <a:pt x="3" y="131"/>
                    </a:lnTo>
                    <a:lnTo>
                      <a:pt x="1" y="147"/>
                    </a:lnTo>
                    <a:lnTo>
                      <a:pt x="0" y="162"/>
                    </a:lnTo>
                    <a:lnTo>
                      <a:pt x="1" y="178"/>
                    </a:lnTo>
                    <a:lnTo>
                      <a:pt x="3" y="193"/>
                    </a:lnTo>
                    <a:lnTo>
                      <a:pt x="7" y="209"/>
                    </a:lnTo>
                    <a:lnTo>
                      <a:pt x="12" y="224"/>
                    </a:lnTo>
                    <a:lnTo>
                      <a:pt x="19" y="238"/>
                    </a:lnTo>
                    <a:lnTo>
                      <a:pt x="27" y="252"/>
                    </a:lnTo>
                    <a:lnTo>
                      <a:pt x="36" y="265"/>
                    </a:lnTo>
                    <a:lnTo>
                      <a:pt x="47" y="277"/>
                    </a:lnTo>
                    <a:lnTo>
                      <a:pt x="47" y="277"/>
                    </a:lnTo>
                    <a:lnTo>
                      <a:pt x="60" y="288"/>
                    </a:lnTo>
                    <a:lnTo>
                      <a:pt x="73" y="298"/>
                    </a:lnTo>
                    <a:lnTo>
                      <a:pt x="87" y="306"/>
                    </a:lnTo>
                    <a:lnTo>
                      <a:pt x="102" y="313"/>
                    </a:lnTo>
                    <a:lnTo>
                      <a:pt x="117" y="319"/>
                    </a:lnTo>
                    <a:lnTo>
                      <a:pt x="132" y="322"/>
                    </a:lnTo>
                    <a:lnTo>
                      <a:pt x="147" y="324"/>
                    </a:lnTo>
                    <a:lnTo>
                      <a:pt x="162" y="325"/>
                    </a:lnTo>
                    <a:lnTo>
                      <a:pt x="178" y="324"/>
                    </a:lnTo>
                    <a:lnTo>
                      <a:pt x="193" y="322"/>
                    </a:lnTo>
                    <a:lnTo>
                      <a:pt x="209" y="319"/>
                    </a:lnTo>
                    <a:lnTo>
                      <a:pt x="224" y="313"/>
                    </a:lnTo>
                    <a:lnTo>
                      <a:pt x="238" y="306"/>
                    </a:lnTo>
                    <a:lnTo>
                      <a:pt x="252" y="298"/>
                    </a:lnTo>
                    <a:lnTo>
                      <a:pt x="265" y="288"/>
                    </a:lnTo>
                    <a:lnTo>
                      <a:pt x="277" y="277"/>
                    </a:lnTo>
                    <a:lnTo>
                      <a:pt x="277" y="277"/>
                    </a:lnTo>
                    <a:lnTo>
                      <a:pt x="289" y="265"/>
                    </a:lnTo>
                    <a:lnTo>
                      <a:pt x="298" y="252"/>
                    </a:lnTo>
                    <a:lnTo>
                      <a:pt x="307" y="238"/>
                    </a:lnTo>
                    <a:lnTo>
                      <a:pt x="314" y="224"/>
                    </a:lnTo>
                    <a:lnTo>
                      <a:pt x="319" y="209"/>
                    </a:lnTo>
                    <a:lnTo>
                      <a:pt x="323" y="193"/>
                    </a:lnTo>
                    <a:lnTo>
                      <a:pt x="325" y="178"/>
                    </a:lnTo>
                    <a:lnTo>
                      <a:pt x="326" y="162"/>
                    </a:lnTo>
                    <a:lnTo>
                      <a:pt x="325" y="147"/>
                    </a:lnTo>
                    <a:lnTo>
                      <a:pt x="323" y="131"/>
                    </a:lnTo>
                    <a:lnTo>
                      <a:pt x="319" y="116"/>
                    </a:lnTo>
                    <a:lnTo>
                      <a:pt x="314" y="101"/>
                    </a:lnTo>
                    <a:lnTo>
                      <a:pt x="307" y="86"/>
                    </a:lnTo>
                    <a:lnTo>
                      <a:pt x="298" y="72"/>
                    </a:lnTo>
                    <a:lnTo>
                      <a:pt x="289" y="59"/>
                    </a:lnTo>
                    <a:lnTo>
                      <a:pt x="277" y="47"/>
                    </a:lnTo>
                    <a:lnTo>
                      <a:pt x="277" y="47"/>
                    </a:lnTo>
                    <a:close/>
                    <a:moveTo>
                      <a:pt x="248" y="248"/>
                    </a:moveTo>
                    <a:lnTo>
                      <a:pt x="248" y="248"/>
                    </a:lnTo>
                    <a:lnTo>
                      <a:pt x="239" y="256"/>
                    </a:lnTo>
                    <a:lnTo>
                      <a:pt x="230" y="263"/>
                    </a:lnTo>
                    <a:lnTo>
                      <a:pt x="219" y="269"/>
                    </a:lnTo>
                    <a:lnTo>
                      <a:pt x="209" y="274"/>
                    </a:lnTo>
                    <a:lnTo>
                      <a:pt x="197" y="278"/>
                    </a:lnTo>
                    <a:lnTo>
                      <a:pt x="185" y="281"/>
                    </a:lnTo>
                    <a:lnTo>
                      <a:pt x="174" y="283"/>
                    </a:lnTo>
                    <a:lnTo>
                      <a:pt x="162" y="283"/>
                    </a:lnTo>
                    <a:lnTo>
                      <a:pt x="151" y="283"/>
                    </a:lnTo>
                    <a:lnTo>
                      <a:pt x="140" y="281"/>
                    </a:lnTo>
                    <a:lnTo>
                      <a:pt x="128" y="278"/>
                    </a:lnTo>
                    <a:lnTo>
                      <a:pt x="117" y="274"/>
                    </a:lnTo>
                    <a:lnTo>
                      <a:pt x="107" y="269"/>
                    </a:lnTo>
                    <a:lnTo>
                      <a:pt x="96" y="263"/>
                    </a:lnTo>
                    <a:lnTo>
                      <a:pt x="86" y="256"/>
                    </a:lnTo>
                    <a:lnTo>
                      <a:pt x="77" y="248"/>
                    </a:lnTo>
                    <a:lnTo>
                      <a:pt x="77" y="248"/>
                    </a:lnTo>
                    <a:lnTo>
                      <a:pt x="68" y="239"/>
                    </a:lnTo>
                    <a:lnTo>
                      <a:pt x="61" y="229"/>
                    </a:lnTo>
                    <a:lnTo>
                      <a:pt x="55" y="219"/>
                    </a:lnTo>
                    <a:lnTo>
                      <a:pt x="50" y="208"/>
                    </a:lnTo>
                    <a:lnTo>
                      <a:pt x="46" y="196"/>
                    </a:lnTo>
                    <a:lnTo>
                      <a:pt x="44" y="185"/>
                    </a:lnTo>
                    <a:lnTo>
                      <a:pt x="42" y="174"/>
                    </a:lnTo>
                    <a:lnTo>
                      <a:pt x="41" y="162"/>
                    </a:lnTo>
                    <a:lnTo>
                      <a:pt x="42" y="151"/>
                    </a:lnTo>
                    <a:lnTo>
                      <a:pt x="44" y="139"/>
                    </a:lnTo>
                    <a:lnTo>
                      <a:pt x="46" y="128"/>
                    </a:lnTo>
                    <a:lnTo>
                      <a:pt x="50" y="117"/>
                    </a:lnTo>
                    <a:lnTo>
                      <a:pt x="55" y="106"/>
                    </a:lnTo>
                    <a:lnTo>
                      <a:pt x="61" y="96"/>
                    </a:lnTo>
                    <a:lnTo>
                      <a:pt x="68" y="85"/>
                    </a:lnTo>
                    <a:lnTo>
                      <a:pt x="77" y="76"/>
                    </a:lnTo>
                    <a:lnTo>
                      <a:pt x="77" y="76"/>
                    </a:lnTo>
                    <a:lnTo>
                      <a:pt x="86" y="68"/>
                    </a:lnTo>
                    <a:lnTo>
                      <a:pt x="96" y="61"/>
                    </a:lnTo>
                    <a:lnTo>
                      <a:pt x="107" y="55"/>
                    </a:lnTo>
                    <a:lnTo>
                      <a:pt x="117" y="50"/>
                    </a:lnTo>
                    <a:lnTo>
                      <a:pt x="128" y="46"/>
                    </a:lnTo>
                    <a:lnTo>
                      <a:pt x="140" y="43"/>
                    </a:lnTo>
                    <a:lnTo>
                      <a:pt x="151" y="42"/>
                    </a:lnTo>
                    <a:lnTo>
                      <a:pt x="163" y="41"/>
                    </a:lnTo>
                    <a:lnTo>
                      <a:pt x="174" y="42"/>
                    </a:lnTo>
                    <a:lnTo>
                      <a:pt x="185" y="43"/>
                    </a:lnTo>
                    <a:lnTo>
                      <a:pt x="197" y="46"/>
                    </a:lnTo>
                    <a:lnTo>
                      <a:pt x="209" y="50"/>
                    </a:lnTo>
                    <a:lnTo>
                      <a:pt x="219" y="55"/>
                    </a:lnTo>
                    <a:lnTo>
                      <a:pt x="230" y="61"/>
                    </a:lnTo>
                    <a:lnTo>
                      <a:pt x="239" y="68"/>
                    </a:lnTo>
                    <a:lnTo>
                      <a:pt x="248" y="76"/>
                    </a:lnTo>
                    <a:lnTo>
                      <a:pt x="248" y="76"/>
                    </a:lnTo>
                    <a:lnTo>
                      <a:pt x="257" y="85"/>
                    </a:lnTo>
                    <a:lnTo>
                      <a:pt x="264" y="96"/>
                    </a:lnTo>
                    <a:lnTo>
                      <a:pt x="270" y="106"/>
                    </a:lnTo>
                    <a:lnTo>
                      <a:pt x="275" y="117"/>
                    </a:lnTo>
                    <a:lnTo>
                      <a:pt x="279" y="128"/>
                    </a:lnTo>
                    <a:lnTo>
                      <a:pt x="281" y="139"/>
                    </a:lnTo>
                    <a:lnTo>
                      <a:pt x="283" y="151"/>
                    </a:lnTo>
                    <a:lnTo>
                      <a:pt x="284" y="162"/>
                    </a:lnTo>
                    <a:lnTo>
                      <a:pt x="283" y="174"/>
                    </a:lnTo>
                    <a:lnTo>
                      <a:pt x="281" y="185"/>
                    </a:lnTo>
                    <a:lnTo>
                      <a:pt x="279" y="196"/>
                    </a:lnTo>
                    <a:lnTo>
                      <a:pt x="275" y="208"/>
                    </a:lnTo>
                    <a:lnTo>
                      <a:pt x="270" y="219"/>
                    </a:lnTo>
                    <a:lnTo>
                      <a:pt x="264" y="229"/>
                    </a:lnTo>
                    <a:lnTo>
                      <a:pt x="257" y="239"/>
                    </a:lnTo>
                    <a:lnTo>
                      <a:pt x="248" y="248"/>
                    </a:lnTo>
                    <a:lnTo>
                      <a:pt x="248" y="248"/>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3" name="Freeform 33"/>
              <p:cNvSpPr>
                <a:spLocks noEditPoints="1"/>
              </p:cNvSpPr>
              <p:nvPr/>
            </p:nvSpPr>
            <p:spPr bwMode="auto">
              <a:xfrm>
                <a:off x="4322763" y="1600201"/>
                <a:ext cx="265113" cy="263525"/>
              </a:xfrm>
              <a:custGeom>
                <a:avLst/>
                <a:gdLst>
                  <a:gd name="T0" fmla="*/ 143 w 167"/>
                  <a:gd name="T1" fmla="*/ 25 h 166"/>
                  <a:gd name="T2" fmla="*/ 130 w 167"/>
                  <a:gd name="T3" fmla="*/ 15 h 166"/>
                  <a:gd name="T4" fmla="*/ 114 w 167"/>
                  <a:gd name="T5" fmla="*/ 6 h 166"/>
                  <a:gd name="T6" fmla="*/ 99 w 167"/>
                  <a:gd name="T7" fmla="*/ 2 h 166"/>
                  <a:gd name="T8" fmla="*/ 83 w 167"/>
                  <a:gd name="T9" fmla="*/ 0 h 166"/>
                  <a:gd name="T10" fmla="*/ 68 w 167"/>
                  <a:gd name="T11" fmla="*/ 2 h 166"/>
                  <a:gd name="T12" fmla="*/ 53 w 167"/>
                  <a:gd name="T13" fmla="*/ 6 h 166"/>
                  <a:gd name="T14" fmla="*/ 38 w 167"/>
                  <a:gd name="T15" fmla="*/ 15 h 166"/>
                  <a:gd name="T16" fmla="*/ 25 w 167"/>
                  <a:gd name="T17" fmla="*/ 25 h 166"/>
                  <a:gd name="T18" fmla="*/ 20 w 167"/>
                  <a:gd name="T19" fmla="*/ 31 h 166"/>
                  <a:gd name="T20" fmla="*/ 10 w 167"/>
                  <a:gd name="T21" fmla="*/ 45 h 166"/>
                  <a:gd name="T22" fmla="*/ 4 w 167"/>
                  <a:gd name="T23" fmla="*/ 60 h 166"/>
                  <a:gd name="T24" fmla="*/ 1 w 167"/>
                  <a:gd name="T25" fmla="*/ 75 h 166"/>
                  <a:gd name="T26" fmla="*/ 1 w 167"/>
                  <a:gd name="T27" fmla="*/ 91 h 166"/>
                  <a:gd name="T28" fmla="*/ 4 w 167"/>
                  <a:gd name="T29" fmla="*/ 106 h 166"/>
                  <a:gd name="T30" fmla="*/ 10 w 167"/>
                  <a:gd name="T31" fmla="*/ 121 h 166"/>
                  <a:gd name="T32" fmla="*/ 20 w 167"/>
                  <a:gd name="T33" fmla="*/ 136 h 166"/>
                  <a:gd name="T34" fmla="*/ 25 w 167"/>
                  <a:gd name="T35" fmla="*/ 142 h 166"/>
                  <a:gd name="T36" fmla="*/ 38 w 167"/>
                  <a:gd name="T37" fmla="*/ 153 h 166"/>
                  <a:gd name="T38" fmla="*/ 53 w 167"/>
                  <a:gd name="T39" fmla="*/ 160 h 166"/>
                  <a:gd name="T40" fmla="*/ 68 w 167"/>
                  <a:gd name="T41" fmla="*/ 165 h 166"/>
                  <a:gd name="T42" fmla="*/ 83 w 167"/>
                  <a:gd name="T43" fmla="*/ 166 h 166"/>
                  <a:gd name="T44" fmla="*/ 99 w 167"/>
                  <a:gd name="T45" fmla="*/ 165 h 166"/>
                  <a:gd name="T46" fmla="*/ 114 w 167"/>
                  <a:gd name="T47" fmla="*/ 160 h 166"/>
                  <a:gd name="T48" fmla="*/ 130 w 167"/>
                  <a:gd name="T49" fmla="*/ 153 h 166"/>
                  <a:gd name="T50" fmla="*/ 143 w 167"/>
                  <a:gd name="T51" fmla="*/ 142 h 166"/>
                  <a:gd name="T52" fmla="*/ 148 w 167"/>
                  <a:gd name="T53" fmla="*/ 136 h 166"/>
                  <a:gd name="T54" fmla="*/ 157 w 167"/>
                  <a:gd name="T55" fmla="*/ 121 h 166"/>
                  <a:gd name="T56" fmla="*/ 163 w 167"/>
                  <a:gd name="T57" fmla="*/ 106 h 166"/>
                  <a:gd name="T58" fmla="*/ 166 w 167"/>
                  <a:gd name="T59" fmla="*/ 91 h 166"/>
                  <a:gd name="T60" fmla="*/ 166 w 167"/>
                  <a:gd name="T61" fmla="*/ 75 h 166"/>
                  <a:gd name="T62" fmla="*/ 163 w 167"/>
                  <a:gd name="T63" fmla="*/ 60 h 166"/>
                  <a:gd name="T64" fmla="*/ 157 w 167"/>
                  <a:gd name="T65" fmla="*/ 45 h 166"/>
                  <a:gd name="T66" fmla="*/ 148 w 167"/>
                  <a:gd name="T67" fmla="*/ 31 h 166"/>
                  <a:gd name="T68" fmla="*/ 143 w 167"/>
                  <a:gd name="T69" fmla="*/ 25 h 166"/>
                  <a:gd name="T70" fmla="*/ 109 w 167"/>
                  <a:gd name="T71" fmla="*/ 109 h 166"/>
                  <a:gd name="T72" fmla="*/ 97 w 167"/>
                  <a:gd name="T73" fmla="*/ 116 h 166"/>
                  <a:gd name="T74" fmla="*/ 83 w 167"/>
                  <a:gd name="T75" fmla="*/ 119 h 166"/>
                  <a:gd name="T76" fmla="*/ 70 w 167"/>
                  <a:gd name="T77" fmla="*/ 116 h 166"/>
                  <a:gd name="T78" fmla="*/ 58 w 167"/>
                  <a:gd name="T79" fmla="*/ 109 h 166"/>
                  <a:gd name="T80" fmla="*/ 53 w 167"/>
                  <a:gd name="T81" fmla="*/ 103 h 166"/>
                  <a:gd name="T82" fmla="*/ 48 w 167"/>
                  <a:gd name="T83" fmla="*/ 90 h 166"/>
                  <a:gd name="T84" fmla="*/ 48 w 167"/>
                  <a:gd name="T85" fmla="*/ 76 h 166"/>
                  <a:gd name="T86" fmla="*/ 53 w 167"/>
                  <a:gd name="T87" fmla="*/ 63 h 166"/>
                  <a:gd name="T88" fmla="*/ 58 w 167"/>
                  <a:gd name="T89" fmla="*/ 58 h 166"/>
                  <a:gd name="T90" fmla="*/ 70 w 167"/>
                  <a:gd name="T91" fmla="*/ 50 h 166"/>
                  <a:gd name="T92" fmla="*/ 83 w 167"/>
                  <a:gd name="T93" fmla="*/ 47 h 166"/>
                  <a:gd name="T94" fmla="*/ 97 w 167"/>
                  <a:gd name="T95" fmla="*/ 50 h 166"/>
                  <a:gd name="T96" fmla="*/ 109 w 167"/>
                  <a:gd name="T97" fmla="*/ 58 h 166"/>
                  <a:gd name="T98" fmla="*/ 114 w 167"/>
                  <a:gd name="T99" fmla="*/ 63 h 166"/>
                  <a:gd name="T100" fmla="*/ 119 w 167"/>
                  <a:gd name="T101" fmla="*/ 76 h 166"/>
                  <a:gd name="T102" fmla="*/ 119 w 167"/>
                  <a:gd name="T103" fmla="*/ 90 h 166"/>
                  <a:gd name="T104" fmla="*/ 114 w 167"/>
                  <a:gd name="T105" fmla="*/ 103 h 166"/>
                  <a:gd name="T106" fmla="*/ 109 w 167"/>
                  <a:gd name="T107" fmla="*/ 10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7" h="166">
                    <a:moveTo>
                      <a:pt x="143" y="25"/>
                    </a:moveTo>
                    <a:lnTo>
                      <a:pt x="143" y="25"/>
                    </a:lnTo>
                    <a:lnTo>
                      <a:pt x="136" y="19"/>
                    </a:lnTo>
                    <a:lnTo>
                      <a:pt x="130" y="15"/>
                    </a:lnTo>
                    <a:lnTo>
                      <a:pt x="123" y="9"/>
                    </a:lnTo>
                    <a:lnTo>
                      <a:pt x="114" y="6"/>
                    </a:lnTo>
                    <a:lnTo>
                      <a:pt x="107" y="3"/>
                    </a:lnTo>
                    <a:lnTo>
                      <a:pt x="99" y="2"/>
                    </a:lnTo>
                    <a:lnTo>
                      <a:pt x="91" y="0"/>
                    </a:lnTo>
                    <a:lnTo>
                      <a:pt x="83" y="0"/>
                    </a:lnTo>
                    <a:lnTo>
                      <a:pt x="76" y="0"/>
                    </a:lnTo>
                    <a:lnTo>
                      <a:pt x="68" y="2"/>
                    </a:lnTo>
                    <a:lnTo>
                      <a:pt x="60" y="3"/>
                    </a:lnTo>
                    <a:lnTo>
                      <a:pt x="53" y="6"/>
                    </a:lnTo>
                    <a:lnTo>
                      <a:pt x="45" y="9"/>
                    </a:lnTo>
                    <a:lnTo>
                      <a:pt x="38" y="15"/>
                    </a:lnTo>
                    <a:lnTo>
                      <a:pt x="32" y="19"/>
                    </a:lnTo>
                    <a:lnTo>
                      <a:pt x="25" y="25"/>
                    </a:lnTo>
                    <a:lnTo>
                      <a:pt x="25" y="25"/>
                    </a:lnTo>
                    <a:lnTo>
                      <a:pt x="20" y="31"/>
                    </a:lnTo>
                    <a:lnTo>
                      <a:pt x="15" y="38"/>
                    </a:lnTo>
                    <a:lnTo>
                      <a:pt x="10" y="45"/>
                    </a:lnTo>
                    <a:lnTo>
                      <a:pt x="6" y="52"/>
                    </a:lnTo>
                    <a:lnTo>
                      <a:pt x="4" y="60"/>
                    </a:lnTo>
                    <a:lnTo>
                      <a:pt x="2" y="67"/>
                    </a:lnTo>
                    <a:lnTo>
                      <a:pt x="1" y="75"/>
                    </a:lnTo>
                    <a:lnTo>
                      <a:pt x="0" y="83"/>
                    </a:lnTo>
                    <a:lnTo>
                      <a:pt x="1" y="91"/>
                    </a:lnTo>
                    <a:lnTo>
                      <a:pt x="2" y="99"/>
                    </a:lnTo>
                    <a:lnTo>
                      <a:pt x="4" y="106"/>
                    </a:lnTo>
                    <a:lnTo>
                      <a:pt x="6" y="114"/>
                    </a:lnTo>
                    <a:lnTo>
                      <a:pt x="10" y="121"/>
                    </a:lnTo>
                    <a:lnTo>
                      <a:pt x="15" y="129"/>
                    </a:lnTo>
                    <a:lnTo>
                      <a:pt x="20" y="136"/>
                    </a:lnTo>
                    <a:lnTo>
                      <a:pt x="25" y="142"/>
                    </a:lnTo>
                    <a:lnTo>
                      <a:pt x="25" y="142"/>
                    </a:lnTo>
                    <a:lnTo>
                      <a:pt x="32" y="148"/>
                    </a:lnTo>
                    <a:lnTo>
                      <a:pt x="38" y="153"/>
                    </a:lnTo>
                    <a:lnTo>
                      <a:pt x="45" y="157"/>
                    </a:lnTo>
                    <a:lnTo>
                      <a:pt x="53" y="160"/>
                    </a:lnTo>
                    <a:lnTo>
                      <a:pt x="60" y="163"/>
                    </a:lnTo>
                    <a:lnTo>
                      <a:pt x="68" y="165"/>
                    </a:lnTo>
                    <a:lnTo>
                      <a:pt x="76" y="166"/>
                    </a:lnTo>
                    <a:lnTo>
                      <a:pt x="83" y="166"/>
                    </a:lnTo>
                    <a:lnTo>
                      <a:pt x="91" y="166"/>
                    </a:lnTo>
                    <a:lnTo>
                      <a:pt x="99" y="165"/>
                    </a:lnTo>
                    <a:lnTo>
                      <a:pt x="107" y="163"/>
                    </a:lnTo>
                    <a:lnTo>
                      <a:pt x="114" y="160"/>
                    </a:lnTo>
                    <a:lnTo>
                      <a:pt x="123" y="157"/>
                    </a:lnTo>
                    <a:lnTo>
                      <a:pt x="130" y="153"/>
                    </a:lnTo>
                    <a:lnTo>
                      <a:pt x="136" y="148"/>
                    </a:lnTo>
                    <a:lnTo>
                      <a:pt x="143" y="142"/>
                    </a:lnTo>
                    <a:lnTo>
                      <a:pt x="143" y="142"/>
                    </a:lnTo>
                    <a:lnTo>
                      <a:pt x="148" y="136"/>
                    </a:lnTo>
                    <a:lnTo>
                      <a:pt x="153" y="129"/>
                    </a:lnTo>
                    <a:lnTo>
                      <a:pt x="157" y="121"/>
                    </a:lnTo>
                    <a:lnTo>
                      <a:pt x="161" y="114"/>
                    </a:lnTo>
                    <a:lnTo>
                      <a:pt x="163" y="106"/>
                    </a:lnTo>
                    <a:lnTo>
                      <a:pt x="165" y="99"/>
                    </a:lnTo>
                    <a:lnTo>
                      <a:pt x="166" y="91"/>
                    </a:lnTo>
                    <a:lnTo>
                      <a:pt x="167" y="83"/>
                    </a:lnTo>
                    <a:lnTo>
                      <a:pt x="166" y="75"/>
                    </a:lnTo>
                    <a:lnTo>
                      <a:pt x="165" y="67"/>
                    </a:lnTo>
                    <a:lnTo>
                      <a:pt x="163" y="60"/>
                    </a:lnTo>
                    <a:lnTo>
                      <a:pt x="161" y="52"/>
                    </a:lnTo>
                    <a:lnTo>
                      <a:pt x="157" y="45"/>
                    </a:lnTo>
                    <a:lnTo>
                      <a:pt x="153" y="38"/>
                    </a:lnTo>
                    <a:lnTo>
                      <a:pt x="148" y="31"/>
                    </a:lnTo>
                    <a:lnTo>
                      <a:pt x="143" y="25"/>
                    </a:lnTo>
                    <a:lnTo>
                      <a:pt x="143" y="25"/>
                    </a:lnTo>
                    <a:close/>
                    <a:moveTo>
                      <a:pt x="109" y="109"/>
                    </a:moveTo>
                    <a:lnTo>
                      <a:pt x="109" y="109"/>
                    </a:lnTo>
                    <a:lnTo>
                      <a:pt x="103" y="113"/>
                    </a:lnTo>
                    <a:lnTo>
                      <a:pt x="97" y="116"/>
                    </a:lnTo>
                    <a:lnTo>
                      <a:pt x="90" y="118"/>
                    </a:lnTo>
                    <a:lnTo>
                      <a:pt x="83" y="119"/>
                    </a:lnTo>
                    <a:lnTo>
                      <a:pt x="77" y="118"/>
                    </a:lnTo>
                    <a:lnTo>
                      <a:pt x="70" y="116"/>
                    </a:lnTo>
                    <a:lnTo>
                      <a:pt x="64" y="113"/>
                    </a:lnTo>
                    <a:lnTo>
                      <a:pt x="58" y="109"/>
                    </a:lnTo>
                    <a:lnTo>
                      <a:pt x="58" y="109"/>
                    </a:lnTo>
                    <a:lnTo>
                      <a:pt x="53" y="103"/>
                    </a:lnTo>
                    <a:lnTo>
                      <a:pt x="50" y="97"/>
                    </a:lnTo>
                    <a:lnTo>
                      <a:pt x="48" y="90"/>
                    </a:lnTo>
                    <a:lnTo>
                      <a:pt x="48" y="83"/>
                    </a:lnTo>
                    <a:lnTo>
                      <a:pt x="48" y="76"/>
                    </a:lnTo>
                    <a:lnTo>
                      <a:pt x="50" y="70"/>
                    </a:lnTo>
                    <a:lnTo>
                      <a:pt x="53" y="63"/>
                    </a:lnTo>
                    <a:lnTo>
                      <a:pt x="58" y="58"/>
                    </a:lnTo>
                    <a:lnTo>
                      <a:pt x="58" y="58"/>
                    </a:lnTo>
                    <a:lnTo>
                      <a:pt x="64" y="53"/>
                    </a:lnTo>
                    <a:lnTo>
                      <a:pt x="70" y="50"/>
                    </a:lnTo>
                    <a:lnTo>
                      <a:pt x="77" y="48"/>
                    </a:lnTo>
                    <a:lnTo>
                      <a:pt x="83" y="47"/>
                    </a:lnTo>
                    <a:lnTo>
                      <a:pt x="90" y="48"/>
                    </a:lnTo>
                    <a:lnTo>
                      <a:pt x="97" y="50"/>
                    </a:lnTo>
                    <a:lnTo>
                      <a:pt x="103" y="53"/>
                    </a:lnTo>
                    <a:lnTo>
                      <a:pt x="109" y="58"/>
                    </a:lnTo>
                    <a:lnTo>
                      <a:pt x="109" y="58"/>
                    </a:lnTo>
                    <a:lnTo>
                      <a:pt x="114" y="63"/>
                    </a:lnTo>
                    <a:lnTo>
                      <a:pt x="117" y="70"/>
                    </a:lnTo>
                    <a:lnTo>
                      <a:pt x="119" y="76"/>
                    </a:lnTo>
                    <a:lnTo>
                      <a:pt x="119" y="83"/>
                    </a:lnTo>
                    <a:lnTo>
                      <a:pt x="119" y="90"/>
                    </a:lnTo>
                    <a:lnTo>
                      <a:pt x="117" y="97"/>
                    </a:lnTo>
                    <a:lnTo>
                      <a:pt x="114" y="103"/>
                    </a:lnTo>
                    <a:lnTo>
                      <a:pt x="109" y="109"/>
                    </a:lnTo>
                    <a:lnTo>
                      <a:pt x="109" y="109"/>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4" name="Freeform 34"/>
              <p:cNvSpPr/>
              <p:nvPr/>
            </p:nvSpPr>
            <p:spPr bwMode="auto">
              <a:xfrm>
                <a:off x="4640263" y="1384301"/>
                <a:ext cx="107950" cy="141288"/>
              </a:xfrm>
              <a:custGeom>
                <a:avLst/>
                <a:gdLst>
                  <a:gd name="T0" fmla="*/ 10 w 68"/>
                  <a:gd name="T1" fmla="*/ 89 h 89"/>
                  <a:gd name="T2" fmla="*/ 0 w 68"/>
                  <a:gd name="T3" fmla="*/ 58 h 89"/>
                  <a:gd name="T4" fmla="*/ 58 w 68"/>
                  <a:gd name="T5" fmla="*/ 0 h 89"/>
                  <a:gd name="T6" fmla="*/ 68 w 68"/>
                  <a:gd name="T7" fmla="*/ 30 h 89"/>
                  <a:gd name="T8" fmla="*/ 10 w 68"/>
                  <a:gd name="T9" fmla="*/ 89 h 89"/>
                </a:gdLst>
                <a:ahLst/>
                <a:cxnLst>
                  <a:cxn ang="0">
                    <a:pos x="T0" y="T1"/>
                  </a:cxn>
                  <a:cxn ang="0">
                    <a:pos x="T2" y="T3"/>
                  </a:cxn>
                  <a:cxn ang="0">
                    <a:pos x="T4" y="T5"/>
                  </a:cxn>
                  <a:cxn ang="0">
                    <a:pos x="T6" y="T7"/>
                  </a:cxn>
                  <a:cxn ang="0">
                    <a:pos x="T8" y="T9"/>
                  </a:cxn>
                </a:cxnLst>
                <a:rect l="0" t="0" r="r" b="b"/>
                <a:pathLst>
                  <a:path w="68" h="89">
                    <a:moveTo>
                      <a:pt x="10" y="89"/>
                    </a:moveTo>
                    <a:lnTo>
                      <a:pt x="0" y="58"/>
                    </a:lnTo>
                    <a:lnTo>
                      <a:pt x="58" y="0"/>
                    </a:lnTo>
                    <a:lnTo>
                      <a:pt x="68" y="30"/>
                    </a:lnTo>
                    <a:lnTo>
                      <a:pt x="10" y="89"/>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5" name="Freeform 35"/>
              <p:cNvSpPr/>
              <p:nvPr/>
            </p:nvSpPr>
            <p:spPr bwMode="auto">
              <a:xfrm>
                <a:off x="4656138" y="1431926"/>
                <a:ext cx="139700" cy="109538"/>
              </a:xfrm>
              <a:custGeom>
                <a:avLst/>
                <a:gdLst>
                  <a:gd name="T0" fmla="*/ 0 w 88"/>
                  <a:gd name="T1" fmla="*/ 59 h 69"/>
                  <a:gd name="T2" fmla="*/ 31 w 88"/>
                  <a:gd name="T3" fmla="*/ 69 h 69"/>
                  <a:gd name="T4" fmla="*/ 88 w 88"/>
                  <a:gd name="T5" fmla="*/ 10 h 69"/>
                  <a:gd name="T6" fmla="*/ 58 w 88"/>
                  <a:gd name="T7" fmla="*/ 0 h 69"/>
                  <a:gd name="T8" fmla="*/ 0 w 88"/>
                  <a:gd name="T9" fmla="*/ 59 h 69"/>
                </a:gdLst>
                <a:ahLst/>
                <a:cxnLst>
                  <a:cxn ang="0">
                    <a:pos x="T0" y="T1"/>
                  </a:cxn>
                  <a:cxn ang="0">
                    <a:pos x="T2" y="T3"/>
                  </a:cxn>
                  <a:cxn ang="0">
                    <a:pos x="T4" y="T5"/>
                  </a:cxn>
                  <a:cxn ang="0">
                    <a:pos x="T6" y="T7"/>
                  </a:cxn>
                  <a:cxn ang="0">
                    <a:pos x="T8" y="T9"/>
                  </a:cxn>
                </a:cxnLst>
                <a:rect l="0" t="0" r="r" b="b"/>
                <a:pathLst>
                  <a:path w="88" h="69">
                    <a:moveTo>
                      <a:pt x="0" y="59"/>
                    </a:moveTo>
                    <a:lnTo>
                      <a:pt x="31" y="69"/>
                    </a:lnTo>
                    <a:lnTo>
                      <a:pt x="88" y="10"/>
                    </a:lnTo>
                    <a:lnTo>
                      <a:pt x="58" y="0"/>
                    </a:lnTo>
                    <a:lnTo>
                      <a:pt x="0" y="59"/>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6" name="Line 36"/>
              <p:cNvSpPr>
                <a:spLocks noChangeShapeType="1"/>
              </p:cNvSpPr>
              <p:nvPr/>
            </p:nvSpPr>
            <p:spPr bwMode="auto">
              <a:xfrm flipV="1">
                <a:off x="4452938" y="1419226"/>
                <a:ext cx="309563" cy="30956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grpSp>
      </p:grpSp>
      <p:grpSp>
        <p:nvGrpSpPr>
          <p:cNvPr id="6" name="组合 5"/>
          <p:cNvGrpSpPr/>
          <p:nvPr/>
        </p:nvGrpSpPr>
        <p:grpSpPr>
          <a:xfrm>
            <a:off x="6507806" y="2284204"/>
            <a:ext cx="940924" cy="940924"/>
            <a:chOff x="6507806" y="2284204"/>
            <a:chExt cx="940924" cy="940924"/>
          </a:xfrm>
        </p:grpSpPr>
        <p:sp>
          <p:nvSpPr>
            <p:cNvPr id="27" name="타원 16"/>
            <p:cNvSpPr/>
            <p:nvPr/>
          </p:nvSpPr>
          <p:spPr>
            <a:xfrm>
              <a:off x="6507806" y="2284204"/>
              <a:ext cx="940924" cy="9409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grpSp>
          <p:nvGrpSpPr>
            <p:cNvPr id="57" name="Group 49"/>
            <p:cNvGrpSpPr/>
            <p:nvPr/>
          </p:nvGrpSpPr>
          <p:grpSpPr>
            <a:xfrm>
              <a:off x="6761294" y="2457155"/>
              <a:ext cx="466526" cy="477348"/>
              <a:chOff x="4157663" y="4646614"/>
              <a:chExt cx="615950" cy="630237"/>
            </a:xfrm>
          </p:grpSpPr>
          <p:sp>
            <p:nvSpPr>
              <p:cNvPr id="58" name="Freeform 314"/>
              <p:cNvSpPr/>
              <p:nvPr/>
            </p:nvSpPr>
            <p:spPr bwMode="auto">
              <a:xfrm>
                <a:off x="4383088" y="4735514"/>
                <a:ext cx="168275" cy="131763"/>
              </a:xfrm>
              <a:custGeom>
                <a:avLst/>
                <a:gdLst>
                  <a:gd name="T0" fmla="*/ 106 w 106"/>
                  <a:gd name="T1" fmla="*/ 83 h 83"/>
                  <a:gd name="T2" fmla="*/ 106 w 106"/>
                  <a:gd name="T3" fmla="*/ 83 h 83"/>
                  <a:gd name="T4" fmla="*/ 106 w 106"/>
                  <a:gd name="T5" fmla="*/ 24 h 83"/>
                  <a:gd name="T6" fmla="*/ 106 w 106"/>
                  <a:gd name="T7" fmla="*/ 24 h 83"/>
                  <a:gd name="T8" fmla="*/ 105 w 106"/>
                  <a:gd name="T9" fmla="*/ 18 h 83"/>
                  <a:gd name="T10" fmla="*/ 102 w 106"/>
                  <a:gd name="T11" fmla="*/ 13 h 83"/>
                  <a:gd name="T12" fmla="*/ 98 w 106"/>
                  <a:gd name="T13" fmla="*/ 8 h 83"/>
                  <a:gd name="T14" fmla="*/ 93 w 106"/>
                  <a:gd name="T15" fmla="*/ 6 h 83"/>
                  <a:gd name="T16" fmla="*/ 93 w 106"/>
                  <a:gd name="T17" fmla="*/ 6 h 83"/>
                  <a:gd name="T18" fmla="*/ 83 w 106"/>
                  <a:gd name="T19" fmla="*/ 3 h 83"/>
                  <a:gd name="T20" fmla="*/ 72 w 106"/>
                  <a:gd name="T21" fmla="*/ 1 h 83"/>
                  <a:gd name="T22" fmla="*/ 62 w 106"/>
                  <a:gd name="T23" fmla="*/ 0 h 83"/>
                  <a:gd name="T24" fmla="*/ 52 w 106"/>
                  <a:gd name="T25" fmla="*/ 0 h 83"/>
                  <a:gd name="T26" fmla="*/ 42 w 106"/>
                  <a:gd name="T27" fmla="*/ 0 h 83"/>
                  <a:gd name="T28" fmla="*/ 32 w 106"/>
                  <a:gd name="T29" fmla="*/ 1 h 83"/>
                  <a:gd name="T30" fmla="*/ 23 w 106"/>
                  <a:gd name="T31" fmla="*/ 3 h 83"/>
                  <a:gd name="T32" fmla="*/ 13 w 106"/>
                  <a:gd name="T33" fmla="*/ 6 h 83"/>
                  <a:gd name="T34" fmla="*/ 13 w 106"/>
                  <a:gd name="T35" fmla="*/ 6 h 83"/>
                  <a:gd name="T36" fmla="*/ 8 w 106"/>
                  <a:gd name="T37" fmla="*/ 8 h 83"/>
                  <a:gd name="T38" fmla="*/ 4 w 106"/>
                  <a:gd name="T39" fmla="*/ 13 h 83"/>
                  <a:gd name="T40" fmla="*/ 1 w 106"/>
                  <a:gd name="T41" fmla="*/ 18 h 83"/>
                  <a:gd name="T42" fmla="*/ 0 w 106"/>
                  <a:gd name="T43" fmla="*/ 24 h 83"/>
                  <a:gd name="T44" fmla="*/ 0 w 106"/>
                  <a:gd name="T45" fmla="*/ 24 h 83"/>
                  <a:gd name="T46" fmla="*/ 0 w 106"/>
                  <a:gd name="T47" fmla="*/ 83 h 83"/>
                  <a:gd name="T48" fmla="*/ 106 w 106"/>
                  <a:gd name="T49"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3">
                    <a:moveTo>
                      <a:pt x="106" y="83"/>
                    </a:moveTo>
                    <a:lnTo>
                      <a:pt x="106" y="83"/>
                    </a:lnTo>
                    <a:lnTo>
                      <a:pt x="106" y="24"/>
                    </a:lnTo>
                    <a:lnTo>
                      <a:pt x="106" y="24"/>
                    </a:lnTo>
                    <a:lnTo>
                      <a:pt x="105" y="18"/>
                    </a:lnTo>
                    <a:lnTo>
                      <a:pt x="102" y="13"/>
                    </a:lnTo>
                    <a:lnTo>
                      <a:pt x="98" y="8"/>
                    </a:lnTo>
                    <a:lnTo>
                      <a:pt x="93" y="6"/>
                    </a:lnTo>
                    <a:lnTo>
                      <a:pt x="93" y="6"/>
                    </a:lnTo>
                    <a:lnTo>
                      <a:pt x="83" y="3"/>
                    </a:lnTo>
                    <a:lnTo>
                      <a:pt x="72" y="1"/>
                    </a:lnTo>
                    <a:lnTo>
                      <a:pt x="62" y="0"/>
                    </a:lnTo>
                    <a:lnTo>
                      <a:pt x="52" y="0"/>
                    </a:lnTo>
                    <a:lnTo>
                      <a:pt x="42" y="0"/>
                    </a:lnTo>
                    <a:lnTo>
                      <a:pt x="32" y="1"/>
                    </a:lnTo>
                    <a:lnTo>
                      <a:pt x="23" y="3"/>
                    </a:lnTo>
                    <a:lnTo>
                      <a:pt x="13" y="6"/>
                    </a:lnTo>
                    <a:lnTo>
                      <a:pt x="13" y="6"/>
                    </a:lnTo>
                    <a:lnTo>
                      <a:pt x="8" y="8"/>
                    </a:lnTo>
                    <a:lnTo>
                      <a:pt x="4" y="13"/>
                    </a:lnTo>
                    <a:lnTo>
                      <a:pt x="1" y="18"/>
                    </a:lnTo>
                    <a:lnTo>
                      <a:pt x="0" y="24"/>
                    </a:lnTo>
                    <a:lnTo>
                      <a:pt x="0" y="24"/>
                    </a:lnTo>
                    <a:lnTo>
                      <a:pt x="0" y="83"/>
                    </a:lnTo>
                    <a:lnTo>
                      <a:pt x="106" y="8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59" name="Freeform 315"/>
              <p:cNvSpPr/>
              <p:nvPr/>
            </p:nvSpPr>
            <p:spPr bwMode="auto">
              <a:xfrm>
                <a:off x="4424363" y="4646614"/>
                <a:ext cx="84138" cy="87313"/>
              </a:xfrm>
              <a:custGeom>
                <a:avLst/>
                <a:gdLst>
                  <a:gd name="T0" fmla="*/ 53 w 53"/>
                  <a:gd name="T1" fmla="*/ 27 h 55"/>
                  <a:gd name="T2" fmla="*/ 53 w 53"/>
                  <a:gd name="T3" fmla="*/ 27 h 55"/>
                  <a:gd name="T4" fmla="*/ 53 w 53"/>
                  <a:gd name="T5" fmla="*/ 34 h 55"/>
                  <a:gd name="T6" fmla="*/ 51 w 53"/>
                  <a:gd name="T7" fmla="*/ 39 h 55"/>
                  <a:gd name="T8" fmla="*/ 48 w 53"/>
                  <a:gd name="T9" fmla="*/ 43 h 55"/>
                  <a:gd name="T10" fmla="*/ 45 w 53"/>
                  <a:gd name="T11" fmla="*/ 47 h 55"/>
                  <a:gd name="T12" fmla="*/ 41 w 53"/>
                  <a:gd name="T13" fmla="*/ 50 h 55"/>
                  <a:gd name="T14" fmla="*/ 37 w 53"/>
                  <a:gd name="T15" fmla="*/ 53 h 55"/>
                  <a:gd name="T16" fmla="*/ 32 w 53"/>
                  <a:gd name="T17" fmla="*/ 54 h 55"/>
                  <a:gd name="T18" fmla="*/ 26 w 53"/>
                  <a:gd name="T19" fmla="*/ 55 h 55"/>
                  <a:gd name="T20" fmla="*/ 26 w 53"/>
                  <a:gd name="T21" fmla="*/ 55 h 55"/>
                  <a:gd name="T22" fmla="*/ 21 w 53"/>
                  <a:gd name="T23" fmla="*/ 54 h 55"/>
                  <a:gd name="T24" fmla="*/ 16 w 53"/>
                  <a:gd name="T25" fmla="*/ 53 h 55"/>
                  <a:gd name="T26" fmla="*/ 11 w 53"/>
                  <a:gd name="T27" fmla="*/ 50 h 55"/>
                  <a:gd name="T28" fmla="*/ 7 w 53"/>
                  <a:gd name="T29" fmla="*/ 47 h 55"/>
                  <a:gd name="T30" fmla="*/ 4 w 53"/>
                  <a:gd name="T31" fmla="*/ 43 h 55"/>
                  <a:gd name="T32" fmla="*/ 2 w 53"/>
                  <a:gd name="T33" fmla="*/ 39 h 55"/>
                  <a:gd name="T34" fmla="*/ 0 w 53"/>
                  <a:gd name="T35" fmla="*/ 34 h 55"/>
                  <a:gd name="T36" fmla="*/ 0 w 53"/>
                  <a:gd name="T37" fmla="*/ 27 h 55"/>
                  <a:gd name="T38" fmla="*/ 0 w 53"/>
                  <a:gd name="T39" fmla="*/ 27 h 55"/>
                  <a:gd name="T40" fmla="*/ 0 w 53"/>
                  <a:gd name="T41" fmla="*/ 22 h 55"/>
                  <a:gd name="T42" fmla="*/ 2 w 53"/>
                  <a:gd name="T43" fmla="*/ 17 h 55"/>
                  <a:gd name="T44" fmla="*/ 4 w 53"/>
                  <a:gd name="T45" fmla="*/ 12 h 55"/>
                  <a:gd name="T46" fmla="*/ 7 w 53"/>
                  <a:gd name="T47" fmla="*/ 8 h 55"/>
                  <a:gd name="T48" fmla="*/ 11 w 53"/>
                  <a:gd name="T49" fmla="*/ 5 h 55"/>
                  <a:gd name="T50" fmla="*/ 16 w 53"/>
                  <a:gd name="T51" fmla="*/ 2 h 55"/>
                  <a:gd name="T52" fmla="*/ 21 w 53"/>
                  <a:gd name="T53" fmla="*/ 1 h 55"/>
                  <a:gd name="T54" fmla="*/ 26 w 53"/>
                  <a:gd name="T55" fmla="*/ 0 h 55"/>
                  <a:gd name="T56" fmla="*/ 26 w 53"/>
                  <a:gd name="T57" fmla="*/ 0 h 55"/>
                  <a:gd name="T58" fmla="*/ 32 w 53"/>
                  <a:gd name="T59" fmla="*/ 1 h 55"/>
                  <a:gd name="T60" fmla="*/ 37 w 53"/>
                  <a:gd name="T61" fmla="*/ 2 h 55"/>
                  <a:gd name="T62" fmla="*/ 41 w 53"/>
                  <a:gd name="T63" fmla="*/ 5 h 55"/>
                  <a:gd name="T64" fmla="*/ 45 w 53"/>
                  <a:gd name="T65" fmla="*/ 8 h 55"/>
                  <a:gd name="T66" fmla="*/ 48 w 53"/>
                  <a:gd name="T67" fmla="*/ 12 h 55"/>
                  <a:gd name="T68" fmla="*/ 51 w 53"/>
                  <a:gd name="T69" fmla="*/ 17 h 55"/>
                  <a:gd name="T70" fmla="*/ 53 w 53"/>
                  <a:gd name="T71" fmla="*/ 22 h 55"/>
                  <a:gd name="T72" fmla="*/ 53 w 53"/>
                  <a:gd name="T73" fmla="*/ 27 h 55"/>
                  <a:gd name="T74" fmla="*/ 53 w 53"/>
                  <a:gd name="T7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55">
                    <a:moveTo>
                      <a:pt x="53" y="27"/>
                    </a:moveTo>
                    <a:lnTo>
                      <a:pt x="53" y="27"/>
                    </a:lnTo>
                    <a:lnTo>
                      <a:pt x="53" y="34"/>
                    </a:lnTo>
                    <a:lnTo>
                      <a:pt x="51" y="39"/>
                    </a:lnTo>
                    <a:lnTo>
                      <a:pt x="48" y="43"/>
                    </a:lnTo>
                    <a:lnTo>
                      <a:pt x="45" y="47"/>
                    </a:lnTo>
                    <a:lnTo>
                      <a:pt x="41" y="50"/>
                    </a:lnTo>
                    <a:lnTo>
                      <a:pt x="37" y="53"/>
                    </a:lnTo>
                    <a:lnTo>
                      <a:pt x="32" y="54"/>
                    </a:lnTo>
                    <a:lnTo>
                      <a:pt x="26" y="55"/>
                    </a:lnTo>
                    <a:lnTo>
                      <a:pt x="26" y="55"/>
                    </a:lnTo>
                    <a:lnTo>
                      <a:pt x="21" y="54"/>
                    </a:lnTo>
                    <a:lnTo>
                      <a:pt x="16" y="53"/>
                    </a:lnTo>
                    <a:lnTo>
                      <a:pt x="11" y="50"/>
                    </a:lnTo>
                    <a:lnTo>
                      <a:pt x="7" y="47"/>
                    </a:lnTo>
                    <a:lnTo>
                      <a:pt x="4" y="43"/>
                    </a:lnTo>
                    <a:lnTo>
                      <a:pt x="2" y="39"/>
                    </a:lnTo>
                    <a:lnTo>
                      <a:pt x="0" y="34"/>
                    </a:lnTo>
                    <a:lnTo>
                      <a:pt x="0" y="27"/>
                    </a:lnTo>
                    <a:lnTo>
                      <a:pt x="0" y="27"/>
                    </a:lnTo>
                    <a:lnTo>
                      <a:pt x="0" y="22"/>
                    </a:lnTo>
                    <a:lnTo>
                      <a:pt x="2" y="17"/>
                    </a:lnTo>
                    <a:lnTo>
                      <a:pt x="4" y="12"/>
                    </a:lnTo>
                    <a:lnTo>
                      <a:pt x="7" y="8"/>
                    </a:lnTo>
                    <a:lnTo>
                      <a:pt x="11" y="5"/>
                    </a:lnTo>
                    <a:lnTo>
                      <a:pt x="16" y="2"/>
                    </a:lnTo>
                    <a:lnTo>
                      <a:pt x="21" y="1"/>
                    </a:lnTo>
                    <a:lnTo>
                      <a:pt x="26" y="0"/>
                    </a:lnTo>
                    <a:lnTo>
                      <a:pt x="26" y="0"/>
                    </a:lnTo>
                    <a:lnTo>
                      <a:pt x="32" y="1"/>
                    </a:lnTo>
                    <a:lnTo>
                      <a:pt x="37" y="2"/>
                    </a:lnTo>
                    <a:lnTo>
                      <a:pt x="41" y="5"/>
                    </a:lnTo>
                    <a:lnTo>
                      <a:pt x="45" y="8"/>
                    </a:lnTo>
                    <a:lnTo>
                      <a:pt x="48" y="12"/>
                    </a:lnTo>
                    <a:lnTo>
                      <a:pt x="51" y="17"/>
                    </a:lnTo>
                    <a:lnTo>
                      <a:pt x="53" y="22"/>
                    </a:lnTo>
                    <a:lnTo>
                      <a:pt x="53" y="27"/>
                    </a:lnTo>
                    <a:lnTo>
                      <a:pt x="53" y="2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60" name="Line 316"/>
              <p:cNvSpPr>
                <a:spLocks noChangeShapeType="1"/>
              </p:cNvSpPr>
              <p:nvPr/>
            </p:nvSpPr>
            <p:spPr bwMode="auto">
              <a:xfrm>
                <a:off x="4421188" y="4779964"/>
                <a:ext cx="0" cy="85725"/>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61" name="Line 317"/>
              <p:cNvSpPr>
                <a:spLocks noChangeShapeType="1"/>
              </p:cNvSpPr>
              <p:nvPr/>
            </p:nvSpPr>
            <p:spPr bwMode="auto">
              <a:xfrm>
                <a:off x="4511675" y="4779964"/>
                <a:ext cx="0" cy="85725"/>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62" name="Freeform 318"/>
              <p:cNvSpPr/>
              <p:nvPr/>
            </p:nvSpPr>
            <p:spPr bwMode="auto">
              <a:xfrm>
                <a:off x="4383088"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2 w 106"/>
                  <a:gd name="T11" fmla="*/ 13 h 84"/>
                  <a:gd name="T12" fmla="*/ 98 w 106"/>
                  <a:gd name="T13" fmla="*/ 8 h 84"/>
                  <a:gd name="T14" fmla="*/ 93 w 106"/>
                  <a:gd name="T15" fmla="*/ 6 h 84"/>
                  <a:gd name="T16" fmla="*/ 93 w 106"/>
                  <a:gd name="T17" fmla="*/ 6 h 84"/>
                  <a:gd name="T18" fmla="*/ 83 w 106"/>
                  <a:gd name="T19" fmla="*/ 3 h 84"/>
                  <a:gd name="T20" fmla="*/ 72 w 106"/>
                  <a:gd name="T21" fmla="*/ 1 h 84"/>
                  <a:gd name="T22" fmla="*/ 62 w 106"/>
                  <a:gd name="T23" fmla="*/ 0 h 84"/>
                  <a:gd name="T24" fmla="*/ 52 w 106"/>
                  <a:gd name="T25" fmla="*/ 0 h 84"/>
                  <a:gd name="T26" fmla="*/ 42 w 106"/>
                  <a:gd name="T27" fmla="*/ 0 h 84"/>
                  <a:gd name="T28" fmla="*/ 32 w 106"/>
                  <a:gd name="T29" fmla="*/ 1 h 84"/>
                  <a:gd name="T30" fmla="*/ 23 w 106"/>
                  <a:gd name="T31" fmla="*/ 3 h 84"/>
                  <a:gd name="T32" fmla="*/ 13 w 106"/>
                  <a:gd name="T33" fmla="*/ 6 h 84"/>
                  <a:gd name="T34" fmla="*/ 13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2" y="13"/>
                    </a:lnTo>
                    <a:lnTo>
                      <a:pt x="98" y="8"/>
                    </a:lnTo>
                    <a:lnTo>
                      <a:pt x="93" y="6"/>
                    </a:lnTo>
                    <a:lnTo>
                      <a:pt x="93" y="6"/>
                    </a:lnTo>
                    <a:lnTo>
                      <a:pt x="83" y="3"/>
                    </a:lnTo>
                    <a:lnTo>
                      <a:pt x="72" y="1"/>
                    </a:lnTo>
                    <a:lnTo>
                      <a:pt x="62" y="0"/>
                    </a:lnTo>
                    <a:lnTo>
                      <a:pt x="52" y="0"/>
                    </a:lnTo>
                    <a:lnTo>
                      <a:pt x="42" y="0"/>
                    </a:lnTo>
                    <a:lnTo>
                      <a:pt x="32" y="1"/>
                    </a:lnTo>
                    <a:lnTo>
                      <a:pt x="23" y="3"/>
                    </a:lnTo>
                    <a:lnTo>
                      <a:pt x="13" y="6"/>
                    </a:lnTo>
                    <a:lnTo>
                      <a:pt x="13" y="6"/>
                    </a:lnTo>
                    <a:lnTo>
                      <a:pt x="8" y="8"/>
                    </a:lnTo>
                    <a:lnTo>
                      <a:pt x="4" y="13"/>
                    </a:lnTo>
                    <a:lnTo>
                      <a:pt x="1" y="18"/>
                    </a:lnTo>
                    <a:lnTo>
                      <a:pt x="0" y="24"/>
                    </a:lnTo>
                    <a:lnTo>
                      <a:pt x="0" y="24"/>
                    </a:lnTo>
                    <a:lnTo>
                      <a:pt x="0" y="84"/>
                    </a:lnTo>
                    <a:lnTo>
                      <a:pt x="106" y="8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63" name="Freeform 319"/>
              <p:cNvSpPr/>
              <p:nvPr/>
            </p:nvSpPr>
            <p:spPr bwMode="auto">
              <a:xfrm>
                <a:off x="4424363" y="5056189"/>
                <a:ext cx="84138" cy="85725"/>
              </a:xfrm>
              <a:custGeom>
                <a:avLst/>
                <a:gdLst>
                  <a:gd name="T0" fmla="*/ 53 w 53"/>
                  <a:gd name="T1" fmla="*/ 27 h 54"/>
                  <a:gd name="T2" fmla="*/ 53 w 53"/>
                  <a:gd name="T3" fmla="*/ 27 h 54"/>
                  <a:gd name="T4" fmla="*/ 52 w 53"/>
                  <a:gd name="T5" fmla="*/ 33 h 54"/>
                  <a:gd name="T6" fmla="*/ 51 w 53"/>
                  <a:gd name="T7" fmla="*/ 38 h 54"/>
                  <a:gd name="T8" fmla="*/ 48 w 53"/>
                  <a:gd name="T9" fmla="*/ 42 h 54"/>
                  <a:gd name="T10" fmla="*/ 45 w 53"/>
                  <a:gd name="T11" fmla="*/ 46 h 54"/>
                  <a:gd name="T12" fmla="*/ 41 w 53"/>
                  <a:gd name="T13" fmla="*/ 49 h 54"/>
                  <a:gd name="T14" fmla="*/ 37 w 53"/>
                  <a:gd name="T15" fmla="*/ 52 h 54"/>
                  <a:gd name="T16" fmla="*/ 32 w 53"/>
                  <a:gd name="T17" fmla="*/ 53 h 54"/>
                  <a:gd name="T18" fmla="*/ 26 w 53"/>
                  <a:gd name="T19" fmla="*/ 54 h 54"/>
                  <a:gd name="T20" fmla="*/ 26 w 53"/>
                  <a:gd name="T21" fmla="*/ 54 h 54"/>
                  <a:gd name="T22" fmla="*/ 21 w 53"/>
                  <a:gd name="T23" fmla="*/ 53 h 54"/>
                  <a:gd name="T24" fmla="*/ 16 w 53"/>
                  <a:gd name="T25" fmla="*/ 52 h 54"/>
                  <a:gd name="T26" fmla="*/ 11 w 53"/>
                  <a:gd name="T27" fmla="*/ 49 h 54"/>
                  <a:gd name="T28" fmla="*/ 7 w 53"/>
                  <a:gd name="T29" fmla="*/ 46 h 54"/>
                  <a:gd name="T30" fmla="*/ 4 w 53"/>
                  <a:gd name="T31" fmla="*/ 42 h 54"/>
                  <a:gd name="T32" fmla="*/ 2 w 53"/>
                  <a:gd name="T33" fmla="*/ 38 h 54"/>
                  <a:gd name="T34" fmla="*/ 0 w 53"/>
                  <a:gd name="T35" fmla="*/ 33 h 54"/>
                  <a:gd name="T36" fmla="*/ 0 w 53"/>
                  <a:gd name="T37" fmla="*/ 27 h 54"/>
                  <a:gd name="T38" fmla="*/ 0 w 53"/>
                  <a:gd name="T39" fmla="*/ 27 h 54"/>
                  <a:gd name="T40" fmla="*/ 0 w 53"/>
                  <a:gd name="T41" fmla="*/ 22 h 54"/>
                  <a:gd name="T42" fmla="*/ 2 w 53"/>
                  <a:gd name="T43" fmla="*/ 17 h 54"/>
                  <a:gd name="T44" fmla="*/ 4 w 53"/>
                  <a:gd name="T45" fmla="*/ 12 h 54"/>
                  <a:gd name="T46" fmla="*/ 7 w 53"/>
                  <a:gd name="T47" fmla="*/ 8 h 54"/>
                  <a:gd name="T48" fmla="*/ 11 w 53"/>
                  <a:gd name="T49" fmla="*/ 5 h 54"/>
                  <a:gd name="T50" fmla="*/ 16 w 53"/>
                  <a:gd name="T51" fmla="*/ 2 h 54"/>
                  <a:gd name="T52" fmla="*/ 21 w 53"/>
                  <a:gd name="T53" fmla="*/ 1 h 54"/>
                  <a:gd name="T54" fmla="*/ 26 w 53"/>
                  <a:gd name="T55" fmla="*/ 0 h 54"/>
                  <a:gd name="T56" fmla="*/ 26 w 53"/>
                  <a:gd name="T57" fmla="*/ 0 h 54"/>
                  <a:gd name="T58" fmla="*/ 32 w 53"/>
                  <a:gd name="T59" fmla="*/ 1 h 54"/>
                  <a:gd name="T60" fmla="*/ 37 w 53"/>
                  <a:gd name="T61" fmla="*/ 2 h 54"/>
                  <a:gd name="T62" fmla="*/ 41 w 53"/>
                  <a:gd name="T63" fmla="*/ 5 h 54"/>
                  <a:gd name="T64" fmla="*/ 45 w 53"/>
                  <a:gd name="T65" fmla="*/ 8 h 54"/>
                  <a:gd name="T66" fmla="*/ 48 w 53"/>
                  <a:gd name="T67" fmla="*/ 12 h 54"/>
                  <a:gd name="T68" fmla="*/ 51 w 53"/>
                  <a:gd name="T69" fmla="*/ 17 h 54"/>
                  <a:gd name="T70" fmla="*/ 52 w 53"/>
                  <a:gd name="T71" fmla="*/ 22 h 54"/>
                  <a:gd name="T72" fmla="*/ 53 w 53"/>
                  <a:gd name="T73" fmla="*/ 27 h 54"/>
                  <a:gd name="T74" fmla="*/ 53 w 53"/>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3" h="54">
                    <a:moveTo>
                      <a:pt x="53" y="27"/>
                    </a:moveTo>
                    <a:lnTo>
                      <a:pt x="53" y="27"/>
                    </a:lnTo>
                    <a:lnTo>
                      <a:pt x="52" y="33"/>
                    </a:lnTo>
                    <a:lnTo>
                      <a:pt x="51" y="38"/>
                    </a:lnTo>
                    <a:lnTo>
                      <a:pt x="48" y="42"/>
                    </a:lnTo>
                    <a:lnTo>
                      <a:pt x="45" y="46"/>
                    </a:lnTo>
                    <a:lnTo>
                      <a:pt x="41" y="49"/>
                    </a:lnTo>
                    <a:lnTo>
                      <a:pt x="37" y="52"/>
                    </a:lnTo>
                    <a:lnTo>
                      <a:pt x="32" y="53"/>
                    </a:lnTo>
                    <a:lnTo>
                      <a:pt x="26" y="54"/>
                    </a:lnTo>
                    <a:lnTo>
                      <a:pt x="26" y="54"/>
                    </a:lnTo>
                    <a:lnTo>
                      <a:pt x="21" y="53"/>
                    </a:lnTo>
                    <a:lnTo>
                      <a:pt x="16" y="52"/>
                    </a:lnTo>
                    <a:lnTo>
                      <a:pt x="11" y="49"/>
                    </a:lnTo>
                    <a:lnTo>
                      <a:pt x="7" y="46"/>
                    </a:lnTo>
                    <a:lnTo>
                      <a:pt x="4" y="42"/>
                    </a:lnTo>
                    <a:lnTo>
                      <a:pt x="2" y="38"/>
                    </a:lnTo>
                    <a:lnTo>
                      <a:pt x="0" y="33"/>
                    </a:lnTo>
                    <a:lnTo>
                      <a:pt x="0" y="27"/>
                    </a:lnTo>
                    <a:lnTo>
                      <a:pt x="0" y="27"/>
                    </a:lnTo>
                    <a:lnTo>
                      <a:pt x="0" y="22"/>
                    </a:lnTo>
                    <a:lnTo>
                      <a:pt x="2" y="17"/>
                    </a:lnTo>
                    <a:lnTo>
                      <a:pt x="4" y="12"/>
                    </a:lnTo>
                    <a:lnTo>
                      <a:pt x="7" y="8"/>
                    </a:lnTo>
                    <a:lnTo>
                      <a:pt x="11" y="5"/>
                    </a:lnTo>
                    <a:lnTo>
                      <a:pt x="16" y="2"/>
                    </a:lnTo>
                    <a:lnTo>
                      <a:pt x="21" y="1"/>
                    </a:lnTo>
                    <a:lnTo>
                      <a:pt x="26" y="0"/>
                    </a:lnTo>
                    <a:lnTo>
                      <a:pt x="26" y="0"/>
                    </a:lnTo>
                    <a:lnTo>
                      <a:pt x="32" y="1"/>
                    </a:lnTo>
                    <a:lnTo>
                      <a:pt x="37" y="2"/>
                    </a:lnTo>
                    <a:lnTo>
                      <a:pt x="41" y="5"/>
                    </a:lnTo>
                    <a:lnTo>
                      <a:pt x="45" y="8"/>
                    </a:lnTo>
                    <a:lnTo>
                      <a:pt x="48" y="12"/>
                    </a:lnTo>
                    <a:lnTo>
                      <a:pt x="51" y="17"/>
                    </a:lnTo>
                    <a:lnTo>
                      <a:pt x="52" y="22"/>
                    </a:lnTo>
                    <a:lnTo>
                      <a:pt x="53" y="27"/>
                    </a:lnTo>
                    <a:lnTo>
                      <a:pt x="53" y="2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64" name="Line 320"/>
              <p:cNvSpPr>
                <a:spLocks noChangeShapeType="1"/>
              </p:cNvSpPr>
              <p:nvPr/>
            </p:nvSpPr>
            <p:spPr bwMode="auto">
              <a:xfrm>
                <a:off x="4421188"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65" name="Line 321"/>
              <p:cNvSpPr>
                <a:spLocks noChangeShapeType="1"/>
              </p:cNvSpPr>
              <p:nvPr/>
            </p:nvSpPr>
            <p:spPr bwMode="auto">
              <a:xfrm>
                <a:off x="4511675"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66" name="Freeform 322"/>
              <p:cNvSpPr/>
              <p:nvPr/>
            </p:nvSpPr>
            <p:spPr bwMode="auto">
              <a:xfrm>
                <a:off x="4157663"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3 w 106"/>
                  <a:gd name="T11" fmla="*/ 13 h 84"/>
                  <a:gd name="T12" fmla="*/ 98 w 106"/>
                  <a:gd name="T13" fmla="*/ 8 h 84"/>
                  <a:gd name="T14" fmla="*/ 93 w 106"/>
                  <a:gd name="T15" fmla="*/ 6 h 84"/>
                  <a:gd name="T16" fmla="*/ 93 w 106"/>
                  <a:gd name="T17" fmla="*/ 6 h 84"/>
                  <a:gd name="T18" fmla="*/ 83 w 106"/>
                  <a:gd name="T19" fmla="*/ 3 h 84"/>
                  <a:gd name="T20" fmla="*/ 74 w 106"/>
                  <a:gd name="T21" fmla="*/ 1 h 84"/>
                  <a:gd name="T22" fmla="*/ 64 w 106"/>
                  <a:gd name="T23" fmla="*/ 0 h 84"/>
                  <a:gd name="T24" fmla="*/ 54 w 106"/>
                  <a:gd name="T25" fmla="*/ 0 h 84"/>
                  <a:gd name="T26" fmla="*/ 44 w 106"/>
                  <a:gd name="T27" fmla="*/ 0 h 84"/>
                  <a:gd name="T28" fmla="*/ 34 w 106"/>
                  <a:gd name="T29" fmla="*/ 1 h 84"/>
                  <a:gd name="T30" fmla="*/ 24 w 106"/>
                  <a:gd name="T31" fmla="*/ 3 h 84"/>
                  <a:gd name="T32" fmla="*/ 14 w 106"/>
                  <a:gd name="T33" fmla="*/ 6 h 84"/>
                  <a:gd name="T34" fmla="*/ 14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3" y="13"/>
                    </a:lnTo>
                    <a:lnTo>
                      <a:pt x="98" y="8"/>
                    </a:lnTo>
                    <a:lnTo>
                      <a:pt x="93" y="6"/>
                    </a:lnTo>
                    <a:lnTo>
                      <a:pt x="93" y="6"/>
                    </a:lnTo>
                    <a:lnTo>
                      <a:pt x="83" y="3"/>
                    </a:lnTo>
                    <a:lnTo>
                      <a:pt x="74" y="1"/>
                    </a:lnTo>
                    <a:lnTo>
                      <a:pt x="64" y="0"/>
                    </a:lnTo>
                    <a:lnTo>
                      <a:pt x="54" y="0"/>
                    </a:lnTo>
                    <a:lnTo>
                      <a:pt x="44" y="0"/>
                    </a:lnTo>
                    <a:lnTo>
                      <a:pt x="34" y="1"/>
                    </a:lnTo>
                    <a:lnTo>
                      <a:pt x="24" y="3"/>
                    </a:lnTo>
                    <a:lnTo>
                      <a:pt x="14" y="6"/>
                    </a:lnTo>
                    <a:lnTo>
                      <a:pt x="14" y="6"/>
                    </a:lnTo>
                    <a:lnTo>
                      <a:pt x="8" y="8"/>
                    </a:lnTo>
                    <a:lnTo>
                      <a:pt x="4" y="13"/>
                    </a:lnTo>
                    <a:lnTo>
                      <a:pt x="1" y="18"/>
                    </a:lnTo>
                    <a:lnTo>
                      <a:pt x="0" y="24"/>
                    </a:lnTo>
                    <a:lnTo>
                      <a:pt x="0" y="24"/>
                    </a:lnTo>
                    <a:lnTo>
                      <a:pt x="0" y="84"/>
                    </a:lnTo>
                    <a:lnTo>
                      <a:pt x="106" y="8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67" name="Freeform 323"/>
              <p:cNvSpPr/>
              <p:nvPr/>
            </p:nvSpPr>
            <p:spPr bwMode="auto">
              <a:xfrm>
                <a:off x="4200525" y="5056189"/>
                <a:ext cx="85725" cy="85725"/>
              </a:xfrm>
              <a:custGeom>
                <a:avLst/>
                <a:gdLst>
                  <a:gd name="T0" fmla="*/ 54 w 54"/>
                  <a:gd name="T1" fmla="*/ 27 h 54"/>
                  <a:gd name="T2" fmla="*/ 54 w 54"/>
                  <a:gd name="T3" fmla="*/ 27 h 54"/>
                  <a:gd name="T4" fmla="*/ 53 w 54"/>
                  <a:gd name="T5" fmla="*/ 33 h 54"/>
                  <a:gd name="T6" fmla="*/ 51 w 54"/>
                  <a:gd name="T7" fmla="*/ 38 h 54"/>
                  <a:gd name="T8" fmla="*/ 49 w 54"/>
                  <a:gd name="T9" fmla="*/ 42 h 54"/>
                  <a:gd name="T10" fmla="*/ 46 w 54"/>
                  <a:gd name="T11" fmla="*/ 46 h 54"/>
                  <a:gd name="T12" fmla="*/ 42 w 54"/>
                  <a:gd name="T13" fmla="*/ 49 h 54"/>
                  <a:gd name="T14" fmla="*/ 37 w 54"/>
                  <a:gd name="T15" fmla="*/ 52 h 54"/>
                  <a:gd name="T16" fmla="*/ 32 w 54"/>
                  <a:gd name="T17" fmla="*/ 53 h 54"/>
                  <a:gd name="T18" fmla="*/ 27 w 54"/>
                  <a:gd name="T19" fmla="*/ 54 h 54"/>
                  <a:gd name="T20" fmla="*/ 27 w 54"/>
                  <a:gd name="T21" fmla="*/ 54 h 54"/>
                  <a:gd name="T22" fmla="*/ 21 w 54"/>
                  <a:gd name="T23" fmla="*/ 53 h 54"/>
                  <a:gd name="T24" fmla="*/ 16 w 54"/>
                  <a:gd name="T25" fmla="*/ 52 h 54"/>
                  <a:gd name="T26" fmla="*/ 12 w 54"/>
                  <a:gd name="T27" fmla="*/ 49 h 54"/>
                  <a:gd name="T28" fmla="*/ 8 w 54"/>
                  <a:gd name="T29" fmla="*/ 46 h 54"/>
                  <a:gd name="T30" fmla="*/ 5 w 54"/>
                  <a:gd name="T31" fmla="*/ 42 h 54"/>
                  <a:gd name="T32" fmla="*/ 2 w 54"/>
                  <a:gd name="T33" fmla="*/ 38 h 54"/>
                  <a:gd name="T34" fmla="*/ 1 w 54"/>
                  <a:gd name="T35" fmla="*/ 33 h 54"/>
                  <a:gd name="T36" fmla="*/ 0 w 54"/>
                  <a:gd name="T37" fmla="*/ 27 h 54"/>
                  <a:gd name="T38" fmla="*/ 0 w 54"/>
                  <a:gd name="T39" fmla="*/ 27 h 54"/>
                  <a:gd name="T40" fmla="*/ 1 w 54"/>
                  <a:gd name="T41" fmla="*/ 22 h 54"/>
                  <a:gd name="T42" fmla="*/ 2 w 54"/>
                  <a:gd name="T43" fmla="*/ 17 h 54"/>
                  <a:gd name="T44" fmla="*/ 5 w 54"/>
                  <a:gd name="T45" fmla="*/ 12 h 54"/>
                  <a:gd name="T46" fmla="*/ 8 w 54"/>
                  <a:gd name="T47" fmla="*/ 8 h 54"/>
                  <a:gd name="T48" fmla="*/ 12 w 54"/>
                  <a:gd name="T49" fmla="*/ 5 h 54"/>
                  <a:gd name="T50" fmla="*/ 16 w 54"/>
                  <a:gd name="T51" fmla="*/ 2 h 54"/>
                  <a:gd name="T52" fmla="*/ 21 w 54"/>
                  <a:gd name="T53" fmla="*/ 1 h 54"/>
                  <a:gd name="T54" fmla="*/ 27 w 54"/>
                  <a:gd name="T55" fmla="*/ 0 h 54"/>
                  <a:gd name="T56" fmla="*/ 27 w 54"/>
                  <a:gd name="T57" fmla="*/ 0 h 54"/>
                  <a:gd name="T58" fmla="*/ 32 w 54"/>
                  <a:gd name="T59" fmla="*/ 1 h 54"/>
                  <a:gd name="T60" fmla="*/ 37 w 54"/>
                  <a:gd name="T61" fmla="*/ 2 h 54"/>
                  <a:gd name="T62" fmla="*/ 42 w 54"/>
                  <a:gd name="T63" fmla="*/ 5 h 54"/>
                  <a:gd name="T64" fmla="*/ 46 w 54"/>
                  <a:gd name="T65" fmla="*/ 8 h 54"/>
                  <a:gd name="T66" fmla="*/ 49 w 54"/>
                  <a:gd name="T67" fmla="*/ 12 h 54"/>
                  <a:gd name="T68" fmla="*/ 51 w 54"/>
                  <a:gd name="T69" fmla="*/ 17 h 54"/>
                  <a:gd name="T70" fmla="*/ 53 w 54"/>
                  <a:gd name="T71" fmla="*/ 22 h 54"/>
                  <a:gd name="T72" fmla="*/ 54 w 54"/>
                  <a:gd name="T73" fmla="*/ 27 h 54"/>
                  <a:gd name="T74" fmla="*/ 54 w 54"/>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4" h="54">
                    <a:moveTo>
                      <a:pt x="54" y="27"/>
                    </a:moveTo>
                    <a:lnTo>
                      <a:pt x="54" y="27"/>
                    </a:lnTo>
                    <a:lnTo>
                      <a:pt x="53" y="33"/>
                    </a:lnTo>
                    <a:lnTo>
                      <a:pt x="51" y="38"/>
                    </a:lnTo>
                    <a:lnTo>
                      <a:pt x="49" y="42"/>
                    </a:lnTo>
                    <a:lnTo>
                      <a:pt x="46" y="46"/>
                    </a:lnTo>
                    <a:lnTo>
                      <a:pt x="42" y="49"/>
                    </a:lnTo>
                    <a:lnTo>
                      <a:pt x="37" y="52"/>
                    </a:lnTo>
                    <a:lnTo>
                      <a:pt x="32" y="53"/>
                    </a:lnTo>
                    <a:lnTo>
                      <a:pt x="27" y="54"/>
                    </a:lnTo>
                    <a:lnTo>
                      <a:pt x="27" y="54"/>
                    </a:lnTo>
                    <a:lnTo>
                      <a:pt x="21" y="53"/>
                    </a:lnTo>
                    <a:lnTo>
                      <a:pt x="16" y="52"/>
                    </a:lnTo>
                    <a:lnTo>
                      <a:pt x="12" y="49"/>
                    </a:lnTo>
                    <a:lnTo>
                      <a:pt x="8" y="46"/>
                    </a:lnTo>
                    <a:lnTo>
                      <a:pt x="5" y="42"/>
                    </a:lnTo>
                    <a:lnTo>
                      <a:pt x="2" y="38"/>
                    </a:lnTo>
                    <a:lnTo>
                      <a:pt x="1" y="33"/>
                    </a:lnTo>
                    <a:lnTo>
                      <a:pt x="0" y="27"/>
                    </a:lnTo>
                    <a:lnTo>
                      <a:pt x="0" y="27"/>
                    </a:lnTo>
                    <a:lnTo>
                      <a:pt x="1" y="22"/>
                    </a:lnTo>
                    <a:lnTo>
                      <a:pt x="2" y="17"/>
                    </a:lnTo>
                    <a:lnTo>
                      <a:pt x="5" y="12"/>
                    </a:lnTo>
                    <a:lnTo>
                      <a:pt x="8" y="8"/>
                    </a:lnTo>
                    <a:lnTo>
                      <a:pt x="12" y="5"/>
                    </a:lnTo>
                    <a:lnTo>
                      <a:pt x="16" y="2"/>
                    </a:lnTo>
                    <a:lnTo>
                      <a:pt x="21" y="1"/>
                    </a:lnTo>
                    <a:lnTo>
                      <a:pt x="27" y="0"/>
                    </a:lnTo>
                    <a:lnTo>
                      <a:pt x="27" y="0"/>
                    </a:lnTo>
                    <a:lnTo>
                      <a:pt x="32" y="1"/>
                    </a:lnTo>
                    <a:lnTo>
                      <a:pt x="37" y="2"/>
                    </a:lnTo>
                    <a:lnTo>
                      <a:pt x="42" y="5"/>
                    </a:lnTo>
                    <a:lnTo>
                      <a:pt x="46" y="8"/>
                    </a:lnTo>
                    <a:lnTo>
                      <a:pt x="49" y="12"/>
                    </a:lnTo>
                    <a:lnTo>
                      <a:pt x="51" y="17"/>
                    </a:lnTo>
                    <a:lnTo>
                      <a:pt x="53" y="22"/>
                    </a:lnTo>
                    <a:lnTo>
                      <a:pt x="54" y="27"/>
                    </a:lnTo>
                    <a:lnTo>
                      <a:pt x="54" y="2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68" name="Line 324"/>
              <p:cNvSpPr>
                <a:spLocks noChangeShapeType="1"/>
              </p:cNvSpPr>
              <p:nvPr/>
            </p:nvSpPr>
            <p:spPr bwMode="auto">
              <a:xfrm>
                <a:off x="4197350"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69" name="Line 325"/>
              <p:cNvSpPr>
                <a:spLocks noChangeShapeType="1"/>
              </p:cNvSpPr>
              <p:nvPr/>
            </p:nvSpPr>
            <p:spPr bwMode="auto">
              <a:xfrm>
                <a:off x="4287838"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70" name="Freeform 326"/>
              <p:cNvSpPr/>
              <p:nvPr/>
            </p:nvSpPr>
            <p:spPr bwMode="auto">
              <a:xfrm>
                <a:off x="4605338" y="5143501"/>
                <a:ext cx="168275" cy="133350"/>
              </a:xfrm>
              <a:custGeom>
                <a:avLst/>
                <a:gdLst>
                  <a:gd name="T0" fmla="*/ 106 w 106"/>
                  <a:gd name="T1" fmla="*/ 84 h 84"/>
                  <a:gd name="T2" fmla="*/ 106 w 106"/>
                  <a:gd name="T3" fmla="*/ 84 h 84"/>
                  <a:gd name="T4" fmla="*/ 106 w 106"/>
                  <a:gd name="T5" fmla="*/ 24 h 84"/>
                  <a:gd name="T6" fmla="*/ 106 w 106"/>
                  <a:gd name="T7" fmla="*/ 24 h 84"/>
                  <a:gd name="T8" fmla="*/ 105 w 106"/>
                  <a:gd name="T9" fmla="*/ 18 h 84"/>
                  <a:gd name="T10" fmla="*/ 103 w 106"/>
                  <a:gd name="T11" fmla="*/ 13 h 84"/>
                  <a:gd name="T12" fmla="*/ 98 w 106"/>
                  <a:gd name="T13" fmla="*/ 8 h 84"/>
                  <a:gd name="T14" fmla="*/ 93 w 106"/>
                  <a:gd name="T15" fmla="*/ 6 h 84"/>
                  <a:gd name="T16" fmla="*/ 93 w 106"/>
                  <a:gd name="T17" fmla="*/ 6 h 84"/>
                  <a:gd name="T18" fmla="*/ 83 w 106"/>
                  <a:gd name="T19" fmla="*/ 3 h 84"/>
                  <a:gd name="T20" fmla="*/ 74 w 106"/>
                  <a:gd name="T21" fmla="*/ 1 h 84"/>
                  <a:gd name="T22" fmla="*/ 64 w 106"/>
                  <a:gd name="T23" fmla="*/ 0 h 84"/>
                  <a:gd name="T24" fmla="*/ 54 w 106"/>
                  <a:gd name="T25" fmla="*/ 0 h 84"/>
                  <a:gd name="T26" fmla="*/ 43 w 106"/>
                  <a:gd name="T27" fmla="*/ 0 h 84"/>
                  <a:gd name="T28" fmla="*/ 33 w 106"/>
                  <a:gd name="T29" fmla="*/ 1 h 84"/>
                  <a:gd name="T30" fmla="*/ 23 w 106"/>
                  <a:gd name="T31" fmla="*/ 3 h 84"/>
                  <a:gd name="T32" fmla="*/ 13 w 106"/>
                  <a:gd name="T33" fmla="*/ 6 h 84"/>
                  <a:gd name="T34" fmla="*/ 13 w 106"/>
                  <a:gd name="T35" fmla="*/ 6 h 84"/>
                  <a:gd name="T36" fmla="*/ 8 w 106"/>
                  <a:gd name="T37" fmla="*/ 8 h 84"/>
                  <a:gd name="T38" fmla="*/ 4 w 106"/>
                  <a:gd name="T39" fmla="*/ 13 h 84"/>
                  <a:gd name="T40" fmla="*/ 1 w 106"/>
                  <a:gd name="T41" fmla="*/ 18 h 84"/>
                  <a:gd name="T42" fmla="*/ 0 w 106"/>
                  <a:gd name="T43" fmla="*/ 24 h 84"/>
                  <a:gd name="T44" fmla="*/ 0 w 106"/>
                  <a:gd name="T45" fmla="*/ 24 h 84"/>
                  <a:gd name="T46" fmla="*/ 0 w 106"/>
                  <a:gd name="T47" fmla="*/ 84 h 84"/>
                  <a:gd name="T48" fmla="*/ 106 w 106"/>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6" h="84">
                    <a:moveTo>
                      <a:pt x="106" y="84"/>
                    </a:moveTo>
                    <a:lnTo>
                      <a:pt x="106" y="84"/>
                    </a:lnTo>
                    <a:lnTo>
                      <a:pt x="106" y="24"/>
                    </a:lnTo>
                    <a:lnTo>
                      <a:pt x="106" y="24"/>
                    </a:lnTo>
                    <a:lnTo>
                      <a:pt x="105" y="18"/>
                    </a:lnTo>
                    <a:lnTo>
                      <a:pt x="103" y="13"/>
                    </a:lnTo>
                    <a:lnTo>
                      <a:pt x="98" y="8"/>
                    </a:lnTo>
                    <a:lnTo>
                      <a:pt x="93" y="6"/>
                    </a:lnTo>
                    <a:lnTo>
                      <a:pt x="93" y="6"/>
                    </a:lnTo>
                    <a:lnTo>
                      <a:pt x="83" y="3"/>
                    </a:lnTo>
                    <a:lnTo>
                      <a:pt x="74" y="1"/>
                    </a:lnTo>
                    <a:lnTo>
                      <a:pt x="64" y="0"/>
                    </a:lnTo>
                    <a:lnTo>
                      <a:pt x="54" y="0"/>
                    </a:lnTo>
                    <a:lnTo>
                      <a:pt x="43" y="0"/>
                    </a:lnTo>
                    <a:lnTo>
                      <a:pt x="33" y="1"/>
                    </a:lnTo>
                    <a:lnTo>
                      <a:pt x="23" y="3"/>
                    </a:lnTo>
                    <a:lnTo>
                      <a:pt x="13" y="6"/>
                    </a:lnTo>
                    <a:lnTo>
                      <a:pt x="13" y="6"/>
                    </a:lnTo>
                    <a:lnTo>
                      <a:pt x="8" y="8"/>
                    </a:lnTo>
                    <a:lnTo>
                      <a:pt x="4" y="13"/>
                    </a:lnTo>
                    <a:lnTo>
                      <a:pt x="1" y="18"/>
                    </a:lnTo>
                    <a:lnTo>
                      <a:pt x="0" y="24"/>
                    </a:lnTo>
                    <a:lnTo>
                      <a:pt x="0" y="24"/>
                    </a:lnTo>
                    <a:lnTo>
                      <a:pt x="0" y="84"/>
                    </a:lnTo>
                    <a:lnTo>
                      <a:pt x="106" y="8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71" name="Freeform 327"/>
              <p:cNvSpPr/>
              <p:nvPr/>
            </p:nvSpPr>
            <p:spPr bwMode="auto">
              <a:xfrm>
                <a:off x="4646613" y="5056189"/>
                <a:ext cx="87313" cy="85725"/>
              </a:xfrm>
              <a:custGeom>
                <a:avLst/>
                <a:gdLst>
                  <a:gd name="T0" fmla="*/ 55 w 55"/>
                  <a:gd name="T1" fmla="*/ 27 h 54"/>
                  <a:gd name="T2" fmla="*/ 55 w 55"/>
                  <a:gd name="T3" fmla="*/ 27 h 54"/>
                  <a:gd name="T4" fmla="*/ 54 w 55"/>
                  <a:gd name="T5" fmla="*/ 33 h 54"/>
                  <a:gd name="T6" fmla="*/ 52 w 55"/>
                  <a:gd name="T7" fmla="*/ 38 h 54"/>
                  <a:gd name="T8" fmla="*/ 50 w 55"/>
                  <a:gd name="T9" fmla="*/ 42 h 54"/>
                  <a:gd name="T10" fmla="*/ 47 w 55"/>
                  <a:gd name="T11" fmla="*/ 46 h 54"/>
                  <a:gd name="T12" fmla="*/ 43 w 55"/>
                  <a:gd name="T13" fmla="*/ 49 h 54"/>
                  <a:gd name="T14" fmla="*/ 38 w 55"/>
                  <a:gd name="T15" fmla="*/ 52 h 54"/>
                  <a:gd name="T16" fmla="*/ 33 w 55"/>
                  <a:gd name="T17" fmla="*/ 53 h 54"/>
                  <a:gd name="T18" fmla="*/ 28 w 55"/>
                  <a:gd name="T19" fmla="*/ 54 h 54"/>
                  <a:gd name="T20" fmla="*/ 28 w 55"/>
                  <a:gd name="T21" fmla="*/ 54 h 54"/>
                  <a:gd name="T22" fmla="*/ 21 w 55"/>
                  <a:gd name="T23" fmla="*/ 53 h 54"/>
                  <a:gd name="T24" fmla="*/ 16 w 55"/>
                  <a:gd name="T25" fmla="*/ 52 h 54"/>
                  <a:gd name="T26" fmla="*/ 12 w 55"/>
                  <a:gd name="T27" fmla="*/ 49 h 54"/>
                  <a:gd name="T28" fmla="*/ 8 w 55"/>
                  <a:gd name="T29" fmla="*/ 46 h 54"/>
                  <a:gd name="T30" fmla="*/ 5 w 55"/>
                  <a:gd name="T31" fmla="*/ 42 h 54"/>
                  <a:gd name="T32" fmla="*/ 2 w 55"/>
                  <a:gd name="T33" fmla="*/ 38 h 54"/>
                  <a:gd name="T34" fmla="*/ 1 w 55"/>
                  <a:gd name="T35" fmla="*/ 33 h 54"/>
                  <a:gd name="T36" fmla="*/ 0 w 55"/>
                  <a:gd name="T37" fmla="*/ 27 h 54"/>
                  <a:gd name="T38" fmla="*/ 0 w 55"/>
                  <a:gd name="T39" fmla="*/ 27 h 54"/>
                  <a:gd name="T40" fmla="*/ 1 w 55"/>
                  <a:gd name="T41" fmla="*/ 22 h 54"/>
                  <a:gd name="T42" fmla="*/ 2 w 55"/>
                  <a:gd name="T43" fmla="*/ 17 h 54"/>
                  <a:gd name="T44" fmla="*/ 5 w 55"/>
                  <a:gd name="T45" fmla="*/ 12 h 54"/>
                  <a:gd name="T46" fmla="*/ 8 w 55"/>
                  <a:gd name="T47" fmla="*/ 8 h 54"/>
                  <a:gd name="T48" fmla="*/ 12 w 55"/>
                  <a:gd name="T49" fmla="*/ 5 h 54"/>
                  <a:gd name="T50" fmla="*/ 16 w 55"/>
                  <a:gd name="T51" fmla="*/ 2 h 54"/>
                  <a:gd name="T52" fmla="*/ 21 w 55"/>
                  <a:gd name="T53" fmla="*/ 1 h 54"/>
                  <a:gd name="T54" fmla="*/ 28 w 55"/>
                  <a:gd name="T55" fmla="*/ 0 h 54"/>
                  <a:gd name="T56" fmla="*/ 28 w 55"/>
                  <a:gd name="T57" fmla="*/ 0 h 54"/>
                  <a:gd name="T58" fmla="*/ 33 w 55"/>
                  <a:gd name="T59" fmla="*/ 1 h 54"/>
                  <a:gd name="T60" fmla="*/ 38 w 55"/>
                  <a:gd name="T61" fmla="*/ 2 h 54"/>
                  <a:gd name="T62" fmla="*/ 43 w 55"/>
                  <a:gd name="T63" fmla="*/ 5 h 54"/>
                  <a:gd name="T64" fmla="*/ 47 w 55"/>
                  <a:gd name="T65" fmla="*/ 8 h 54"/>
                  <a:gd name="T66" fmla="*/ 50 w 55"/>
                  <a:gd name="T67" fmla="*/ 12 h 54"/>
                  <a:gd name="T68" fmla="*/ 52 w 55"/>
                  <a:gd name="T69" fmla="*/ 17 h 54"/>
                  <a:gd name="T70" fmla="*/ 54 w 55"/>
                  <a:gd name="T71" fmla="*/ 22 h 54"/>
                  <a:gd name="T72" fmla="*/ 55 w 55"/>
                  <a:gd name="T73" fmla="*/ 27 h 54"/>
                  <a:gd name="T74" fmla="*/ 55 w 55"/>
                  <a:gd name="T75"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4">
                    <a:moveTo>
                      <a:pt x="55" y="27"/>
                    </a:moveTo>
                    <a:lnTo>
                      <a:pt x="55" y="27"/>
                    </a:lnTo>
                    <a:lnTo>
                      <a:pt x="54" y="33"/>
                    </a:lnTo>
                    <a:lnTo>
                      <a:pt x="52" y="38"/>
                    </a:lnTo>
                    <a:lnTo>
                      <a:pt x="50" y="42"/>
                    </a:lnTo>
                    <a:lnTo>
                      <a:pt x="47" y="46"/>
                    </a:lnTo>
                    <a:lnTo>
                      <a:pt x="43" y="49"/>
                    </a:lnTo>
                    <a:lnTo>
                      <a:pt x="38" y="52"/>
                    </a:lnTo>
                    <a:lnTo>
                      <a:pt x="33" y="53"/>
                    </a:lnTo>
                    <a:lnTo>
                      <a:pt x="28" y="54"/>
                    </a:lnTo>
                    <a:lnTo>
                      <a:pt x="28" y="54"/>
                    </a:lnTo>
                    <a:lnTo>
                      <a:pt x="21" y="53"/>
                    </a:lnTo>
                    <a:lnTo>
                      <a:pt x="16" y="52"/>
                    </a:lnTo>
                    <a:lnTo>
                      <a:pt x="12" y="49"/>
                    </a:lnTo>
                    <a:lnTo>
                      <a:pt x="8" y="46"/>
                    </a:lnTo>
                    <a:lnTo>
                      <a:pt x="5" y="42"/>
                    </a:lnTo>
                    <a:lnTo>
                      <a:pt x="2" y="38"/>
                    </a:lnTo>
                    <a:lnTo>
                      <a:pt x="1" y="33"/>
                    </a:lnTo>
                    <a:lnTo>
                      <a:pt x="0" y="27"/>
                    </a:lnTo>
                    <a:lnTo>
                      <a:pt x="0" y="27"/>
                    </a:lnTo>
                    <a:lnTo>
                      <a:pt x="1" y="22"/>
                    </a:lnTo>
                    <a:lnTo>
                      <a:pt x="2" y="17"/>
                    </a:lnTo>
                    <a:lnTo>
                      <a:pt x="5" y="12"/>
                    </a:lnTo>
                    <a:lnTo>
                      <a:pt x="8" y="8"/>
                    </a:lnTo>
                    <a:lnTo>
                      <a:pt x="12" y="5"/>
                    </a:lnTo>
                    <a:lnTo>
                      <a:pt x="16" y="2"/>
                    </a:lnTo>
                    <a:lnTo>
                      <a:pt x="21" y="1"/>
                    </a:lnTo>
                    <a:lnTo>
                      <a:pt x="28" y="0"/>
                    </a:lnTo>
                    <a:lnTo>
                      <a:pt x="28" y="0"/>
                    </a:lnTo>
                    <a:lnTo>
                      <a:pt x="33" y="1"/>
                    </a:lnTo>
                    <a:lnTo>
                      <a:pt x="38" y="2"/>
                    </a:lnTo>
                    <a:lnTo>
                      <a:pt x="43" y="5"/>
                    </a:lnTo>
                    <a:lnTo>
                      <a:pt x="47" y="8"/>
                    </a:lnTo>
                    <a:lnTo>
                      <a:pt x="50" y="12"/>
                    </a:lnTo>
                    <a:lnTo>
                      <a:pt x="52" y="17"/>
                    </a:lnTo>
                    <a:lnTo>
                      <a:pt x="54" y="22"/>
                    </a:lnTo>
                    <a:lnTo>
                      <a:pt x="55" y="27"/>
                    </a:lnTo>
                    <a:lnTo>
                      <a:pt x="55" y="2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72" name="Line 328"/>
              <p:cNvSpPr>
                <a:spLocks noChangeShapeType="1"/>
              </p:cNvSpPr>
              <p:nvPr/>
            </p:nvSpPr>
            <p:spPr bwMode="auto">
              <a:xfrm>
                <a:off x="4643438"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73" name="Line 329"/>
              <p:cNvSpPr>
                <a:spLocks noChangeShapeType="1"/>
              </p:cNvSpPr>
              <p:nvPr/>
            </p:nvSpPr>
            <p:spPr bwMode="auto">
              <a:xfrm>
                <a:off x="4735513" y="5187951"/>
                <a:ext cx="0" cy="87313"/>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sp>
            <p:nvSpPr>
              <p:cNvPr id="74" name="Freeform 330"/>
              <p:cNvSpPr/>
              <p:nvPr/>
            </p:nvSpPr>
            <p:spPr bwMode="auto">
              <a:xfrm>
                <a:off x="4238625" y="4945064"/>
                <a:ext cx="457200" cy="68263"/>
              </a:xfrm>
              <a:custGeom>
                <a:avLst/>
                <a:gdLst>
                  <a:gd name="T0" fmla="*/ 0 w 288"/>
                  <a:gd name="T1" fmla="*/ 43 h 43"/>
                  <a:gd name="T2" fmla="*/ 0 w 288"/>
                  <a:gd name="T3" fmla="*/ 16 h 43"/>
                  <a:gd name="T4" fmla="*/ 0 w 288"/>
                  <a:gd name="T5" fmla="*/ 16 h 43"/>
                  <a:gd name="T6" fmla="*/ 0 w 288"/>
                  <a:gd name="T7" fmla="*/ 13 h 43"/>
                  <a:gd name="T8" fmla="*/ 1 w 288"/>
                  <a:gd name="T9" fmla="*/ 10 h 43"/>
                  <a:gd name="T10" fmla="*/ 4 w 288"/>
                  <a:gd name="T11" fmla="*/ 5 h 43"/>
                  <a:gd name="T12" fmla="*/ 10 w 288"/>
                  <a:gd name="T13" fmla="*/ 1 h 43"/>
                  <a:gd name="T14" fmla="*/ 13 w 288"/>
                  <a:gd name="T15" fmla="*/ 0 h 43"/>
                  <a:gd name="T16" fmla="*/ 16 w 288"/>
                  <a:gd name="T17" fmla="*/ 0 h 43"/>
                  <a:gd name="T18" fmla="*/ 271 w 288"/>
                  <a:gd name="T19" fmla="*/ 0 h 43"/>
                  <a:gd name="T20" fmla="*/ 271 w 288"/>
                  <a:gd name="T21" fmla="*/ 0 h 43"/>
                  <a:gd name="T22" fmla="*/ 274 w 288"/>
                  <a:gd name="T23" fmla="*/ 0 h 43"/>
                  <a:gd name="T24" fmla="*/ 277 w 288"/>
                  <a:gd name="T25" fmla="*/ 1 h 43"/>
                  <a:gd name="T26" fmla="*/ 283 w 288"/>
                  <a:gd name="T27" fmla="*/ 5 h 43"/>
                  <a:gd name="T28" fmla="*/ 287 w 288"/>
                  <a:gd name="T29" fmla="*/ 10 h 43"/>
                  <a:gd name="T30" fmla="*/ 287 w 288"/>
                  <a:gd name="T31" fmla="*/ 13 h 43"/>
                  <a:gd name="T32" fmla="*/ 288 w 288"/>
                  <a:gd name="T33" fmla="*/ 16 h 43"/>
                  <a:gd name="T34" fmla="*/ 288 w 288"/>
                  <a:gd name="T3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43">
                    <a:moveTo>
                      <a:pt x="0" y="43"/>
                    </a:moveTo>
                    <a:lnTo>
                      <a:pt x="0" y="16"/>
                    </a:lnTo>
                    <a:lnTo>
                      <a:pt x="0" y="16"/>
                    </a:lnTo>
                    <a:lnTo>
                      <a:pt x="0" y="13"/>
                    </a:lnTo>
                    <a:lnTo>
                      <a:pt x="1" y="10"/>
                    </a:lnTo>
                    <a:lnTo>
                      <a:pt x="4" y="5"/>
                    </a:lnTo>
                    <a:lnTo>
                      <a:pt x="10" y="1"/>
                    </a:lnTo>
                    <a:lnTo>
                      <a:pt x="13" y="0"/>
                    </a:lnTo>
                    <a:lnTo>
                      <a:pt x="16" y="0"/>
                    </a:lnTo>
                    <a:lnTo>
                      <a:pt x="271" y="0"/>
                    </a:lnTo>
                    <a:lnTo>
                      <a:pt x="271" y="0"/>
                    </a:lnTo>
                    <a:lnTo>
                      <a:pt x="274" y="0"/>
                    </a:lnTo>
                    <a:lnTo>
                      <a:pt x="277" y="1"/>
                    </a:lnTo>
                    <a:lnTo>
                      <a:pt x="283" y="5"/>
                    </a:lnTo>
                    <a:lnTo>
                      <a:pt x="287" y="10"/>
                    </a:lnTo>
                    <a:lnTo>
                      <a:pt x="287" y="13"/>
                    </a:lnTo>
                    <a:lnTo>
                      <a:pt x="288" y="16"/>
                    </a:lnTo>
                    <a:lnTo>
                      <a:pt x="288" y="43"/>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75" name="Line 331"/>
              <p:cNvSpPr>
                <a:spLocks noChangeShapeType="1"/>
              </p:cNvSpPr>
              <p:nvPr/>
            </p:nvSpPr>
            <p:spPr bwMode="auto">
              <a:xfrm flipV="1">
                <a:off x="4465638" y="4895851"/>
                <a:ext cx="0" cy="115888"/>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grpSp>
      </p:grpSp>
      <p:grpSp>
        <p:nvGrpSpPr>
          <p:cNvPr id="8" name="组合 7"/>
          <p:cNvGrpSpPr/>
          <p:nvPr/>
        </p:nvGrpSpPr>
        <p:grpSpPr>
          <a:xfrm>
            <a:off x="4469641" y="4322369"/>
            <a:ext cx="940924" cy="940924"/>
            <a:chOff x="4469641" y="4322369"/>
            <a:chExt cx="940924" cy="940924"/>
          </a:xfrm>
        </p:grpSpPr>
        <p:sp>
          <p:nvSpPr>
            <p:cNvPr id="28" name="타원 17"/>
            <p:cNvSpPr/>
            <p:nvPr/>
          </p:nvSpPr>
          <p:spPr>
            <a:xfrm>
              <a:off x="4469641" y="4322369"/>
              <a:ext cx="940924" cy="9409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grpSp>
          <p:nvGrpSpPr>
            <p:cNvPr id="76" name="Group 68"/>
            <p:cNvGrpSpPr/>
            <p:nvPr/>
          </p:nvGrpSpPr>
          <p:grpSpPr>
            <a:xfrm>
              <a:off x="4700741" y="4575286"/>
              <a:ext cx="468932" cy="440074"/>
              <a:chOff x="228600" y="2501901"/>
              <a:chExt cx="619126" cy="581025"/>
            </a:xfrm>
          </p:grpSpPr>
          <p:sp>
            <p:nvSpPr>
              <p:cNvPr id="77" name="Freeform 340"/>
              <p:cNvSpPr>
                <a:spLocks noEditPoints="1"/>
              </p:cNvSpPr>
              <p:nvPr/>
            </p:nvSpPr>
            <p:spPr bwMode="auto">
              <a:xfrm>
                <a:off x="228600" y="2670176"/>
                <a:ext cx="415925" cy="412750"/>
              </a:xfrm>
              <a:custGeom>
                <a:avLst/>
                <a:gdLst>
                  <a:gd name="T0" fmla="*/ 262 w 262"/>
                  <a:gd name="T1" fmla="*/ 111 h 260"/>
                  <a:gd name="T2" fmla="*/ 240 w 262"/>
                  <a:gd name="T3" fmla="*/ 107 h 260"/>
                  <a:gd name="T4" fmla="*/ 252 w 262"/>
                  <a:gd name="T5" fmla="*/ 79 h 260"/>
                  <a:gd name="T6" fmla="*/ 212 w 262"/>
                  <a:gd name="T7" fmla="*/ 55 h 260"/>
                  <a:gd name="T8" fmla="*/ 203 w 262"/>
                  <a:gd name="T9" fmla="*/ 47 h 260"/>
                  <a:gd name="T10" fmla="*/ 180 w 262"/>
                  <a:gd name="T11" fmla="*/ 8 h 260"/>
                  <a:gd name="T12" fmla="*/ 164 w 262"/>
                  <a:gd name="T13" fmla="*/ 25 h 260"/>
                  <a:gd name="T14" fmla="*/ 147 w 262"/>
                  <a:gd name="T15" fmla="*/ 0 h 260"/>
                  <a:gd name="T16" fmla="*/ 107 w 262"/>
                  <a:gd name="T17" fmla="*/ 22 h 260"/>
                  <a:gd name="T18" fmla="*/ 95 w 262"/>
                  <a:gd name="T19" fmla="*/ 25 h 260"/>
                  <a:gd name="T20" fmla="*/ 50 w 262"/>
                  <a:gd name="T21" fmla="*/ 27 h 260"/>
                  <a:gd name="T22" fmla="*/ 56 w 262"/>
                  <a:gd name="T23" fmla="*/ 47 h 260"/>
                  <a:gd name="T24" fmla="*/ 26 w 262"/>
                  <a:gd name="T25" fmla="*/ 50 h 260"/>
                  <a:gd name="T26" fmla="*/ 22 w 262"/>
                  <a:gd name="T27" fmla="*/ 95 h 260"/>
                  <a:gd name="T28" fmla="*/ 18 w 262"/>
                  <a:gd name="T29" fmla="*/ 110 h 260"/>
                  <a:gd name="T30" fmla="*/ 0 w 262"/>
                  <a:gd name="T31" fmla="*/ 149 h 260"/>
                  <a:gd name="T32" fmla="*/ 17 w 262"/>
                  <a:gd name="T33" fmla="*/ 153 h 260"/>
                  <a:gd name="T34" fmla="*/ 21 w 262"/>
                  <a:gd name="T35" fmla="*/ 170 h 260"/>
                  <a:gd name="T36" fmla="*/ 27 w 262"/>
                  <a:gd name="T37" fmla="*/ 212 h 260"/>
                  <a:gd name="T38" fmla="*/ 42 w 262"/>
                  <a:gd name="T39" fmla="*/ 207 h 260"/>
                  <a:gd name="T40" fmla="*/ 56 w 262"/>
                  <a:gd name="T41" fmla="*/ 221 h 260"/>
                  <a:gd name="T42" fmla="*/ 83 w 262"/>
                  <a:gd name="T43" fmla="*/ 253 h 260"/>
                  <a:gd name="T44" fmla="*/ 93 w 262"/>
                  <a:gd name="T45" fmla="*/ 241 h 260"/>
                  <a:gd name="T46" fmla="*/ 111 w 262"/>
                  <a:gd name="T47" fmla="*/ 246 h 260"/>
                  <a:gd name="T48" fmla="*/ 150 w 262"/>
                  <a:gd name="T49" fmla="*/ 260 h 260"/>
                  <a:gd name="T50" fmla="*/ 154 w 262"/>
                  <a:gd name="T51" fmla="*/ 245 h 260"/>
                  <a:gd name="T52" fmla="*/ 172 w 262"/>
                  <a:gd name="T53" fmla="*/ 240 h 260"/>
                  <a:gd name="T54" fmla="*/ 213 w 262"/>
                  <a:gd name="T55" fmla="*/ 234 h 260"/>
                  <a:gd name="T56" fmla="*/ 207 w 262"/>
                  <a:gd name="T57" fmla="*/ 217 h 260"/>
                  <a:gd name="T58" fmla="*/ 219 w 262"/>
                  <a:gd name="T59" fmla="*/ 204 h 260"/>
                  <a:gd name="T60" fmla="*/ 253 w 262"/>
                  <a:gd name="T61" fmla="*/ 178 h 260"/>
                  <a:gd name="T62" fmla="*/ 239 w 262"/>
                  <a:gd name="T63" fmla="*/ 165 h 260"/>
                  <a:gd name="T64" fmla="*/ 262 w 262"/>
                  <a:gd name="T65" fmla="*/ 146 h 260"/>
                  <a:gd name="T66" fmla="*/ 190 w 262"/>
                  <a:gd name="T67" fmla="*/ 134 h 260"/>
                  <a:gd name="T68" fmla="*/ 188 w 262"/>
                  <a:gd name="T69" fmla="*/ 146 h 260"/>
                  <a:gd name="T70" fmla="*/ 179 w 262"/>
                  <a:gd name="T71" fmla="*/ 167 h 260"/>
                  <a:gd name="T72" fmla="*/ 163 w 262"/>
                  <a:gd name="T73" fmla="*/ 183 h 260"/>
                  <a:gd name="T74" fmla="*/ 141 w 262"/>
                  <a:gd name="T75" fmla="*/ 192 h 260"/>
                  <a:gd name="T76" fmla="*/ 129 w 262"/>
                  <a:gd name="T77" fmla="*/ 193 h 260"/>
                  <a:gd name="T78" fmla="*/ 123 w 262"/>
                  <a:gd name="T79" fmla="*/ 193 h 260"/>
                  <a:gd name="T80" fmla="*/ 106 w 262"/>
                  <a:gd name="T81" fmla="*/ 188 h 260"/>
                  <a:gd name="T82" fmla="*/ 87 w 262"/>
                  <a:gd name="T83" fmla="*/ 176 h 260"/>
                  <a:gd name="T84" fmla="*/ 75 w 262"/>
                  <a:gd name="T85" fmla="*/ 157 h 260"/>
                  <a:gd name="T86" fmla="*/ 70 w 262"/>
                  <a:gd name="T87" fmla="*/ 140 h 260"/>
                  <a:gd name="T88" fmla="*/ 70 w 262"/>
                  <a:gd name="T89" fmla="*/ 134 h 260"/>
                  <a:gd name="T90" fmla="*/ 71 w 262"/>
                  <a:gd name="T91" fmla="*/ 122 h 260"/>
                  <a:gd name="T92" fmla="*/ 80 w 262"/>
                  <a:gd name="T93" fmla="*/ 100 h 260"/>
                  <a:gd name="T94" fmla="*/ 96 w 262"/>
                  <a:gd name="T95" fmla="*/ 83 h 260"/>
                  <a:gd name="T96" fmla="*/ 117 w 262"/>
                  <a:gd name="T97" fmla="*/ 74 h 260"/>
                  <a:gd name="T98" fmla="*/ 129 w 262"/>
                  <a:gd name="T99" fmla="*/ 73 h 260"/>
                  <a:gd name="T100" fmla="*/ 135 w 262"/>
                  <a:gd name="T101" fmla="*/ 74 h 260"/>
                  <a:gd name="T102" fmla="*/ 152 w 262"/>
                  <a:gd name="T103" fmla="*/ 78 h 260"/>
                  <a:gd name="T104" fmla="*/ 172 w 262"/>
                  <a:gd name="T105" fmla="*/ 91 h 260"/>
                  <a:gd name="T106" fmla="*/ 185 w 262"/>
                  <a:gd name="T107" fmla="*/ 111 h 260"/>
                  <a:gd name="T108" fmla="*/ 189 w 262"/>
                  <a:gd name="T109" fmla="*/ 128 h 260"/>
                  <a:gd name="T110" fmla="*/ 190 w 262"/>
                  <a:gd name="T111" fmla="*/ 13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2" h="260">
                    <a:moveTo>
                      <a:pt x="262" y="146"/>
                    </a:moveTo>
                    <a:lnTo>
                      <a:pt x="262" y="111"/>
                    </a:lnTo>
                    <a:lnTo>
                      <a:pt x="240" y="107"/>
                    </a:lnTo>
                    <a:lnTo>
                      <a:pt x="240" y="107"/>
                    </a:lnTo>
                    <a:lnTo>
                      <a:pt x="236" y="93"/>
                    </a:lnTo>
                    <a:lnTo>
                      <a:pt x="252" y="79"/>
                    </a:lnTo>
                    <a:lnTo>
                      <a:pt x="234" y="48"/>
                    </a:lnTo>
                    <a:lnTo>
                      <a:pt x="212" y="55"/>
                    </a:lnTo>
                    <a:lnTo>
                      <a:pt x="212" y="55"/>
                    </a:lnTo>
                    <a:lnTo>
                      <a:pt x="203" y="47"/>
                    </a:lnTo>
                    <a:lnTo>
                      <a:pt x="210" y="25"/>
                    </a:lnTo>
                    <a:lnTo>
                      <a:pt x="180" y="8"/>
                    </a:lnTo>
                    <a:lnTo>
                      <a:pt x="164" y="25"/>
                    </a:lnTo>
                    <a:lnTo>
                      <a:pt x="164" y="25"/>
                    </a:lnTo>
                    <a:lnTo>
                      <a:pt x="152" y="22"/>
                    </a:lnTo>
                    <a:lnTo>
                      <a:pt x="147" y="0"/>
                    </a:lnTo>
                    <a:lnTo>
                      <a:pt x="112" y="0"/>
                    </a:lnTo>
                    <a:lnTo>
                      <a:pt x="107" y="22"/>
                    </a:lnTo>
                    <a:lnTo>
                      <a:pt x="107" y="22"/>
                    </a:lnTo>
                    <a:lnTo>
                      <a:pt x="95" y="25"/>
                    </a:lnTo>
                    <a:lnTo>
                      <a:pt x="80" y="9"/>
                    </a:lnTo>
                    <a:lnTo>
                      <a:pt x="50" y="27"/>
                    </a:lnTo>
                    <a:lnTo>
                      <a:pt x="56" y="47"/>
                    </a:lnTo>
                    <a:lnTo>
                      <a:pt x="56" y="47"/>
                    </a:lnTo>
                    <a:lnTo>
                      <a:pt x="45" y="56"/>
                    </a:lnTo>
                    <a:lnTo>
                      <a:pt x="26" y="50"/>
                    </a:lnTo>
                    <a:lnTo>
                      <a:pt x="8" y="81"/>
                    </a:lnTo>
                    <a:lnTo>
                      <a:pt x="22" y="95"/>
                    </a:lnTo>
                    <a:lnTo>
                      <a:pt x="22" y="95"/>
                    </a:lnTo>
                    <a:lnTo>
                      <a:pt x="18" y="110"/>
                    </a:lnTo>
                    <a:lnTo>
                      <a:pt x="0" y="114"/>
                    </a:lnTo>
                    <a:lnTo>
                      <a:pt x="0" y="149"/>
                    </a:lnTo>
                    <a:lnTo>
                      <a:pt x="17" y="153"/>
                    </a:lnTo>
                    <a:lnTo>
                      <a:pt x="17" y="153"/>
                    </a:lnTo>
                    <a:lnTo>
                      <a:pt x="19" y="162"/>
                    </a:lnTo>
                    <a:lnTo>
                      <a:pt x="21" y="170"/>
                    </a:lnTo>
                    <a:lnTo>
                      <a:pt x="10" y="181"/>
                    </a:lnTo>
                    <a:lnTo>
                      <a:pt x="27" y="212"/>
                    </a:lnTo>
                    <a:lnTo>
                      <a:pt x="42" y="207"/>
                    </a:lnTo>
                    <a:lnTo>
                      <a:pt x="42" y="207"/>
                    </a:lnTo>
                    <a:lnTo>
                      <a:pt x="49" y="215"/>
                    </a:lnTo>
                    <a:lnTo>
                      <a:pt x="56" y="221"/>
                    </a:lnTo>
                    <a:lnTo>
                      <a:pt x="52" y="235"/>
                    </a:lnTo>
                    <a:lnTo>
                      <a:pt x="83" y="253"/>
                    </a:lnTo>
                    <a:lnTo>
                      <a:pt x="93" y="241"/>
                    </a:lnTo>
                    <a:lnTo>
                      <a:pt x="93" y="241"/>
                    </a:lnTo>
                    <a:lnTo>
                      <a:pt x="102" y="244"/>
                    </a:lnTo>
                    <a:lnTo>
                      <a:pt x="111" y="246"/>
                    </a:lnTo>
                    <a:lnTo>
                      <a:pt x="114" y="260"/>
                    </a:lnTo>
                    <a:lnTo>
                      <a:pt x="150" y="260"/>
                    </a:lnTo>
                    <a:lnTo>
                      <a:pt x="154" y="245"/>
                    </a:lnTo>
                    <a:lnTo>
                      <a:pt x="154" y="245"/>
                    </a:lnTo>
                    <a:lnTo>
                      <a:pt x="163" y="243"/>
                    </a:lnTo>
                    <a:lnTo>
                      <a:pt x="172" y="240"/>
                    </a:lnTo>
                    <a:lnTo>
                      <a:pt x="182" y="251"/>
                    </a:lnTo>
                    <a:lnTo>
                      <a:pt x="213" y="234"/>
                    </a:lnTo>
                    <a:lnTo>
                      <a:pt x="207" y="217"/>
                    </a:lnTo>
                    <a:lnTo>
                      <a:pt x="207" y="217"/>
                    </a:lnTo>
                    <a:lnTo>
                      <a:pt x="213" y="211"/>
                    </a:lnTo>
                    <a:lnTo>
                      <a:pt x="219" y="204"/>
                    </a:lnTo>
                    <a:lnTo>
                      <a:pt x="235" y="210"/>
                    </a:lnTo>
                    <a:lnTo>
                      <a:pt x="253" y="178"/>
                    </a:lnTo>
                    <a:lnTo>
                      <a:pt x="239" y="165"/>
                    </a:lnTo>
                    <a:lnTo>
                      <a:pt x="239" y="165"/>
                    </a:lnTo>
                    <a:lnTo>
                      <a:pt x="242" y="150"/>
                    </a:lnTo>
                    <a:lnTo>
                      <a:pt x="262" y="146"/>
                    </a:lnTo>
                    <a:close/>
                    <a:moveTo>
                      <a:pt x="190" y="134"/>
                    </a:moveTo>
                    <a:lnTo>
                      <a:pt x="190" y="134"/>
                    </a:lnTo>
                    <a:lnTo>
                      <a:pt x="189" y="140"/>
                    </a:lnTo>
                    <a:lnTo>
                      <a:pt x="188" y="146"/>
                    </a:lnTo>
                    <a:lnTo>
                      <a:pt x="185" y="157"/>
                    </a:lnTo>
                    <a:lnTo>
                      <a:pt x="179" y="167"/>
                    </a:lnTo>
                    <a:lnTo>
                      <a:pt x="172" y="176"/>
                    </a:lnTo>
                    <a:lnTo>
                      <a:pt x="163" y="183"/>
                    </a:lnTo>
                    <a:lnTo>
                      <a:pt x="152" y="188"/>
                    </a:lnTo>
                    <a:lnTo>
                      <a:pt x="141" y="192"/>
                    </a:lnTo>
                    <a:lnTo>
                      <a:pt x="135" y="193"/>
                    </a:lnTo>
                    <a:lnTo>
                      <a:pt x="129" y="193"/>
                    </a:lnTo>
                    <a:lnTo>
                      <a:pt x="129" y="193"/>
                    </a:lnTo>
                    <a:lnTo>
                      <a:pt x="123" y="193"/>
                    </a:lnTo>
                    <a:lnTo>
                      <a:pt x="117" y="192"/>
                    </a:lnTo>
                    <a:lnTo>
                      <a:pt x="106" y="188"/>
                    </a:lnTo>
                    <a:lnTo>
                      <a:pt x="96" y="183"/>
                    </a:lnTo>
                    <a:lnTo>
                      <a:pt x="87" y="176"/>
                    </a:lnTo>
                    <a:lnTo>
                      <a:pt x="80" y="167"/>
                    </a:lnTo>
                    <a:lnTo>
                      <a:pt x="75" y="157"/>
                    </a:lnTo>
                    <a:lnTo>
                      <a:pt x="71" y="146"/>
                    </a:lnTo>
                    <a:lnTo>
                      <a:pt x="70" y="140"/>
                    </a:lnTo>
                    <a:lnTo>
                      <a:pt x="70" y="134"/>
                    </a:lnTo>
                    <a:lnTo>
                      <a:pt x="70" y="134"/>
                    </a:lnTo>
                    <a:lnTo>
                      <a:pt x="70" y="128"/>
                    </a:lnTo>
                    <a:lnTo>
                      <a:pt x="71" y="122"/>
                    </a:lnTo>
                    <a:lnTo>
                      <a:pt x="75" y="111"/>
                    </a:lnTo>
                    <a:lnTo>
                      <a:pt x="80" y="100"/>
                    </a:lnTo>
                    <a:lnTo>
                      <a:pt x="87" y="91"/>
                    </a:lnTo>
                    <a:lnTo>
                      <a:pt x="96" y="83"/>
                    </a:lnTo>
                    <a:lnTo>
                      <a:pt x="106" y="78"/>
                    </a:lnTo>
                    <a:lnTo>
                      <a:pt x="117" y="74"/>
                    </a:lnTo>
                    <a:lnTo>
                      <a:pt x="123" y="74"/>
                    </a:lnTo>
                    <a:lnTo>
                      <a:pt x="129" y="73"/>
                    </a:lnTo>
                    <a:lnTo>
                      <a:pt x="129" y="73"/>
                    </a:lnTo>
                    <a:lnTo>
                      <a:pt x="135" y="74"/>
                    </a:lnTo>
                    <a:lnTo>
                      <a:pt x="141" y="74"/>
                    </a:lnTo>
                    <a:lnTo>
                      <a:pt x="152" y="78"/>
                    </a:lnTo>
                    <a:lnTo>
                      <a:pt x="163" y="83"/>
                    </a:lnTo>
                    <a:lnTo>
                      <a:pt x="172" y="91"/>
                    </a:lnTo>
                    <a:lnTo>
                      <a:pt x="179" y="100"/>
                    </a:lnTo>
                    <a:lnTo>
                      <a:pt x="185" y="111"/>
                    </a:lnTo>
                    <a:lnTo>
                      <a:pt x="188" y="122"/>
                    </a:lnTo>
                    <a:lnTo>
                      <a:pt x="189" y="128"/>
                    </a:lnTo>
                    <a:lnTo>
                      <a:pt x="190" y="134"/>
                    </a:lnTo>
                    <a:lnTo>
                      <a:pt x="190" y="134"/>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78" name="Freeform 341"/>
              <p:cNvSpPr>
                <a:spLocks noEditPoints="1"/>
              </p:cNvSpPr>
              <p:nvPr/>
            </p:nvSpPr>
            <p:spPr bwMode="auto">
              <a:xfrm>
                <a:off x="573088" y="2501901"/>
                <a:ext cx="274638" cy="271463"/>
              </a:xfrm>
              <a:custGeom>
                <a:avLst/>
                <a:gdLst>
                  <a:gd name="T0" fmla="*/ 173 w 173"/>
                  <a:gd name="T1" fmla="*/ 72 h 171"/>
                  <a:gd name="T2" fmla="*/ 159 w 173"/>
                  <a:gd name="T3" fmla="*/ 69 h 171"/>
                  <a:gd name="T4" fmla="*/ 167 w 173"/>
                  <a:gd name="T5" fmla="*/ 52 h 171"/>
                  <a:gd name="T6" fmla="*/ 140 w 173"/>
                  <a:gd name="T7" fmla="*/ 36 h 171"/>
                  <a:gd name="T8" fmla="*/ 134 w 173"/>
                  <a:gd name="T9" fmla="*/ 31 h 171"/>
                  <a:gd name="T10" fmla="*/ 118 w 173"/>
                  <a:gd name="T11" fmla="*/ 5 h 171"/>
                  <a:gd name="T12" fmla="*/ 108 w 173"/>
                  <a:gd name="T13" fmla="*/ 16 h 171"/>
                  <a:gd name="T14" fmla="*/ 97 w 173"/>
                  <a:gd name="T15" fmla="*/ 0 h 171"/>
                  <a:gd name="T16" fmla="*/ 71 w 173"/>
                  <a:gd name="T17" fmla="*/ 14 h 171"/>
                  <a:gd name="T18" fmla="*/ 63 w 173"/>
                  <a:gd name="T19" fmla="*/ 16 h 171"/>
                  <a:gd name="T20" fmla="*/ 32 w 173"/>
                  <a:gd name="T21" fmla="*/ 17 h 171"/>
                  <a:gd name="T22" fmla="*/ 36 w 173"/>
                  <a:gd name="T23" fmla="*/ 31 h 171"/>
                  <a:gd name="T24" fmla="*/ 17 w 173"/>
                  <a:gd name="T25" fmla="*/ 33 h 171"/>
                  <a:gd name="T26" fmla="*/ 15 w 173"/>
                  <a:gd name="T27" fmla="*/ 62 h 171"/>
                  <a:gd name="T28" fmla="*/ 12 w 173"/>
                  <a:gd name="T29" fmla="*/ 72 h 171"/>
                  <a:gd name="T30" fmla="*/ 0 w 173"/>
                  <a:gd name="T31" fmla="*/ 99 h 171"/>
                  <a:gd name="T32" fmla="*/ 11 w 173"/>
                  <a:gd name="T33" fmla="*/ 101 h 171"/>
                  <a:gd name="T34" fmla="*/ 6 w 173"/>
                  <a:gd name="T35" fmla="*/ 119 h 171"/>
                  <a:gd name="T36" fmla="*/ 28 w 173"/>
                  <a:gd name="T37" fmla="*/ 136 h 171"/>
                  <a:gd name="T38" fmla="*/ 36 w 173"/>
                  <a:gd name="T39" fmla="*/ 145 h 171"/>
                  <a:gd name="T40" fmla="*/ 55 w 173"/>
                  <a:gd name="T41" fmla="*/ 166 h 171"/>
                  <a:gd name="T42" fmla="*/ 61 w 173"/>
                  <a:gd name="T43" fmla="*/ 159 h 171"/>
                  <a:gd name="T44" fmla="*/ 76 w 173"/>
                  <a:gd name="T45" fmla="*/ 171 h 171"/>
                  <a:gd name="T46" fmla="*/ 101 w 173"/>
                  <a:gd name="T47" fmla="*/ 161 h 171"/>
                  <a:gd name="T48" fmla="*/ 113 w 173"/>
                  <a:gd name="T49" fmla="*/ 158 h 171"/>
                  <a:gd name="T50" fmla="*/ 140 w 173"/>
                  <a:gd name="T51" fmla="*/ 154 h 171"/>
                  <a:gd name="T52" fmla="*/ 136 w 173"/>
                  <a:gd name="T53" fmla="*/ 143 h 171"/>
                  <a:gd name="T54" fmla="*/ 156 w 173"/>
                  <a:gd name="T55" fmla="*/ 138 h 171"/>
                  <a:gd name="T56" fmla="*/ 158 w 173"/>
                  <a:gd name="T57" fmla="*/ 109 h 171"/>
                  <a:gd name="T58" fmla="*/ 160 w 173"/>
                  <a:gd name="T59" fmla="*/ 99 h 171"/>
                  <a:gd name="T60" fmla="*/ 117 w 173"/>
                  <a:gd name="T61" fmla="*/ 87 h 171"/>
                  <a:gd name="T62" fmla="*/ 117 w 173"/>
                  <a:gd name="T63" fmla="*/ 95 h 171"/>
                  <a:gd name="T64" fmla="*/ 112 w 173"/>
                  <a:gd name="T65" fmla="*/ 106 h 171"/>
                  <a:gd name="T66" fmla="*/ 103 w 173"/>
                  <a:gd name="T67" fmla="*/ 115 h 171"/>
                  <a:gd name="T68" fmla="*/ 92 w 173"/>
                  <a:gd name="T69" fmla="*/ 120 h 171"/>
                  <a:gd name="T70" fmla="*/ 86 w 173"/>
                  <a:gd name="T71" fmla="*/ 120 h 171"/>
                  <a:gd name="T72" fmla="*/ 73 w 173"/>
                  <a:gd name="T73" fmla="*/ 118 h 171"/>
                  <a:gd name="T74" fmla="*/ 63 w 173"/>
                  <a:gd name="T75" fmla="*/ 111 h 171"/>
                  <a:gd name="T76" fmla="*/ 56 w 173"/>
                  <a:gd name="T77" fmla="*/ 101 h 171"/>
                  <a:gd name="T78" fmla="*/ 54 w 173"/>
                  <a:gd name="T79" fmla="*/ 87 h 171"/>
                  <a:gd name="T80" fmla="*/ 54 w 173"/>
                  <a:gd name="T81" fmla="*/ 81 h 171"/>
                  <a:gd name="T82" fmla="*/ 59 w 173"/>
                  <a:gd name="T83" fmla="*/ 69 h 171"/>
                  <a:gd name="T84" fmla="*/ 68 w 173"/>
                  <a:gd name="T85" fmla="*/ 61 h 171"/>
                  <a:gd name="T86" fmla="*/ 79 w 173"/>
                  <a:gd name="T87" fmla="*/ 56 h 171"/>
                  <a:gd name="T88" fmla="*/ 86 w 173"/>
                  <a:gd name="T89" fmla="*/ 55 h 171"/>
                  <a:gd name="T90" fmla="*/ 98 w 173"/>
                  <a:gd name="T91" fmla="*/ 58 h 171"/>
                  <a:gd name="T92" fmla="*/ 108 w 173"/>
                  <a:gd name="T93" fmla="*/ 65 h 171"/>
                  <a:gd name="T94" fmla="*/ 115 w 173"/>
                  <a:gd name="T95" fmla="*/ 75 h 171"/>
                  <a:gd name="T96" fmla="*/ 117 w 173"/>
                  <a:gd name="T97" fmla="*/ 8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171">
                    <a:moveTo>
                      <a:pt x="173" y="97"/>
                    </a:moveTo>
                    <a:lnTo>
                      <a:pt x="173" y="72"/>
                    </a:lnTo>
                    <a:lnTo>
                      <a:pt x="159" y="69"/>
                    </a:lnTo>
                    <a:lnTo>
                      <a:pt x="159" y="69"/>
                    </a:lnTo>
                    <a:lnTo>
                      <a:pt x="156" y="61"/>
                    </a:lnTo>
                    <a:lnTo>
                      <a:pt x="167" y="52"/>
                    </a:lnTo>
                    <a:lnTo>
                      <a:pt x="155" y="31"/>
                    </a:lnTo>
                    <a:lnTo>
                      <a:pt x="140" y="36"/>
                    </a:lnTo>
                    <a:lnTo>
                      <a:pt x="140" y="36"/>
                    </a:lnTo>
                    <a:lnTo>
                      <a:pt x="134" y="31"/>
                    </a:lnTo>
                    <a:lnTo>
                      <a:pt x="138" y="16"/>
                    </a:lnTo>
                    <a:lnTo>
                      <a:pt x="118" y="5"/>
                    </a:lnTo>
                    <a:lnTo>
                      <a:pt x="108" y="16"/>
                    </a:lnTo>
                    <a:lnTo>
                      <a:pt x="108" y="16"/>
                    </a:lnTo>
                    <a:lnTo>
                      <a:pt x="100" y="14"/>
                    </a:lnTo>
                    <a:lnTo>
                      <a:pt x="97" y="0"/>
                    </a:lnTo>
                    <a:lnTo>
                      <a:pt x="74" y="0"/>
                    </a:lnTo>
                    <a:lnTo>
                      <a:pt x="71" y="14"/>
                    </a:lnTo>
                    <a:lnTo>
                      <a:pt x="71" y="14"/>
                    </a:lnTo>
                    <a:lnTo>
                      <a:pt x="63" y="16"/>
                    </a:lnTo>
                    <a:lnTo>
                      <a:pt x="53" y="6"/>
                    </a:lnTo>
                    <a:lnTo>
                      <a:pt x="32" y="17"/>
                    </a:lnTo>
                    <a:lnTo>
                      <a:pt x="36" y="31"/>
                    </a:lnTo>
                    <a:lnTo>
                      <a:pt x="36" y="31"/>
                    </a:lnTo>
                    <a:lnTo>
                      <a:pt x="30" y="37"/>
                    </a:lnTo>
                    <a:lnTo>
                      <a:pt x="17" y="33"/>
                    </a:lnTo>
                    <a:lnTo>
                      <a:pt x="5" y="53"/>
                    </a:lnTo>
                    <a:lnTo>
                      <a:pt x="15" y="62"/>
                    </a:lnTo>
                    <a:lnTo>
                      <a:pt x="15" y="62"/>
                    </a:lnTo>
                    <a:lnTo>
                      <a:pt x="12" y="72"/>
                    </a:lnTo>
                    <a:lnTo>
                      <a:pt x="0" y="74"/>
                    </a:lnTo>
                    <a:lnTo>
                      <a:pt x="0" y="99"/>
                    </a:lnTo>
                    <a:lnTo>
                      <a:pt x="11" y="101"/>
                    </a:lnTo>
                    <a:lnTo>
                      <a:pt x="11" y="101"/>
                    </a:lnTo>
                    <a:lnTo>
                      <a:pt x="14" y="112"/>
                    </a:lnTo>
                    <a:lnTo>
                      <a:pt x="6" y="119"/>
                    </a:lnTo>
                    <a:lnTo>
                      <a:pt x="18" y="139"/>
                    </a:lnTo>
                    <a:lnTo>
                      <a:pt x="28" y="136"/>
                    </a:lnTo>
                    <a:lnTo>
                      <a:pt x="28" y="136"/>
                    </a:lnTo>
                    <a:lnTo>
                      <a:pt x="36" y="145"/>
                    </a:lnTo>
                    <a:lnTo>
                      <a:pt x="34" y="154"/>
                    </a:lnTo>
                    <a:lnTo>
                      <a:pt x="55" y="166"/>
                    </a:lnTo>
                    <a:lnTo>
                      <a:pt x="61" y="159"/>
                    </a:lnTo>
                    <a:lnTo>
                      <a:pt x="61" y="159"/>
                    </a:lnTo>
                    <a:lnTo>
                      <a:pt x="74" y="162"/>
                    </a:lnTo>
                    <a:lnTo>
                      <a:pt x="76" y="171"/>
                    </a:lnTo>
                    <a:lnTo>
                      <a:pt x="99" y="171"/>
                    </a:lnTo>
                    <a:lnTo>
                      <a:pt x="101" y="161"/>
                    </a:lnTo>
                    <a:lnTo>
                      <a:pt x="101" y="161"/>
                    </a:lnTo>
                    <a:lnTo>
                      <a:pt x="113" y="158"/>
                    </a:lnTo>
                    <a:lnTo>
                      <a:pt x="120" y="165"/>
                    </a:lnTo>
                    <a:lnTo>
                      <a:pt x="140" y="154"/>
                    </a:lnTo>
                    <a:lnTo>
                      <a:pt x="136" y="143"/>
                    </a:lnTo>
                    <a:lnTo>
                      <a:pt x="136" y="143"/>
                    </a:lnTo>
                    <a:lnTo>
                      <a:pt x="144" y="134"/>
                    </a:lnTo>
                    <a:lnTo>
                      <a:pt x="156" y="138"/>
                    </a:lnTo>
                    <a:lnTo>
                      <a:pt x="168" y="118"/>
                    </a:lnTo>
                    <a:lnTo>
                      <a:pt x="158" y="109"/>
                    </a:lnTo>
                    <a:lnTo>
                      <a:pt x="158" y="109"/>
                    </a:lnTo>
                    <a:lnTo>
                      <a:pt x="160" y="99"/>
                    </a:lnTo>
                    <a:lnTo>
                      <a:pt x="173" y="97"/>
                    </a:lnTo>
                    <a:close/>
                    <a:moveTo>
                      <a:pt x="117" y="87"/>
                    </a:moveTo>
                    <a:lnTo>
                      <a:pt x="117" y="87"/>
                    </a:lnTo>
                    <a:lnTo>
                      <a:pt x="117" y="95"/>
                    </a:lnTo>
                    <a:lnTo>
                      <a:pt x="115" y="101"/>
                    </a:lnTo>
                    <a:lnTo>
                      <a:pt x="112" y="106"/>
                    </a:lnTo>
                    <a:lnTo>
                      <a:pt x="108" y="111"/>
                    </a:lnTo>
                    <a:lnTo>
                      <a:pt x="103" y="115"/>
                    </a:lnTo>
                    <a:lnTo>
                      <a:pt x="98" y="118"/>
                    </a:lnTo>
                    <a:lnTo>
                      <a:pt x="92" y="120"/>
                    </a:lnTo>
                    <a:lnTo>
                      <a:pt x="86" y="120"/>
                    </a:lnTo>
                    <a:lnTo>
                      <a:pt x="86" y="120"/>
                    </a:lnTo>
                    <a:lnTo>
                      <a:pt x="79" y="120"/>
                    </a:lnTo>
                    <a:lnTo>
                      <a:pt x="73" y="118"/>
                    </a:lnTo>
                    <a:lnTo>
                      <a:pt x="68" y="115"/>
                    </a:lnTo>
                    <a:lnTo>
                      <a:pt x="63" y="111"/>
                    </a:lnTo>
                    <a:lnTo>
                      <a:pt x="59" y="106"/>
                    </a:lnTo>
                    <a:lnTo>
                      <a:pt x="56" y="101"/>
                    </a:lnTo>
                    <a:lnTo>
                      <a:pt x="54" y="95"/>
                    </a:lnTo>
                    <a:lnTo>
                      <a:pt x="54" y="87"/>
                    </a:lnTo>
                    <a:lnTo>
                      <a:pt x="54" y="87"/>
                    </a:lnTo>
                    <a:lnTo>
                      <a:pt x="54" y="81"/>
                    </a:lnTo>
                    <a:lnTo>
                      <a:pt x="56" y="75"/>
                    </a:lnTo>
                    <a:lnTo>
                      <a:pt x="59" y="69"/>
                    </a:lnTo>
                    <a:lnTo>
                      <a:pt x="63" y="65"/>
                    </a:lnTo>
                    <a:lnTo>
                      <a:pt x="68" y="61"/>
                    </a:lnTo>
                    <a:lnTo>
                      <a:pt x="73" y="58"/>
                    </a:lnTo>
                    <a:lnTo>
                      <a:pt x="79" y="56"/>
                    </a:lnTo>
                    <a:lnTo>
                      <a:pt x="86" y="55"/>
                    </a:lnTo>
                    <a:lnTo>
                      <a:pt x="86" y="55"/>
                    </a:lnTo>
                    <a:lnTo>
                      <a:pt x="92" y="56"/>
                    </a:lnTo>
                    <a:lnTo>
                      <a:pt x="98" y="58"/>
                    </a:lnTo>
                    <a:lnTo>
                      <a:pt x="103" y="61"/>
                    </a:lnTo>
                    <a:lnTo>
                      <a:pt x="108" y="65"/>
                    </a:lnTo>
                    <a:lnTo>
                      <a:pt x="112" y="69"/>
                    </a:lnTo>
                    <a:lnTo>
                      <a:pt x="115" y="75"/>
                    </a:lnTo>
                    <a:lnTo>
                      <a:pt x="117" y="81"/>
                    </a:lnTo>
                    <a:lnTo>
                      <a:pt x="117" y="87"/>
                    </a:lnTo>
                    <a:lnTo>
                      <a:pt x="117" y="87"/>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79" name="Freeform 342"/>
              <p:cNvSpPr>
                <a:spLocks noEditPoints="1"/>
              </p:cNvSpPr>
              <p:nvPr/>
            </p:nvSpPr>
            <p:spPr bwMode="auto">
              <a:xfrm>
                <a:off x="673100" y="2806701"/>
                <a:ext cx="152400" cy="153988"/>
              </a:xfrm>
              <a:custGeom>
                <a:avLst/>
                <a:gdLst>
                  <a:gd name="T0" fmla="*/ 96 w 96"/>
                  <a:gd name="T1" fmla="*/ 59 h 97"/>
                  <a:gd name="T2" fmla="*/ 96 w 96"/>
                  <a:gd name="T3" fmla="*/ 41 h 97"/>
                  <a:gd name="T4" fmla="*/ 79 w 96"/>
                  <a:gd name="T5" fmla="*/ 37 h 97"/>
                  <a:gd name="T6" fmla="*/ 89 w 96"/>
                  <a:gd name="T7" fmla="*/ 22 h 97"/>
                  <a:gd name="T8" fmla="*/ 75 w 96"/>
                  <a:gd name="T9" fmla="*/ 9 h 97"/>
                  <a:gd name="T10" fmla="*/ 61 w 96"/>
                  <a:gd name="T11" fmla="*/ 18 h 97"/>
                  <a:gd name="T12" fmla="*/ 57 w 96"/>
                  <a:gd name="T13" fmla="*/ 0 h 97"/>
                  <a:gd name="T14" fmla="*/ 39 w 96"/>
                  <a:gd name="T15" fmla="*/ 0 h 97"/>
                  <a:gd name="T16" fmla="*/ 35 w 96"/>
                  <a:gd name="T17" fmla="*/ 17 h 97"/>
                  <a:gd name="T18" fmla="*/ 21 w 96"/>
                  <a:gd name="T19" fmla="*/ 7 h 97"/>
                  <a:gd name="T20" fmla="*/ 8 w 96"/>
                  <a:gd name="T21" fmla="*/ 21 h 97"/>
                  <a:gd name="T22" fmla="*/ 17 w 96"/>
                  <a:gd name="T23" fmla="*/ 35 h 97"/>
                  <a:gd name="T24" fmla="*/ 0 w 96"/>
                  <a:gd name="T25" fmla="*/ 39 h 97"/>
                  <a:gd name="T26" fmla="*/ 0 w 96"/>
                  <a:gd name="T27" fmla="*/ 57 h 97"/>
                  <a:gd name="T28" fmla="*/ 16 w 96"/>
                  <a:gd name="T29" fmla="*/ 61 h 97"/>
                  <a:gd name="T30" fmla="*/ 7 w 96"/>
                  <a:gd name="T31" fmla="*/ 76 h 97"/>
                  <a:gd name="T32" fmla="*/ 20 w 96"/>
                  <a:gd name="T33" fmla="*/ 88 h 97"/>
                  <a:gd name="T34" fmla="*/ 34 w 96"/>
                  <a:gd name="T35" fmla="*/ 80 h 97"/>
                  <a:gd name="T36" fmla="*/ 38 w 96"/>
                  <a:gd name="T37" fmla="*/ 97 h 97"/>
                  <a:gd name="T38" fmla="*/ 56 w 96"/>
                  <a:gd name="T39" fmla="*/ 97 h 97"/>
                  <a:gd name="T40" fmla="*/ 59 w 96"/>
                  <a:gd name="T41" fmla="*/ 80 h 97"/>
                  <a:gd name="T42" fmla="*/ 74 w 96"/>
                  <a:gd name="T43" fmla="*/ 89 h 97"/>
                  <a:gd name="T44" fmla="*/ 88 w 96"/>
                  <a:gd name="T45" fmla="*/ 77 h 97"/>
                  <a:gd name="T46" fmla="*/ 78 w 96"/>
                  <a:gd name="T47" fmla="*/ 63 h 97"/>
                  <a:gd name="T48" fmla="*/ 96 w 96"/>
                  <a:gd name="T49" fmla="*/ 59 h 97"/>
                  <a:gd name="T50" fmla="*/ 47 w 96"/>
                  <a:gd name="T51" fmla="*/ 63 h 97"/>
                  <a:gd name="T52" fmla="*/ 47 w 96"/>
                  <a:gd name="T53" fmla="*/ 63 h 97"/>
                  <a:gd name="T54" fmla="*/ 42 w 96"/>
                  <a:gd name="T55" fmla="*/ 62 h 97"/>
                  <a:gd name="T56" fmla="*/ 37 w 96"/>
                  <a:gd name="T57" fmla="*/ 59 h 97"/>
                  <a:gd name="T58" fmla="*/ 34 w 96"/>
                  <a:gd name="T59" fmla="*/ 54 h 97"/>
                  <a:gd name="T60" fmla="*/ 33 w 96"/>
                  <a:gd name="T61" fmla="*/ 49 h 97"/>
                  <a:gd name="T62" fmla="*/ 33 w 96"/>
                  <a:gd name="T63" fmla="*/ 49 h 97"/>
                  <a:gd name="T64" fmla="*/ 34 w 96"/>
                  <a:gd name="T65" fmla="*/ 43 h 97"/>
                  <a:gd name="T66" fmla="*/ 37 w 96"/>
                  <a:gd name="T67" fmla="*/ 39 h 97"/>
                  <a:gd name="T68" fmla="*/ 42 w 96"/>
                  <a:gd name="T69" fmla="*/ 36 h 97"/>
                  <a:gd name="T70" fmla="*/ 47 w 96"/>
                  <a:gd name="T71" fmla="*/ 35 h 97"/>
                  <a:gd name="T72" fmla="*/ 47 w 96"/>
                  <a:gd name="T73" fmla="*/ 35 h 97"/>
                  <a:gd name="T74" fmla="*/ 53 w 96"/>
                  <a:gd name="T75" fmla="*/ 36 h 97"/>
                  <a:gd name="T76" fmla="*/ 57 w 96"/>
                  <a:gd name="T77" fmla="*/ 39 h 97"/>
                  <a:gd name="T78" fmla="*/ 60 w 96"/>
                  <a:gd name="T79" fmla="*/ 43 h 97"/>
                  <a:gd name="T80" fmla="*/ 62 w 96"/>
                  <a:gd name="T81" fmla="*/ 49 h 97"/>
                  <a:gd name="T82" fmla="*/ 62 w 96"/>
                  <a:gd name="T83" fmla="*/ 49 h 97"/>
                  <a:gd name="T84" fmla="*/ 60 w 96"/>
                  <a:gd name="T85" fmla="*/ 54 h 97"/>
                  <a:gd name="T86" fmla="*/ 57 w 96"/>
                  <a:gd name="T87" fmla="*/ 59 h 97"/>
                  <a:gd name="T88" fmla="*/ 53 w 96"/>
                  <a:gd name="T89" fmla="*/ 62 h 97"/>
                  <a:gd name="T90" fmla="*/ 47 w 96"/>
                  <a:gd name="T91" fmla="*/ 63 h 97"/>
                  <a:gd name="T92" fmla="*/ 47 w 96"/>
                  <a:gd name="T93" fmla="*/ 6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6" h="97">
                    <a:moveTo>
                      <a:pt x="96" y="59"/>
                    </a:moveTo>
                    <a:lnTo>
                      <a:pt x="96" y="41"/>
                    </a:lnTo>
                    <a:lnTo>
                      <a:pt x="79" y="37"/>
                    </a:lnTo>
                    <a:lnTo>
                      <a:pt x="89" y="22"/>
                    </a:lnTo>
                    <a:lnTo>
                      <a:pt x="75" y="9"/>
                    </a:lnTo>
                    <a:lnTo>
                      <a:pt x="61" y="18"/>
                    </a:lnTo>
                    <a:lnTo>
                      <a:pt x="57" y="0"/>
                    </a:lnTo>
                    <a:lnTo>
                      <a:pt x="39" y="0"/>
                    </a:lnTo>
                    <a:lnTo>
                      <a:pt x="35" y="17"/>
                    </a:lnTo>
                    <a:lnTo>
                      <a:pt x="21" y="7"/>
                    </a:lnTo>
                    <a:lnTo>
                      <a:pt x="8" y="21"/>
                    </a:lnTo>
                    <a:lnTo>
                      <a:pt x="17" y="35"/>
                    </a:lnTo>
                    <a:lnTo>
                      <a:pt x="0" y="39"/>
                    </a:lnTo>
                    <a:lnTo>
                      <a:pt x="0" y="57"/>
                    </a:lnTo>
                    <a:lnTo>
                      <a:pt x="16" y="61"/>
                    </a:lnTo>
                    <a:lnTo>
                      <a:pt x="7" y="76"/>
                    </a:lnTo>
                    <a:lnTo>
                      <a:pt x="20" y="88"/>
                    </a:lnTo>
                    <a:lnTo>
                      <a:pt x="34" y="80"/>
                    </a:lnTo>
                    <a:lnTo>
                      <a:pt x="38" y="97"/>
                    </a:lnTo>
                    <a:lnTo>
                      <a:pt x="56" y="97"/>
                    </a:lnTo>
                    <a:lnTo>
                      <a:pt x="59" y="80"/>
                    </a:lnTo>
                    <a:lnTo>
                      <a:pt x="74" y="89"/>
                    </a:lnTo>
                    <a:lnTo>
                      <a:pt x="88" y="77"/>
                    </a:lnTo>
                    <a:lnTo>
                      <a:pt x="78" y="63"/>
                    </a:lnTo>
                    <a:lnTo>
                      <a:pt x="96" y="59"/>
                    </a:lnTo>
                    <a:close/>
                    <a:moveTo>
                      <a:pt x="47" y="63"/>
                    </a:moveTo>
                    <a:lnTo>
                      <a:pt x="47" y="63"/>
                    </a:lnTo>
                    <a:lnTo>
                      <a:pt x="42" y="62"/>
                    </a:lnTo>
                    <a:lnTo>
                      <a:pt x="37" y="59"/>
                    </a:lnTo>
                    <a:lnTo>
                      <a:pt x="34" y="54"/>
                    </a:lnTo>
                    <a:lnTo>
                      <a:pt x="33" y="49"/>
                    </a:lnTo>
                    <a:lnTo>
                      <a:pt x="33" y="49"/>
                    </a:lnTo>
                    <a:lnTo>
                      <a:pt x="34" y="43"/>
                    </a:lnTo>
                    <a:lnTo>
                      <a:pt x="37" y="39"/>
                    </a:lnTo>
                    <a:lnTo>
                      <a:pt x="42" y="36"/>
                    </a:lnTo>
                    <a:lnTo>
                      <a:pt x="47" y="35"/>
                    </a:lnTo>
                    <a:lnTo>
                      <a:pt x="47" y="35"/>
                    </a:lnTo>
                    <a:lnTo>
                      <a:pt x="53" y="36"/>
                    </a:lnTo>
                    <a:lnTo>
                      <a:pt x="57" y="39"/>
                    </a:lnTo>
                    <a:lnTo>
                      <a:pt x="60" y="43"/>
                    </a:lnTo>
                    <a:lnTo>
                      <a:pt x="62" y="49"/>
                    </a:lnTo>
                    <a:lnTo>
                      <a:pt x="62" y="49"/>
                    </a:lnTo>
                    <a:lnTo>
                      <a:pt x="60" y="54"/>
                    </a:lnTo>
                    <a:lnTo>
                      <a:pt x="57" y="59"/>
                    </a:lnTo>
                    <a:lnTo>
                      <a:pt x="53" y="62"/>
                    </a:lnTo>
                    <a:lnTo>
                      <a:pt x="47" y="63"/>
                    </a:lnTo>
                    <a:lnTo>
                      <a:pt x="47" y="63"/>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0" name="Freeform 343"/>
              <p:cNvSpPr/>
              <p:nvPr/>
            </p:nvSpPr>
            <p:spPr bwMode="auto">
              <a:xfrm>
                <a:off x="301625" y="2751139"/>
                <a:ext cx="131763" cy="131763"/>
              </a:xfrm>
              <a:custGeom>
                <a:avLst/>
                <a:gdLst>
                  <a:gd name="T0" fmla="*/ 0 w 83"/>
                  <a:gd name="T1" fmla="*/ 83 h 83"/>
                  <a:gd name="T2" fmla="*/ 0 w 83"/>
                  <a:gd name="T3" fmla="*/ 83 h 83"/>
                  <a:gd name="T4" fmla="*/ 2 w 83"/>
                  <a:gd name="T5" fmla="*/ 74 h 83"/>
                  <a:gd name="T6" fmla="*/ 3 w 83"/>
                  <a:gd name="T7" fmla="*/ 66 h 83"/>
                  <a:gd name="T8" fmla="*/ 5 w 83"/>
                  <a:gd name="T9" fmla="*/ 58 h 83"/>
                  <a:gd name="T10" fmla="*/ 8 w 83"/>
                  <a:gd name="T11" fmla="*/ 51 h 83"/>
                  <a:gd name="T12" fmla="*/ 11 w 83"/>
                  <a:gd name="T13" fmla="*/ 44 h 83"/>
                  <a:gd name="T14" fmla="*/ 15 w 83"/>
                  <a:gd name="T15" fmla="*/ 36 h 83"/>
                  <a:gd name="T16" fmla="*/ 20 w 83"/>
                  <a:gd name="T17" fmla="*/ 29 h 83"/>
                  <a:gd name="T18" fmla="*/ 25 w 83"/>
                  <a:gd name="T19" fmla="*/ 24 h 83"/>
                  <a:gd name="T20" fmla="*/ 31 w 83"/>
                  <a:gd name="T21" fmla="*/ 18 h 83"/>
                  <a:gd name="T22" fmla="*/ 37 w 83"/>
                  <a:gd name="T23" fmla="*/ 14 h 83"/>
                  <a:gd name="T24" fmla="*/ 44 w 83"/>
                  <a:gd name="T25" fmla="*/ 10 h 83"/>
                  <a:gd name="T26" fmla="*/ 51 w 83"/>
                  <a:gd name="T27" fmla="*/ 6 h 83"/>
                  <a:gd name="T28" fmla="*/ 59 w 83"/>
                  <a:gd name="T29" fmla="*/ 3 h 83"/>
                  <a:gd name="T30" fmla="*/ 67 w 83"/>
                  <a:gd name="T31" fmla="*/ 1 h 83"/>
                  <a:gd name="T32" fmla="*/ 75 w 83"/>
                  <a:gd name="T33" fmla="*/ 0 h 83"/>
                  <a:gd name="T34" fmla="*/ 83 w 83"/>
                  <a:gd name="T3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3">
                    <a:moveTo>
                      <a:pt x="0" y="83"/>
                    </a:moveTo>
                    <a:lnTo>
                      <a:pt x="0" y="83"/>
                    </a:lnTo>
                    <a:lnTo>
                      <a:pt x="2" y="74"/>
                    </a:lnTo>
                    <a:lnTo>
                      <a:pt x="3" y="66"/>
                    </a:lnTo>
                    <a:lnTo>
                      <a:pt x="5" y="58"/>
                    </a:lnTo>
                    <a:lnTo>
                      <a:pt x="8" y="51"/>
                    </a:lnTo>
                    <a:lnTo>
                      <a:pt x="11" y="44"/>
                    </a:lnTo>
                    <a:lnTo>
                      <a:pt x="15" y="36"/>
                    </a:lnTo>
                    <a:lnTo>
                      <a:pt x="20" y="29"/>
                    </a:lnTo>
                    <a:lnTo>
                      <a:pt x="25" y="24"/>
                    </a:lnTo>
                    <a:lnTo>
                      <a:pt x="31" y="18"/>
                    </a:lnTo>
                    <a:lnTo>
                      <a:pt x="37" y="14"/>
                    </a:lnTo>
                    <a:lnTo>
                      <a:pt x="44" y="10"/>
                    </a:lnTo>
                    <a:lnTo>
                      <a:pt x="51" y="6"/>
                    </a:lnTo>
                    <a:lnTo>
                      <a:pt x="59" y="3"/>
                    </a:lnTo>
                    <a:lnTo>
                      <a:pt x="67" y="1"/>
                    </a:lnTo>
                    <a:lnTo>
                      <a:pt x="75" y="0"/>
                    </a:lnTo>
                    <a:lnTo>
                      <a:pt x="83" y="0"/>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grpSp>
      </p:grpSp>
      <p:grpSp>
        <p:nvGrpSpPr>
          <p:cNvPr id="7" name="组合 6"/>
          <p:cNvGrpSpPr/>
          <p:nvPr/>
        </p:nvGrpSpPr>
        <p:grpSpPr>
          <a:xfrm>
            <a:off x="6507807" y="4322369"/>
            <a:ext cx="940924" cy="940924"/>
            <a:chOff x="6507807" y="4322369"/>
            <a:chExt cx="940924" cy="940924"/>
          </a:xfrm>
        </p:grpSpPr>
        <p:sp>
          <p:nvSpPr>
            <p:cNvPr id="25" name="타원 14"/>
            <p:cNvSpPr/>
            <p:nvPr/>
          </p:nvSpPr>
          <p:spPr>
            <a:xfrm>
              <a:off x="6507807" y="4322369"/>
              <a:ext cx="940924" cy="940924"/>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grpSp>
          <p:nvGrpSpPr>
            <p:cNvPr id="81" name="Group 73"/>
            <p:cNvGrpSpPr/>
            <p:nvPr/>
          </p:nvGrpSpPr>
          <p:grpSpPr>
            <a:xfrm>
              <a:off x="6735794" y="4522303"/>
              <a:ext cx="450191" cy="541055"/>
              <a:chOff x="8247063" y="4656139"/>
              <a:chExt cx="519113" cy="623888"/>
            </a:xfrm>
          </p:grpSpPr>
          <p:sp>
            <p:nvSpPr>
              <p:cNvPr id="82" name="Freeform 432"/>
              <p:cNvSpPr/>
              <p:nvPr/>
            </p:nvSpPr>
            <p:spPr bwMode="auto">
              <a:xfrm>
                <a:off x="8247063" y="4656139"/>
                <a:ext cx="519113" cy="623888"/>
              </a:xfrm>
              <a:custGeom>
                <a:avLst/>
                <a:gdLst>
                  <a:gd name="T0" fmla="*/ 286 w 327"/>
                  <a:gd name="T1" fmla="*/ 393 h 393"/>
                  <a:gd name="T2" fmla="*/ 286 w 327"/>
                  <a:gd name="T3" fmla="*/ 240 h 393"/>
                  <a:gd name="T4" fmla="*/ 286 w 327"/>
                  <a:gd name="T5" fmla="*/ 240 h 393"/>
                  <a:gd name="T6" fmla="*/ 295 w 327"/>
                  <a:gd name="T7" fmla="*/ 230 h 393"/>
                  <a:gd name="T8" fmla="*/ 304 w 327"/>
                  <a:gd name="T9" fmla="*/ 219 h 393"/>
                  <a:gd name="T10" fmla="*/ 311 w 327"/>
                  <a:gd name="T11" fmla="*/ 208 h 393"/>
                  <a:gd name="T12" fmla="*/ 316 w 327"/>
                  <a:gd name="T13" fmla="*/ 196 h 393"/>
                  <a:gd name="T14" fmla="*/ 321 w 327"/>
                  <a:gd name="T15" fmla="*/ 183 h 393"/>
                  <a:gd name="T16" fmla="*/ 325 w 327"/>
                  <a:gd name="T17" fmla="*/ 169 h 393"/>
                  <a:gd name="T18" fmla="*/ 327 w 327"/>
                  <a:gd name="T19" fmla="*/ 156 h 393"/>
                  <a:gd name="T20" fmla="*/ 327 w 327"/>
                  <a:gd name="T21" fmla="*/ 141 h 393"/>
                  <a:gd name="T22" fmla="*/ 327 w 327"/>
                  <a:gd name="T23" fmla="*/ 141 h 393"/>
                  <a:gd name="T24" fmla="*/ 327 w 327"/>
                  <a:gd name="T25" fmla="*/ 126 h 393"/>
                  <a:gd name="T26" fmla="*/ 325 w 327"/>
                  <a:gd name="T27" fmla="*/ 112 h 393"/>
                  <a:gd name="T28" fmla="*/ 321 w 327"/>
                  <a:gd name="T29" fmla="*/ 99 h 393"/>
                  <a:gd name="T30" fmla="*/ 316 w 327"/>
                  <a:gd name="T31" fmla="*/ 86 h 393"/>
                  <a:gd name="T32" fmla="*/ 311 w 327"/>
                  <a:gd name="T33" fmla="*/ 74 h 393"/>
                  <a:gd name="T34" fmla="*/ 304 w 327"/>
                  <a:gd name="T35" fmla="*/ 62 h 393"/>
                  <a:gd name="T36" fmla="*/ 295 w 327"/>
                  <a:gd name="T37" fmla="*/ 52 h 393"/>
                  <a:gd name="T38" fmla="*/ 286 w 327"/>
                  <a:gd name="T39" fmla="*/ 42 h 393"/>
                  <a:gd name="T40" fmla="*/ 276 w 327"/>
                  <a:gd name="T41" fmla="*/ 33 h 393"/>
                  <a:gd name="T42" fmla="*/ 265 w 327"/>
                  <a:gd name="T43" fmla="*/ 24 h 393"/>
                  <a:gd name="T44" fmla="*/ 253 w 327"/>
                  <a:gd name="T45" fmla="*/ 17 h 393"/>
                  <a:gd name="T46" fmla="*/ 241 w 327"/>
                  <a:gd name="T47" fmla="*/ 11 h 393"/>
                  <a:gd name="T48" fmla="*/ 228 w 327"/>
                  <a:gd name="T49" fmla="*/ 6 h 393"/>
                  <a:gd name="T50" fmla="*/ 215 w 327"/>
                  <a:gd name="T51" fmla="*/ 3 h 393"/>
                  <a:gd name="T52" fmla="*/ 201 w 327"/>
                  <a:gd name="T53" fmla="*/ 0 h 393"/>
                  <a:gd name="T54" fmla="*/ 186 w 327"/>
                  <a:gd name="T55" fmla="*/ 0 h 393"/>
                  <a:gd name="T56" fmla="*/ 186 w 327"/>
                  <a:gd name="T57" fmla="*/ 0 h 393"/>
                  <a:gd name="T58" fmla="*/ 172 w 327"/>
                  <a:gd name="T59" fmla="*/ 0 h 393"/>
                  <a:gd name="T60" fmla="*/ 158 w 327"/>
                  <a:gd name="T61" fmla="*/ 3 h 393"/>
                  <a:gd name="T62" fmla="*/ 144 w 327"/>
                  <a:gd name="T63" fmla="*/ 6 h 393"/>
                  <a:gd name="T64" fmla="*/ 131 w 327"/>
                  <a:gd name="T65" fmla="*/ 11 h 393"/>
                  <a:gd name="T66" fmla="*/ 119 w 327"/>
                  <a:gd name="T67" fmla="*/ 17 h 393"/>
                  <a:gd name="T68" fmla="*/ 108 w 327"/>
                  <a:gd name="T69" fmla="*/ 24 h 393"/>
                  <a:gd name="T70" fmla="*/ 97 w 327"/>
                  <a:gd name="T71" fmla="*/ 33 h 393"/>
                  <a:gd name="T72" fmla="*/ 86 w 327"/>
                  <a:gd name="T73" fmla="*/ 42 h 393"/>
                  <a:gd name="T74" fmla="*/ 77 w 327"/>
                  <a:gd name="T75" fmla="*/ 52 h 393"/>
                  <a:gd name="T76" fmla="*/ 69 w 327"/>
                  <a:gd name="T77" fmla="*/ 62 h 393"/>
                  <a:gd name="T78" fmla="*/ 62 w 327"/>
                  <a:gd name="T79" fmla="*/ 74 h 393"/>
                  <a:gd name="T80" fmla="*/ 56 w 327"/>
                  <a:gd name="T81" fmla="*/ 86 h 393"/>
                  <a:gd name="T82" fmla="*/ 51 w 327"/>
                  <a:gd name="T83" fmla="*/ 99 h 393"/>
                  <a:gd name="T84" fmla="*/ 48 w 327"/>
                  <a:gd name="T85" fmla="*/ 112 h 393"/>
                  <a:gd name="T86" fmla="*/ 46 w 327"/>
                  <a:gd name="T87" fmla="*/ 126 h 393"/>
                  <a:gd name="T88" fmla="*/ 45 w 327"/>
                  <a:gd name="T89" fmla="*/ 141 h 393"/>
                  <a:gd name="T90" fmla="*/ 45 w 327"/>
                  <a:gd name="T91" fmla="*/ 141 h 393"/>
                  <a:gd name="T92" fmla="*/ 45 w 327"/>
                  <a:gd name="T93" fmla="*/ 148 h 393"/>
                  <a:gd name="T94" fmla="*/ 26 w 327"/>
                  <a:gd name="T95" fmla="*/ 181 h 393"/>
                  <a:gd name="T96" fmla="*/ 0 w 327"/>
                  <a:gd name="T97" fmla="*/ 226 h 393"/>
                  <a:gd name="T98" fmla="*/ 33 w 327"/>
                  <a:gd name="T99" fmla="*/ 226 h 393"/>
                  <a:gd name="T100" fmla="*/ 33 w 327"/>
                  <a:gd name="T101" fmla="*/ 282 h 393"/>
                  <a:gd name="T102" fmla="*/ 33 w 327"/>
                  <a:gd name="T103" fmla="*/ 282 h 393"/>
                  <a:gd name="T104" fmla="*/ 33 w 327"/>
                  <a:gd name="T105" fmla="*/ 290 h 393"/>
                  <a:gd name="T106" fmla="*/ 36 w 327"/>
                  <a:gd name="T107" fmla="*/ 297 h 393"/>
                  <a:gd name="T108" fmla="*/ 39 w 327"/>
                  <a:gd name="T109" fmla="*/ 303 h 393"/>
                  <a:gd name="T110" fmla="*/ 44 w 327"/>
                  <a:gd name="T111" fmla="*/ 309 h 393"/>
                  <a:gd name="T112" fmla="*/ 49 w 327"/>
                  <a:gd name="T113" fmla="*/ 313 h 393"/>
                  <a:gd name="T114" fmla="*/ 56 w 327"/>
                  <a:gd name="T115" fmla="*/ 317 h 393"/>
                  <a:gd name="T116" fmla="*/ 63 w 327"/>
                  <a:gd name="T117" fmla="*/ 319 h 393"/>
                  <a:gd name="T118" fmla="*/ 70 w 327"/>
                  <a:gd name="T119" fmla="*/ 320 h 393"/>
                  <a:gd name="T120" fmla="*/ 131 w 327"/>
                  <a:gd name="T121" fmla="*/ 320 h 393"/>
                  <a:gd name="T122" fmla="*/ 131 w 327"/>
                  <a:gd name="T123" fmla="*/ 393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7" h="393">
                    <a:moveTo>
                      <a:pt x="286" y="393"/>
                    </a:moveTo>
                    <a:lnTo>
                      <a:pt x="286" y="240"/>
                    </a:lnTo>
                    <a:lnTo>
                      <a:pt x="286" y="240"/>
                    </a:lnTo>
                    <a:lnTo>
                      <a:pt x="295" y="230"/>
                    </a:lnTo>
                    <a:lnTo>
                      <a:pt x="304" y="219"/>
                    </a:lnTo>
                    <a:lnTo>
                      <a:pt x="311" y="208"/>
                    </a:lnTo>
                    <a:lnTo>
                      <a:pt x="316" y="196"/>
                    </a:lnTo>
                    <a:lnTo>
                      <a:pt x="321" y="183"/>
                    </a:lnTo>
                    <a:lnTo>
                      <a:pt x="325" y="169"/>
                    </a:lnTo>
                    <a:lnTo>
                      <a:pt x="327" y="156"/>
                    </a:lnTo>
                    <a:lnTo>
                      <a:pt x="327" y="141"/>
                    </a:lnTo>
                    <a:lnTo>
                      <a:pt x="327" y="141"/>
                    </a:lnTo>
                    <a:lnTo>
                      <a:pt x="327" y="126"/>
                    </a:lnTo>
                    <a:lnTo>
                      <a:pt x="325" y="112"/>
                    </a:lnTo>
                    <a:lnTo>
                      <a:pt x="321" y="99"/>
                    </a:lnTo>
                    <a:lnTo>
                      <a:pt x="316" y="86"/>
                    </a:lnTo>
                    <a:lnTo>
                      <a:pt x="311" y="74"/>
                    </a:lnTo>
                    <a:lnTo>
                      <a:pt x="304" y="62"/>
                    </a:lnTo>
                    <a:lnTo>
                      <a:pt x="295" y="52"/>
                    </a:lnTo>
                    <a:lnTo>
                      <a:pt x="286" y="42"/>
                    </a:lnTo>
                    <a:lnTo>
                      <a:pt x="276" y="33"/>
                    </a:lnTo>
                    <a:lnTo>
                      <a:pt x="265" y="24"/>
                    </a:lnTo>
                    <a:lnTo>
                      <a:pt x="253" y="17"/>
                    </a:lnTo>
                    <a:lnTo>
                      <a:pt x="241" y="11"/>
                    </a:lnTo>
                    <a:lnTo>
                      <a:pt x="228" y="6"/>
                    </a:lnTo>
                    <a:lnTo>
                      <a:pt x="215" y="3"/>
                    </a:lnTo>
                    <a:lnTo>
                      <a:pt x="201" y="0"/>
                    </a:lnTo>
                    <a:lnTo>
                      <a:pt x="186" y="0"/>
                    </a:lnTo>
                    <a:lnTo>
                      <a:pt x="186" y="0"/>
                    </a:lnTo>
                    <a:lnTo>
                      <a:pt x="172" y="0"/>
                    </a:lnTo>
                    <a:lnTo>
                      <a:pt x="158" y="3"/>
                    </a:lnTo>
                    <a:lnTo>
                      <a:pt x="144" y="6"/>
                    </a:lnTo>
                    <a:lnTo>
                      <a:pt x="131" y="11"/>
                    </a:lnTo>
                    <a:lnTo>
                      <a:pt x="119" y="17"/>
                    </a:lnTo>
                    <a:lnTo>
                      <a:pt x="108" y="24"/>
                    </a:lnTo>
                    <a:lnTo>
                      <a:pt x="97" y="33"/>
                    </a:lnTo>
                    <a:lnTo>
                      <a:pt x="86" y="42"/>
                    </a:lnTo>
                    <a:lnTo>
                      <a:pt x="77" y="52"/>
                    </a:lnTo>
                    <a:lnTo>
                      <a:pt x="69" y="62"/>
                    </a:lnTo>
                    <a:lnTo>
                      <a:pt x="62" y="74"/>
                    </a:lnTo>
                    <a:lnTo>
                      <a:pt x="56" y="86"/>
                    </a:lnTo>
                    <a:lnTo>
                      <a:pt x="51" y="99"/>
                    </a:lnTo>
                    <a:lnTo>
                      <a:pt x="48" y="112"/>
                    </a:lnTo>
                    <a:lnTo>
                      <a:pt x="46" y="126"/>
                    </a:lnTo>
                    <a:lnTo>
                      <a:pt x="45" y="141"/>
                    </a:lnTo>
                    <a:lnTo>
                      <a:pt x="45" y="141"/>
                    </a:lnTo>
                    <a:lnTo>
                      <a:pt x="45" y="148"/>
                    </a:lnTo>
                    <a:lnTo>
                      <a:pt x="26" y="181"/>
                    </a:lnTo>
                    <a:lnTo>
                      <a:pt x="0" y="226"/>
                    </a:lnTo>
                    <a:lnTo>
                      <a:pt x="33" y="226"/>
                    </a:lnTo>
                    <a:lnTo>
                      <a:pt x="33" y="282"/>
                    </a:lnTo>
                    <a:lnTo>
                      <a:pt x="33" y="282"/>
                    </a:lnTo>
                    <a:lnTo>
                      <a:pt x="33" y="290"/>
                    </a:lnTo>
                    <a:lnTo>
                      <a:pt x="36" y="297"/>
                    </a:lnTo>
                    <a:lnTo>
                      <a:pt x="39" y="303"/>
                    </a:lnTo>
                    <a:lnTo>
                      <a:pt x="44" y="309"/>
                    </a:lnTo>
                    <a:lnTo>
                      <a:pt x="49" y="313"/>
                    </a:lnTo>
                    <a:lnTo>
                      <a:pt x="56" y="317"/>
                    </a:lnTo>
                    <a:lnTo>
                      <a:pt x="63" y="319"/>
                    </a:lnTo>
                    <a:lnTo>
                      <a:pt x="70" y="320"/>
                    </a:lnTo>
                    <a:lnTo>
                      <a:pt x="131" y="320"/>
                    </a:lnTo>
                    <a:lnTo>
                      <a:pt x="131" y="393"/>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3" name="Freeform 433"/>
              <p:cNvSpPr/>
              <p:nvPr/>
            </p:nvSpPr>
            <p:spPr bwMode="auto">
              <a:xfrm>
                <a:off x="8382001" y="4708526"/>
                <a:ext cx="333375" cy="334963"/>
              </a:xfrm>
              <a:custGeom>
                <a:avLst/>
                <a:gdLst>
                  <a:gd name="T0" fmla="*/ 210 w 210"/>
                  <a:gd name="T1" fmla="*/ 106 h 211"/>
                  <a:gd name="T2" fmla="*/ 208 w 210"/>
                  <a:gd name="T3" fmla="*/ 127 h 211"/>
                  <a:gd name="T4" fmla="*/ 202 w 210"/>
                  <a:gd name="T5" fmla="*/ 146 h 211"/>
                  <a:gd name="T6" fmla="*/ 192 w 210"/>
                  <a:gd name="T7" fmla="*/ 164 h 211"/>
                  <a:gd name="T8" fmla="*/ 180 w 210"/>
                  <a:gd name="T9" fmla="*/ 179 h 211"/>
                  <a:gd name="T10" fmla="*/ 164 w 210"/>
                  <a:gd name="T11" fmla="*/ 192 h 211"/>
                  <a:gd name="T12" fmla="*/ 146 w 210"/>
                  <a:gd name="T13" fmla="*/ 202 h 211"/>
                  <a:gd name="T14" fmla="*/ 127 w 210"/>
                  <a:gd name="T15" fmla="*/ 208 h 211"/>
                  <a:gd name="T16" fmla="*/ 105 w 210"/>
                  <a:gd name="T17" fmla="*/ 211 h 211"/>
                  <a:gd name="T18" fmla="*/ 94 w 210"/>
                  <a:gd name="T19" fmla="*/ 209 h 211"/>
                  <a:gd name="T20" fmla="*/ 74 w 210"/>
                  <a:gd name="T21" fmla="*/ 205 h 211"/>
                  <a:gd name="T22" fmla="*/ 55 w 210"/>
                  <a:gd name="T23" fmla="*/ 197 h 211"/>
                  <a:gd name="T24" fmla="*/ 38 w 210"/>
                  <a:gd name="T25" fmla="*/ 186 h 211"/>
                  <a:gd name="T26" fmla="*/ 24 w 210"/>
                  <a:gd name="T27" fmla="*/ 172 h 211"/>
                  <a:gd name="T28" fmla="*/ 13 w 210"/>
                  <a:gd name="T29" fmla="*/ 155 h 211"/>
                  <a:gd name="T30" fmla="*/ 5 w 210"/>
                  <a:gd name="T31" fmla="*/ 137 h 211"/>
                  <a:gd name="T32" fmla="*/ 0 w 210"/>
                  <a:gd name="T33" fmla="*/ 116 h 211"/>
                  <a:gd name="T34" fmla="*/ 0 w 210"/>
                  <a:gd name="T35" fmla="*/ 106 h 211"/>
                  <a:gd name="T36" fmla="*/ 2 w 210"/>
                  <a:gd name="T37" fmla="*/ 84 h 211"/>
                  <a:gd name="T38" fmla="*/ 9 w 210"/>
                  <a:gd name="T39" fmla="*/ 64 h 211"/>
                  <a:gd name="T40" fmla="*/ 18 w 210"/>
                  <a:gd name="T41" fmla="*/ 46 h 211"/>
                  <a:gd name="T42" fmla="*/ 31 w 210"/>
                  <a:gd name="T43" fmla="*/ 31 h 211"/>
                  <a:gd name="T44" fmla="*/ 46 w 210"/>
                  <a:gd name="T45" fmla="*/ 18 h 211"/>
                  <a:gd name="T46" fmla="*/ 64 w 210"/>
                  <a:gd name="T47" fmla="*/ 9 h 211"/>
                  <a:gd name="T48" fmla="*/ 84 w 210"/>
                  <a:gd name="T49" fmla="*/ 3 h 211"/>
                  <a:gd name="T50" fmla="*/ 105 w 210"/>
                  <a:gd name="T51" fmla="*/ 0 h 211"/>
                  <a:gd name="T52" fmla="*/ 116 w 210"/>
                  <a:gd name="T53" fmla="*/ 1 h 211"/>
                  <a:gd name="T54" fmla="*/ 137 w 210"/>
                  <a:gd name="T55" fmla="*/ 5 h 211"/>
                  <a:gd name="T56" fmla="*/ 155 w 210"/>
                  <a:gd name="T57" fmla="*/ 13 h 211"/>
                  <a:gd name="T58" fmla="*/ 172 w 210"/>
                  <a:gd name="T59" fmla="*/ 24 h 211"/>
                  <a:gd name="T60" fmla="*/ 186 w 210"/>
                  <a:gd name="T61" fmla="*/ 38 h 211"/>
                  <a:gd name="T62" fmla="*/ 197 w 210"/>
                  <a:gd name="T63" fmla="*/ 55 h 211"/>
                  <a:gd name="T64" fmla="*/ 205 w 210"/>
                  <a:gd name="T65" fmla="*/ 74 h 211"/>
                  <a:gd name="T66" fmla="*/ 210 w 210"/>
                  <a:gd name="T67" fmla="*/ 94 h 211"/>
                  <a:gd name="T68" fmla="*/ 210 w 210"/>
                  <a:gd name="T69" fmla="*/ 1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0" h="211">
                    <a:moveTo>
                      <a:pt x="210" y="106"/>
                    </a:moveTo>
                    <a:lnTo>
                      <a:pt x="210" y="106"/>
                    </a:lnTo>
                    <a:lnTo>
                      <a:pt x="210" y="116"/>
                    </a:lnTo>
                    <a:lnTo>
                      <a:pt x="208" y="127"/>
                    </a:lnTo>
                    <a:lnTo>
                      <a:pt x="205" y="137"/>
                    </a:lnTo>
                    <a:lnTo>
                      <a:pt x="202" y="146"/>
                    </a:lnTo>
                    <a:lnTo>
                      <a:pt x="197" y="155"/>
                    </a:lnTo>
                    <a:lnTo>
                      <a:pt x="192" y="164"/>
                    </a:lnTo>
                    <a:lnTo>
                      <a:pt x="186" y="172"/>
                    </a:lnTo>
                    <a:lnTo>
                      <a:pt x="180" y="179"/>
                    </a:lnTo>
                    <a:lnTo>
                      <a:pt x="172" y="186"/>
                    </a:lnTo>
                    <a:lnTo>
                      <a:pt x="164" y="192"/>
                    </a:lnTo>
                    <a:lnTo>
                      <a:pt x="155" y="197"/>
                    </a:lnTo>
                    <a:lnTo>
                      <a:pt x="146" y="202"/>
                    </a:lnTo>
                    <a:lnTo>
                      <a:pt x="137" y="205"/>
                    </a:lnTo>
                    <a:lnTo>
                      <a:pt x="127" y="208"/>
                    </a:lnTo>
                    <a:lnTo>
                      <a:pt x="116" y="209"/>
                    </a:lnTo>
                    <a:lnTo>
                      <a:pt x="105" y="211"/>
                    </a:lnTo>
                    <a:lnTo>
                      <a:pt x="105" y="211"/>
                    </a:lnTo>
                    <a:lnTo>
                      <a:pt x="94" y="209"/>
                    </a:lnTo>
                    <a:lnTo>
                      <a:pt x="84" y="208"/>
                    </a:lnTo>
                    <a:lnTo>
                      <a:pt x="74" y="205"/>
                    </a:lnTo>
                    <a:lnTo>
                      <a:pt x="64" y="202"/>
                    </a:lnTo>
                    <a:lnTo>
                      <a:pt x="55" y="197"/>
                    </a:lnTo>
                    <a:lnTo>
                      <a:pt x="46" y="192"/>
                    </a:lnTo>
                    <a:lnTo>
                      <a:pt x="38" y="186"/>
                    </a:lnTo>
                    <a:lnTo>
                      <a:pt x="31" y="179"/>
                    </a:lnTo>
                    <a:lnTo>
                      <a:pt x="24" y="172"/>
                    </a:lnTo>
                    <a:lnTo>
                      <a:pt x="18" y="164"/>
                    </a:lnTo>
                    <a:lnTo>
                      <a:pt x="13" y="155"/>
                    </a:lnTo>
                    <a:lnTo>
                      <a:pt x="9" y="146"/>
                    </a:lnTo>
                    <a:lnTo>
                      <a:pt x="5" y="137"/>
                    </a:lnTo>
                    <a:lnTo>
                      <a:pt x="2" y="127"/>
                    </a:lnTo>
                    <a:lnTo>
                      <a:pt x="0" y="116"/>
                    </a:lnTo>
                    <a:lnTo>
                      <a:pt x="0" y="106"/>
                    </a:lnTo>
                    <a:lnTo>
                      <a:pt x="0" y="106"/>
                    </a:lnTo>
                    <a:lnTo>
                      <a:pt x="0" y="94"/>
                    </a:lnTo>
                    <a:lnTo>
                      <a:pt x="2" y="84"/>
                    </a:lnTo>
                    <a:lnTo>
                      <a:pt x="5" y="74"/>
                    </a:lnTo>
                    <a:lnTo>
                      <a:pt x="9" y="64"/>
                    </a:lnTo>
                    <a:lnTo>
                      <a:pt x="13" y="55"/>
                    </a:lnTo>
                    <a:lnTo>
                      <a:pt x="18" y="46"/>
                    </a:lnTo>
                    <a:lnTo>
                      <a:pt x="24" y="38"/>
                    </a:lnTo>
                    <a:lnTo>
                      <a:pt x="31" y="31"/>
                    </a:lnTo>
                    <a:lnTo>
                      <a:pt x="38" y="24"/>
                    </a:lnTo>
                    <a:lnTo>
                      <a:pt x="46" y="18"/>
                    </a:lnTo>
                    <a:lnTo>
                      <a:pt x="55" y="13"/>
                    </a:lnTo>
                    <a:lnTo>
                      <a:pt x="64" y="9"/>
                    </a:lnTo>
                    <a:lnTo>
                      <a:pt x="74" y="5"/>
                    </a:lnTo>
                    <a:lnTo>
                      <a:pt x="84" y="3"/>
                    </a:lnTo>
                    <a:lnTo>
                      <a:pt x="94" y="1"/>
                    </a:lnTo>
                    <a:lnTo>
                      <a:pt x="105" y="0"/>
                    </a:lnTo>
                    <a:lnTo>
                      <a:pt x="105" y="0"/>
                    </a:lnTo>
                    <a:lnTo>
                      <a:pt x="116" y="1"/>
                    </a:lnTo>
                    <a:lnTo>
                      <a:pt x="127" y="3"/>
                    </a:lnTo>
                    <a:lnTo>
                      <a:pt x="137" y="5"/>
                    </a:lnTo>
                    <a:lnTo>
                      <a:pt x="146" y="9"/>
                    </a:lnTo>
                    <a:lnTo>
                      <a:pt x="155" y="13"/>
                    </a:lnTo>
                    <a:lnTo>
                      <a:pt x="164" y="18"/>
                    </a:lnTo>
                    <a:lnTo>
                      <a:pt x="172" y="24"/>
                    </a:lnTo>
                    <a:lnTo>
                      <a:pt x="180" y="31"/>
                    </a:lnTo>
                    <a:lnTo>
                      <a:pt x="186" y="38"/>
                    </a:lnTo>
                    <a:lnTo>
                      <a:pt x="192" y="46"/>
                    </a:lnTo>
                    <a:lnTo>
                      <a:pt x="197" y="55"/>
                    </a:lnTo>
                    <a:lnTo>
                      <a:pt x="202" y="64"/>
                    </a:lnTo>
                    <a:lnTo>
                      <a:pt x="205" y="74"/>
                    </a:lnTo>
                    <a:lnTo>
                      <a:pt x="208" y="84"/>
                    </a:lnTo>
                    <a:lnTo>
                      <a:pt x="210" y="94"/>
                    </a:lnTo>
                    <a:lnTo>
                      <a:pt x="210" y="106"/>
                    </a:lnTo>
                    <a:lnTo>
                      <a:pt x="210" y="106"/>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4" name="Freeform 434"/>
              <p:cNvSpPr/>
              <p:nvPr/>
            </p:nvSpPr>
            <p:spPr bwMode="auto">
              <a:xfrm>
                <a:off x="8421688" y="4748214"/>
                <a:ext cx="254000" cy="254000"/>
              </a:xfrm>
              <a:custGeom>
                <a:avLst/>
                <a:gdLst>
                  <a:gd name="T0" fmla="*/ 160 w 160"/>
                  <a:gd name="T1" fmla="*/ 81 h 160"/>
                  <a:gd name="T2" fmla="*/ 159 w 160"/>
                  <a:gd name="T3" fmla="*/ 97 h 160"/>
                  <a:gd name="T4" fmla="*/ 154 w 160"/>
                  <a:gd name="T5" fmla="*/ 112 h 160"/>
                  <a:gd name="T6" fmla="*/ 147 w 160"/>
                  <a:gd name="T7" fmla="*/ 125 h 160"/>
                  <a:gd name="T8" fmla="*/ 137 w 160"/>
                  <a:gd name="T9" fmla="*/ 137 h 160"/>
                  <a:gd name="T10" fmla="*/ 125 w 160"/>
                  <a:gd name="T11" fmla="*/ 147 h 160"/>
                  <a:gd name="T12" fmla="*/ 112 w 160"/>
                  <a:gd name="T13" fmla="*/ 154 h 160"/>
                  <a:gd name="T14" fmla="*/ 97 w 160"/>
                  <a:gd name="T15" fmla="*/ 159 h 160"/>
                  <a:gd name="T16" fmla="*/ 80 w 160"/>
                  <a:gd name="T17" fmla="*/ 160 h 160"/>
                  <a:gd name="T18" fmla="*/ 72 w 160"/>
                  <a:gd name="T19" fmla="*/ 160 h 160"/>
                  <a:gd name="T20" fmla="*/ 56 w 160"/>
                  <a:gd name="T21" fmla="*/ 157 h 160"/>
                  <a:gd name="T22" fmla="*/ 42 w 160"/>
                  <a:gd name="T23" fmla="*/ 151 h 160"/>
                  <a:gd name="T24" fmla="*/ 29 w 160"/>
                  <a:gd name="T25" fmla="*/ 142 h 160"/>
                  <a:gd name="T26" fmla="*/ 18 w 160"/>
                  <a:gd name="T27" fmla="*/ 131 h 160"/>
                  <a:gd name="T28" fmla="*/ 10 w 160"/>
                  <a:gd name="T29" fmla="*/ 119 h 160"/>
                  <a:gd name="T30" fmla="*/ 4 w 160"/>
                  <a:gd name="T31" fmla="*/ 104 h 160"/>
                  <a:gd name="T32" fmla="*/ 1 w 160"/>
                  <a:gd name="T33" fmla="*/ 89 h 160"/>
                  <a:gd name="T34" fmla="*/ 0 w 160"/>
                  <a:gd name="T35" fmla="*/ 81 h 160"/>
                  <a:gd name="T36" fmla="*/ 2 w 160"/>
                  <a:gd name="T37" fmla="*/ 64 h 160"/>
                  <a:gd name="T38" fmla="*/ 6 w 160"/>
                  <a:gd name="T39" fmla="*/ 49 h 160"/>
                  <a:gd name="T40" fmla="*/ 14 w 160"/>
                  <a:gd name="T41" fmla="*/ 35 h 160"/>
                  <a:gd name="T42" fmla="*/ 23 w 160"/>
                  <a:gd name="T43" fmla="*/ 23 h 160"/>
                  <a:gd name="T44" fmla="*/ 35 w 160"/>
                  <a:gd name="T45" fmla="*/ 14 h 160"/>
                  <a:gd name="T46" fmla="*/ 49 w 160"/>
                  <a:gd name="T47" fmla="*/ 6 h 160"/>
                  <a:gd name="T48" fmla="*/ 64 w 160"/>
                  <a:gd name="T49" fmla="*/ 2 h 160"/>
                  <a:gd name="T50" fmla="*/ 80 w 160"/>
                  <a:gd name="T51" fmla="*/ 0 h 160"/>
                  <a:gd name="T52" fmla="*/ 89 w 160"/>
                  <a:gd name="T53" fmla="*/ 0 h 160"/>
                  <a:gd name="T54" fmla="*/ 104 w 160"/>
                  <a:gd name="T55" fmla="*/ 4 h 160"/>
                  <a:gd name="T56" fmla="*/ 119 w 160"/>
                  <a:gd name="T57" fmla="*/ 10 h 160"/>
                  <a:gd name="T58" fmla="*/ 131 w 160"/>
                  <a:gd name="T59" fmla="*/ 18 h 160"/>
                  <a:gd name="T60" fmla="*/ 142 w 160"/>
                  <a:gd name="T61" fmla="*/ 29 h 160"/>
                  <a:gd name="T62" fmla="*/ 151 w 160"/>
                  <a:gd name="T63" fmla="*/ 42 h 160"/>
                  <a:gd name="T64" fmla="*/ 157 w 160"/>
                  <a:gd name="T65" fmla="*/ 56 h 160"/>
                  <a:gd name="T66" fmla="*/ 160 w 160"/>
                  <a:gd name="T67" fmla="*/ 72 h 160"/>
                  <a:gd name="T68" fmla="*/ 160 w 160"/>
                  <a:gd name="T69" fmla="*/ 8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60">
                    <a:moveTo>
                      <a:pt x="160" y="81"/>
                    </a:moveTo>
                    <a:lnTo>
                      <a:pt x="160" y="81"/>
                    </a:lnTo>
                    <a:lnTo>
                      <a:pt x="160" y="89"/>
                    </a:lnTo>
                    <a:lnTo>
                      <a:pt x="159" y="97"/>
                    </a:lnTo>
                    <a:lnTo>
                      <a:pt x="157" y="104"/>
                    </a:lnTo>
                    <a:lnTo>
                      <a:pt x="154" y="112"/>
                    </a:lnTo>
                    <a:lnTo>
                      <a:pt x="151" y="119"/>
                    </a:lnTo>
                    <a:lnTo>
                      <a:pt x="147" y="125"/>
                    </a:lnTo>
                    <a:lnTo>
                      <a:pt x="142" y="131"/>
                    </a:lnTo>
                    <a:lnTo>
                      <a:pt x="137" y="137"/>
                    </a:lnTo>
                    <a:lnTo>
                      <a:pt x="131" y="142"/>
                    </a:lnTo>
                    <a:lnTo>
                      <a:pt x="125" y="147"/>
                    </a:lnTo>
                    <a:lnTo>
                      <a:pt x="119" y="151"/>
                    </a:lnTo>
                    <a:lnTo>
                      <a:pt x="112" y="154"/>
                    </a:lnTo>
                    <a:lnTo>
                      <a:pt x="104" y="157"/>
                    </a:lnTo>
                    <a:lnTo>
                      <a:pt x="97" y="159"/>
                    </a:lnTo>
                    <a:lnTo>
                      <a:pt x="89" y="160"/>
                    </a:lnTo>
                    <a:lnTo>
                      <a:pt x="80" y="160"/>
                    </a:lnTo>
                    <a:lnTo>
                      <a:pt x="80" y="160"/>
                    </a:lnTo>
                    <a:lnTo>
                      <a:pt x="72" y="160"/>
                    </a:lnTo>
                    <a:lnTo>
                      <a:pt x="64" y="159"/>
                    </a:lnTo>
                    <a:lnTo>
                      <a:pt x="56" y="157"/>
                    </a:lnTo>
                    <a:lnTo>
                      <a:pt x="49" y="154"/>
                    </a:lnTo>
                    <a:lnTo>
                      <a:pt x="42" y="151"/>
                    </a:lnTo>
                    <a:lnTo>
                      <a:pt x="35" y="147"/>
                    </a:lnTo>
                    <a:lnTo>
                      <a:pt x="29" y="142"/>
                    </a:lnTo>
                    <a:lnTo>
                      <a:pt x="23" y="137"/>
                    </a:lnTo>
                    <a:lnTo>
                      <a:pt x="18" y="131"/>
                    </a:lnTo>
                    <a:lnTo>
                      <a:pt x="14" y="125"/>
                    </a:lnTo>
                    <a:lnTo>
                      <a:pt x="10" y="119"/>
                    </a:lnTo>
                    <a:lnTo>
                      <a:pt x="6" y="112"/>
                    </a:lnTo>
                    <a:lnTo>
                      <a:pt x="4" y="104"/>
                    </a:lnTo>
                    <a:lnTo>
                      <a:pt x="2" y="97"/>
                    </a:lnTo>
                    <a:lnTo>
                      <a:pt x="1" y="89"/>
                    </a:lnTo>
                    <a:lnTo>
                      <a:pt x="0" y="81"/>
                    </a:lnTo>
                    <a:lnTo>
                      <a:pt x="0" y="81"/>
                    </a:lnTo>
                    <a:lnTo>
                      <a:pt x="1" y="72"/>
                    </a:lnTo>
                    <a:lnTo>
                      <a:pt x="2" y="64"/>
                    </a:lnTo>
                    <a:lnTo>
                      <a:pt x="4" y="56"/>
                    </a:lnTo>
                    <a:lnTo>
                      <a:pt x="6" y="49"/>
                    </a:lnTo>
                    <a:lnTo>
                      <a:pt x="10" y="42"/>
                    </a:lnTo>
                    <a:lnTo>
                      <a:pt x="14" y="35"/>
                    </a:lnTo>
                    <a:lnTo>
                      <a:pt x="18" y="29"/>
                    </a:lnTo>
                    <a:lnTo>
                      <a:pt x="23" y="23"/>
                    </a:lnTo>
                    <a:lnTo>
                      <a:pt x="29" y="18"/>
                    </a:lnTo>
                    <a:lnTo>
                      <a:pt x="35" y="14"/>
                    </a:lnTo>
                    <a:lnTo>
                      <a:pt x="42" y="10"/>
                    </a:lnTo>
                    <a:lnTo>
                      <a:pt x="49" y="6"/>
                    </a:lnTo>
                    <a:lnTo>
                      <a:pt x="56" y="4"/>
                    </a:lnTo>
                    <a:lnTo>
                      <a:pt x="64" y="2"/>
                    </a:lnTo>
                    <a:lnTo>
                      <a:pt x="72" y="0"/>
                    </a:lnTo>
                    <a:lnTo>
                      <a:pt x="80" y="0"/>
                    </a:lnTo>
                    <a:lnTo>
                      <a:pt x="80" y="0"/>
                    </a:lnTo>
                    <a:lnTo>
                      <a:pt x="89" y="0"/>
                    </a:lnTo>
                    <a:lnTo>
                      <a:pt x="97" y="2"/>
                    </a:lnTo>
                    <a:lnTo>
                      <a:pt x="104" y="4"/>
                    </a:lnTo>
                    <a:lnTo>
                      <a:pt x="112" y="6"/>
                    </a:lnTo>
                    <a:lnTo>
                      <a:pt x="119" y="10"/>
                    </a:lnTo>
                    <a:lnTo>
                      <a:pt x="125" y="14"/>
                    </a:lnTo>
                    <a:lnTo>
                      <a:pt x="131" y="18"/>
                    </a:lnTo>
                    <a:lnTo>
                      <a:pt x="137" y="23"/>
                    </a:lnTo>
                    <a:lnTo>
                      <a:pt x="142" y="29"/>
                    </a:lnTo>
                    <a:lnTo>
                      <a:pt x="147" y="35"/>
                    </a:lnTo>
                    <a:lnTo>
                      <a:pt x="151" y="42"/>
                    </a:lnTo>
                    <a:lnTo>
                      <a:pt x="154" y="49"/>
                    </a:lnTo>
                    <a:lnTo>
                      <a:pt x="157" y="56"/>
                    </a:lnTo>
                    <a:lnTo>
                      <a:pt x="159" y="64"/>
                    </a:lnTo>
                    <a:lnTo>
                      <a:pt x="160" y="72"/>
                    </a:lnTo>
                    <a:lnTo>
                      <a:pt x="160" y="81"/>
                    </a:lnTo>
                    <a:lnTo>
                      <a:pt x="160" y="81"/>
                    </a:lnTo>
                    <a:close/>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5" name="Freeform 435"/>
              <p:cNvSpPr/>
              <p:nvPr/>
            </p:nvSpPr>
            <p:spPr bwMode="auto">
              <a:xfrm>
                <a:off x="8509001" y="4795839"/>
                <a:ext cx="77788" cy="82550"/>
              </a:xfrm>
              <a:custGeom>
                <a:avLst/>
                <a:gdLst>
                  <a:gd name="T0" fmla="*/ 49 w 49"/>
                  <a:gd name="T1" fmla="*/ 22 h 52"/>
                  <a:gd name="T2" fmla="*/ 49 w 49"/>
                  <a:gd name="T3" fmla="*/ 17 h 52"/>
                  <a:gd name="T4" fmla="*/ 49 w 49"/>
                  <a:gd name="T5" fmla="*/ 17 h 52"/>
                  <a:gd name="T6" fmla="*/ 49 w 49"/>
                  <a:gd name="T7" fmla="*/ 13 h 52"/>
                  <a:gd name="T8" fmla="*/ 48 w 49"/>
                  <a:gd name="T9" fmla="*/ 10 h 52"/>
                  <a:gd name="T10" fmla="*/ 46 w 49"/>
                  <a:gd name="T11" fmla="*/ 7 h 52"/>
                  <a:gd name="T12" fmla="*/ 44 w 49"/>
                  <a:gd name="T13" fmla="*/ 5 h 52"/>
                  <a:gd name="T14" fmla="*/ 42 w 49"/>
                  <a:gd name="T15" fmla="*/ 3 h 52"/>
                  <a:gd name="T16" fmla="*/ 39 w 49"/>
                  <a:gd name="T17" fmla="*/ 1 h 52"/>
                  <a:gd name="T18" fmla="*/ 36 w 49"/>
                  <a:gd name="T19" fmla="*/ 0 h 52"/>
                  <a:gd name="T20" fmla="*/ 32 w 49"/>
                  <a:gd name="T21" fmla="*/ 0 h 52"/>
                  <a:gd name="T22" fmla="*/ 17 w 49"/>
                  <a:gd name="T23" fmla="*/ 0 h 52"/>
                  <a:gd name="T24" fmla="*/ 17 w 49"/>
                  <a:gd name="T25" fmla="*/ 0 h 52"/>
                  <a:gd name="T26" fmla="*/ 14 w 49"/>
                  <a:gd name="T27" fmla="*/ 0 h 52"/>
                  <a:gd name="T28" fmla="*/ 11 w 49"/>
                  <a:gd name="T29" fmla="*/ 1 h 52"/>
                  <a:gd name="T30" fmla="*/ 8 w 49"/>
                  <a:gd name="T31" fmla="*/ 3 h 52"/>
                  <a:gd name="T32" fmla="*/ 5 w 49"/>
                  <a:gd name="T33" fmla="*/ 5 h 52"/>
                  <a:gd name="T34" fmla="*/ 3 w 49"/>
                  <a:gd name="T35" fmla="*/ 7 h 52"/>
                  <a:gd name="T36" fmla="*/ 2 w 49"/>
                  <a:gd name="T37" fmla="*/ 10 h 52"/>
                  <a:gd name="T38" fmla="*/ 1 w 49"/>
                  <a:gd name="T39" fmla="*/ 13 h 52"/>
                  <a:gd name="T40" fmla="*/ 0 w 49"/>
                  <a:gd name="T41" fmla="*/ 17 h 52"/>
                  <a:gd name="T42" fmla="*/ 0 w 49"/>
                  <a:gd name="T43" fmla="*/ 28 h 52"/>
                  <a:gd name="T44" fmla="*/ 0 w 49"/>
                  <a:gd name="T45" fmla="*/ 28 h 52"/>
                  <a:gd name="T46" fmla="*/ 1 w 49"/>
                  <a:gd name="T47" fmla="*/ 32 h 52"/>
                  <a:gd name="T48" fmla="*/ 3 w 49"/>
                  <a:gd name="T49" fmla="*/ 36 h 52"/>
                  <a:gd name="T50" fmla="*/ 6 w 49"/>
                  <a:gd name="T51" fmla="*/ 39 h 52"/>
                  <a:gd name="T52" fmla="*/ 10 w 49"/>
                  <a:gd name="T53" fmla="*/ 41 h 52"/>
                  <a:gd name="T54" fmla="*/ 37 w 49"/>
                  <a:gd name="T5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52">
                    <a:moveTo>
                      <a:pt x="49" y="22"/>
                    </a:moveTo>
                    <a:lnTo>
                      <a:pt x="49" y="17"/>
                    </a:lnTo>
                    <a:lnTo>
                      <a:pt x="49" y="17"/>
                    </a:lnTo>
                    <a:lnTo>
                      <a:pt x="49" y="13"/>
                    </a:lnTo>
                    <a:lnTo>
                      <a:pt x="48" y="10"/>
                    </a:lnTo>
                    <a:lnTo>
                      <a:pt x="46" y="7"/>
                    </a:lnTo>
                    <a:lnTo>
                      <a:pt x="44" y="5"/>
                    </a:lnTo>
                    <a:lnTo>
                      <a:pt x="42" y="3"/>
                    </a:lnTo>
                    <a:lnTo>
                      <a:pt x="39" y="1"/>
                    </a:lnTo>
                    <a:lnTo>
                      <a:pt x="36" y="0"/>
                    </a:lnTo>
                    <a:lnTo>
                      <a:pt x="32" y="0"/>
                    </a:lnTo>
                    <a:lnTo>
                      <a:pt x="17" y="0"/>
                    </a:lnTo>
                    <a:lnTo>
                      <a:pt x="17" y="0"/>
                    </a:lnTo>
                    <a:lnTo>
                      <a:pt x="14" y="0"/>
                    </a:lnTo>
                    <a:lnTo>
                      <a:pt x="11" y="1"/>
                    </a:lnTo>
                    <a:lnTo>
                      <a:pt x="8" y="3"/>
                    </a:lnTo>
                    <a:lnTo>
                      <a:pt x="5" y="5"/>
                    </a:lnTo>
                    <a:lnTo>
                      <a:pt x="3" y="7"/>
                    </a:lnTo>
                    <a:lnTo>
                      <a:pt x="2" y="10"/>
                    </a:lnTo>
                    <a:lnTo>
                      <a:pt x="1" y="13"/>
                    </a:lnTo>
                    <a:lnTo>
                      <a:pt x="0" y="17"/>
                    </a:lnTo>
                    <a:lnTo>
                      <a:pt x="0" y="28"/>
                    </a:lnTo>
                    <a:lnTo>
                      <a:pt x="0" y="28"/>
                    </a:lnTo>
                    <a:lnTo>
                      <a:pt x="1" y="32"/>
                    </a:lnTo>
                    <a:lnTo>
                      <a:pt x="3" y="36"/>
                    </a:lnTo>
                    <a:lnTo>
                      <a:pt x="6" y="39"/>
                    </a:lnTo>
                    <a:lnTo>
                      <a:pt x="10" y="41"/>
                    </a:lnTo>
                    <a:lnTo>
                      <a:pt x="37" y="52"/>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6" name="Freeform 436"/>
              <p:cNvSpPr/>
              <p:nvPr/>
            </p:nvSpPr>
            <p:spPr bwMode="auto">
              <a:xfrm>
                <a:off x="8509001" y="4864101"/>
                <a:ext cx="77788" cy="82550"/>
              </a:xfrm>
              <a:custGeom>
                <a:avLst/>
                <a:gdLst>
                  <a:gd name="T0" fmla="*/ 0 w 49"/>
                  <a:gd name="T1" fmla="*/ 30 h 52"/>
                  <a:gd name="T2" fmla="*/ 0 w 49"/>
                  <a:gd name="T3" fmla="*/ 35 h 52"/>
                  <a:gd name="T4" fmla="*/ 0 w 49"/>
                  <a:gd name="T5" fmla="*/ 35 h 52"/>
                  <a:gd name="T6" fmla="*/ 1 w 49"/>
                  <a:gd name="T7" fmla="*/ 39 h 52"/>
                  <a:gd name="T8" fmla="*/ 2 w 49"/>
                  <a:gd name="T9" fmla="*/ 42 h 52"/>
                  <a:gd name="T10" fmla="*/ 3 w 49"/>
                  <a:gd name="T11" fmla="*/ 45 h 52"/>
                  <a:gd name="T12" fmla="*/ 5 w 49"/>
                  <a:gd name="T13" fmla="*/ 47 h 52"/>
                  <a:gd name="T14" fmla="*/ 8 w 49"/>
                  <a:gd name="T15" fmla="*/ 49 h 52"/>
                  <a:gd name="T16" fmla="*/ 11 w 49"/>
                  <a:gd name="T17" fmla="*/ 51 h 52"/>
                  <a:gd name="T18" fmla="*/ 14 w 49"/>
                  <a:gd name="T19" fmla="*/ 52 h 52"/>
                  <a:gd name="T20" fmla="*/ 17 w 49"/>
                  <a:gd name="T21" fmla="*/ 52 h 52"/>
                  <a:gd name="T22" fmla="*/ 32 w 49"/>
                  <a:gd name="T23" fmla="*/ 52 h 52"/>
                  <a:gd name="T24" fmla="*/ 32 w 49"/>
                  <a:gd name="T25" fmla="*/ 52 h 52"/>
                  <a:gd name="T26" fmla="*/ 36 w 49"/>
                  <a:gd name="T27" fmla="*/ 52 h 52"/>
                  <a:gd name="T28" fmla="*/ 39 w 49"/>
                  <a:gd name="T29" fmla="*/ 51 h 52"/>
                  <a:gd name="T30" fmla="*/ 42 w 49"/>
                  <a:gd name="T31" fmla="*/ 49 h 52"/>
                  <a:gd name="T32" fmla="*/ 44 w 49"/>
                  <a:gd name="T33" fmla="*/ 47 h 52"/>
                  <a:gd name="T34" fmla="*/ 46 w 49"/>
                  <a:gd name="T35" fmla="*/ 45 h 52"/>
                  <a:gd name="T36" fmla="*/ 48 w 49"/>
                  <a:gd name="T37" fmla="*/ 42 h 52"/>
                  <a:gd name="T38" fmla="*/ 49 w 49"/>
                  <a:gd name="T39" fmla="*/ 39 h 52"/>
                  <a:gd name="T40" fmla="*/ 49 w 49"/>
                  <a:gd name="T41" fmla="*/ 35 h 52"/>
                  <a:gd name="T42" fmla="*/ 49 w 49"/>
                  <a:gd name="T43" fmla="*/ 24 h 52"/>
                  <a:gd name="T44" fmla="*/ 49 w 49"/>
                  <a:gd name="T45" fmla="*/ 24 h 52"/>
                  <a:gd name="T46" fmla="*/ 48 w 49"/>
                  <a:gd name="T47" fmla="*/ 20 h 52"/>
                  <a:gd name="T48" fmla="*/ 46 w 49"/>
                  <a:gd name="T49" fmla="*/ 16 h 52"/>
                  <a:gd name="T50" fmla="*/ 43 w 49"/>
                  <a:gd name="T51" fmla="*/ 13 h 52"/>
                  <a:gd name="T52" fmla="*/ 39 w 49"/>
                  <a:gd name="T53" fmla="*/ 10 h 52"/>
                  <a:gd name="T54" fmla="*/ 13 w 49"/>
                  <a:gd name="T5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52">
                    <a:moveTo>
                      <a:pt x="0" y="30"/>
                    </a:moveTo>
                    <a:lnTo>
                      <a:pt x="0" y="35"/>
                    </a:lnTo>
                    <a:lnTo>
                      <a:pt x="0" y="35"/>
                    </a:lnTo>
                    <a:lnTo>
                      <a:pt x="1" y="39"/>
                    </a:lnTo>
                    <a:lnTo>
                      <a:pt x="2" y="42"/>
                    </a:lnTo>
                    <a:lnTo>
                      <a:pt x="3" y="45"/>
                    </a:lnTo>
                    <a:lnTo>
                      <a:pt x="5" y="47"/>
                    </a:lnTo>
                    <a:lnTo>
                      <a:pt x="8" y="49"/>
                    </a:lnTo>
                    <a:lnTo>
                      <a:pt x="11" y="51"/>
                    </a:lnTo>
                    <a:lnTo>
                      <a:pt x="14" y="52"/>
                    </a:lnTo>
                    <a:lnTo>
                      <a:pt x="17" y="52"/>
                    </a:lnTo>
                    <a:lnTo>
                      <a:pt x="32" y="52"/>
                    </a:lnTo>
                    <a:lnTo>
                      <a:pt x="32" y="52"/>
                    </a:lnTo>
                    <a:lnTo>
                      <a:pt x="36" y="52"/>
                    </a:lnTo>
                    <a:lnTo>
                      <a:pt x="39" y="51"/>
                    </a:lnTo>
                    <a:lnTo>
                      <a:pt x="42" y="49"/>
                    </a:lnTo>
                    <a:lnTo>
                      <a:pt x="44" y="47"/>
                    </a:lnTo>
                    <a:lnTo>
                      <a:pt x="46" y="45"/>
                    </a:lnTo>
                    <a:lnTo>
                      <a:pt x="48" y="42"/>
                    </a:lnTo>
                    <a:lnTo>
                      <a:pt x="49" y="39"/>
                    </a:lnTo>
                    <a:lnTo>
                      <a:pt x="49" y="35"/>
                    </a:lnTo>
                    <a:lnTo>
                      <a:pt x="49" y="24"/>
                    </a:lnTo>
                    <a:lnTo>
                      <a:pt x="49" y="24"/>
                    </a:lnTo>
                    <a:lnTo>
                      <a:pt x="48" y="20"/>
                    </a:lnTo>
                    <a:lnTo>
                      <a:pt x="46" y="16"/>
                    </a:lnTo>
                    <a:lnTo>
                      <a:pt x="43" y="13"/>
                    </a:lnTo>
                    <a:lnTo>
                      <a:pt x="39" y="10"/>
                    </a:lnTo>
                    <a:lnTo>
                      <a:pt x="13" y="0"/>
                    </a:lnTo>
                  </a:path>
                </a:pathLst>
              </a:custGeom>
              <a:noFill/>
              <a:ln w="19050">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dirty="0">
                  <a:cs typeface="+mn-ea"/>
                  <a:sym typeface="+mn-lt"/>
                </a:endParaRPr>
              </a:p>
            </p:txBody>
          </p:sp>
          <p:sp>
            <p:nvSpPr>
              <p:cNvPr id="87" name="Line 437"/>
              <p:cNvSpPr>
                <a:spLocks noChangeShapeType="1"/>
              </p:cNvSpPr>
              <p:nvPr/>
            </p:nvSpPr>
            <p:spPr bwMode="auto">
              <a:xfrm>
                <a:off x="8548688" y="4778376"/>
                <a:ext cx="0" cy="185738"/>
              </a:xfrm>
              <a:prstGeom prst="line">
                <a:avLst/>
              </a:prstGeom>
              <a:noFill/>
              <a:ln w="19050">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en-US" dirty="0">
                  <a:cs typeface="+mn-ea"/>
                  <a:sym typeface="+mn-lt"/>
                </a:endParaRPr>
              </a:p>
            </p:txBody>
          </p:sp>
        </p:grpSp>
      </p:grpSp>
      <p:sp>
        <p:nvSpPr>
          <p:cNvPr id="88" name="文本框 87"/>
          <p:cNvSpPr txBox="1"/>
          <p:nvPr/>
        </p:nvSpPr>
        <p:spPr>
          <a:xfrm>
            <a:off x="8262668" y="1756837"/>
            <a:ext cx="989373" cy="369332"/>
          </a:xfrm>
          <a:prstGeom prst="rect">
            <a:avLst/>
          </a:prstGeom>
          <a:noFill/>
        </p:spPr>
        <p:txBody>
          <a:bodyPr wrap="none" rtlCol="0">
            <a:spAutoFit/>
          </a:bodyPr>
          <a:lstStyle/>
          <a:p>
            <a:r>
              <a:rPr lang="en-US" altLang="zh-CN" b="1" dirty="0">
                <a:solidFill>
                  <a:schemeClr val="bg1">
                    <a:lumMod val="95000"/>
                  </a:schemeClr>
                </a:solidFill>
                <a:cs typeface="+mn-ea"/>
                <a:sym typeface="+mn-lt"/>
              </a:rPr>
              <a:t>BRANDING</a:t>
            </a:r>
            <a:endParaRPr lang="zh-CN" altLang="en-US" b="1" dirty="0">
              <a:solidFill>
                <a:schemeClr val="bg1">
                  <a:lumMod val="95000"/>
                </a:schemeClr>
              </a:solidFill>
              <a:cs typeface="+mn-ea"/>
              <a:sym typeface="+mn-lt"/>
            </a:endParaRPr>
          </a:p>
        </p:txBody>
      </p:sp>
      <p:sp>
        <p:nvSpPr>
          <p:cNvPr id="89" name="文本框 88"/>
          <p:cNvSpPr txBox="1"/>
          <p:nvPr/>
        </p:nvSpPr>
        <p:spPr>
          <a:xfrm>
            <a:off x="8262668" y="2026215"/>
            <a:ext cx="3186382" cy="451406"/>
          </a:xfrm>
          <a:prstGeom prst="rect">
            <a:avLst/>
          </a:prstGeom>
          <a:noFill/>
        </p:spPr>
        <p:txBody>
          <a:bodyPr wrap="square" rtlCol="0">
            <a:spAutoFit/>
          </a:bodyPr>
          <a:lstStyle/>
          <a:p>
            <a:pPr>
              <a:lnSpc>
                <a:spcPts val="1400"/>
              </a:lnSpc>
            </a:pPr>
            <a:r>
              <a:rPr lang="en-US" altLang="zh-CN" sz="1400" dirty="0">
                <a:solidFill>
                  <a:schemeClr val="bg1">
                    <a:lumMod val="75000"/>
                  </a:schemeClr>
                </a:solidFill>
                <a:cs typeface="+mn-ea"/>
                <a:sym typeface="+mn-lt"/>
              </a:rPr>
              <a:t>Insert you awesome clever slogan or theme in this area insert </a:t>
            </a:r>
            <a:r>
              <a:rPr lang="en-US" altLang="zh-CN" sz="1400" dirty="0" err="1">
                <a:solidFill>
                  <a:schemeClr val="bg1">
                    <a:lumMod val="75000"/>
                  </a:schemeClr>
                </a:solidFill>
                <a:cs typeface="+mn-ea"/>
                <a:sym typeface="+mn-lt"/>
              </a:rPr>
              <a:t>yatheme</a:t>
            </a:r>
            <a:r>
              <a:rPr lang="en-US" altLang="zh-CN" sz="1400" dirty="0">
                <a:solidFill>
                  <a:schemeClr val="bg1">
                    <a:lumMod val="75000"/>
                  </a:schemeClr>
                </a:solidFill>
                <a:cs typeface="+mn-ea"/>
                <a:sym typeface="+mn-lt"/>
              </a:rPr>
              <a:t> in this you awesome clever</a:t>
            </a:r>
            <a:endParaRPr lang="en-US" altLang="zh-CN" sz="1400" dirty="0">
              <a:solidFill>
                <a:schemeClr val="bg1">
                  <a:lumMod val="75000"/>
                </a:schemeClr>
              </a:solidFill>
              <a:cs typeface="+mn-ea"/>
              <a:sym typeface="+mn-lt"/>
            </a:endParaRPr>
          </a:p>
        </p:txBody>
      </p:sp>
      <p:sp>
        <p:nvSpPr>
          <p:cNvPr id="90" name="文本框 89"/>
          <p:cNvSpPr txBox="1"/>
          <p:nvPr/>
        </p:nvSpPr>
        <p:spPr>
          <a:xfrm>
            <a:off x="8262668" y="4893961"/>
            <a:ext cx="989373" cy="369332"/>
          </a:xfrm>
          <a:prstGeom prst="rect">
            <a:avLst/>
          </a:prstGeom>
          <a:noFill/>
        </p:spPr>
        <p:txBody>
          <a:bodyPr wrap="none" rtlCol="0">
            <a:spAutoFit/>
          </a:bodyPr>
          <a:lstStyle/>
          <a:p>
            <a:r>
              <a:rPr lang="en-US" altLang="zh-CN" b="1" dirty="0">
                <a:solidFill>
                  <a:schemeClr val="bg1">
                    <a:lumMod val="95000"/>
                  </a:schemeClr>
                </a:solidFill>
                <a:cs typeface="+mn-ea"/>
                <a:sym typeface="+mn-lt"/>
              </a:rPr>
              <a:t>BRANDING</a:t>
            </a:r>
            <a:endParaRPr lang="zh-CN" altLang="en-US" b="1" dirty="0">
              <a:solidFill>
                <a:schemeClr val="bg1">
                  <a:lumMod val="95000"/>
                </a:schemeClr>
              </a:solidFill>
              <a:cs typeface="+mn-ea"/>
              <a:sym typeface="+mn-lt"/>
            </a:endParaRPr>
          </a:p>
        </p:txBody>
      </p:sp>
      <p:sp>
        <p:nvSpPr>
          <p:cNvPr id="91" name="文本框 90"/>
          <p:cNvSpPr txBox="1"/>
          <p:nvPr/>
        </p:nvSpPr>
        <p:spPr>
          <a:xfrm>
            <a:off x="8262668" y="5163339"/>
            <a:ext cx="3186382" cy="451406"/>
          </a:xfrm>
          <a:prstGeom prst="rect">
            <a:avLst/>
          </a:prstGeom>
          <a:noFill/>
        </p:spPr>
        <p:txBody>
          <a:bodyPr wrap="square" rtlCol="0">
            <a:spAutoFit/>
          </a:bodyPr>
          <a:lstStyle/>
          <a:p>
            <a:pPr>
              <a:lnSpc>
                <a:spcPts val="1400"/>
              </a:lnSpc>
            </a:pPr>
            <a:r>
              <a:rPr lang="en-US" altLang="zh-CN" sz="1400" dirty="0">
                <a:solidFill>
                  <a:schemeClr val="bg1">
                    <a:lumMod val="75000"/>
                  </a:schemeClr>
                </a:solidFill>
                <a:cs typeface="+mn-ea"/>
                <a:sym typeface="+mn-lt"/>
              </a:rPr>
              <a:t>Insert you awesome clever slogan or theme in this area insert </a:t>
            </a:r>
            <a:r>
              <a:rPr lang="en-US" altLang="zh-CN" sz="1400" dirty="0" err="1">
                <a:solidFill>
                  <a:schemeClr val="bg1">
                    <a:lumMod val="75000"/>
                  </a:schemeClr>
                </a:solidFill>
                <a:cs typeface="+mn-ea"/>
                <a:sym typeface="+mn-lt"/>
              </a:rPr>
              <a:t>yatheme</a:t>
            </a:r>
            <a:r>
              <a:rPr lang="en-US" altLang="zh-CN" sz="1400" dirty="0">
                <a:solidFill>
                  <a:schemeClr val="bg1">
                    <a:lumMod val="75000"/>
                  </a:schemeClr>
                </a:solidFill>
                <a:cs typeface="+mn-ea"/>
                <a:sym typeface="+mn-lt"/>
              </a:rPr>
              <a:t> in this you awesome clever</a:t>
            </a:r>
            <a:endParaRPr lang="en-US" altLang="zh-CN" sz="1400" dirty="0">
              <a:solidFill>
                <a:schemeClr val="bg1">
                  <a:lumMod val="75000"/>
                </a:schemeClr>
              </a:solidFill>
              <a:cs typeface="+mn-ea"/>
              <a:sym typeface="+mn-lt"/>
            </a:endParaRPr>
          </a:p>
        </p:txBody>
      </p:sp>
      <p:sp>
        <p:nvSpPr>
          <p:cNvPr id="92" name="文本框 91"/>
          <p:cNvSpPr txBox="1"/>
          <p:nvPr/>
        </p:nvSpPr>
        <p:spPr>
          <a:xfrm>
            <a:off x="2865704" y="1756837"/>
            <a:ext cx="989373" cy="369332"/>
          </a:xfrm>
          <a:prstGeom prst="rect">
            <a:avLst/>
          </a:prstGeom>
          <a:noFill/>
        </p:spPr>
        <p:txBody>
          <a:bodyPr wrap="none" rtlCol="0">
            <a:spAutoFit/>
          </a:bodyPr>
          <a:lstStyle/>
          <a:p>
            <a:pPr algn="r"/>
            <a:r>
              <a:rPr lang="en-US" altLang="zh-CN" b="1" dirty="0">
                <a:solidFill>
                  <a:schemeClr val="bg1">
                    <a:lumMod val="95000"/>
                  </a:schemeClr>
                </a:solidFill>
                <a:cs typeface="+mn-ea"/>
                <a:sym typeface="+mn-lt"/>
              </a:rPr>
              <a:t>BRANDING</a:t>
            </a:r>
            <a:endParaRPr lang="zh-CN" altLang="en-US" b="1" dirty="0">
              <a:solidFill>
                <a:schemeClr val="bg1">
                  <a:lumMod val="95000"/>
                </a:schemeClr>
              </a:solidFill>
              <a:cs typeface="+mn-ea"/>
              <a:sym typeface="+mn-lt"/>
            </a:endParaRPr>
          </a:p>
        </p:txBody>
      </p:sp>
      <p:sp>
        <p:nvSpPr>
          <p:cNvPr id="93" name="文本框 92"/>
          <p:cNvSpPr txBox="1"/>
          <p:nvPr/>
        </p:nvSpPr>
        <p:spPr>
          <a:xfrm>
            <a:off x="694567" y="2019018"/>
            <a:ext cx="3186382" cy="451406"/>
          </a:xfrm>
          <a:prstGeom prst="rect">
            <a:avLst/>
          </a:prstGeom>
          <a:noFill/>
        </p:spPr>
        <p:txBody>
          <a:bodyPr wrap="square" rtlCol="0">
            <a:spAutoFit/>
          </a:bodyPr>
          <a:lstStyle/>
          <a:p>
            <a:pPr algn="r">
              <a:lnSpc>
                <a:spcPts val="1400"/>
              </a:lnSpc>
            </a:pPr>
            <a:r>
              <a:rPr lang="en-US" altLang="zh-CN" sz="1400" dirty="0">
                <a:solidFill>
                  <a:schemeClr val="bg1">
                    <a:lumMod val="75000"/>
                  </a:schemeClr>
                </a:solidFill>
                <a:cs typeface="+mn-ea"/>
                <a:sym typeface="+mn-lt"/>
              </a:rPr>
              <a:t>Insert you awesome clever slogan or theme in this area insert </a:t>
            </a:r>
            <a:r>
              <a:rPr lang="en-US" altLang="zh-CN" sz="1400" dirty="0" err="1">
                <a:solidFill>
                  <a:schemeClr val="bg1">
                    <a:lumMod val="75000"/>
                  </a:schemeClr>
                </a:solidFill>
                <a:cs typeface="+mn-ea"/>
                <a:sym typeface="+mn-lt"/>
              </a:rPr>
              <a:t>yatheme</a:t>
            </a:r>
            <a:r>
              <a:rPr lang="en-US" altLang="zh-CN" sz="1400" dirty="0">
                <a:solidFill>
                  <a:schemeClr val="bg1">
                    <a:lumMod val="75000"/>
                  </a:schemeClr>
                </a:solidFill>
                <a:cs typeface="+mn-ea"/>
                <a:sym typeface="+mn-lt"/>
              </a:rPr>
              <a:t> in this you awesome clever</a:t>
            </a:r>
            <a:endParaRPr lang="en-US" altLang="zh-CN" sz="1400" dirty="0">
              <a:solidFill>
                <a:schemeClr val="bg1">
                  <a:lumMod val="75000"/>
                </a:schemeClr>
              </a:solidFill>
              <a:cs typeface="+mn-ea"/>
              <a:sym typeface="+mn-lt"/>
            </a:endParaRPr>
          </a:p>
        </p:txBody>
      </p:sp>
      <p:sp>
        <p:nvSpPr>
          <p:cNvPr id="94" name="文本框 93"/>
          <p:cNvSpPr txBox="1"/>
          <p:nvPr/>
        </p:nvSpPr>
        <p:spPr>
          <a:xfrm>
            <a:off x="2891576" y="4893961"/>
            <a:ext cx="989373" cy="369332"/>
          </a:xfrm>
          <a:prstGeom prst="rect">
            <a:avLst/>
          </a:prstGeom>
          <a:noFill/>
        </p:spPr>
        <p:txBody>
          <a:bodyPr wrap="none" rtlCol="0">
            <a:spAutoFit/>
          </a:bodyPr>
          <a:lstStyle/>
          <a:p>
            <a:pPr algn="r"/>
            <a:r>
              <a:rPr lang="en-US" altLang="zh-CN" b="1" dirty="0">
                <a:solidFill>
                  <a:schemeClr val="bg1">
                    <a:lumMod val="95000"/>
                  </a:schemeClr>
                </a:solidFill>
                <a:cs typeface="+mn-ea"/>
                <a:sym typeface="+mn-lt"/>
              </a:rPr>
              <a:t>BRANDING</a:t>
            </a:r>
            <a:endParaRPr lang="zh-CN" altLang="en-US" b="1" dirty="0">
              <a:solidFill>
                <a:schemeClr val="bg1">
                  <a:lumMod val="95000"/>
                </a:schemeClr>
              </a:solidFill>
              <a:cs typeface="+mn-ea"/>
              <a:sym typeface="+mn-lt"/>
            </a:endParaRPr>
          </a:p>
        </p:txBody>
      </p:sp>
      <p:sp>
        <p:nvSpPr>
          <p:cNvPr id="95" name="文本框 94"/>
          <p:cNvSpPr txBox="1"/>
          <p:nvPr/>
        </p:nvSpPr>
        <p:spPr>
          <a:xfrm>
            <a:off x="720439" y="5156142"/>
            <a:ext cx="3186382" cy="451406"/>
          </a:xfrm>
          <a:prstGeom prst="rect">
            <a:avLst/>
          </a:prstGeom>
          <a:noFill/>
        </p:spPr>
        <p:txBody>
          <a:bodyPr wrap="square" rtlCol="0">
            <a:spAutoFit/>
          </a:bodyPr>
          <a:lstStyle/>
          <a:p>
            <a:pPr algn="r">
              <a:lnSpc>
                <a:spcPts val="1400"/>
              </a:lnSpc>
            </a:pPr>
            <a:r>
              <a:rPr lang="en-US" altLang="zh-CN" sz="1400" dirty="0">
                <a:solidFill>
                  <a:schemeClr val="bg1">
                    <a:lumMod val="75000"/>
                  </a:schemeClr>
                </a:solidFill>
                <a:cs typeface="+mn-ea"/>
                <a:sym typeface="+mn-lt"/>
              </a:rPr>
              <a:t>Insert you awesome clever slogan or theme in this area insert </a:t>
            </a:r>
            <a:r>
              <a:rPr lang="en-US" altLang="zh-CN" sz="1400" dirty="0" err="1">
                <a:solidFill>
                  <a:schemeClr val="bg1">
                    <a:lumMod val="75000"/>
                  </a:schemeClr>
                </a:solidFill>
                <a:cs typeface="+mn-ea"/>
                <a:sym typeface="+mn-lt"/>
              </a:rPr>
              <a:t>yatheme</a:t>
            </a:r>
            <a:r>
              <a:rPr lang="en-US" altLang="zh-CN" sz="1400" dirty="0">
                <a:solidFill>
                  <a:schemeClr val="bg1">
                    <a:lumMod val="75000"/>
                  </a:schemeClr>
                </a:solidFill>
                <a:cs typeface="+mn-ea"/>
                <a:sym typeface="+mn-lt"/>
              </a:rPr>
              <a:t> in this you awesome clever</a:t>
            </a:r>
            <a:endParaRPr lang="en-US" altLang="zh-CN" sz="1400" dirty="0">
              <a:solidFill>
                <a:schemeClr val="bg1">
                  <a:lumMod val="75000"/>
                </a:schemeClr>
              </a:solidFill>
              <a:cs typeface="+mn-ea"/>
              <a:sym typeface="+mn-lt"/>
            </a:endParaRPr>
          </a:p>
        </p:txBody>
      </p:sp>
      <p:grpSp>
        <p:nvGrpSpPr>
          <p:cNvPr id="2" name="组合 1"/>
          <p:cNvGrpSpPr/>
          <p:nvPr/>
        </p:nvGrpSpPr>
        <p:grpSpPr>
          <a:xfrm>
            <a:off x="5093915" y="2943309"/>
            <a:ext cx="1713286" cy="1713284"/>
            <a:chOff x="5093915" y="2943309"/>
            <a:chExt cx="1713286" cy="1713284"/>
          </a:xfrm>
          <a:solidFill>
            <a:schemeClr val="accent2"/>
          </a:solidFill>
        </p:grpSpPr>
        <p:sp>
          <p:nvSpPr>
            <p:cNvPr id="43" name="타원 45"/>
            <p:cNvSpPr/>
            <p:nvPr/>
          </p:nvSpPr>
          <p:spPr>
            <a:xfrm>
              <a:off x="5093915" y="2943309"/>
              <a:ext cx="1713286" cy="171328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latinLnBrk="0"/>
              <a:endParaRPr lang="ko-KR" altLang="en-US" dirty="0">
                <a:cs typeface="+mn-ea"/>
                <a:sym typeface="+mn-lt"/>
              </a:endParaRPr>
            </a:p>
          </p:txBody>
        </p:sp>
        <p:sp>
          <p:nvSpPr>
            <p:cNvPr id="44" name="speed"/>
            <p:cNvSpPr txBox="1">
              <a:spLocks noChangeArrowheads="1"/>
            </p:cNvSpPr>
            <p:nvPr/>
          </p:nvSpPr>
          <p:spPr bwMode="auto">
            <a:xfrm>
              <a:off x="5141539" y="3487854"/>
              <a:ext cx="1618036" cy="443198"/>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bodyPr>
            <a:lstStyle>
              <a:defPPr>
                <a:defRPr lang="ko-KR"/>
              </a:defPPr>
              <a:lvl1pPr fontAlgn="base">
                <a:lnSpc>
                  <a:spcPct val="90000"/>
                </a:lnSpc>
                <a:spcBef>
                  <a:spcPct val="0"/>
                </a:spcBef>
                <a:spcAft>
                  <a:spcPct val="0"/>
                </a:spcAft>
                <a:buClr>
                  <a:prstClr val="white"/>
                </a:buClr>
                <a:defRPr kumimoji="1" sz="1400" b="1">
                  <a:solidFill>
                    <a:schemeClr val="tx1">
                      <a:lumMod val="95000"/>
                      <a:lumOff val="5000"/>
                    </a:schemeClr>
                  </a:solidFill>
                  <a:latin typeface="Tahoma" panose="020B0604030504040204" pitchFamily="34" charset="0"/>
                  <a:ea typeface="Tahoma" panose="020B0604030504040204" pitchFamily="34" charset="0"/>
                  <a:cs typeface="Tahoma" panose="020B0604030504040204" pitchFamily="34" charset="0"/>
                </a:defRPr>
              </a:lvl1pPr>
              <a:lvl2pPr fontAlgn="base">
                <a:spcBef>
                  <a:spcPct val="0"/>
                </a:spcBef>
                <a:spcAft>
                  <a:spcPct val="0"/>
                </a:spcAft>
                <a:defRPr kumimoji="1">
                  <a:latin typeface="Gulim" panose="020B0600000101010101" pitchFamily="50" charset="-127"/>
                  <a:ea typeface="Gulim" panose="020B0600000101010101" pitchFamily="50" charset="-127"/>
                </a:defRPr>
              </a:lvl2pPr>
              <a:lvl3pPr fontAlgn="base">
                <a:spcBef>
                  <a:spcPct val="0"/>
                </a:spcBef>
                <a:spcAft>
                  <a:spcPct val="0"/>
                </a:spcAft>
                <a:defRPr kumimoji="1">
                  <a:latin typeface="Gulim" panose="020B0600000101010101" pitchFamily="50" charset="-127"/>
                  <a:ea typeface="Gulim" panose="020B0600000101010101" pitchFamily="50" charset="-127"/>
                </a:defRPr>
              </a:lvl3pPr>
              <a:lvl4pPr fontAlgn="base">
                <a:spcBef>
                  <a:spcPct val="0"/>
                </a:spcBef>
                <a:spcAft>
                  <a:spcPct val="0"/>
                </a:spcAft>
                <a:defRPr kumimoji="1">
                  <a:latin typeface="Gulim" panose="020B0600000101010101" pitchFamily="50" charset="-127"/>
                  <a:ea typeface="Gulim" panose="020B0600000101010101" pitchFamily="50" charset="-127"/>
                </a:defRPr>
              </a:lvl4pPr>
              <a:lvl5pPr fontAlgn="base">
                <a:spcBef>
                  <a:spcPct val="0"/>
                </a:spcBef>
                <a:spcAft>
                  <a:spcPct val="0"/>
                </a:spcAft>
                <a:defRPr kumimoji="1">
                  <a:latin typeface="Gulim" panose="020B0600000101010101" pitchFamily="50" charset="-127"/>
                  <a:ea typeface="Gulim" panose="020B0600000101010101" pitchFamily="50" charset="-127"/>
                </a:defRPr>
              </a:lvl5pPr>
              <a:lvl6pPr>
                <a:defRPr kumimoji="1">
                  <a:latin typeface="Gulim" panose="020B0600000101010101" pitchFamily="50" charset="-127"/>
                  <a:ea typeface="Gulim" panose="020B0600000101010101" pitchFamily="50" charset="-127"/>
                </a:defRPr>
              </a:lvl6pPr>
              <a:lvl7pPr>
                <a:defRPr kumimoji="1">
                  <a:latin typeface="Gulim" panose="020B0600000101010101" pitchFamily="50" charset="-127"/>
                  <a:ea typeface="Gulim" panose="020B0600000101010101" pitchFamily="50" charset="-127"/>
                </a:defRPr>
              </a:lvl7pPr>
              <a:lvl8pPr>
                <a:defRPr kumimoji="1">
                  <a:latin typeface="Gulim" panose="020B0600000101010101" pitchFamily="50" charset="-127"/>
                  <a:ea typeface="Gulim" panose="020B0600000101010101" pitchFamily="50" charset="-127"/>
                </a:defRPr>
              </a:lvl8pPr>
              <a:lvl9pPr>
                <a:defRPr kumimoji="1">
                  <a:latin typeface="Gulim" panose="020B0600000101010101" pitchFamily="50" charset="-127"/>
                  <a:ea typeface="Gulim" panose="020B0600000101010101" pitchFamily="50" charset="-127"/>
                </a:defRPr>
              </a:lvl9pPr>
            </a:lstStyle>
            <a:p>
              <a:pPr algn="ctr" latinLnBrk="0"/>
              <a:r>
                <a:rPr lang="en-US" altLang="ko-KR" sz="1600" dirty="0">
                  <a:solidFill>
                    <a:schemeClr val="bg1"/>
                  </a:solidFill>
                  <a:latin typeface="+mn-lt"/>
                  <a:ea typeface="+mn-ea"/>
                  <a:cs typeface="+mn-ea"/>
                  <a:sym typeface="+mn-lt"/>
                </a:rPr>
                <a:t>Tremendous visual</a:t>
              </a:r>
              <a:endParaRPr lang="en-US" altLang="ko-KR" sz="1600" dirty="0">
                <a:solidFill>
                  <a:schemeClr val="bg1"/>
                </a:solidFill>
                <a:latin typeface="+mn-lt"/>
                <a:ea typeface="+mn-ea"/>
                <a:cs typeface="+mn-ea"/>
                <a:sym typeface="+mn-lt"/>
              </a:endParaRPr>
            </a:p>
            <a:p>
              <a:pPr algn="ctr" latinLnBrk="0"/>
              <a:r>
                <a:rPr lang="en-US" altLang="ko-KR" sz="1600" dirty="0">
                  <a:solidFill>
                    <a:schemeClr val="bg1"/>
                  </a:solidFill>
                  <a:latin typeface="+mn-lt"/>
                  <a:ea typeface="+mn-ea"/>
                  <a:cs typeface="+mn-ea"/>
                  <a:sym typeface="+mn-lt"/>
                </a:rPr>
                <a:t> appeal</a:t>
              </a:r>
              <a:endParaRPr lang="en-US" altLang="ko-KR" sz="1600" dirty="0">
                <a:solidFill>
                  <a:schemeClr val="bg1"/>
                </a:solidFill>
                <a:latin typeface="+mn-lt"/>
                <a:ea typeface="+mn-ea"/>
                <a:cs typeface="+mn-ea"/>
                <a:sym typeface="+mn-lt"/>
              </a:endParaRPr>
            </a:p>
          </p:txBody>
        </p:sp>
      </p:grpSp>
      <p:sp>
        <p:nvSpPr>
          <p:cNvPr id="96" name="文本框 95"/>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市场反馈</a:t>
            </a:r>
            <a:endParaRPr lang="zh-CN" altLang="en-US" sz="2000" dirty="0">
              <a:solidFill>
                <a:schemeClr val="bg1">
                  <a:lumMod val="95000"/>
                </a:schemeClr>
              </a:solidFill>
              <a:cs typeface="+mn-ea"/>
              <a:sym typeface="+mn-lt"/>
            </a:endParaRPr>
          </a:p>
        </p:txBody>
      </p:sp>
      <p:sp>
        <p:nvSpPr>
          <p:cNvPr id="97" name="文本框 96"/>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9000">
        <p14:vortex dir="r"/>
      </p:transition>
    </mc:Choice>
    <mc:Fallback>
      <p:transition spd="slow"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528"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anim calcmode="lin" valueType="num">
                                      <p:cBhvr>
                                        <p:cTn id="28" dur="500" fill="hold"/>
                                        <p:tgtEl>
                                          <p:spTgt spid="5"/>
                                        </p:tgtEl>
                                        <p:attrNameLst>
                                          <p:attrName>ppt_x</p:attrName>
                                        </p:attrNameLst>
                                      </p:cBhvr>
                                      <p:tavLst>
                                        <p:tav tm="0">
                                          <p:val>
                                            <p:fltVal val="0.5"/>
                                          </p:val>
                                        </p:tav>
                                        <p:tav tm="100000">
                                          <p:val>
                                            <p:strVal val="#ppt_x"/>
                                          </p:val>
                                        </p:tav>
                                      </p:tavLst>
                                    </p:anim>
                                    <p:anim calcmode="lin" valueType="num">
                                      <p:cBhvr>
                                        <p:cTn id="29" dur="500" fill="hold"/>
                                        <p:tgtEl>
                                          <p:spTgt spid="5"/>
                                        </p:tgtEl>
                                        <p:attrNameLst>
                                          <p:attrName>ppt_y</p:attrName>
                                        </p:attrNameLst>
                                      </p:cBhvr>
                                      <p:tavLst>
                                        <p:tav tm="0">
                                          <p:val>
                                            <p:fltVal val="0.5"/>
                                          </p:val>
                                        </p:tav>
                                        <p:tav tm="100000">
                                          <p:val>
                                            <p:strVal val="#ppt_y"/>
                                          </p:val>
                                        </p:tav>
                                      </p:tavLst>
                                    </p:anim>
                                  </p:childTnLst>
                                </p:cTn>
                              </p:par>
                            </p:childTnLst>
                          </p:cTn>
                        </p:par>
                        <p:par>
                          <p:cTn id="30" fill="hold">
                            <p:stCondLst>
                              <p:cond delay="2000"/>
                            </p:stCondLst>
                            <p:childTnLst>
                              <p:par>
                                <p:cTn id="31" presetID="53" presetClass="entr" presetSubtype="52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anim calcmode="lin" valueType="num">
                                      <p:cBhvr>
                                        <p:cTn id="36" dur="500" fill="hold"/>
                                        <p:tgtEl>
                                          <p:spTgt spid="6"/>
                                        </p:tgtEl>
                                        <p:attrNameLst>
                                          <p:attrName>ppt_x</p:attrName>
                                        </p:attrNameLst>
                                      </p:cBhvr>
                                      <p:tavLst>
                                        <p:tav tm="0">
                                          <p:val>
                                            <p:fltVal val="0.5"/>
                                          </p:val>
                                        </p:tav>
                                        <p:tav tm="100000">
                                          <p:val>
                                            <p:strVal val="#ppt_x"/>
                                          </p:val>
                                        </p:tav>
                                      </p:tavLst>
                                    </p:anim>
                                    <p:anim calcmode="lin" valueType="num">
                                      <p:cBhvr>
                                        <p:cTn id="37" dur="500" fill="hold"/>
                                        <p:tgtEl>
                                          <p:spTgt spid="6"/>
                                        </p:tgtEl>
                                        <p:attrNameLst>
                                          <p:attrName>ppt_y</p:attrName>
                                        </p:attrNameLst>
                                      </p:cBhvr>
                                      <p:tavLst>
                                        <p:tav tm="0">
                                          <p:val>
                                            <p:fltVal val="0.5"/>
                                          </p:val>
                                        </p:tav>
                                        <p:tav tm="100000">
                                          <p:val>
                                            <p:strVal val="#ppt_y"/>
                                          </p:val>
                                        </p:tav>
                                      </p:tavLst>
                                    </p:anim>
                                  </p:childTnLst>
                                </p:cTn>
                              </p:par>
                            </p:childTnLst>
                          </p:cTn>
                        </p:par>
                        <p:par>
                          <p:cTn id="38" fill="hold">
                            <p:stCondLst>
                              <p:cond delay="2500"/>
                            </p:stCondLst>
                            <p:childTnLst>
                              <p:par>
                                <p:cTn id="39" presetID="53" presetClass="entr" presetSubtype="52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anim calcmode="lin" valueType="num">
                                      <p:cBhvr>
                                        <p:cTn id="44" dur="500" fill="hold"/>
                                        <p:tgtEl>
                                          <p:spTgt spid="7"/>
                                        </p:tgtEl>
                                        <p:attrNameLst>
                                          <p:attrName>ppt_x</p:attrName>
                                        </p:attrNameLst>
                                      </p:cBhvr>
                                      <p:tavLst>
                                        <p:tav tm="0">
                                          <p:val>
                                            <p:fltVal val="0.5"/>
                                          </p:val>
                                        </p:tav>
                                        <p:tav tm="100000">
                                          <p:val>
                                            <p:strVal val="#ppt_x"/>
                                          </p:val>
                                        </p:tav>
                                      </p:tavLst>
                                    </p:anim>
                                    <p:anim calcmode="lin" valueType="num">
                                      <p:cBhvr>
                                        <p:cTn id="45" dur="500" fill="hold"/>
                                        <p:tgtEl>
                                          <p:spTgt spid="7"/>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53" presetClass="entr" presetSubtype="528"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anim calcmode="lin" valueType="num">
                                      <p:cBhvr>
                                        <p:cTn id="52" dur="500" fill="hold"/>
                                        <p:tgtEl>
                                          <p:spTgt spid="8"/>
                                        </p:tgtEl>
                                        <p:attrNameLst>
                                          <p:attrName>ppt_x</p:attrName>
                                        </p:attrNameLst>
                                      </p:cBhvr>
                                      <p:tavLst>
                                        <p:tav tm="0">
                                          <p:val>
                                            <p:fltVal val="0.5"/>
                                          </p:val>
                                        </p:tav>
                                        <p:tav tm="100000">
                                          <p:val>
                                            <p:strVal val="#ppt_x"/>
                                          </p:val>
                                        </p:tav>
                                      </p:tavLst>
                                    </p:anim>
                                    <p:anim calcmode="lin" valueType="num">
                                      <p:cBhvr>
                                        <p:cTn id="53" dur="500" fill="hold"/>
                                        <p:tgtEl>
                                          <p:spTgt spid="8"/>
                                        </p:tgtEl>
                                        <p:attrNameLst>
                                          <p:attrName>ppt_y</p:attrName>
                                        </p:attrNameLst>
                                      </p:cBhvr>
                                      <p:tavLst>
                                        <p:tav tm="0">
                                          <p:val>
                                            <p:fltVal val="0.5"/>
                                          </p:val>
                                        </p:tav>
                                        <p:tav tm="100000">
                                          <p:val>
                                            <p:strVal val="#ppt_y"/>
                                          </p:val>
                                        </p:tav>
                                      </p:tavLst>
                                    </p:anim>
                                  </p:childTnLst>
                                </p:cTn>
                              </p:par>
                            </p:childTnLst>
                          </p:cTn>
                        </p:par>
                        <p:par>
                          <p:cTn id="54" fill="hold">
                            <p:stCondLst>
                              <p:cond delay="3500"/>
                            </p:stCondLst>
                            <p:childTnLst>
                              <p:par>
                                <p:cTn id="55" presetID="22" presetClass="entr" presetSubtype="1"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wipe(up)">
                                      <p:cBhvr>
                                        <p:cTn id="57" dur="500"/>
                                        <p:tgtEl>
                                          <p:spTgt spid="92"/>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wipe(up)">
                                      <p:cBhvr>
                                        <p:cTn id="61" dur="500"/>
                                        <p:tgtEl>
                                          <p:spTgt spid="93"/>
                                        </p:tgtEl>
                                      </p:cBhvr>
                                    </p:animEffect>
                                  </p:childTnLst>
                                </p:cTn>
                              </p:par>
                            </p:childTnLst>
                          </p:cTn>
                        </p:par>
                        <p:par>
                          <p:cTn id="62" fill="hold">
                            <p:stCondLst>
                              <p:cond delay="4500"/>
                            </p:stCondLst>
                            <p:childTnLst>
                              <p:par>
                                <p:cTn id="63" presetID="22" presetClass="entr" presetSubtype="1" fill="hold" grpId="0" nodeType="afterEffect">
                                  <p:stCondLst>
                                    <p:cond delay="0"/>
                                  </p:stCondLst>
                                  <p:childTnLst>
                                    <p:set>
                                      <p:cBhvr>
                                        <p:cTn id="64" dur="1" fill="hold">
                                          <p:stCondLst>
                                            <p:cond delay="0"/>
                                          </p:stCondLst>
                                        </p:cTn>
                                        <p:tgtEl>
                                          <p:spTgt spid="88"/>
                                        </p:tgtEl>
                                        <p:attrNameLst>
                                          <p:attrName>style.visibility</p:attrName>
                                        </p:attrNameLst>
                                      </p:cBhvr>
                                      <p:to>
                                        <p:strVal val="visible"/>
                                      </p:to>
                                    </p:set>
                                    <p:animEffect transition="in" filter="wipe(up)">
                                      <p:cBhvr>
                                        <p:cTn id="65" dur="500"/>
                                        <p:tgtEl>
                                          <p:spTgt spid="88"/>
                                        </p:tgtEl>
                                      </p:cBhvr>
                                    </p:animEffect>
                                  </p:childTnLst>
                                </p:cTn>
                              </p:par>
                            </p:childTnLst>
                          </p:cTn>
                        </p:par>
                        <p:par>
                          <p:cTn id="66" fill="hold">
                            <p:stCondLst>
                              <p:cond delay="5000"/>
                            </p:stCondLst>
                            <p:childTnLst>
                              <p:par>
                                <p:cTn id="67" presetID="22" presetClass="entr" presetSubtype="1" fill="hold" grpId="0" nodeType="after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wipe(up)">
                                      <p:cBhvr>
                                        <p:cTn id="69" dur="500"/>
                                        <p:tgtEl>
                                          <p:spTgt spid="89"/>
                                        </p:tgtEl>
                                      </p:cBhvr>
                                    </p:animEffect>
                                  </p:childTnLst>
                                </p:cTn>
                              </p:par>
                            </p:childTnLst>
                          </p:cTn>
                        </p:par>
                        <p:par>
                          <p:cTn id="70" fill="hold">
                            <p:stCondLst>
                              <p:cond delay="5500"/>
                            </p:stCondLst>
                            <p:childTnLst>
                              <p:par>
                                <p:cTn id="71" presetID="22" presetClass="entr" presetSubtype="1" fill="hold" grpId="0" nodeType="after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up)">
                                      <p:cBhvr>
                                        <p:cTn id="73" dur="500"/>
                                        <p:tgtEl>
                                          <p:spTgt spid="94"/>
                                        </p:tgtEl>
                                      </p:cBhvr>
                                    </p:animEffect>
                                  </p:childTnLst>
                                </p:cTn>
                              </p:par>
                            </p:childTnLst>
                          </p:cTn>
                        </p:par>
                        <p:par>
                          <p:cTn id="74" fill="hold">
                            <p:stCondLst>
                              <p:cond delay="6000"/>
                            </p:stCondLst>
                            <p:childTnLst>
                              <p:par>
                                <p:cTn id="75" presetID="22" presetClass="entr" presetSubtype="1" fill="hold" grpId="0" nodeType="afterEffect">
                                  <p:stCondLst>
                                    <p:cond delay="0"/>
                                  </p:stCondLst>
                                  <p:childTnLst>
                                    <p:set>
                                      <p:cBhvr>
                                        <p:cTn id="76" dur="1" fill="hold">
                                          <p:stCondLst>
                                            <p:cond delay="0"/>
                                          </p:stCondLst>
                                        </p:cTn>
                                        <p:tgtEl>
                                          <p:spTgt spid="95"/>
                                        </p:tgtEl>
                                        <p:attrNameLst>
                                          <p:attrName>style.visibility</p:attrName>
                                        </p:attrNameLst>
                                      </p:cBhvr>
                                      <p:to>
                                        <p:strVal val="visible"/>
                                      </p:to>
                                    </p:set>
                                    <p:animEffect transition="in" filter="wipe(up)">
                                      <p:cBhvr>
                                        <p:cTn id="77" dur="500"/>
                                        <p:tgtEl>
                                          <p:spTgt spid="95"/>
                                        </p:tgtEl>
                                      </p:cBhvr>
                                    </p:animEffect>
                                  </p:childTnLst>
                                </p:cTn>
                              </p:par>
                            </p:childTnLst>
                          </p:cTn>
                        </p:par>
                        <p:par>
                          <p:cTn id="78" fill="hold">
                            <p:stCondLst>
                              <p:cond delay="6500"/>
                            </p:stCondLst>
                            <p:childTnLst>
                              <p:par>
                                <p:cTn id="79" presetID="22" presetClass="entr" presetSubtype="1" fill="hold" grpId="0" nodeType="afterEffect">
                                  <p:stCondLst>
                                    <p:cond delay="0"/>
                                  </p:stCondLst>
                                  <p:childTnLst>
                                    <p:set>
                                      <p:cBhvr>
                                        <p:cTn id="80" dur="1" fill="hold">
                                          <p:stCondLst>
                                            <p:cond delay="0"/>
                                          </p:stCondLst>
                                        </p:cTn>
                                        <p:tgtEl>
                                          <p:spTgt spid="90"/>
                                        </p:tgtEl>
                                        <p:attrNameLst>
                                          <p:attrName>style.visibility</p:attrName>
                                        </p:attrNameLst>
                                      </p:cBhvr>
                                      <p:to>
                                        <p:strVal val="visible"/>
                                      </p:to>
                                    </p:set>
                                    <p:animEffect transition="in" filter="wipe(up)">
                                      <p:cBhvr>
                                        <p:cTn id="81" dur="500"/>
                                        <p:tgtEl>
                                          <p:spTgt spid="90"/>
                                        </p:tgtEl>
                                      </p:cBhvr>
                                    </p:animEffect>
                                  </p:childTnLst>
                                </p:cTn>
                              </p:par>
                            </p:childTnLst>
                          </p:cTn>
                        </p:par>
                        <p:par>
                          <p:cTn id="82" fill="hold">
                            <p:stCondLst>
                              <p:cond delay="7000"/>
                            </p:stCondLst>
                            <p:childTnLst>
                              <p:par>
                                <p:cTn id="83" presetID="22" presetClass="entr" presetSubtype="1" fill="hold" grpId="0" nodeType="afterEffect">
                                  <p:stCondLst>
                                    <p:cond delay="0"/>
                                  </p:stCondLst>
                                  <p:childTnLst>
                                    <p:set>
                                      <p:cBhvr>
                                        <p:cTn id="84" dur="1" fill="hold">
                                          <p:stCondLst>
                                            <p:cond delay="0"/>
                                          </p:stCondLst>
                                        </p:cTn>
                                        <p:tgtEl>
                                          <p:spTgt spid="91"/>
                                        </p:tgtEl>
                                        <p:attrNameLst>
                                          <p:attrName>style.visibility</p:attrName>
                                        </p:attrNameLst>
                                      </p:cBhvr>
                                      <p:to>
                                        <p:strVal val="visible"/>
                                      </p:to>
                                    </p:set>
                                    <p:animEffect transition="in" filter="wipe(up)">
                                      <p:cBhvr>
                                        <p:cTn id="8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296" name="TextBox 207"/>
          <p:cNvSpPr txBox="1"/>
          <p:nvPr/>
        </p:nvSpPr>
        <p:spPr>
          <a:xfrm>
            <a:off x="866556" y="4359549"/>
            <a:ext cx="2749769" cy="338554"/>
          </a:xfrm>
          <a:prstGeom prst="rect">
            <a:avLst/>
          </a:prstGeom>
          <a:noFill/>
        </p:spPr>
        <p:txBody>
          <a:bodyPr wrap="square" rtlCol="0">
            <a:spAutoFit/>
          </a:bodyPr>
          <a:lstStyle/>
          <a:p>
            <a:pPr defTabSz="913765"/>
            <a:r>
              <a:rPr lang="id-ID" sz="1600" b="1" dirty="0">
                <a:solidFill>
                  <a:srgbClr val="008CD7"/>
                </a:solidFill>
                <a:cs typeface="+mn-ea"/>
                <a:sym typeface="+mn-lt"/>
              </a:rPr>
              <a:t>SUBTITLE HERE PLEASE</a:t>
            </a:r>
            <a:endParaRPr lang="id-ID" sz="1600" b="1" dirty="0">
              <a:solidFill>
                <a:srgbClr val="008CD7"/>
              </a:solidFill>
              <a:cs typeface="+mn-ea"/>
              <a:sym typeface="+mn-lt"/>
            </a:endParaRPr>
          </a:p>
        </p:txBody>
      </p:sp>
      <p:sp>
        <p:nvSpPr>
          <p:cNvPr id="297" name="Rectangle 208"/>
          <p:cNvSpPr/>
          <p:nvPr/>
        </p:nvSpPr>
        <p:spPr>
          <a:xfrm>
            <a:off x="866556" y="4672013"/>
            <a:ext cx="2749770" cy="886974"/>
          </a:xfrm>
          <a:prstGeom prst="rect">
            <a:avLst/>
          </a:prstGeom>
        </p:spPr>
        <p:txBody>
          <a:bodyPr wrap="square">
            <a:spAutoFit/>
          </a:bodyPr>
          <a:lstStyle/>
          <a:p>
            <a:pPr defTabSz="913765">
              <a:lnSpc>
                <a:spcPct val="150000"/>
              </a:lnSpc>
            </a:pPr>
            <a:r>
              <a:rPr lang="id-ID" sz="1200" dirty="0">
                <a:solidFill>
                  <a:schemeClr val="bg1">
                    <a:lumMod val="85000"/>
                  </a:schemeClr>
                </a:solidFill>
                <a:cs typeface="+mn-ea"/>
                <a:sym typeface="+mn-lt"/>
              </a:rPr>
              <a:t>Geplis dipsam volorib vendian debist lignist quantium temab ium exper jobba hunsi junpi tabulto veram upa us ut hebbi lorem ipsum dolor sit amet</a:t>
            </a:r>
            <a:endParaRPr lang="id-ID" sz="1200" dirty="0">
              <a:solidFill>
                <a:schemeClr val="bg1">
                  <a:lumMod val="85000"/>
                </a:schemeClr>
              </a:solidFill>
              <a:cs typeface="+mn-ea"/>
              <a:sym typeface="+mn-lt"/>
            </a:endParaRPr>
          </a:p>
        </p:txBody>
      </p:sp>
      <p:sp>
        <p:nvSpPr>
          <p:cNvPr id="298" name="TextBox 209"/>
          <p:cNvSpPr txBox="1"/>
          <p:nvPr/>
        </p:nvSpPr>
        <p:spPr>
          <a:xfrm>
            <a:off x="4705710" y="4360992"/>
            <a:ext cx="2749769" cy="338554"/>
          </a:xfrm>
          <a:prstGeom prst="rect">
            <a:avLst/>
          </a:prstGeom>
          <a:noFill/>
        </p:spPr>
        <p:txBody>
          <a:bodyPr wrap="square" rtlCol="0">
            <a:spAutoFit/>
          </a:bodyPr>
          <a:lstStyle/>
          <a:p>
            <a:pPr defTabSz="913765"/>
            <a:r>
              <a:rPr lang="id-ID" sz="1600" b="1" dirty="0">
                <a:solidFill>
                  <a:srgbClr val="008CD7"/>
                </a:solidFill>
                <a:cs typeface="+mn-ea"/>
                <a:sym typeface="+mn-lt"/>
              </a:rPr>
              <a:t>SUBTITLE HERE PLEASE</a:t>
            </a:r>
            <a:endParaRPr lang="id-ID" sz="1600" b="1" dirty="0">
              <a:solidFill>
                <a:srgbClr val="008CD7"/>
              </a:solidFill>
              <a:cs typeface="+mn-ea"/>
              <a:sym typeface="+mn-lt"/>
            </a:endParaRPr>
          </a:p>
        </p:txBody>
      </p:sp>
      <p:sp>
        <p:nvSpPr>
          <p:cNvPr id="299" name="Rectangle 210"/>
          <p:cNvSpPr/>
          <p:nvPr/>
        </p:nvSpPr>
        <p:spPr>
          <a:xfrm>
            <a:off x="4705710" y="4673456"/>
            <a:ext cx="2749770" cy="886974"/>
          </a:xfrm>
          <a:prstGeom prst="rect">
            <a:avLst/>
          </a:prstGeom>
        </p:spPr>
        <p:txBody>
          <a:bodyPr wrap="square">
            <a:spAutoFit/>
          </a:bodyPr>
          <a:lstStyle/>
          <a:p>
            <a:pPr defTabSz="913765">
              <a:lnSpc>
                <a:spcPct val="150000"/>
              </a:lnSpc>
            </a:pPr>
            <a:r>
              <a:rPr lang="id-ID" sz="1200" dirty="0">
                <a:solidFill>
                  <a:schemeClr val="bg1">
                    <a:lumMod val="85000"/>
                  </a:schemeClr>
                </a:solidFill>
                <a:cs typeface="+mn-ea"/>
                <a:sym typeface="+mn-lt"/>
              </a:rPr>
              <a:t>Geplis dipsam volorib vendian debist lignist quantium temab ium exper jobba hunsi junpi tabulto veram upa us ut hebbi lorem ipsum dolor sit amet</a:t>
            </a:r>
            <a:endParaRPr lang="id-ID" sz="1200" dirty="0">
              <a:solidFill>
                <a:schemeClr val="bg1">
                  <a:lumMod val="85000"/>
                </a:schemeClr>
              </a:solidFill>
              <a:cs typeface="+mn-ea"/>
              <a:sym typeface="+mn-lt"/>
            </a:endParaRPr>
          </a:p>
        </p:txBody>
      </p:sp>
      <p:sp>
        <p:nvSpPr>
          <p:cNvPr id="300" name="TextBox 211"/>
          <p:cNvSpPr txBox="1"/>
          <p:nvPr/>
        </p:nvSpPr>
        <p:spPr>
          <a:xfrm>
            <a:off x="8511741" y="4360703"/>
            <a:ext cx="2749769" cy="338554"/>
          </a:xfrm>
          <a:prstGeom prst="rect">
            <a:avLst/>
          </a:prstGeom>
          <a:noFill/>
        </p:spPr>
        <p:txBody>
          <a:bodyPr wrap="square" rtlCol="0">
            <a:spAutoFit/>
          </a:bodyPr>
          <a:lstStyle/>
          <a:p>
            <a:pPr defTabSz="913765"/>
            <a:r>
              <a:rPr lang="id-ID" sz="1600" b="1" dirty="0">
                <a:solidFill>
                  <a:srgbClr val="008CD7"/>
                </a:solidFill>
                <a:cs typeface="+mn-ea"/>
                <a:sym typeface="+mn-lt"/>
              </a:rPr>
              <a:t>SUBTITLE HERE PLEASE</a:t>
            </a:r>
            <a:endParaRPr lang="id-ID" sz="1600" b="1" dirty="0">
              <a:solidFill>
                <a:srgbClr val="008CD7"/>
              </a:solidFill>
              <a:cs typeface="+mn-ea"/>
              <a:sym typeface="+mn-lt"/>
            </a:endParaRPr>
          </a:p>
        </p:txBody>
      </p:sp>
      <p:sp>
        <p:nvSpPr>
          <p:cNvPr id="301" name="Rectangle 212"/>
          <p:cNvSpPr/>
          <p:nvPr/>
        </p:nvSpPr>
        <p:spPr>
          <a:xfrm>
            <a:off x="8511741" y="4673167"/>
            <a:ext cx="2749770" cy="886974"/>
          </a:xfrm>
          <a:prstGeom prst="rect">
            <a:avLst/>
          </a:prstGeom>
        </p:spPr>
        <p:txBody>
          <a:bodyPr wrap="square">
            <a:spAutoFit/>
          </a:bodyPr>
          <a:lstStyle/>
          <a:p>
            <a:pPr defTabSz="913765">
              <a:lnSpc>
                <a:spcPct val="150000"/>
              </a:lnSpc>
            </a:pPr>
            <a:r>
              <a:rPr lang="id-ID" sz="1200" dirty="0">
                <a:solidFill>
                  <a:schemeClr val="bg1">
                    <a:lumMod val="85000"/>
                  </a:schemeClr>
                </a:solidFill>
                <a:cs typeface="+mn-ea"/>
                <a:sym typeface="+mn-lt"/>
              </a:rPr>
              <a:t>Geplis dipsam volorib vendian debist lignist quantium temab ium exper jobba hunsi junpi tabulto veram upa us ut hebbi lorem ipsum dolor sit amet</a:t>
            </a:r>
            <a:endParaRPr lang="id-ID" sz="1200" dirty="0">
              <a:solidFill>
                <a:schemeClr val="bg1">
                  <a:lumMod val="85000"/>
                </a:schemeClr>
              </a:solidFill>
              <a:cs typeface="+mn-ea"/>
              <a:sym typeface="+mn-lt"/>
            </a:endParaRPr>
          </a:p>
        </p:txBody>
      </p:sp>
      <p:grpSp>
        <p:nvGrpSpPr>
          <p:cNvPr id="302" name="Group 1"/>
          <p:cNvGrpSpPr/>
          <p:nvPr/>
        </p:nvGrpSpPr>
        <p:grpSpPr>
          <a:xfrm>
            <a:off x="3415073" y="2093913"/>
            <a:ext cx="5361854" cy="1592263"/>
            <a:chOff x="6826970" y="4187825"/>
            <a:chExt cx="10723707" cy="3184525"/>
          </a:xfrm>
        </p:grpSpPr>
        <p:grpSp>
          <p:nvGrpSpPr>
            <p:cNvPr id="303" name="Group 24"/>
            <p:cNvGrpSpPr/>
            <p:nvPr/>
          </p:nvGrpSpPr>
          <p:grpSpPr>
            <a:xfrm>
              <a:off x="6826970" y="4187825"/>
              <a:ext cx="10723707" cy="3184525"/>
              <a:chOff x="8013700" y="4502150"/>
              <a:chExt cx="10723707" cy="3184525"/>
            </a:xfrm>
          </p:grpSpPr>
          <p:sp>
            <p:nvSpPr>
              <p:cNvPr id="345" name="Freeform 5"/>
              <p:cNvSpPr/>
              <p:nvPr/>
            </p:nvSpPr>
            <p:spPr bwMode="auto">
              <a:xfrm>
                <a:off x="10857057" y="4502150"/>
                <a:ext cx="1835150" cy="3044825"/>
              </a:xfrm>
              <a:custGeom>
                <a:avLst/>
                <a:gdLst>
                  <a:gd name="T0" fmla="*/ 142 w 1156"/>
                  <a:gd name="T1" fmla="*/ 1598 h 1918"/>
                  <a:gd name="T2" fmla="*/ 334 w 1156"/>
                  <a:gd name="T3" fmla="*/ 1682 h 1918"/>
                  <a:gd name="T4" fmla="*/ 558 w 1156"/>
                  <a:gd name="T5" fmla="*/ 1714 h 1918"/>
                  <a:gd name="T6" fmla="*/ 698 w 1156"/>
                  <a:gd name="T7" fmla="*/ 1690 h 1918"/>
                  <a:gd name="T8" fmla="*/ 832 w 1156"/>
                  <a:gd name="T9" fmla="*/ 1602 h 1918"/>
                  <a:gd name="T10" fmla="*/ 904 w 1156"/>
                  <a:gd name="T11" fmla="*/ 1458 h 1918"/>
                  <a:gd name="T12" fmla="*/ 908 w 1156"/>
                  <a:gd name="T13" fmla="*/ 1346 h 1918"/>
                  <a:gd name="T14" fmla="*/ 882 w 1156"/>
                  <a:gd name="T15" fmla="*/ 1256 h 1918"/>
                  <a:gd name="T16" fmla="*/ 774 w 1156"/>
                  <a:gd name="T17" fmla="*/ 1140 h 1918"/>
                  <a:gd name="T18" fmla="*/ 554 w 1156"/>
                  <a:gd name="T19" fmla="*/ 1036 h 1918"/>
                  <a:gd name="T20" fmla="*/ 274 w 1156"/>
                  <a:gd name="T21" fmla="*/ 912 h 1918"/>
                  <a:gd name="T22" fmla="*/ 116 w 1156"/>
                  <a:gd name="T23" fmla="*/ 774 h 1918"/>
                  <a:gd name="T24" fmla="*/ 56 w 1156"/>
                  <a:gd name="T25" fmla="*/ 654 h 1918"/>
                  <a:gd name="T26" fmla="*/ 36 w 1156"/>
                  <a:gd name="T27" fmla="*/ 526 h 1918"/>
                  <a:gd name="T28" fmla="*/ 40 w 1156"/>
                  <a:gd name="T29" fmla="*/ 414 h 1918"/>
                  <a:gd name="T30" fmla="*/ 78 w 1156"/>
                  <a:gd name="T31" fmla="*/ 292 h 1918"/>
                  <a:gd name="T32" fmla="*/ 144 w 1156"/>
                  <a:gd name="T33" fmla="*/ 188 h 1918"/>
                  <a:gd name="T34" fmla="*/ 240 w 1156"/>
                  <a:gd name="T35" fmla="*/ 106 h 1918"/>
                  <a:gd name="T36" fmla="*/ 360 w 1156"/>
                  <a:gd name="T37" fmla="*/ 44 h 1918"/>
                  <a:gd name="T38" fmla="*/ 504 w 1156"/>
                  <a:gd name="T39" fmla="*/ 10 h 1918"/>
                  <a:gd name="T40" fmla="*/ 696 w 1156"/>
                  <a:gd name="T41" fmla="*/ 4 h 1918"/>
                  <a:gd name="T42" fmla="*/ 872 w 1156"/>
                  <a:gd name="T43" fmla="*/ 36 h 1918"/>
                  <a:gd name="T44" fmla="*/ 1020 w 1156"/>
                  <a:gd name="T45" fmla="*/ 98 h 1918"/>
                  <a:gd name="T46" fmla="*/ 1066 w 1156"/>
                  <a:gd name="T47" fmla="*/ 156 h 1918"/>
                  <a:gd name="T48" fmla="*/ 1046 w 1156"/>
                  <a:gd name="T49" fmla="*/ 228 h 1918"/>
                  <a:gd name="T50" fmla="*/ 986 w 1156"/>
                  <a:gd name="T51" fmla="*/ 306 h 1918"/>
                  <a:gd name="T52" fmla="*/ 938 w 1156"/>
                  <a:gd name="T53" fmla="*/ 292 h 1918"/>
                  <a:gd name="T54" fmla="*/ 766 w 1156"/>
                  <a:gd name="T55" fmla="*/ 222 h 1918"/>
                  <a:gd name="T56" fmla="*/ 628 w 1156"/>
                  <a:gd name="T57" fmla="*/ 206 h 1918"/>
                  <a:gd name="T58" fmla="*/ 458 w 1156"/>
                  <a:gd name="T59" fmla="*/ 234 h 1918"/>
                  <a:gd name="T60" fmla="*/ 336 w 1156"/>
                  <a:gd name="T61" fmla="*/ 322 h 1918"/>
                  <a:gd name="T62" fmla="*/ 282 w 1156"/>
                  <a:gd name="T63" fmla="*/ 470 h 1918"/>
                  <a:gd name="T64" fmla="*/ 286 w 1156"/>
                  <a:gd name="T65" fmla="*/ 558 h 1918"/>
                  <a:gd name="T66" fmla="*/ 338 w 1156"/>
                  <a:gd name="T67" fmla="*/ 654 h 1918"/>
                  <a:gd name="T68" fmla="*/ 482 w 1156"/>
                  <a:gd name="T69" fmla="*/ 750 h 1918"/>
                  <a:gd name="T70" fmla="*/ 800 w 1156"/>
                  <a:gd name="T71" fmla="*/ 878 h 1918"/>
                  <a:gd name="T72" fmla="*/ 986 w 1156"/>
                  <a:gd name="T73" fmla="*/ 994 h 1918"/>
                  <a:gd name="T74" fmla="*/ 1108 w 1156"/>
                  <a:gd name="T75" fmla="*/ 1152 h 1918"/>
                  <a:gd name="T76" fmla="*/ 1146 w 1156"/>
                  <a:gd name="T77" fmla="*/ 1272 h 1918"/>
                  <a:gd name="T78" fmla="*/ 1156 w 1156"/>
                  <a:gd name="T79" fmla="*/ 1388 h 1918"/>
                  <a:gd name="T80" fmla="*/ 1138 w 1156"/>
                  <a:gd name="T81" fmla="*/ 1532 h 1918"/>
                  <a:gd name="T82" fmla="*/ 1090 w 1156"/>
                  <a:gd name="T83" fmla="*/ 1658 h 1918"/>
                  <a:gd name="T84" fmla="*/ 1012 w 1156"/>
                  <a:gd name="T85" fmla="*/ 1760 h 1918"/>
                  <a:gd name="T86" fmla="*/ 906 w 1156"/>
                  <a:gd name="T87" fmla="*/ 1838 h 1918"/>
                  <a:gd name="T88" fmla="*/ 776 w 1156"/>
                  <a:gd name="T89" fmla="*/ 1890 h 1918"/>
                  <a:gd name="T90" fmla="*/ 624 w 1156"/>
                  <a:gd name="T91" fmla="*/ 1916 h 1918"/>
                  <a:gd name="T92" fmla="*/ 388 w 1156"/>
                  <a:gd name="T93" fmla="*/ 1906 h 1918"/>
                  <a:gd name="T94" fmla="*/ 160 w 1156"/>
                  <a:gd name="T95" fmla="*/ 1848 h 1918"/>
                  <a:gd name="T96" fmla="*/ 24 w 1156"/>
                  <a:gd name="T97" fmla="*/ 1766 h 1918"/>
                  <a:gd name="T98" fmla="*/ 0 w 1156"/>
                  <a:gd name="T99" fmla="*/ 1722 h 1918"/>
                  <a:gd name="T100" fmla="*/ 36 w 1156"/>
                  <a:gd name="T101" fmla="*/ 1632 h 1918"/>
                  <a:gd name="T102" fmla="*/ 94 w 1156"/>
                  <a:gd name="T103" fmla="*/ 1576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56" h="1918">
                    <a:moveTo>
                      <a:pt x="94" y="1576"/>
                    </a:moveTo>
                    <a:lnTo>
                      <a:pt x="94" y="1576"/>
                    </a:lnTo>
                    <a:lnTo>
                      <a:pt x="102" y="1578"/>
                    </a:lnTo>
                    <a:lnTo>
                      <a:pt x="112" y="1582"/>
                    </a:lnTo>
                    <a:lnTo>
                      <a:pt x="142" y="1598"/>
                    </a:lnTo>
                    <a:lnTo>
                      <a:pt x="182" y="1620"/>
                    </a:lnTo>
                    <a:lnTo>
                      <a:pt x="234" y="1644"/>
                    </a:lnTo>
                    <a:lnTo>
                      <a:pt x="266" y="1658"/>
                    </a:lnTo>
                    <a:lnTo>
                      <a:pt x="298" y="1670"/>
                    </a:lnTo>
                    <a:lnTo>
                      <a:pt x="334" y="1682"/>
                    </a:lnTo>
                    <a:lnTo>
                      <a:pt x="372" y="1692"/>
                    </a:lnTo>
                    <a:lnTo>
                      <a:pt x="414" y="1700"/>
                    </a:lnTo>
                    <a:lnTo>
                      <a:pt x="460" y="1708"/>
                    </a:lnTo>
                    <a:lnTo>
                      <a:pt x="506" y="1712"/>
                    </a:lnTo>
                    <a:lnTo>
                      <a:pt x="558" y="1714"/>
                    </a:lnTo>
                    <a:lnTo>
                      <a:pt x="558" y="1714"/>
                    </a:lnTo>
                    <a:lnTo>
                      <a:pt x="596" y="1712"/>
                    </a:lnTo>
                    <a:lnTo>
                      <a:pt x="632" y="1708"/>
                    </a:lnTo>
                    <a:lnTo>
                      <a:pt x="666" y="1700"/>
                    </a:lnTo>
                    <a:lnTo>
                      <a:pt x="698" y="1690"/>
                    </a:lnTo>
                    <a:lnTo>
                      <a:pt x="730" y="1678"/>
                    </a:lnTo>
                    <a:lnTo>
                      <a:pt x="758" y="1662"/>
                    </a:lnTo>
                    <a:lnTo>
                      <a:pt x="786" y="1646"/>
                    </a:lnTo>
                    <a:lnTo>
                      <a:pt x="810" y="1626"/>
                    </a:lnTo>
                    <a:lnTo>
                      <a:pt x="832" y="1602"/>
                    </a:lnTo>
                    <a:lnTo>
                      <a:pt x="852" y="1578"/>
                    </a:lnTo>
                    <a:lnTo>
                      <a:pt x="870" y="1552"/>
                    </a:lnTo>
                    <a:lnTo>
                      <a:pt x="884" y="1522"/>
                    </a:lnTo>
                    <a:lnTo>
                      <a:pt x="896" y="1492"/>
                    </a:lnTo>
                    <a:lnTo>
                      <a:pt x="904" y="1458"/>
                    </a:lnTo>
                    <a:lnTo>
                      <a:pt x="908" y="1424"/>
                    </a:lnTo>
                    <a:lnTo>
                      <a:pt x="910" y="1388"/>
                    </a:lnTo>
                    <a:lnTo>
                      <a:pt x="910" y="1388"/>
                    </a:lnTo>
                    <a:lnTo>
                      <a:pt x="910" y="1366"/>
                    </a:lnTo>
                    <a:lnTo>
                      <a:pt x="908" y="1346"/>
                    </a:lnTo>
                    <a:lnTo>
                      <a:pt x="904" y="1326"/>
                    </a:lnTo>
                    <a:lnTo>
                      <a:pt x="900" y="1308"/>
                    </a:lnTo>
                    <a:lnTo>
                      <a:pt x="894" y="1290"/>
                    </a:lnTo>
                    <a:lnTo>
                      <a:pt x="888" y="1272"/>
                    </a:lnTo>
                    <a:lnTo>
                      <a:pt x="882" y="1256"/>
                    </a:lnTo>
                    <a:lnTo>
                      <a:pt x="872" y="1242"/>
                    </a:lnTo>
                    <a:lnTo>
                      <a:pt x="852" y="1212"/>
                    </a:lnTo>
                    <a:lnTo>
                      <a:pt x="830" y="1186"/>
                    </a:lnTo>
                    <a:lnTo>
                      <a:pt x="802" y="1162"/>
                    </a:lnTo>
                    <a:lnTo>
                      <a:pt x="774" y="1140"/>
                    </a:lnTo>
                    <a:lnTo>
                      <a:pt x="742" y="1120"/>
                    </a:lnTo>
                    <a:lnTo>
                      <a:pt x="708" y="1102"/>
                    </a:lnTo>
                    <a:lnTo>
                      <a:pt x="670" y="1084"/>
                    </a:lnTo>
                    <a:lnTo>
                      <a:pt x="634" y="1068"/>
                    </a:lnTo>
                    <a:lnTo>
                      <a:pt x="554" y="1036"/>
                    </a:lnTo>
                    <a:lnTo>
                      <a:pt x="472" y="1004"/>
                    </a:lnTo>
                    <a:lnTo>
                      <a:pt x="390" y="970"/>
                    </a:lnTo>
                    <a:lnTo>
                      <a:pt x="350" y="952"/>
                    </a:lnTo>
                    <a:lnTo>
                      <a:pt x="312" y="934"/>
                    </a:lnTo>
                    <a:lnTo>
                      <a:pt x="274" y="912"/>
                    </a:lnTo>
                    <a:lnTo>
                      <a:pt x="238" y="890"/>
                    </a:lnTo>
                    <a:lnTo>
                      <a:pt x="204" y="864"/>
                    </a:lnTo>
                    <a:lnTo>
                      <a:pt x="172" y="836"/>
                    </a:lnTo>
                    <a:lnTo>
                      <a:pt x="142" y="806"/>
                    </a:lnTo>
                    <a:lnTo>
                      <a:pt x="116" y="774"/>
                    </a:lnTo>
                    <a:lnTo>
                      <a:pt x="92" y="736"/>
                    </a:lnTo>
                    <a:lnTo>
                      <a:pt x="82" y="718"/>
                    </a:lnTo>
                    <a:lnTo>
                      <a:pt x="72" y="696"/>
                    </a:lnTo>
                    <a:lnTo>
                      <a:pt x="64" y="676"/>
                    </a:lnTo>
                    <a:lnTo>
                      <a:pt x="56" y="654"/>
                    </a:lnTo>
                    <a:lnTo>
                      <a:pt x="50" y="630"/>
                    </a:lnTo>
                    <a:lnTo>
                      <a:pt x="44" y="606"/>
                    </a:lnTo>
                    <a:lnTo>
                      <a:pt x="40" y="580"/>
                    </a:lnTo>
                    <a:lnTo>
                      <a:pt x="38" y="552"/>
                    </a:lnTo>
                    <a:lnTo>
                      <a:pt x="36" y="526"/>
                    </a:lnTo>
                    <a:lnTo>
                      <a:pt x="34" y="496"/>
                    </a:lnTo>
                    <a:lnTo>
                      <a:pt x="34" y="496"/>
                    </a:lnTo>
                    <a:lnTo>
                      <a:pt x="36" y="468"/>
                    </a:lnTo>
                    <a:lnTo>
                      <a:pt x="38" y="442"/>
                    </a:lnTo>
                    <a:lnTo>
                      <a:pt x="40" y="414"/>
                    </a:lnTo>
                    <a:lnTo>
                      <a:pt x="46" y="388"/>
                    </a:lnTo>
                    <a:lnTo>
                      <a:pt x="52" y="364"/>
                    </a:lnTo>
                    <a:lnTo>
                      <a:pt x="60" y="340"/>
                    </a:lnTo>
                    <a:lnTo>
                      <a:pt x="68" y="316"/>
                    </a:lnTo>
                    <a:lnTo>
                      <a:pt x="78" y="292"/>
                    </a:lnTo>
                    <a:lnTo>
                      <a:pt x="88" y="270"/>
                    </a:lnTo>
                    <a:lnTo>
                      <a:pt x="100" y="248"/>
                    </a:lnTo>
                    <a:lnTo>
                      <a:pt x="114" y="228"/>
                    </a:lnTo>
                    <a:lnTo>
                      <a:pt x="128" y="208"/>
                    </a:lnTo>
                    <a:lnTo>
                      <a:pt x="144" y="188"/>
                    </a:lnTo>
                    <a:lnTo>
                      <a:pt x="162" y="170"/>
                    </a:lnTo>
                    <a:lnTo>
                      <a:pt x="180" y="152"/>
                    </a:lnTo>
                    <a:lnTo>
                      <a:pt x="198" y="136"/>
                    </a:lnTo>
                    <a:lnTo>
                      <a:pt x="218" y="120"/>
                    </a:lnTo>
                    <a:lnTo>
                      <a:pt x="240" y="106"/>
                    </a:lnTo>
                    <a:lnTo>
                      <a:pt x="262" y="92"/>
                    </a:lnTo>
                    <a:lnTo>
                      <a:pt x="284" y="78"/>
                    </a:lnTo>
                    <a:lnTo>
                      <a:pt x="310" y="66"/>
                    </a:lnTo>
                    <a:lnTo>
                      <a:pt x="334" y="56"/>
                    </a:lnTo>
                    <a:lnTo>
                      <a:pt x="360" y="44"/>
                    </a:lnTo>
                    <a:lnTo>
                      <a:pt x="388" y="36"/>
                    </a:lnTo>
                    <a:lnTo>
                      <a:pt x="414" y="28"/>
                    </a:lnTo>
                    <a:lnTo>
                      <a:pt x="444" y="20"/>
                    </a:lnTo>
                    <a:lnTo>
                      <a:pt x="474" y="14"/>
                    </a:lnTo>
                    <a:lnTo>
                      <a:pt x="504" y="10"/>
                    </a:lnTo>
                    <a:lnTo>
                      <a:pt x="566" y="2"/>
                    </a:lnTo>
                    <a:lnTo>
                      <a:pt x="632" y="0"/>
                    </a:lnTo>
                    <a:lnTo>
                      <a:pt x="632" y="0"/>
                    </a:lnTo>
                    <a:lnTo>
                      <a:pt x="662" y="2"/>
                    </a:lnTo>
                    <a:lnTo>
                      <a:pt x="696" y="4"/>
                    </a:lnTo>
                    <a:lnTo>
                      <a:pt x="730" y="8"/>
                    </a:lnTo>
                    <a:lnTo>
                      <a:pt x="766" y="12"/>
                    </a:lnTo>
                    <a:lnTo>
                      <a:pt x="802" y="20"/>
                    </a:lnTo>
                    <a:lnTo>
                      <a:pt x="838" y="26"/>
                    </a:lnTo>
                    <a:lnTo>
                      <a:pt x="872" y="36"/>
                    </a:lnTo>
                    <a:lnTo>
                      <a:pt x="908" y="46"/>
                    </a:lnTo>
                    <a:lnTo>
                      <a:pt x="940" y="58"/>
                    </a:lnTo>
                    <a:lnTo>
                      <a:pt x="970" y="70"/>
                    </a:lnTo>
                    <a:lnTo>
                      <a:pt x="996" y="84"/>
                    </a:lnTo>
                    <a:lnTo>
                      <a:pt x="1020" y="98"/>
                    </a:lnTo>
                    <a:lnTo>
                      <a:pt x="1040" y="114"/>
                    </a:lnTo>
                    <a:lnTo>
                      <a:pt x="1054" y="130"/>
                    </a:lnTo>
                    <a:lnTo>
                      <a:pt x="1060" y="138"/>
                    </a:lnTo>
                    <a:lnTo>
                      <a:pt x="1064" y="146"/>
                    </a:lnTo>
                    <a:lnTo>
                      <a:pt x="1066" y="156"/>
                    </a:lnTo>
                    <a:lnTo>
                      <a:pt x="1066" y="164"/>
                    </a:lnTo>
                    <a:lnTo>
                      <a:pt x="1066" y="164"/>
                    </a:lnTo>
                    <a:lnTo>
                      <a:pt x="1064" y="182"/>
                    </a:lnTo>
                    <a:lnTo>
                      <a:pt x="1056" y="204"/>
                    </a:lnTo>
                    <a:lnTo>
                      <a:pt x="1046" y="228"/>
                    </a:lnTo>
                    <a:lnTo>
                      <a:pt x="1034" y="252"/>
                    </a:lnTo>
                    <a:lnTo>
                      <a:pt x="1020" y="272"/>
                    </a:lnTo>
                    <a:lnTo>
                      <a:pt x="1006" y="290"/>
                    </a:lnTo>
                    <a:lnTo>
                      <a:pt x="992" y="302"/>
                    </a:lnTo>
                    <a:lnTo>
                      <a:pt x="986" y="306"/>
                    </a:lnTo>
                    <a:lnTo>
                      <a:pt x="980" y="308"/>
                    </a:lnTo>
                    <a:lnTo>
                      <a:pt x="980" y="308"/>
                    </a:lnTo>
                    <a:lnTo>
                      <a:pt x="972" y="306"/>
                    </a:lnTo>
                    <a:lnTo>
                      <a:pt x="962" y="304"/>
                    </a:lnTo>
                    <a:lnTo>
                      <a:pt x="938" y="292"/>
                    </a:lnTo>
                    <a:lnTo>
                      <a:pt x="906" y="276"/>
                    </a:lnTo>
                    <a:lnTo>
                      <a:pt x="868" y="256"/>
                    </a:lnTo>
                    <a:lnTo>
                      <a:pt x="822" y="238"/>
                    </a:lnTo>
                    <a:lnTo>
                      <a:pt x="796" y="228"/>
                    </a:lnTo>
                    <a:lnTo>
                      <a:pt x="766" y="222"/>
                    </a:lnTo>
                    <a:lnTo>
                      <a:pt x="736" y="214"/>
                    </a:lnTo>
                    <a:lnTo>
                      <a:pt x="702" y="210"/>
                    </a:lnTo>
                    <a:lnTo>
                      <a:pt x="666" y="206"/>
                    </a:lnTo>
                    <a:lnTo>
                      <a:pt x="628" y="206"/>
                    </a:lnTo>
                    <a:lnTo>
                      <a:pt x="628" y="206"/>
                    </a:lnTo>
                    <a:lnTo>
                      <a:pt x="590" y="206"/>
                    </a:lnTo>
                    <a:lnTo>
                      <a:pt x="554" y="210"/>
                    </a:lnTo>
                    <a:lnTo>
                      <a:pt x="520" y="216"/>
                    </a:lnTo>
                    <a:lnTo>
                      <a:pt x="488" y="224"/>
                    </a:lnTo>
                    <a:lnTo>
                      <a:pt x="458" y="234"/>
                    </a:lnTo>
                    <a:lnTo>
                      <a:pt x="428" y="246"/>
                    </a:lnTo>
                    <a:lnTo>
                      <a:pt x="402" y="262"/>
                    </a:lnTo>
                    <a:lnTo>
                      <a:pt x="378" y="280"/>
                    </a:lnTo>
                    <a:lnTo>
                      <a:pt x="356" y="300"/>
                    </a:lnTo>
                    <a:lnTo>
                      <a:pt x="336" y="322"/>
                    </a:lnTo>
                    <a:lnTo>
                      <a:pt x="320" y="346"/>
                    </a:lnTo>
                    <a:lnTo>
                      <a:pt x="306" y="374"/>
                    </a:lnTo>
                    <a:lnTo>
                      <a:pt x="294" y="402"/>
                    </a:lnTo>
                    <a:lnTo>
                      <a:pt x="286" y="436"/>
                    </a:lnTo>
                    <a:lnTo>
                      <a:pt x="282" y="470"/>
                    </a:lnTo>
                    <a:lnTo>
                      <a:pt x="280" y="506"/>
                    </a:lnTo>
                    <a:lnTo>
                      <a:pt x="280" y="506"/>
                    </a:lnTo>
                    <a:lnTo>
                      <a:pt x="280" y="524"/>
                    </a:lnTo>
                    <a:lnTo>
                      <a:pt x="282" y="542"/>
                    </a:lnTo>
                    <a:lnTo>
                      <a:pt x="286" y="558"/>
                    </a:lnTo>
                    <a:lnTo>
                      <a:pt x="290" y="574"/>
                    </a:lnTo>
                    <a:lnTo>
                      <a:pt x="296" y="590"/>
                    </a:lnTo>
                    <a:lnTo>
                      <a:pt x="302" y="604"/>
                    </a:lnTo>
                    <a:lnTo>
                      <a:pt x="318" y="630"/>
                    </a:lnTo>
                    <a:lnTo>
                      <a:pt x="338" y="654"/>
                    </a:lnTo>
                    <a:lnTo>
                      <a:pt x="360" y="676"/>
                    </a:lnTo>
                    <a:lnTo>
                      <a:pt x="388" y="698"/>
                    </a:lnTo>
                    <a:lnTo>
                      <a:pt x="416" y="716"/>
                    </a:lnTo>
                    <a:lnTo>
                      <a:pt x="448" y="734"/>
                    </a:lnTo>
                    <a:lnTo>
                      <a:pt x="482" y="750"/>
                    </a:lnTo>
                    <a:lnTo>
                      <a:pt x="520" y="766"/>
                    </a:lnTo>
                    <a:lnTo>
                      <a:pt x="556" y="782"/>
                    </a:lnTo>
                    <a:lnTo>
                      <a:pt x="718" y="844"/>
                    </a:lnTo>
                    <a:lnTo>
                      <a:pt x="758" y="860"/>
                    </a:lnTo>
                    <a:lnTo>
                      <a:pt x="800" y="878"/>
                    </a:lnTo>
                    <a:lnTo>
                      <a:pt x="840" y="898"/>
                    </a:lnTo>
                    <a:lnTo>
                      <a:pt x="878" y="918"/>
                    </a:lnTo>
                    <a:lnTo>
                      <a:pt x="916" y="942"/>
                    </a:lnTo>
                    <a:lnTo>
                      <a:pt x="952" y="966"/>
                    </a:lnTo>
                    <a:lnTo>
                      <a:pt x="986" y="994"/>
                    </a:lnTo>
                    <a:lnTo>
                      <a:pt x="1018" y="1024"/>
                    </a:lnTo>
                    <a:lnTo>
                      <a:pt x="1048" y="1056"/>
                    </a:lnTo>
                    <a:lnTo>
                      <a:pt x="1074" y="1092"/>
                    </a:lnTo>
                    <a:lnTo>
                      <a:pt x="1098" y="1132"/>
                    </a:lnTo>
                    <a:lnTo>
                      <a:pt x="1108" y="1152"/>
                    </a:lnTo>
                    <a:lnTo>
                      <a:pt x="1118" y="1174"/>
                    </a:lnTo>
                    <a:lnTo>
                      <a:pt x="1126" y="1196"/>
                    </a:lnTo>
                    <a:lnTo>
                      <a:pt x="1134" y="1220"/>
                    </a:lnTo>
                    <a:lnTo>
                      <a:pt x="1140" y="1246"/>
                    </a:lnTo>
                    <a:lnTo>
                      <a:pt x="1146" y="1272"/>
                    </a:lnTo>
                    <a:lnTo>
                      <a:pt x="1150" y="1300"/>
                    </a:lnTo>
                    <a:lnTo>
                      <a:pt x="1152" y="1328"/>
                    </a:lnTo>
                    <a:lnTo>
                      <a:pt x="1154" y="1356"/>
                    </a:lnTo>
                    <a:lnTo>
                      <a:pt x="1156" y="1388"/>
                    </a:lnTo>
                    <a:lnTo>
                      <a:pt x="1156" y="1388"/>
                    </a:lnTo>
                    <a:lnTo>
                      <a:pt x="1154" y="1418"/>
                    </a:lnTo>
                    <a:lnTo>
                      <a:pt x="1152" y="1448"/>
                    </a:lnTo>
                    <a:lnTo>
                      <a:pt x="1150" y="1478"/>
                    </a:lnTo>
                    <a:lnTo>
                      <a:pt x="1144" y="1506"/>
                    </a:lnTo>
                    <a:lnTo>
                      <a:pt x="1138" y="1532"/>
                    </a:lnTo>
                    <a:lnTo>
                      <a:pt x="1132" y="1560"/>
                    </a:lnTo>
                    <a:lnTo>
                      <a:pt x="1122" y="1586"/>
                    </a:lnTo>
                    <a:lnTo>
                      <a:pt x="1112" y="1610"/>
                    </a:lnTo>
                    <a:lnTo>
                      <a:pt x="1102" y="1634"/>
                    </a:lnTo>
                    <a:lnTo>
                      <a:pt x="1090" y="1658"/>
                    </a:lnTo>
                    <a:lnTo>
                      <a:pt x="1076" y="1680"/>
                    </a:lnTo>
                    <a:lnTo>
                      <a:pt x="1062" y="1700"/>
                    </a:lnTo>
                    <a:lnTo>
                      <a:pt x="1046" y="1722"/>
                    </a:lnTo>
                    <a:lnTo>
                      <a:pt x="1030" y="1740"/>
                    </a:lnTo>
                    <a:lnTo>
                      <a:pt x="1012" y="1760"/>
                    </a:lnTo>
                    <a:lnTo>
                      <a:pt x="992" y="1778"/>
                    </a:lnTo>
                    <a:lnTo>
                      <a:pt x="972" y="1794"/>
                    </a:lnTo>
                    <a:lnTo>
                      <a:pt x="952" y="1810"/>
                    </a:lnTo>
                    <a:lnTo>
                      <a:pt x="930" y="1824"/>
                    </a:lnTo>
                    <a:lnTo>
                      <a:pt x="906" y="1838"/>
                    </a:lnTo>
                    <a:lnTo>
                      <a:pt x="882" y="1850"/>
                    </a:lnTo>
                    <a:lnTo>
                      <a:pt x="858" y="1862"/>
                    </a:lnTo>
                    <a:lnTo>
                      <a:pt x="832" y="1872"/>
                    </a:lnTo>
                    <a:lnTo>
                      <a:pt x="804" y="1882"/>
                    </a:lnTo>
                    <a:lnTo>
                      <a:pt x="776" y="1890"/>
                    </a:lnTo>
                    <a:lnTo>
                      <a:pt x="748" y="1898"/>
                    </a:lnTo>
                    <a:lnTo>
                      <a:pt x="718" y="1904"/>
                    </a:lnTo>
                    <a:lnTo>
                      <a:pt x="688" y="1908"/>
                    </a:lnTo>
                    <a:lnTo>
                      <a:pt x="656" y="1912"/>
                    </a:lnTo>
                    <a:lnTo>
                      <a:pt x="624" y="1916"/>
                    </a:lnTo>
                    <a:lnTo>
                      <a:pt x="558" y="1918"/>
                    </a:lnTo>
                    <a:lnTo>
                      <a:pt x="558" y="1918"/>
                    </a:lnTo>
                    <a:lnTo>
                      <a:pt x="500" y="1916"/>
                    </a:lnTo>
                    <a:lnTo>
                      <a:pt x="442" y="1912"/>
                    </a:lnTo>
                    <a:lnTo>
                      <a:pt x="388" y="1906"/>
                    </a:lnTo>
                    <a:lnTo>
                      <a:pt x="338" y="1898"/>
                    </a:lnTo>
                    <a:lnTo>
                      <a:pt x="288" y="1888"/>
                    </a:lnTo>
                    <a:lnTo>
                      <a:pt x="242" y="1876"/>
                    </a:lnTo>
                    <a:lnTo>
                      <a:pt x="200" y="1862"/>
                    </a:lnTo>
                    <a:lnTo>
                      <a:pt x="160" y="1848"/>
                    </a:lnTo>
                    <a:lnTo>
                      <a:pt x="124" y="1832"/>
                    </a:lnTo>
                    <a:lnTo>
                      <a:pt x="94" y="1816"/>
                    </a:lnTo>
                    <a:lnTo>
                      <a:pt x="66" y="1800"/>
                    </a:lnTo>
                    <a:lnTo>
                      <a:pt x="42" y="1782"/>
                    </a:lnTo>
                    <a:lnTo>
                      <a:pt x="24" y="1766"/>
                    </a:lnTo>
                    <a:lnTo>
                      <a:pt x="10" y="1750"/>
                    </a:lnTo>
                    <a:lnTo>
                      <a:pt x="2" y="1736"/>
                    </a:lnTo>
                    <a:lnTo>
                      <a:pt x="0" y="1728"/>
                    </a:lnTo>
                    <a:lnTo>
                      <a:pt x="0" y="1722"/>
                    </a:lnTo>
                    <a:lnTo>
                      <a:pt x="0" y="1722"/>
                    </a:lnTo>
                    <a:lnTo>
                      <a:pt x="0" y="1712"/>
                    </a:lnTo>
                    <a:lnTo>
                      <a:pt x="2" y="1702"/>
                    </a:lnTo>
                    <a:lnTo>
                      <a:pt x="10" y="1680"/>
                    </a:lnTo>
                    <a:lnTo>
                      <a:pt x="22" y="1656"/>
                    </a:lnTo>
                    <a:lnTo>
                      <a:pt x="36" y="1632"/>
                    </a:lnTo>
                    <a:lnTo>
                      <a:pt x="52" y="1610"/>
                    </a:lnTo>
                    <a:lnTo>
                      <a:pt x="66" y="1592"/>
                    </a:lnTo>
                    <a:lnTo>
                      <a:pt x="82" y="1580"/>
                    </a:lnTo>
                    <a:lnTo>
                      <a:pt x="88" y="1578"/>
                    </a:lnTo>
                    <a:lnTo>
                      <a:pt x="94" y="1576"/>
                    </a:lnTo>
                    <a:lnTo>
                      <a:pt x="94" y="1576"/>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6" name="Freeform 6"/>
              <p:cNvSpPr/>
              <p:nvPr/>
            </p:nvSpPr>
            <p:spPr bwMode="auto">
              <a:xfrm>
                <a:off x="13251007" y="4527550"/>
                <a:ext cx="1711325" cy="2994025"/>
              </a:xfrm>
              <a:custGeom>
                <a:avLst/>
                <a:gdLst>
                  <a:gd name="T0" fmla="*/ 0 w 1078"/>
                  <a:gd name="T1" fmla="*/ 82 h 1886"/>
                  <a:gd name="T2" fmla="*/ 4 w 1078"/>
                  <a:gd name="T3" fmla="*/ 44 h 1886"/>
                  <a:gd name="T4" fmla="*/ 20 w 1078"/>
                  <a:gd name="T5" fmla="*/ 20 h 1886"/>
                  <a:gd name="T6" fmla="*/ 44 w 1078"/>
                  <a:gd name="T7" fmla="*/ 6 h 1886"/>
                  <a:gd name="T8" fmla="*/ 80 w 1078"/>
                  <a:gd name="T9" fmla="*/ 0 h 1886"/>
                  <a:gd name="T10" fmla="*/ 1020 w 1078"/>
                  <a:gd name="T11" fmla="*/ 0 h 1886"/>
                  <a:gd name="T12" fmla="*/ 1046 w 1078"/>
                  <a:gd name="T13" fmla="*/ 6 h 1886"/>
                  <a:gd name="T14" fmla="*/ 1062 w 1078"/>
                  <a:gd name="T15" fmla="*/ 20 h 1886"/>
                  <a:gd name="T16" fmla="*/ 1072 w 1078"/>
                  <a:gd name="T17" fmla="*/ 44 h 1886"/>
                  <a:gd name="T18" fmla="*/ 1074 w 1078"/>
                  <a:gd name="T19" fmla="*/ 82 h 1886"/>
                  <a:gd name="T20" fmla="*/ 1074 w 1078"/>
                  <a:gd name="T21" fmla="*/ 124 h 1886"/>
                  <a:gd name="T22" fmla="*/ 1072 w 1078"/>
                  <a:gd name="T23" fmla="*/ 160 h 1886"/>
                  <a:gd name="T24" fmla="*/ 1062 w 1078"/>
                  <a:gd name="T25" fmla="*/ 186 h 1886"/>
                  <a:gd name="T26" fmla="*/ 1046 w 1078"/>
                  <a:gd name="T27" fmla="*/ 200 h 1886"/>
                  <a:gd name="T28" fmla="*/ 1020 w 1078"/>
                  <a:gd name="T29" fmla="*/ 206 h 1886"/>
                  <a:gd name="T30" fmla="*/ 238 w 1078"/>
                  <a:gd name="T31" fmla="*/ 820 h 1886"/>
                  <a:gd name="T32" fmla="*/ 940 w 1078"/>
                  <a:gd name="T33" fmla="*/ 820 h 1886"/>
                  <a:gd name="T34" fmla="*/ 964 w 1078"/>
                  <a:gd name="T35" fmla="*/ 824 h 1886"/>
                  <a:gd name="T36" fmla="*/ 982 w 1078"/>
                  <a:gd name="T37" fmla="*/ 838 h 1886"/>
                  <a:gd name="T38" fmla="*/ 990 w 1078"/>
                  <a:gd name="T39" fmla="*/ 864 h 1886"/>
                  <a:gd name="T40" fmla="*/ 994 w 1078"/>
                  <a:gd name="T41" fmla="*/ 900 h 1886"/>
                  <a:gd name="T42" fmla="*/ 994 w 1078"/>
                  <a:gd name="T43" fmla="*/ 944 h 1886"/>
                  <a:gd name="T44" fmla="*/ 990 w 1078"/>
                  <a:gd name="T45" fmla="*/ 980 h 1886"/>
                  <a:gd name="T46" fmla="*/ 982 w 1078"/>
                  <a:gd name="T47" fmla="*/ 1004 h 1886"/>
                  <a:gd name="T48" fmla="*/ 964 w 1078"/>
                  <a:gd name="T49" fmla="*/ 1020 h 1886"/>
                  <a:gd name="T50" fmla="*/ 940 w 1078"/>
                  <a:gd name="T51" fmla="*/ 1024 h 1886"/>
                  <a:gd name="T52" fmla="*/ 238 w 1078"/>
                  <a:gd name="T53" fmla="*/ 1682 h 1886"/>
                  <a:gd name="T54" fmla="*/ 1024 w 1078"/>
                  <a:gd name="T55" fmla="*/ 1682 h 1886"/>
                  <a:gd name="T56" fmla="*/ 1048 w 1078"/>
                  <a:gd name="T57" fmla="*/ 1686 h 1886"/>
                  <a:gd name="T58" fmla="*/ 1064 w 1078"/>
                  <a:gd name="T59" fmla="*/ 1700 h 1886"/>
                  <a:gd name="T60" fmla="*/ 1074 w 1078"/>
                  <a:gd name="T61" fmla="*/ 1726 h 1886"/>
                  <a:gd name="T62" fmla="*/ 1078 w 1078"/>
                  <a:gd name="T63" fmla="*/ 1762 h 1886"/>
                  <a:gd name="T64" fmla="*/ 1078 w 1078"/>
                  <a:gd name="T65" fmla="*/ 1806 h 1886"/>
                  <a:gd name="T66" fmla="*/ 1074 w 1078"/>
                  <a:gd name="T67" fmla="*/ 1842 h 1886"/>
                  <a:gd name="T68" fmla="*/ 1064 w 1078"/>
                  <a:gd name="T69" fmla="*/ 1866 h 1886"/>
                  <a:gd name="T70" fmla="*/ 1048 w 1078"/>
                  <a:gd name="T71" fmla="*/ 1882 h 1886"/>
                  <a:gd name="T72" fmla="*/ 1024 w 1078"/>
                  <a:gd name="T73" fmla="*/ 1886 h 1886"/>
                  <a:gd name="T74" fmla="*/ 80 w 1078"/>
                  <a:gd name="T75" fmla="*/ 1886 h 1886"/>
                  <a:gd name="T76" fmla="*/ 44 w 1078"/>
                  <a:gd name="T77" fmla="*/ 1882 h 1886"/>
                  <a:gd name="T78" fmla="*/ 20 w 1078"/>
                  <a:gd name="T79" fmla="*/ 1866 h 1886"/>
                  <a:gd name="T80" fmla="*/ 4 w 1078"/>
                  <a:gd name="T81" fmla="*/ 1842 h 1886"/>
                  <a:gd name="T82" fmla="*/ 0 w 1078"/>
                  <a:gd name="T83" fmla="*/ 1806 h 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8" h="1886">
                    <a:moveTo>
                      <a:pt x="0" y="82"/>
                    </a:moveTo>
                    <a:lnTo>
                      <a:pt x="0" y="82"/>
                    </a:lnTo>
                    <a:lnTo>
                      <a:pt x="2" y="62"/>
                    </a:lnTo>
                    <a:lnTo>
                      <a:pt x="4" y="44"/>
                    </a:lnTo>
                    <a:lnTo>
                      <a:pt x="10" y="30"/>
                    </a:lnTo>
                    <a:lnTo>
                      <a:pt x="20" y="20"/>
                    </a:lnTo>
                    <a:lnTo>
                      <a:pt x="30" y="12"/>
                    </a:lnTo>
                    <a:lnTo>
                      <a:pt x="44" y="6"/>
                    </a:lnTo>
                    <a:lnTo>
                      <a:pt x="62" y="2"/>
                    </a:lnTo>
                    <a:lnTo>
                      <a:pt x="80" y="0"/>
                    </a:lnTo>
                    <a:lnTo>
                      <a:pt x="1020" y="0"/>
                    </a:lnTo>
                    <a:lnTo>
                      <a:pt x="1020" y="0"/>
                    </a:lnTo>
                    <a:lnTo>
                      <a:pt x="1034" y="2"/>
                    </a:lnTo>
                    <a:lnTo>
                      <a:pt x="1046" y="6"/>
                    </a:lnTo>
                    <a:lnTo>
                      <a:pt x="1054" y="12"/>
                    </a:lnTo>
                    <a:lnTo>
                      <a:pt x="1062" y="20"/>
                    </a:lnTo>
                    <a:lnTo>
                      <a:pt x="1068" y="30"/>
                    </a:lnTo>
                    <a:lnTo>
                      <a:pt x="1072" y="44"/>
                    </a:lnTo>
                    <a:lnTo>
                      <a:pt x="1074" y="62"/>
                    </a:lnTo>
                    <a:lnTo>
                      <a:pt x="1074" y="82"/>
                    </a:lnTo>
                    <a:lnTo>
                      <a:pt x="1074" y="124"/>
                    </a:lnTo>
                    <a:lnTo>
                      <a:pt x="1074" y="124"/>
                    </a:lnTo>
                    <a:lnTo>
                      <a:pt x="1074" y="144"/>
                    </a:lnTo>
                    <a:lnTo>
                      <a:pt x="1072" y="160"/>
                    </a:lnTo>
                    <a:lnTo>
                      <a:pt x="1068" y="174"/>
                    </a:lnTo>
                    <a:lnTo>
                      <a:pt x="1062" y="186"/>
                    </a:lnTo>
                    <a:lnTo>
                      <a:pt x="1054" y="194"/>
                    </a:lnTo>
                    <a:lnTo>
                      <a:pt x="1046" y="200"/>
                    </a:lnTo>
                    <a:lnTo>
                      <a:pt x="1034" y="204"/>
                    </a:lnTo>
                    <a:lnTo>
                      <a:pt x="1020" y="206"/>
                    </a:lnTo>
                    <a:lnTo>
                      <a:pt x="238" y="206"/>
                    </a:lnTo>
                    <a:lnTo>
                      <a:pt x="238" y="820"/>
                    </a:lnTo>
                    <a:lnTo>
                      <a:pt x="940" y="820"/>
                    </a:lnTo>
                    <a:lnTo>
                      <a:pt x="940" y="820"/>
                    </a:lnTo>
                    <a:lnTo>
                      <a:pt x="954" y="820"/>
                    </a:lnTo>
                    <a:lnTo>
                      <a:pt x="964" y="824"/>
                    </a:lnTo>
                    <a:lnTo>
                      <a:pt x="974" y="830"/>
                    </a:lnTo>
                    <a:lnTo>
                      <a:pt x="982" y="838"/>
                    </a:lnTo>
                    <a:lnTo>
                      <a:pt x="986" y="850"/>
                    </a:lnTo>
                    <a:lnTo>
                      <a:pt x="990" y="864"/>
                    </a:lnTo>
                    <a:lnTo>
                      <a:pt x="994" y="880"/>
                    </a:lnTo>
                    <a:lnTo>
                      <a:pt x="994" y="900"/>
                    </a:lnTo>
                    <a:lnTo>
                      <a:pt x="994" y="944"/>
                    </a:lnTo>
                    <a:lnTo>
                      <a:pt x="994" y="944"/>
                    </a:lnTo>
                    <a:lnTo>
                      <a:pt x="994" y="962"/>
                    </a:lnTo>
                    <a:lnTo>
                      <a:pt x="990" y="980"/>
                    </a:lnTo>
                    <a:lnTo>
                      <a:pt x="986" y="994"/>
                    </a:lnTo>
                    <a:lnTo>
                      <a:pt x="982" y="1004"/>
                    </a:lnTo>
                    <a:lnTo>
                      <a:pt x="974" y="1014"/>
                    </a:lnTo>
                    <a:lnTo>
                      <a:pt x="964" y="1020"/>
                    </a:lnTo>
                    <a:lnTo>
                      <a:pt x="954" y="1022"/>
                    </a:lnTo>
                    <a:lnTo>
                      <a:pt x="940" y="1024"/>
                    </a:lnTo>
                    <a:lnTo>
                      <a:pt x="238" y="1024"/>
                    </a:lnTo>
                    <a:lnTo>
                      <a:pt x="238" y="1682"/>
                    </a:lnTo>
                    <a:lnTo>
                      <a:pt x="1024" y="1682"/>
                    </a:lnTo>
                    <a:lnTo>
                      <a:pt x="1024" y="1682"/>
                    </a:lnTo>
                    <a:lnTo>
                      <a:pt x="1036" y="1682"/>
                    </a:lnTo>
                    <a:lnTo>
                      <a:pt x="1048" y="1686"/>
                    </a:lnTo>
                    <a:lnTo>
                      <a:pt x="1058" y="1692"/>
                    </a:lnTo>
                    <a:lnTo>
                      <a:pt x="1064" y="1700"/>
                    </a:lnTo>
                    <a:lnTo>
                      <a:pt x="1070" y="1712"/>
                    </a:lnTo>
                    <a:lnTo>
                      <a:pt x="1074" y="1726"/>
                    </a:lnTo>
                    <a:lnTo>
                      <a:pt x="1076" y="1742"/>
                    </a:lnTo>
                    <a:lnTo>
                      <a:pt x="1078" y="1762"/>
                    </a:lnTo>
                    <a:lnTo>
                      <a:pt x="1078" y="1806"/>
                    </a:lnTo>
                    <a:lnTo>
                      <a:pt x="1078" y="1806"/>
                    </a:lnTo>
                    <a:lnTo>
                      <a:pt x="1076" y="1824"/>
                    </a:lnTo>
                    <a:lnTo>
                      <a:pt x="1074" y="1842"/>
                    </a:lnTo>
                    <a:lnTo>
                      <a:pt x="1070" y="1856"/>
                    </a:lnTo>
                    <a:lnTo>
                      <a:pt x="1064" y="1866"/>
                    </a:lnTo>
                    <a:lnTo>
                      <a:pt x="1058" y="1876"/>
                    </a:lnTo>
                    <a:lnTo>
                      <a:pt x="1048" y="1882"/>
                    </a:lnTo>
                    <a:lnTo>
                      <a:pt x="1036" y="1884"/>
                    </a:lnTo>
                    <a:lnTo>
                      <a:pt x="1024" y="1886"/>
                    </a:lnTo>
                    <a:lnTo>
                      <a:pt x="80" y="1886"/>
                    </a:lnTo>
                    <a:lnTo>
                      <a:pt x="80" y="1886"/>
                    </a:lnTo>
                    <a:lnTo>
                      <a:pt x="62" y="1884"/>
                    </a:lnTo>
                    <a:lnTo>
                      <a:pt x="44" y="1882"/>
                    </a:lnTo>
                    <a:lnTo>
                      <a:pt x="30" y="1876"/>
                    </a:lnTo>
                    <a:lnTo>
                      <a:pt x="20" y="1866"/>
                    </a:lnTo>
                    <a:lnTo>
                      <a:pt x="10" y="1856"/>
                    </a:lnTo>
                    <a:lnTo>
                      <a:pt x="4" y="1842"/>
                    </a:lnTo>
                    <a:lnTo>
                      <a:pt x="2" y="1824"/>
                    </a:lnTo>
                    <a:lnTo>
                      <a:pt x="0" y="1806"/>
                    </a:lnTo>
                    <a:lnTo>
                      <a:pt x="0" y="82"/>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7" name="Freeform 7"/>
              <p:cNvSpPr>
                <a:spLocks noEditPoints="1"/>
              </p:cNvSpPr>
              <p:nvPr/>
            </p:nvSpPr>
            <p:spPr bwMode="auto">
              <a:xfrm>
                <a:off x="15413182" y="4502150"/>
                <a:ext cx="2638425" cy="3044825"/>
              </a:xfrm>
              <a:custGeom>
                <a:avLst/>
                <a:gdLst>
                  <a:gd name="T0" fmla="*/ 976 w 1662"/>
                  <a:gd name="T1" fmla="*/ 8 h 1918"/>
                  <a:gd name="T2" fmla="*/ 1188 w 1662"/>
                  <a:gd name="T3" fmla="*/ 60 h 1918"/>
                  <a:gd name="T4" fmla="*/ 1364 w 1662"/>
                  <a:gd name="T5" fmla="*/ 160 h 1918"/>
                  <a:gd name="T6" fmla="*/ 1500 w 1662"/>
                  <a:gd name="T7" fmla="*/ 304 h 1918"/>
                  <a:gd name="T8" fmla="*/ 1594 w 1662"/>
                  <a:gd name="T9" fmla="*/ 496 h 1918"/>
                  <a:gd name="T10" fmla="*/ 1650 w 1662"/>
                  <a:gd name="T11" fmla="*/ 732 h 1918"/>
                  <a:gd name="T12" fmla="*/ 1662 w 1662"/>
                  <a:gd name="T13" fmla="*/ 954 h 1918"/>
                  <a:gd name="T14" fmla="*/ 1642 w 1662"/>
                  <a:gd name="T15" fmla="*/ 1228 h 1918"/>
                  <a:gd name="T16" fmla="*/ 1578 w 1662"/>
                  <a:gd name="T17" fmla="*/ 1456 h 1918"/>
                  <a:gd name="T18" fmla="*/ 1476 w 1662"/>
                  <a:gd name="T19" fmla="*/ 1640 h 1918"/>
                  <a:gd name="T20" fmla="*/ 1332 w 1662"/>
                  <a:gd name="T21" fmla="*/ 1780 h 1918"/>
                  <a:gd name="T22" fmla="*/ 1150 w 1662"/>
                  <a:gd name="T23" fmla="*/ 1870 h 1918"/>
                  <a:gd name="T24" fmla="*/ 930 w 1662"/>
                  <a:gd name="T25" fmla="*/ 1914 h 1918"/>
                  <a:gd name="T26" fmla="*/ 732 w 1662"/>
                  <a:gd name="T27" fmla="*/ 1914 h 1918"/>
                  <a:gd name="T28" fmla="*/ 512 w 1662"/>
                  <a:gd name="T29" fmla="*/ 1870 h 1918"/>
                  <a:gd name="T30" fmla="*/ 332 w 1662"/>
                  <a:gd name="T31" fmla="*/ 1780 h 1918"/>
                  <a:gd name="T32" fmla="*/ 188 w 1662"/>
                  <a:gd name="T33" fmla="*/ 1640 h 1918"/>
                  <a:gd name="T34" fmla="*/ 84 w 1662"/>
                  <a:gd name="T35" fmla="*/ 1456 h 1918"/>
                  <a:gd name="T36" fmla="*/ 22 w 1662"/>
                  <a:gd name="T37" fmla="*/ 1228 h 1918"/>
                  <a:gd name="T38" fmla="*/ 0 w 1662"/>
                  <a:gd name="T39" fmla="*/ 954 h 1918"/>
                  <a:gd name="T40" fmla="*/ 14 w 1662"/>
                  <a:gd name="T41" fmla="*/ 732 h 1918"/>
                  <a:gd name="T42" fmla="*/ 68 w 1662"/>
                  <a:gd name="T43" fmla="*/ 496 h 1918"/>
                  <a:gd name="T44" fmla="*/ 164 w 1662"/>
                  <a:gd name="T45" fmla="*/ 304 h 1918"/>
                  <a:gd name="T46" fmla="*/ 300 w 1662"/>
                  <a:gd name="T47" fmla="*/ 160 h 1918"/>
                  <a:gd name="T48" fmla="*/ 474 w 1662"/>
                  <a:gd name="T49" fmla="*/ 60 h 1918"/>
                  <a:gd name="T50" fmla="*/ 686 w 1662"/>
                  <a:gd name="T51" fmla="*/ 8 h 1918"/>
                  <a:gd name="T52" fmla="*/ 1418 w 1662"/>
                  <a:gd name="T53" fmla="*/ 954 h 1918"/>
                  <a:gd name="T54" fmla="*/ 1408 w 1662"/>
                  <a:gd name="T55" fmla="*/ 780 h 1918"/>
                  <a:gd name="T56" fmla="*/ 1370 w 1662"/>
                  <a:gd name="T57" fmla="*/ 594 h 1918"/>
                  <a:gd name="T58" fmla="*/ 1302 w 1662"/>
                  <a:gd name="T59" fmla="*/ 444 h 1918"/>
                  <a:gd name="T60" fmla="*/ 1206 w 1662"/>
                  <a:gd name="T61" fmla="*/ 330 h 1918"/>
                  <a:gd name="T62" fmla="*/ 1082 w 1662"/>
                  <a:gd name="T63" fmla="*/ 252 h 1918"/>
                  <a:gd name="T64" fmla="*/ 932 w 1662"/>
                  <a:gd name="T65" fmla="*/ 212 h 1918"/>
                  <a:gd name="T66" fmla="*/ 796 w 1662"/>
                  <a:gd name="T67" fmla="*/ 206 h 1918"/>
                  <a:gd name="T68" fmla="*/ 636 w 1662"/>
                  <a:gd name="T69" fmla="*/ 232 h 1918"/>
                  <a:gd name="T70" fmla="*/ 502 w 1662"/>
                  <a:gd name="T71" fmla="*/ 294 h 1918"/>
                  <a:gd name="T72" fmla="*/ 396 w 1662"/>
                  <a:gd name="T73" fmla="*/ 394 h 1918"/>
                  <a:gd name="T74" fmla="*/ 318 w 1662"/>
                  <a:gd name="T75" fmla="*/ 530 h 1918"/>
                  <a:gd name="T76" fmla="*/ 268 w 1662"/>
                  <a:gd name="T77" fmla="*/ 700 h 1918"/>
                  <a:gd name="T78" fmla="*/ 246 w 1662"/>
                  <a:gd name="T79" fmla="*/ 908 h 1918"/>
                  <a:gd name="T80" fmla="*/ 252 w 1662"/>
                  <a:gd name="T81" fmla="*/ 1088 h 1918"/>
                  <a:gd name="T82" fmla="*/ 284 w 1662"/>
                  <a:gd name="T83" fmla="*/ 1282 h 1918"/>
                  <a:gd name="T84" fmla="*/ 346 w 1662"/>
                  <a:gd name="T85" fmla="*/ 1442 h 1918"/>
                  <a:gd name="T86" fmla="*/ 436 w 1662"/>
                  <a:gd name="T87" fmla="*/ 1564 h 1918"/>
                  <a:gd name="T88" fmla="*/ 552 w 1662"/>
                  <a:gd name="T89" fmla="*/ 1652 h 1918"/>
                  <a:gd name="T90" fmla="*/ 696 w 1662"/>
                  <a:gd name="T91" fmla="*/ 1702 h 1918"/>
                  <a:gd name="T92" fmla="*/ 830 w 1662"/>
                  <a:gd name="T93" fmla="*/ 1714 h 1918"/>
                  <a:gd name="T94" fmla="*/ 996 w 1662"/>
                  <a:gd name="T95" fmla="*/ 1694 h 1918"/>
                  <a:gd name="T96" fmla="*/ 1134 w 1662"/>
                  <a:gd name="T97" fmla="*/ 1638 h 1918"/>
                  <a:gd name="T98" fmla="*/ 1248 w 1662"/>
                  <a:gd name="T99" fmla="*/ 1542 h 1918"/>
                  <a:gd name="T100" fmla="*/ 1332 w 1662"/>
                  <a:gd name="T101" fmla="*/ 1412 h 1918"/>
                  <a:gd name="T102" fmla="*/ 1388 w 1662"/>
                  <a:gd name="T103" fmla="*/ 1246 h 1918"/>
                  <a:gd name="T104" fmla="*/ 1416 w 1662"/>
                  <a:gd name="T105" fmla="*/ 1044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2" h="1918">
                    <a:moveTo>
                      <a:pt x="830" y="0"/>
                    </a:moveTo>
                    <a:lnTo>
                      <a:pt x="830" y="0"/>
                    </a:lnTo>
                    <a:lnTo>
                      <a:pt x="880" y="2"/>
                    </a:lnTo>
                    <a:lnTo>
                      <a:pt x="930" y="4"/>
                    </a:lnTo>
                    <a:lnTo>
                      <a:pt x="976" y="8"/>
                    </a:lnTo>
                    <a:lnTo>
                      <a:pt x="1022" y="16"/>
                    </a:lnTo>
                    <a:lnTo>
                      <a:pt x="1066" y="24"/>
                    </a:lnTo>
                    <a:lnTo>
                      <a:pt x="1108" y="34"/>
                    </a:lnTo>
                    <a:lnTo>
                      <a:pt x="1150" y="46"/>
                    </a:lnTo>
                    <a:lnTo>
                      <a:pt x="1188" y="60"/>
                    </a:lnTo>
                    <a:lnTo>
                      <a:pt x="1226" y="76"/>
                    </a:lnTo>
                    <a:lnTo>
                      <a:pt x="1264" y="94"/>
                    </a:lnTo>
                    <a:lnTo>
                      <a:pt x="1298" y="114"/>
                    </a:lnTo>
                    <a:lnTo>
                      <a:pt x="1332" y="136"/>
                    </a:lnTo>
                    <a:lnTo>
                      <a:pt x="1364" y="160"/>
                    </a:lnTo>
                    <a:lnTo>
                      <a:pt x="1394" y="184"/>
                    </a:lnTo>
                    <a:lnTo>
                      <a:pt x="1422" y="212"/>
                    </a:lnTo>
                    <a:lnTo>
                      <a:pt x="1450" y="240"/>
                    </a:lnTo>
                    <a:lnTo>
                      <a:pt x="1476" y="272"/>
                    </a:lnTo>
                    <a:lnTo>
                      <a:pt x="1500" y="304"/>
                    </a:lnTo>
                    <a:lnTo>
                      <a:pt x="1522" y="338"/>
                    </a:lnTo>
                    <a:lnTo>
                      <a:pt x="1542" y="376"/>
                    </a:lnTo>
                    <a:lnTo>
                      <a:pt x="1562" y="414"/>
                    </a:lnTo>
                    <a:lnTo>
                      <a:pt x="1578" y="454"/>
                    </a:lnTo>
                    <a:lnTo>
                      <a:pt x="1594" y="496"/>
                    </a:lnTo>
                    <a:lnTo>
                      <a:pt x="1608" y="540"/>
                    </a:lnTo>
                    <a:lnTo>
                      <a:pt x="1622" y="584"/>
                    </a:lnTo>
                    <a:lnTo>
                      <a:pt x="1632" y="632"/>
                    </a:lnTo>
                    <a:lnTo>
                      <a:pt x="1642" y="680"/>
                    </a:lnTo>
                    <a:lnTo>
                      <a:pt x="1650" y="732"/>
                    </a:lnTo>
                    <a:lnTo>
                      <a:pt x="1656" y="784"/>
                    </a:lnTo>
                    <a:lnTo>
                      <a:pt x="1660" y="840"/>
                    </a:lnTo>
                    <a:lnTo>
                      <a:pt x="1662" y="896"/>
                    </a:lnTo>
                    <a:lnTo>
                      <a:pt x="1662" y="954"/>
                    </a:lnTo>
                    <a:lnTo>
                      <a:pt x="1662" y="954"/>
                    </a:lnTo>
                    <a:lnTo>
                      <a:pt x="1662" y="1012"/>
                    </a:lnTo>
                    <a:lnTo>
                      <a:pt x="1660" y="1068"/>
                    </a:lnTo>
                    <a:lnTo>
                      <a:pt x="1656" y="1124"/>
                    </a:lnTo>
                    <a:lnTo>
                      <a:pt x="1650" y="1176"/>
                    </a:lnTo>
                    <a:lnTo>
                      <a:pt x="1642" y="1228"/>
                    </a:lnTo>
                    <a:lnTo>
                      <a:pt x="1632" y="1276"/>
                    </a:lnTo>
                    <a:lnTo>
                      <a:pt x="1622" y="1324"/>
                    </a:lnTo>
                    <a:lnTo>
                      <a:pt x="1608" y="1370"/>
                    </a:lnTo>
                    <a:lnTo>
                      <a:pt x="1594" y="1414"/>
                    </a:lnTo>
                    <a:lnTo>
                      <a:pt x="1578" y="1456"/>
                    </a:lnTo>
                    <a:lnTo>
                      <a:pt x="1562" y="1498"/>
                    </a:lnTo>
                    <a:lnTo>
                      <a:pt x="1542" y="1536"/>
                    </a:lnTo>
                    <a:lnTo>
                      <a:pt x="1522" y="1572"/>
                    </a:lnTo>
                    <a:lnTo>
                      <a:pt x="1500" y="1608"/>
                    </a:lnTo>
                    <a:lnTo>
                      <a:pt x="1476" y="1640"/>
                    </a:lnTo>
                    <a:lnTo>
                      <a:pt x="1450" y="1672"/>
                    </a:lnTo>
                    <a:lnTo>
                      <a:pt x="1422" y="1702"/>
                    </a:lnTo>
                    <a:lnTo>
                      <a:pt x="1394" y="1730"/>
                    </a:lnTo>
                    <a:lnTo>
                      <a:pt x="1364" y="1756"/>
                    </a:lnTo>
                    <a:lnTo>
                      <a:pt x="1332" y="1780"/>
                    </a:lnTo>
                    <a:lnTo>
                      <a:pt x="1298" y="1802"/>
                    </a:lnTo>
                    <a:lnTo>
                      <a:pt x="1264" y="1822"/>
                    </a:lnTo>
                    <a:lnTo>
                      <a:pt x="1226" y="1840"/>
                    </a:lnTo>
                    <a:lnTo>
                      <a:pt x="1188" y="1856"/>
                    </a:lnTo>
                    <a:lnTo>
                      <a:pt x="1150" y="1870"/>
                    </a:lnTo>
                    <a:lnTo>
                      <a:pt x="1108" y="1884"/>
                    </a:lnTo>
                    <a:lnTo>
                      <a:pt x="1066" y="1894"/>
                    </a:lnTo>
                    <a:lnTo>
                      <a:pt x="1022" y="1902"/>
                    </a:lnTo>
                    <a:lnTo>
                      <a:pt x="976" y="1910"/>
                    </a:lnTo>
                    <a:lnTo>
                      <a:pt x="930" y="1914"/>
                    </a:lnTo>
                    <a:lnTo>
                      <a:pt x="880" y="1918"/>
                    </a:lnTo>
                    <a:lnTo>
                      <a:pt x="830" y="1918"/>
                    </a:lnTo>
                    <a:lnTo>
                      <a:pt x="830" y="1918"/>
                    </a:lnTo>
                    <a:lnTo>
                      <a:pt x="780" y="1918"/>
                    </a:lnTo>
                    <a:lnTo>
                      <a:pt x="732" y="1914"/>
                    </a:lnTo>
                    <a:lnTo>
                      <a:pt x="686" y="1910"/>
                    </a:lnTo>
                    <a:lnTo>
                      <a:pt x="640" y="1902"/>
                    </a:lnTo>
                    <a:lnTo>
                      <a:pt x="596" y="1894"/>
                    </a:lnTo>
                    <a:lnTo>
                      <a:pt x="554" y="1884"/>
                    </a:lnTo>
                    <a:lnTo>
                      <a:pt x="512" y="1870"/>
                    </a:lnTo>
                    <a:lnTo>
                      <a:pt x="474" y="1856"/>
                    </a:lnTo>
                    <a:lnTo>
                      <a:pt x="436" y="1840"/>
                    </a:lnTo>
                    <a:lnTo>
                      <a:pt x="400" y="1822"/>
                    </a:lnTo>
                    <a:lnTo>
                      <a:pt x="364" y="1802"/>
                    </a:lnTo>
                    <a:lnTo>
                      <a:pt x="332" y="1780"/>
                    </a:lnTo>
                    <a:lnTo>
                      <a:pt x="300" y="1756"/>
                    </a:lnTo>
                    <a:lnTo>
                      <a:pt x="270" y="1730"/>
                    </a:lnTo>
                    <a:lnTo>
                      <a:pt x="240" y="1702"/>
                    </a:lnTo>
                    <a:lnTo>
                      <a:pt x="214" y="1672"/>
                    </a:lnTo>
                    <a:lnTo>
                      <a:pt x="188" y="1640"/>
                    </a:lnTo>
                    <a:lnTo>
                      <a:pt x="164" y="1608"/>
                    </a:lnTo>
                    <a:lnTo>
                      <a:pt x="142" y="1572"/>
                    </a:lnTo>
                    <a:lnTo>
                      <a:pt x="122" y="1536"/>
                    </a:lnTo>
                    <a:lnTo>
                      <a:pt x="102" y="1498"/>
                    </a:lnTo>
                    <a:lnTo>
                      <a:pt x="84" y="1456"/>
                    </a:lnTo>
                    <a:lnTo>
                      <a:pt x="68" y="1414"/>
                    </a:lnTo>
                    <a:lnTo>
                      <a:pt x="54" y="1370"/>
                    </a:lnTo>
                    <a:lnTo>
                      <a:pt x="42" y="1324"/>
                    </a:lnTo>
                    <a:lnTo>
                      <a:pt x="32" y="1276"/>
                    </a:lnTo>
                    <a:lnTo>
                      <a:pt x="22" y="1228"/>
                    </a:lnTo>
                    <a:lnTo>
                      <a:pt x="14" y="1176"/>
                    </a:lnTo>
                    <a:lnTo>
                      <a:pt x="8" y="1124"/>
                    </a:lnTo>
                    <a:lnTo>
                      <a:pt x="4" y="1068"/>
                    </a:lnTo>
                    <a:lnTo>
                      <a:pt x="2" y="1012"/>
                    </a:lnTo>
                    <a:lnTo>
                      <a:pt x="0" y="954"/>
                    </a:lnTo>
                    <a:lnTo>
                      <a:pt x="0" y="954"/>
                    </a:lnTo>
                    <a:lnTo>
                      <a:pt x="2" y="896"/>
                    </a:lnTo>
                    <a:lnTo>
                      <a:pt x="4" y="840"/>
                    </a:lnTo>
                    <a:lnTo>
                      <a:pt x="8" y="784"/>
                    </a:lnTo>
                    <a:lnTo>
                      <a:pt x="14" y="732"/>
                    </a:lnTo>
                    <a:lnTo>
                      <a:pt x="22" y="680"/>
                    </a:lnTo>
                    <a:lnTo>
                      <a:pt x="32" y="632"/>
                    </a:lnTo>
                    <a:lnTo>
                      <a:pt x="42" y="584"/>
                    </a:lnTo>
                    <a:lnTo>
                      <a:pt x="54" y="540"/>
                    </a:lnTo>
                    <a:lnTo>
                      <a:pt x="68" y="496"/>
                    </a:lnTo>
                    <a:lnTo>
                      <a:pt x="84" y="454"/>
                    </a:lnTo>
                    <a:lnTo>
                      <a:pt x="102" y="414"/>
                    </a:lnTo>
                    <a:lnTo>
                      <a:pt x="122" y="376"/>
                    </a:lnTo>
                    <a:lnTo>
                      <a:pt x="142" y="338"/>
                    </a:lnTo>
                    <a:lnTo>
                      <a:pt x="164" y="304"/>
                    </a:lnTo>
                    <a:lnTo>
                      <a:pt x="188" y="272"/>
                    </a:lnTo>
                    <a:lnTo>
                      <a:pt x="214" y="240"/>
                    </a:lnTo>
                    <a:lnTo>
                      <a:pt x="240" y="212"/>
                    </a:lnTo>
                    <a:lnTo>
                      <a:pt x="270" y="184"/>
                    </a:lnTo>
                    <a:lnTo>
                      <a:pt x="300" y="160"/>
                    </a:lnTo>
                    <a:lnTo>
                      <a:pt x="332" y="136"/>
                    </a:lnTo>
                    <a:lnTo>
                      <a:pt x="364" y="114"/>
                    </a:lnTo>
                    <a:lnTo>
                      <a:pt x="400" y="94"/>
                    </a:lnTo>
                    <a:lnTo>
                      <a:pt x="436" y="76"/>
                    </a:lnTo>
                    <a:lnTo>
                      <a:pt x="474" y="60"/>
                    </a:lnTo>
                    <a:lnTo>
                      <a:pt x="512" y="46"/>
                    </a:lnTo>
                    <a:lnTo>
                      <a:pt x="554" y="34"/>
                    </a:lnTo>
                    <a:lnTo>
                      <a:pt x="596" y="24"/>
                    </a:lnTo>
                    <a:lnTo>
                      <a:pt x="640" y="16"/>
                    </a:lnTo>
                    <a:lnTo>
                      <a:pt x="686" y="8"/>
                    </a:lnTo>
                    <a:lnTo>
                      <a:pt x="732" y="4"/>
                    </a:lnTo>
                    <a:lnTo>
                      <a:pt x="780" y="2"/>
                    </a:lnTo>
                    <a:lnTo>
                      <a:pt x="830" y="0"/>
                    </a:lnTo>
                    <a:lnTo>
                      <a:pt x="830" y="0"/>
                    </a:lnTo>
                    <a:close/>
                    <a:moveTo>
                      <a:pt x="1418" y="954"/>
                    </a:moveTo>
                    <a:lnTo>
                      <a:pt x="1418" y="954"/>
                    </a:lnTo>
                    <a:lnTo>
                      <a:pt x="1418" y="908"/>
                    </a:lnTo>
                    <a:lnTo>
                      <a:pt x="1416" y="864"/>
                    </a:lnTo>
                    <a:lnTo>
                      <a:pt x="1412" y="820"/>
                    </a:lnTo>
                    <a:lnTo>
                      <a:pt x="1408" y="780"/>
                    </a:lnTo>
                    <a:lnTo>
                      <a:pt x="1402" y="740"/>
                    </a:lnTo>
                    <a:lnTo>
                      <a:pt x="1396" y="700"/>
                    </a:lnTo>
                    <a:lnTo>
                      <a:pt x="1388" y="664"/>
                    </a:lnTo>
                    <a:lnTo>
                      <a:pt x="1380" y="628"/>
                    </a:lnTo>
                    <a:lnTo>
                      <a:pt x="1370" y="594"/>
                    </a:lnTo>
                    <a:lnTo>
                      <a:pt x="1358" y="560"/>
                    </a:lnTo>
                    <a:lnTo>
                      <a:pt x="1346" y="530"/>
                    </a:lnTo>
                    <a:lnTo>
                      <a:pt x="1332" y="500"/>
                    </a:lnTo>
                    <a:lnTo>
                      <a:pt x="1318" y="470"/>
                    </a:lnTo>
                    <a:lnTo>
                      <a:pt x="1302" y="444"/>
                    </a:lnTo>
                    <a:lnTo>
                      <a:pt x="1284" y="418"/>
                    </a:lnTo>
                    <a:lnTo>
                      <a:pt x="1266" y="394"/>
                    </a:lnTo>
                    <a:lnTo>
                      <a:pt x="1248" y="370"/>
                    </a:lnTo>
                    <a:lnTo>
                      <a:pt x="1226" y="350"/>
                    </a:lnTo>
                    <a:lnTo>
                      <a:pt x="1206" y="330"/>
                    </a:lnTo>
                    <a:lnTo>
                      <a:pt x="1184" y="312"/>
                    </a:lnTo>
                    <a:lnTo>
                      <a:pt x="1160" y="294"/>
                    </a:lnTo>
                    <a:lnTo>
                      <a:pt x="1134" y="278"/>
                    </a:lnTo>
                    <a:lnTo>
                      <a:pt x="1110" y="264"/>
                    </a:lnTo>
                    <a:lnTo>
                      <a:pt x="1082" y="252"/>
                    </a:lnTo>
                    <a:lnTo>
                      <a:pt x="1054" y="242"/>
                    </a:lnTo>
                    <a:lnTo>
                      <a:pt x="1026" y="232"/>
                    </a:lnTo>
                    <a:lnTo>
                      <a:pt x="996" y="224"/>
                    </a:lnTo>
                    <a:lnTo>
                      <a:pt x="964" y="216"/>
                    </a:lnTo>
                    <a:lnTo>
                      <a:pt x="932" y="212"/>
                    </a:lnTo>
                    <a:lnTo>
                      <a:pt x="900" y="208"/>
                    </a:lnTo>
                    <a:lnTo>
                      <a:pt x="866" y="206"/>
                    </a:lnTo>
                    <a:lnTo>
                      <a:pt x="830" y="206"/>
                    </a:lnTo>
                    <a:lnTo>
                      <a:pt x="830" y="206"/>
                    </a:lnTo>
                    <a:lnTo>
                      <a:pt x="796" y="206"/>
                    </a:lnTo>
                    <a:lnTo>
                      <a:pt x="762" y="208"/>
                    </a:lnTo>
                    <a:lnTo>
                      <a:pt x="728" y="212"/>
                    </a:lnTo>
                    <a:lnTo>
                      <a:pt x="696" y="216"/>
                    </a:lnTo>
                    <a:lnTo>
                      <a:pt x="666" y="224"/>
                    </a:lnTo>
                    <a:lnTo>
                      <a:pt x="636" y="232"/>
                    </a:lnTo>
                    <a:lnTo>
                      <a:pt x="606" y="242"/>
                    </a:lnTo>
                    <a:lnTo>
                      <a:pt x="578" y="252"/>
                    </a:lnTo>
                    <a:lnTo>
                      <a:pt x="552" y="264"/>
                    </a:lnTo>
                    <a:lnTo>
                      <a:pt x="526" y="278"/>
                    </a:lnTo>
                    <a:lnTo>
                      <a:pt x="502" y="294"/>
                    </a:lnTo>
                    <a:lnTo>
                      <a:pt x="478" y="312"/>
                    </a:lnTo>
                    <a:lnTo>
                      <a:pt x="456" y="330"/>
                    </a:lnTo>
                    <a:lnTo>
                      <a:pt x="436" y="350"/>
                    </a:lnTo>
                    <a:lnTo>
                      <a:pt x="414" y="370"/>
                    </a:lnTo>
                    <a:lnTo>
                      <a:pt x="396" y="394"/>
                    </a:lnTo>
                    <a:lnTo>
                      <a:pt x="378" y="418"/>
                    </a:lnTo>
                    <a:lnTo>
                      <a:pt x="362" y="444"/>
                    </a:lnTo>
                    <a:lnTo>
                      <a:pt x="346" y="470"/>
                    </a:lnTo>
                    <a:lnTo>
                      <a:pt x="330" y="500"/>
                    </a:lnTo>
                    <a:lnTo>
                      <a:pt x="318" y="530"/>
                    </a:lnTo>
                    <a:lnTo>
                      <a:pt x="306" y="560"/>
                    </a:lnTo>
                    <a:lnTo>
                      <a:pt x="294" y="594"/>
                    </a:lnTo>
                    <a:lnTo>
                      <a:pt x="284" y="628"/>
                    </a:lnTo>
                    <a:lnTo>
                      <a:pt x="276" y="664"/>
                    </a:lnTo>
                    <a:lnTo>
                      <a:pt x="268" y="700"/>
                    </a:lnTo>
                    <a:lnTo>
                      <a:pt x="260" y="740"/>
                    </a:lnTo>
                    <a:lnTo>
                      <a:pt x="256" y="780"/>
                    </a:lnTo>
                    <a:lnTo>
                      <a:pt x="252" y="820"/>
                    </a:lnTo>
                    <a:lnTo>
                      <a:pt x="248" y="864"/>
                    </a:lnTo>
                    <a:lnTo>
                      <a:pt x="246" y="908"/>
                    </a:lnTo>
                    <a:lnTo>
                      <a:pt x="246" y="954"/>
                    </a:lnTo>
                    <a:lnTo>
                      <a:pt x="246" y="954"/>
                    </a:lnTo>
                    <a:lnTo>
                      <a:pt x="246" y="1000"/>
                    </a:lnTo>
                    <a:lnTo>
                      <a:pt x="248" y="1044"/>
                    </a:lnTo>
                    <a:lnTo>
                      <a:pt x="252" y="1088"/>
                    </a:lnTo>
                    <a:lnTo>
                      <a:pt x="256" y="1128"/>
                    </a:lnTo>
                    <a:lnTo>
                      <a:pt x="260" y="1170"/>
                    </a:lnTo>
                    <a:lnTo>
                      <a:pt x="268" y="1208"/>
                    </a:lnTo>
                    <a:lnTo>
                      <a:pt x="276" y="1246"/>
                    </a:lnTo>
                    <a:lnTo>
                      <a:pt x="284" y="1282"/>
                    </a:lnTo>
                    <a:lnTo>
                      <a:pt x="294" y="1316"/>
                    </a:lnTo>
                    <a:lnTo>
                      <a:pt x="306" y="1350"/>
                    </a:lnTo>
                    <a:lnTo>
                      <a:pt x="318" y="1382"/>
                    </a:lnTo>
                    <a:lnTo>
                      <a:pt x="330" y="1412"/>
                    </a:lnTo>
                    <a:lnTo>
                      <a:pt x="346" y="1442"/>
                    </a:lnTo>
                    <a:lnTo>
                      <a:pt x="362" y="1468"/>
                    </a:lnTo>
                    <a:lnTo>
                      <a:pt x="378" y="1494"/>
                    </a:lnTo>
                    <a:lnTo>
                      <a:pt x="396" y="1520"/>
                    </a:lnTo>
                    <a:lnTo>
                      <a:pt x="414" y="1542"/>
                    </a:lnTo>
                    <a:lnTo>
                      <a:pt x="436" y="1564"/>
                    </a:lnTo>
                    <a:lnTo>
                      <a:pt x="456" y="1584"/>
                    </a:lnTo>
                    <a:lnTo>
                      <a:pt x="478" y="1604"/>
                    </a:lnTo>
                    <a:lnTo>
                      <a:pt x="502" y="1622"/>
                    </a:lnTo>
                    <a:lnTo>
                      <a:pt x="526" y="1638"/>
                    </a:lnTo>
                    <a:lnTo>
                      <a:pt x="552" y="1652"/>
                    </a:lnTo>
                    <a:lnTo>
                      <a:pt x="578" y="1664"/>
                    </a:lnTo>
                    <a:lnTo>
                      <a:pt x="606" y="1676"/>
                    </a:lnTo>
                    <a:lnTo>
                      <a:pt x="636" y="1686"/>
                    </a:lnTo>
                    <a:lnTo>
                      <a:pt x="666" y="1694"/>
                    </a:lnTo>
                    <a:lnTo>
                      <a:pt x="696" y="1702"/>
                    </a:lnTo>
                    <a:lnTo>
                      <a:pt x="728" y="1706"/>
                    </a:lnTo>
                    <a:lnTo>
                      <a:pt x="762" y="1710"/>
                    </a:lnTo>
                    <a:lnTo>
                      <a:pt x="796" y="1712"/>
                    </a:lnTo>
                    <a:lnTo>
                      <a:pt x="830" y="1714"/>
                    </a:lnTo>
                    <a:lnTo>
                      <a:pt x="830" y="1714"/>
                    </a:lnTo>
                    <a:lnTo>
                      <a:pt x="866" y="1712"/>
                    </a:lnTo>
                    <a:lnTo>
                      <a:pt x="900" y="1710"/>
                    </a:lnTo>
                    <a:lnTo>
                      <a:pt x="932" y="1706"/>
                    </a:lnTo>
                    <a:lnTo>
                      <a:pt x="964" y="1702"/>
                    </a:lnTo>
                    <a:lnTo>
                      <a:pt x="996" y="1694"/>
                    </a:lnTo>
                    <a:lnTo>
                      <a:pt x="1026" y="1686"/>
                    </a:lnTo>
                    <a:lnTo>
                      <a:pt x="1054" y="1676"/>
                    </a:lnTo>
                    <a:lnTo>
                      <a:pt x="1082" y="1664"/>
                    </a:lnTo>
                    <a:lnTo>
                      <a:pt x="1110" y="1652"/>
                    </a:lnTo>
                    <a:lnTo>
                      <a:pt x="1134" y="1638"/>
                    </a:lnTo>
                    <a:lnTo>
                      <a:pt x="1160" y="1622"/>
                    </a:lnTo>
                    <a:lnTo>
                      <a:pt x="1184" y="1604"/>
                    </a:lnTo>
                    <a:lnTo>
                      <a:pt x="1206" y="1584"/>
                    </a:lnTo>
                    <a:lnTo>
                      <a:pt x="1226" y="1564"/>
                    </a:lnTo>
                    <a:lnTo>
                      <a:pt x="1248" y="1542"/>
                    </a:lnTo>
                    <a:lnTo>
                      <a:pt x="1266" y="1520"/>
                    </a:lnTo>
                    <a:lnTo>
                      <a:pt x="1284" y="1494"/>
                    </a:lnTo>
                    <a:lnTo>
                      <a:pt x="1302" y="1468"/>
                    </a:lnTo>
                    <a:lnTo>
                      <a:pt x="1318" y="1442"/>
                    </a:lnTo>
                    <a:lnTo>
                      <a:pt x="1332" y="1412"/>
                    </a:lnTo>
                    <a:lnTo>
                      <a:pt x="1346" y="1382"/>
                    </a:lnTo>
                    <a:lnTo>
                      <a:pt x="1358" y="1350"/>
                    </a:lnTo>
                    <a:lnTo>
                      <a:pt x="1370" y="1316"/>
                    </a:lnTo>
                    <a:lnTo>
                      <a:pt x="1380" y="1282"/>
                    </a:lnTo>
                    <a:lnTo>
                      <a:pt x="1388" y="1246"/>
                    </a:lnTo>
                    <a:lnTo>
                      <a:pt x="1396" y="1208"/>
                    </a:lnTo>
                    <a:lnTo>
                      <a:pt x="1402" y="1170"/>
                    </a:lnTo>
                    <a:lnTo>
                      <a:pt x="1408" y="1128"/>
                    </a:lnTo>
                    <a:lnTo>
                      <a:pt x="1412" y="1088"/>
                    </a:lnTo>
                    <a:lnTo>
                      <a:pt x="1416" y="1044"/>
                    </a:lnTo>
                    <a:lnTo>
                      <a:pt x="1418" y="1000"/>
                    </a:lnTo>
                    <a:lnTo>
                      <a:pt x="1418" y="954"/>
                    </a:lnTo>
                    <a:lnTo>
                      <a:pt x="1418" y="954"/>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8" name="Freeform 8"/>
              <p:cNvSpPr/>
              <p:nvPr/>
            </p:nvSpPr>
            <p:spPr bwMode="auto">
              <a:xfrm>
                <a:off x="10977707" y="7169150"/>
                <a:ext cx="25400" cy="15875"/>
              </a:xfrm>
              <a:custGeom>
                <a:avLst/>
                <a:gdLst>
                  <a:gd name="T0" fmla="*/ 0 w 16"/>
                  <a:gd name="T1" fmla="*/ 0 h 10"/>
                  <a:gd name="T2" fmla="*/ 0 w 16"/>
                  <a:gd name="T3" fmla="*/ 0 h 10"/>
                  <a:gd name="T4" fmla="*/ 16 w 16"/>
                  <a:gd name="T5" fmla="*/ 10 h 10"/>
                </a:gdLst>
                <a:ahLst/>
                <a:cxnLst>
                  <a:cxn ang="0">
                    <a:pos x="T0" y="T1"/>
                  </a:cxn>
                  <a:cxn ang="0">
                    <a:pos x="T2" y="T3"/>
                  </a:cxn>
                  <a:cxn ang="0">
                    <a:pos x="T4" y="T5"/>
                  </a:cxn>
                </a:cxnLst>
                <a:rect l="0" t="0" r="r" b="b"/>
                <a:pathLst>
                  <a:path w="16" h="10">
                    <a:moveTo>
                      <a:pt x="0" y="0"/>
                    </a:moveTo>
                    <a:lnTo>
                      <a:pt x="0" y="0"/>
                    </a:lnTo>
                    <a:lnTo>
                      <a:pt x="16" y="1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9" name="Line 9"/>
              <p:cNvSpPr>
                <a:spLocks noChangeShapeType="1"/>
              </p:cNvSpPr>
              <p:nvPr/>
            </p:nvSpPr>
            <p:spPr bwMode="auto">
              <a:xfrm>
                <a:off x="11053907" y="7213600"/>
                <a:ext cx="57150" cy="28575"/>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0" name="Freeform 10"/>
              <p:cNvSpPr/>
              <p:nvPr/>
            </p:nvSpPr>
            <p:spPr bwMode="auto">
              <a:xfrm>
                <a:off x="11168207" y="7270750"/>
                <a:ext cx="57150" cy="22225"/>
              </a:xfrm>
              <a:custGeom>
                <a:avLst/>
                <a:gdLst>
                  <a:gd name="T0" fmla="*/ 0 w 36"/>
                  <a:gd name="T1" fmla="*/ 0 h 14"/>
                  <a:gd name="T2" fmla="*/ 24 w 36"/>
                  <a:gd name="T3" fmla="*/ 10 h 14"/>
                  <a:gd name="T4" fmla="*/ 36 w 36"/>
                  <a:gd name="T5" fmla="*/ 14 h 14"/>
                </a:gdLst>
                <a:ahLst/>
                <a:cxnLst>
                  <a:cxn ang="0">
                    <a:pos x="T0" y="T1"/>
                  </a:cxn>
                  <a:cxn ang="0">
                    <a:pos x="T2" y="T3"/>
                  </a:cxn>
                  <a:cxn ang="0">
                    <a:pos x="T4" y="T5"/>
                  </a:cxn>
                </a:cxnLst>
                <a:rect l="0" t="0" r="r" b="b"/>
                <a:pathLst>
                  <a:path w="36" h="14">
                    <a:moveTo>
                      <a:pt x="0" y="0"/>
                    </a:moveTo>
                    <a:lnTo>
                      <a:pt x="24" y="10"/>
                    </a:lnTo>
                    <a:lnTo>
                      <a:pt x="36" y="14"/>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1" name="Freeform 11"/>
              <p:cNvSpPr/>
              <p:nvPr/>
            </p:nvSpPr>
            <p:spPr bwMode="auto">
              <a:xfrm>
                <a:off x="11285682" y="7318375"/>
                <a:ext cx="60325" cy="19050"/>
              </a:xfrm>
              <a:custGeom>
                <a:avLst/>
                <a:gdLst>
                  <a:gd name="T0" fmla="*/ 0 w 38"/>
                  <a:gd name="T1" fmla="*/ 0 h 12"/>
                  <a:gd name="T2" fmla="*/ 12 w 38"/>
                  <a:gd name="T3" fmla="*/ 4 h 12"/>
                  <a:gd name="T4" fmla="*/ 38 w 38"/>
                  <a:gd name="T5" fmla="*/ 12 h 12"/>
                </a:gdLst>
                <a:ahLst/>
                <a:cxnLst>
                  <a:cxn ang="0">
                    <a:pos x="T0" y="T1"/>
                  </a:cxn>
                  <a:cxn ang="0">
                    <a:pos x="T2" y="T3"/>
                  </a:cxn>
                  <a:cxn ang="0">
                    <a:pos x="T4" y="T5"/>
                  </a:cxn>
                </a:cxnLst>
                <a:rect l="0" t="0" r="r" b="b"/>
                <a:pathLst>
                  <a:path w="38" h="12">
                    <a:moveTo>
                      <a:pt x="0" y="0"/>
                    </a:moveTo>
                    <a:lnTo>
                      <a:pt x="12" y="4"/>
                    </a:lnTo>
                    <a:lnTo>
                      <a:pt x="38" y="12"/>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2" name="Freeform 12"/>
              <p:cNvSpPr/>
              <p:nvPr/>
            </p:nvSpPr>
            <p:spPr bwMode="auto">
              <a:xfrm>
                <a:off x="11406332" y="7356475"/>
                <a:ext cx="60325" cy="12700"/>
              </a:xfrm>
              <a:custGeom>
                <a:avLst/>
                <a:gdLst>
                  <a:gd name="T0" fmla="*/ 0 w 38"/>
                  <a:gd name="T1" fmla="*/ 0 h 8"/>
                  <a:gd name="T2" fmla="*/ 6 w 38"/>
                  <a:gd name="T3" fmla="*/ 0 h 8"/>
                  <a:gd name="T4" fmla="*/ 38 w 38"/>
                  <a:gd name="T5" fmla="*/ 8 h 8"/>
                </a:gdLst>
                <a:ahLst/>
                <a:cxnLst>
                  <a:cxn ang="0">
                    <a:pos x="T0" y="T1"/>
                  </a:cxn>
                  <a:cxn ang="0">
                    <a:pos x="T2" y="T3"/>
                  </a:cxn>
                  <a:cxn ang="0">
                    <a:pos x="T4" y="T5"/>
                  </a:cxn>
                </a:cxnLst>
                <a:rect l="0" t="0" r="r" b="b"/>
                <a:pathLst>
                  <a:path w="38" h="8">
                    <a:moveTo>
                      <a:pt x="0" y="0"/>
                    </a:moveTo>
                    <a:lnTo>
                      <a:pt x="6" y="0"/>
                    </a:lnTo>
                    <a:lnTo>
                      <a:pt x="38" y="8"/>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3" name="Freeform 13"/>
              <p:cNvSpPr/>
              <p:nvPr/>
            </p:nvSpPr>
            <p:spPr bwMode="auto">
              <a:xfrm>
                <a:off x="11530157" y="7381875"/>
                <a:ext cx="63500" cy="9525"/>
              </a:xfrm>
              <a:custGeom>
                <a:avLst/>
                <a:gdLst>
                  <a:gd name="T0" fmla="*/ 0 w 40"/>
                  <a:gd name="T1" fmla="*/ 0 h 6"/>
                  <a:gd name="T2" fmla="*/ 2 w 40"/>
                  <a:gd name="T3" fmla="*/ 0 h 6"/>
                  <a:gd name="T4" fmla="*/ 40 w 40"/>
                  <a:gd name="T5" fmla="*/ 6 h 6"/>
                </a:gdLst>
                <a:ahLst/>
                <a:cxnLst>
                  <a:cxn ang="0">
                    <a:pos x="T0" y="T1"/>
                  </a:cxn>
                  <a:cxn ang="0">
                    <a:pos x="T2" y="T3"/>
                  </a:cxn>
                  <a:cxn ang="0">
                    <a:pos x="T4" y="T5"/>
                  </a:cxn>
                </a:cxnLst>
                <a:rect l="0" t="0" r="r" b="b"/>
                <a:pathLst>
                  <a:path w="40" h="6">
                    <a:moveTo>
                      <a:pt x="0" y="0"/>
                    </a:moveTo>
                    <a:lnTo>
                      <a:pt x="2" y="0"/>
                    </a:lnTo>
                    <a:lnTo>
                      <a:pt x="40" y="6"/>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4" name="Freeform 14"/>
              <p:cNvSpPr/>
              <p:nvPr/>
            </p:nvSpPr>
            <p:spPr bwMode="auto">
              <a:xfrm>
                <a:off x="11657157" y="7397750"/>
                <a:ext cx="63500" cy="0"/>
              </a:xfrm>
              <a:custGeom>
                <a:avLst/>
                <a:gdLst>
                  <a:gd name="T0" fmla="*/ 0 w 40"/>
                  <a:gd name="T1" fmla="*/ 2 w 40"/>
                  <a:gd name="T2" fmla="*/ 40 w 40"/>
                </a:gdLst>
                <a:ahLst/>
                <a:cxnLst>
                  <a:cxn ang="0">
                    <a:pos x="T0" y="0"/>
                  </a:cxn>
                  <a:cxn ang="0">
                    <a:pos x="T1" y="0"/>
                  </a:cxn>
                  <a:cxn ang="0">
                    <a:pos x="T2" y="0"/>
                  </a:cxn>
                </a:cxnLst>
                <a:rect l="0" t="0" r="r" b="b"/>
                <a:pathLst>
                  <a:path w="40">
                    <a:moveTo>
                      <a:pt x="0" y="0"/>
                    </a:moveTo>
                    <a:lnTo>
                      <a:pt x="2" y="0"/>
                    </a:lnTo>
                    <a:lnTo>
                      <a:pt x="4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5" name="Freeform 15"/>
              <p:cNvSpPr/>
              <p:nvPr/>
            </p:nvSpPr>
            <p:spPr bwMode="auto">
              <a:xfrm>
                <a:off x="11784157" y="7385050"/>
                <a:ext cx="63500" cy="9525"/>
              </a:xfrm>
              <a:custGeom>
                <a:avLst/>
                <a:gdLst>
                  <a:gd name="T0" fmla="*/ 0 w 40"/>
                  <a:gd name="T1" fmla="*/ 6 h 6"/>
                  <a:gd name="T2" fmla="*/ 4 w 40"/>
                  <a:gd name="T3" fmla="*/ 6 h 6"/>
                  <a:gd name="T4" fmla="*/ 40 w 40"/>
                  <a:gd name="T5" fmla="*/ 0 h 6"/>
                </a:gdLst>
                <a:ahLst/>
                <a:cxnLst>
                  <a:cxn ang="0">
                    <a:pos x="T0" y="T1"/>
                  </a:cxn>
                  <a:cxn ang="0">
                    <a:pos x="T2" y="T3"/>
                  </a:cxn>
                  <a:cxn ang="0">
                    <a:pos x="T4" y="T5"/>
                  </a:cxn>
                </a:cxnLst>
                <a:rect l="0" t="0" r="r" b="b"/>
                <a:pathLst>
                  <a:path w="40" h="6">
                    <a:moveTo>
                      <a:pt x="0" y="6"/>
                    </a:moveTo>
                    <a:lnTo>
                      <a:pt x="4" y="6"/>
                    </a:lnTo>
                    <a:lnTo>
                      <a:pt x="4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6" name="Freeform 16"/>
              <p:cNvSpPr/>
              <p:nvPr/>
            </p:nvSpPr>
            <p:spPr bwMode="auto">
              <a:xfrm>
                <a:off x="11907982" y="7356475"/>
                <a:ext cx="60325" cy="15875"/>
              </a:xfrm>
              <a:custGeom>
                <a:avLst/>
                <a:gdLst>
                  <a:gd name="T0" fmla="*/ 0 w 38"/>
                  <a:gd name="T1" fmla="*/ 10 h 10"/>
                  <a:gd name="T2" fmla="*/ 8 w 38"/>
                  <a:gd name="T3" fmla="*/ 10 h 10"/>
                  <a:gd name="T4" fmla="*/ 38 w 38"/>
                  <a:gd name="T5" fmla="*/ 0 h 10"/>
                </a:gdLst>
                <a:ahLst/>
                <a:cxnLst>
                  <a:cxn ang="0">
                    <a:pos x="T0" y="T1"/>
                  </a:cxn>
                  <a:cxn ang="0">
                    <a:pos x="T2" y="T3"/>
                  </a:cxn>
                  <a:cxn ang="0">
                    <a:pos x="T4" y="T5"/>
                  </a:cxn>
                </a:cxnLst>
                <a:rect l="0" t="0" r="r" b="b"/>
                <a:pathLst>
                  <a:path w="38" h="10">
                    <a:moveTo>
                      <a:pt x="0" y="10"/>
                    </a:moveTo>
                    <a:lnTo>
                      <a:pt x="8" y="10"/>
                    </a:lnTo>
                    <a:lnTo>
                      <a:pt x="38"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7" name="Freeform 17"/>
              <p:cNvSpPr/>
              <p:nvPr/>
            </p:nvSpPr>
            <p:spPr bwMode="auto">
              <a:xfrm>
                <a:off x="12028632" y="7312025"/>
                <a:ext cx="60325" cy="22225"/>
              </a:xfrm>
              <a:custGeom>
                <a:avLst/>
                <a:gdLst>
                  <a:gd name="T0" fmla="*/ 0 w 38"/>
                  <a:gd name="T1" fmla="*/ 14 h 14"/>
                  <a:gd name="T2" fmla="*/ 30 w 38"/>
                  <a:gd name="T3" fmla="*/ 4 h 14"/>
                  <a:gd name="T4" fmla="*/ 38 w 38"/>
                  <a:gd name="T5" fmla="*/ 0 h 14"/>
                </a:gdLst>
                <a:ahLst/>
                <a:cxnLst>
                  <a:cxn ang="0">
                    <a:pos x="T0" y="T1"/>
                  </a:cxn>
                  <a:cxn ang="0">
                    <a:pos x="T2" y="T3"/>
                  </a:cxn>
                  <a:cxn ang="0">
                    <a:pos x="T4" y="T5"/>
                  </a:cxn>
                </a:cxnLst>
                <a:rect l="0" t="0" r="r" b="b"/>
                <a:pathLst>
                  <a:path w="38" h="14">
                    <a:moveTo>
                      <a:pt x="0" y="14"/>
                    </a:moveTo>
                    <a:lnTo>
                      <a:pt x="30" y="4"/>
                    </a:lnTo>
                    <a:lnTo>
                      <a:pt x="38"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8" name="Line 18"/>
              <p:cNvSpPr>
                <a:spLocks noChangeShapeType="1"/>
              </p:cNvSpPr>
              <p:nvPr/>
            </p:nvSpPr>
            <p:spPr bwMode="auto">
              <a:xfrm flipV="1">
                <a:off x="12146107" y="7251700"/>
                <a:ext cx="53975" cy="3175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9" name="Freeform 19"/>
              <p:cNvSpPr/>
              <p:nvPr/>
            </p:nvSpPr>
            <p:spPr bwMode="auto">
              <a:xfrm>
                <a:off x="12250882" y="7172325"/>
                <a:ext cx="47625" cy="41275"/>
              </a:xfrm>
              <a:custGeom>
                <a:avLst/>
                <a:gdLst>
                  <a:gd name="T0" fmla="*/ 0 w 30"/>
                  <a:gd name="T1" fmla="*/ 26 h 26"/>
                  <a:gd name="T2" fmla="*/ 4 w 30"/>
                  <a:gd name="T3" fmla="*/ 24 h 26"/>
                  <a:gd name="T4" fmla="*/ 30 w 30"/>
                  <a:gd name="T5" fmla="*/ 0 h 26"/>
                </a:gdLst>
                <a:ahLst/>
                <a:cxnLst>
                  <a:cxn ang="0">
                    <a:pos x="T0" y="T1"/>
                  </a:cxn>
                  <a:cxn ang="0">
                    <a:pos x="T2" y="T3"/>
                  </a:cxn>
                  <a:cxn ang="0">
                    <a:pos x="T4" y="T5"/>
                  </a:cxn>
                </a:cxnLst>
                <a:rect l="0" t="0" r="r" b="b"/>
                <a:pathLst>
                  <a:path w="30" h="26">
                    <a:moveTo>
                      <a:pt x="0" y="26"/>
                    </a:moveTo>
                    <a:lnTo>
                      <a:pt x="4" y="24"/>
                    </a:lnTo>
                    <a:lnTo>
                      <a:pt x="3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0" name="Freeform 20"/>
              <p:cNvSpPr/>
              <p:nvPr/>
            </p:nvSpPr>
            <p:spPr bwMode="auto">
              <a:xfrm>
                <a:off x="12342957" y="7073900"/>
                <a:ext cx="38100" cy="50800"/>
              </a:xfrm>
              <a:custGeom>
                <a:avLst/>
                <a:gdLst>
                  <a:gd name="T0" fmla="*/ 0 w 24"/>
                  <a:gd name="T1" fmla="*/ 32 h 32"/>
                  <a:gd name="T2" fmla="*/ 2 w 24"/>
                  <a:gd name="T3" fmla="*/ 30 h 32"/>
                  <a:gd name="T4" fmla="*/ 24 w 24"/>
                  <a:gd name="T5" fmla="*/ 2 h 32"/>
                  <a:gd name="T6" fmla="*/ 24 w 24"/>
                  <a:gd name="T7" fmla="*/ 0 h 32"/>
                </a:gdLst>
                <a:ahLst/>
                <a:cxnLst>
                  <a:cxn ang="0">
                    <a:pos x="T0" y="T1"/>
                  </a:cxn>
                  <a:cxn ang="0">
                    <a:pos x="T2" y="T3"/>
                  </a:cxn>
                  <a:cxn ang="0">
                    <a:pos x="T4" y="T5"/>
                  </a:cxn>
                  <a:cxn ang="0">
                    <a:pos x="T6" y="T7"/>
                  </a:cxn>
                </a:cxnLst>
                <a:rect l="0" t="0" r="r" b="b"/>
                <a:pathLst>
                  <a:path w="24" h="32">
                    <a:moveTo>
                      <a:pt x="0" y="32"/>
                    </a:moveTo>
                    <a:lnTo>
                      <a:pt x="2" y="30"/>
                    </a:lnTo>
                    <a:lnTo>
                      <a:pt x="24" y="2"/>
                    </a:lnTo>
                    <a:lnTo>
                      <a:pt x="24"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1" name="Freeform 21"/>
              <p:cNvSpPr/>
              <p:nvPr/>
            </p:nvSpPr>
            <p:spPr bwMode="auto">
              <a:xfrm>
                <a:off x="12412807" y="6962775"/>
                <a:ext cx="28575" cy="57150"/>
              </a:xfrm>
              <a:custGeom>
                <a:avLst/>
                <a:gdLst>
                  <a:gd name="T0" fmla="*/ 0 w 18"/>
                  <a:gd name="T1" fmla="*/ 36 h 36"/>
                  <a:gd name="T2" fmla="*/ 14 w 18"/>
                  <a:gd name="T3" fmla="*/ 10 h 36"/>
                  <a:gd name="T4" fmla="*/ 18 w 18"/>
                  <a:gd name="T5" fmla="*/ 0 h 36"/>
                </a:gdLst>
                <a:ahLst/>
                <a:cxnLst>
                  <a:cxn ang="0">
                    <a:pos x="T0" y="T1"/>
                  </a:cxn>
                  <a:cxn ang="0">
                    <a:pos x="T2" y="T3"/>
                  </a:cxn>
                  <a:cxn ang="0">
                    <a:pos x="T4" y="T5"/>
                  </a:cxn>
                </a:cxnLst>
                <a:rect l="0" t="0" r="r" b="b"/>
                <a:pathLst>
                  <a:path w="18" h="36">
                    <a:moveTo>
                      <a:pt x="0" y="36"/>
                    </a:moveTo>
                    <a:lnTo>
                      <a:pt x="14" y="10"/>
                    </a:lnTo>
                    <a:lnTo>
                      <a:pt x="18"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2" name="Freeform 22"/>
              <p:cNvSpPr/>
              <p:nvPr/>
            </p:nvSpPr>
            <p:spPr bwMode="auto">
              <a:xfrm>
                <a:off x="12463607" y="6842125"/>
                <a:ext cx="19050" cy="63500"/>
              </a:xfrm>
              <a:custGeom>
                <a:avLst/>
                <a:gdLst>
                  <a:gd name="T0" fmla="*/ 0 w 12"/>
                  <a:gd name="T1" fmla="*/ 40 h 40"/>
                  <a:gd name="T2" fmla="*/ 6 w 12"/>
                  <a:gd name="T3" fmla="*/ 20 h 40"/>
                  <a:gd name="T4" fmla="*/ 12 w 12"/>
                  <a:gd name="T5" fmla="*/ 0 h 40"/>
                </a:gdLst>
                <a:ahLst/>
                <a:cxnLst>
                  <a:cxn ang="0">
                    <a:pos x="T0" y="T1"/>
                  </a:cxn>
                  <a:cxn ang="0">
                    <a:pos x="T2" y="T3"/>
                  </a:cxn>
                  <a:cxn ang="0">
                    <a:pos x="T4" y="T5"/>
                  </a:cxn>
                </a:cxnLst>
                <a:rect l="0" t="0" r="r" b="b"/>
                <a:pathLst>
                  <a:path w="12" h="40">
                    <a:moveTo>
                      <a:pt x="0" y="40"/>
                    </a:moveTo>
                    <a:lnTo>
                      <a:pt x="6" y="20"/>
                    </a:lnTo>
                    <a:lnTo>
                      <a:pt x="12"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3" name="Freeform 23"/>
              <p:cNvSpPr/>
              <p:nvPr/>
            </p:nvSpPr>
            <p:spPr bwMode="auto">
              <a:xfrm>
                <a:off x="12492182" y="6718300"/>
                <a:ext cx="6350" cy="63500"/>
              </a:xfrm>
              <a:custGeom>
                <a:avLst/>
                <a:gdLst>
                  <a:gd name="T0" fmla="*/ 0 w 4"/>
                  <a:gd name="T1" fmla="*/ 40 h 40"/>
                  <a:gd name="T2" fmla="*/ 2 w 4"/>
                  <a:gd name="T3" fmla="*/ 34 h 40"/>
                  <a:gd name="T4" fmla="*/ 4 w 4"/>
                  <a:gd name="T5" fmla="*/ 2 h 40"/>
                  <a:gd name="T6" fmla="*/ 4 w 4"/>
                  <a:gd name="T7" fmla="*/ 0 h 40"/>
                </a:gdLst>
                <a:ahLst/>
                <a:cxnLst>
                  <a:cxn ang="0">
                    <a:pos x="T0" y="T1"/>
                  </a:cxn>
                  <a:cxn ang="0">
                    <a:pos x="T2" y="T3"/>
                  </a:cxn>
                  <a:cxn ang="0">
                    <a:pos x="T4" y="T5"/>
                  </a:cxn>
                  <a:cxn ang="0">
                    <a:pos x="T6" y="T7"/>
                  </a:cxn>
                </a:cxnLst>
                <a:rect l="0" t="0" r="r" b="b"/>
                <a:pathLst>
                  <a:path w="4" h="40">
                    <a:moveTo>
                      <a:pt x="0" y="40"/>
                    </a:moveTo>
                    <a:lnTo>
                      <a:pt x="2" y="34"/>
                    </a:lnTo>
                    <a:lnTo>
                      <a:pt x="4" y="2"/>
                    </a:lnTo>
                    <a:lnTo>
                      <a:pt x="4"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4" name="Freeform 24"/>
              <p:cNvSpPr/>
              <p:nvPr/>
            </p:nvSpPr>
            <p:spPr bwMode="auto">
              <a:xfrm>
                <a:off x="12495357" y="6591300"/>
                <a:ext cx="3175" cy="63500"/>
              </a:xfrm>
              <a:custGeom>
                <a:avLst/>
                <a:gdLst>
                  <a:gd name="T0" fmla="*/ 2 w 2"/>
                  <a:gd name="T1" fmla="*/ 40 h 40"/>
                  <a:gd name="T2" fmla="*/ 2 w 2"/>
                  <a:gd name="T3" fmla="*/ 20 h 40"/>
                  <a:gd name="T4" fmla="*/ 0 w 2"/>
                  <a:gd name="T5" fmla="*/ 0 h 40"/>
                </a:gdLst>
                <a:ahLst/>
                <a:cxnLst>
                  <a:cxn ang="0">
                    <a:pos x="T0" y="T1"/>
                  </a:cxn>
                  <a:cxn ang="0">
                    <a:pos x="T2" y="T3"/>
                  </a:cxn>
                  <a:cxn ang="0">
                    <a:pos x="T4" y="T5"/>
                  </a:cxn>
                </a:cxnLst>
                <a:rect l="0" t="0" r="r" b="b"/>
                <a:pathLst>
                  <a:path w="2" h="40">
                    <a:moveTo>
                      <a:pt x="2" y="40"/>
                    </a:moveTo>
                    <a:lnTo>
                      <a:pt x="2" y="20"/>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5" name="Freeform 25"/>
              <p:cNvSpPr/>
              <p:nvPr/>
            </p:nvSpPr>
            <p:spPr bwMode="auto">
              <a:xfrm>
                <a:off x="12469957" y="6467475"/>
                <a:ext cx="15875" cy="60325"/>
              </a:xfrm>
              <a:custGeom>
                <a:avLst/>
                <a:gdLst>
                  <a:gd name="T0" fmla="*/ 10 w 10"/>
                  <a:gd name="T1" fmla="*/ 38 h 38"/>
                  <a:gd name="T2" fmla="*/ 10 w 10"/>
                  <a:gd name="T3" fmla="*/ 36 h 38"/>
                  <a:gd name="T4" fmla="*/ 2 w 10"/>
                  <a:gd name="T5" fmla="*/ 4 h 38"/>
                  <a:gd name="T6" fmla="*/ 0 w 10"/>
                  <a:gd name="T7" fmla="*/ 0 h 38"/>
                </a:gdLst>
                <a:ahLst/>
                <a:cxnLst>
                  <a:cxn ang="0">
                    <a:pos x="T0" y="T1"/>
                  </a:cxn>
                  <a:cxn ang="0">
                    <a:pos x="T2" y="T3"/>
                  </a:cxn>
                  <a:cxn ang="0">
                    <a:pos x="T4" y="T5"/>
                  </a:cxn>
                  <a:cxn ang="0">
                    <a:pos x="T6" y="T7"/>
                  </a:cxn>
                </a:cxnLst>
                <a:rect l="0" t="0" r="r" b="b"/>
                <a:pathLst>
                  <a:path w="10" h="38">
                    <a:moveTo>
                      <a:pt x="10" y="38"/>
                    </a:moveTo>
                    <a:lnTo>
                      <a:pt x="10" y="36"/>
                    </a:lnTo>
                    <a:lnTo>
                      <a:pt x="2" y="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6" name="Freeform 26"/>
              <p:cNvSpPr/>
              <p:nvPr/>
            </p:nvSpPr>
            <p:spPr bwMode="auto">
              <a:xfrm>
                <a:off x="12419157" y="6350000"/>
                <a:ext cx="28575" cy="57150"/>
              </a:xfrm>
              <a:custGeom>
                <a:avLst/>
                <a:gdLst>
                  <a:gd name="T0" fmla="*/ 18 w 18"/>
                  <a:gd name="T1" fmla="*/ 36 h 36"/>
                  <a:gd name="T2" fmla="*/ 10 w 18"/>
                  <a:gd name="T3" fmla="*/ 18 h 36"/>
                  <a:gd name="T4" fmla="*/ 0 w 18"/>
                  <a:gd name="T5" fmla="*/ 0 h 36"/>
                </a:gdLst>
                <a:ahLst/>
                <a:cxnLst>
                  <a:cxn ang="0">
                    <a:pos x="T0" y="T1"/>
                  </a:cxn>
                  <a:cxn ang="0">
                    <a:pos x="T2" y="T3"/>
                  </a:cxn>
                  <a:cxn ang="0">
                    <a:pos x="T4" y="T5"/>
                  </a:cxn>
                </a:cxnLst>
                <a:rect l="0" t="0" r="r" b="b"/>
                <a:pathLst>
                  <a:path w="18" h="36">
                    <a:moveTo>
                      <a:pt x="18" y="36"/>
                    </a:moveTo>
                    <a:lnTo>
                      <a:pt x="10" y="18"/>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7" name="Freeform 27"/>
              <p:cNvSpPr/>
              <p:nvPr/>
            </p:nvSpPr>
            <p:spPr bwMode="auto">
              <a:xfrm>
                <a:off x="12342957" y="6251575"/>
                <a:ext cx="41275" cy="47625"/>
              </a:xfrm>
              <a:custGeom>
                <a:avLst/>
                <a:gdLst>
                  <a:gd name="T0" fmla="*/ 26 w 26"/>
                  <a:gd name="T1" fmla="*/ 30 h 30"/>
                  <a:gd name="T2" fmla="*/ 18 w 26"/>
                  <a:gd name="T3" fmla="*/ 20 h 30"/>
                  <a:gd name="T4" fmla="*/ 0 w 26"/>
                  <a:gd name="T5" fmla="*/ 0 h 30"/>
                </a:gdLst>
                <a:ahLst/>
                <a:cxnLst>
                  <a:cxn ang="0">
                    <a:pos x="T0" y="T1"/>
                  </a:cxn>
                  <a:cxn ang="0">
                    <a:pos x="T2" y="T3"/>
                  </a:cxn>
                  <a:cxn ang="0">
                    <a:pos x="T4" y="T5"/>
                  </a:cxn>
                </a:cxnLst>
                <a:rect l="0" t="0" r="r" b="b"/>
                <a:pathLst>
                  <a:path w="26" h="30">
                    <a:moveTo>
                      <a:pt x="26" y="30"/>
                    </a:moveTo>
                    <a:lnTo>
                      <a:pt x="18" y="20"/>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8" name="Freeform 28"/>
              <p:cNvSpPr/>
              <p:nvPr/>
            </p:nvSpPr>
            <p:spPr bwMode="auto">
              <a:xfrm>
                <a:off x="12244532" y="6169025"/>
                <a:ext cx="50800" cy="38100"/>
              </a:xfrm>
              <a:custGeom>
                <a:avLst/>
                <a:gdLst>
                  <a:gd name="T0" fmla="*/ 32 w 32"/>
                  <a:gd name="T1" fmla="*/ 24 h 24"/>
                  <a:gd name="T2" fmla="*/ 24 w 32"/>
                  <a:gd name="T3" fmla="*/ 16 h 24"/>
                  <a:gd name="T4" fmla="*/ 0 w 32"/>
                  <a:gd name="T5" fmla="*/ 0 h 24"/>
                </a:gdLst>
                <a:ahLst/>
                <a:cxnLst>
                  <a:cxn ang="0">
                    <a:pos x="T0" y="T1"/>
                  </a:cxn>
                  <a:cxn ang="0">
                    <a:pos x="T2" y="T3"/>
                  </a:cxn>
                  <a:cxn ang="0">
                    <a:pos x="T4" y="T5"/>
                  </a:cxn>
                </a:cxnLst>
                <a:rect l="0" t="0" r="r" b="b"/>
                <a:pathLst>
                  <a:path w="32" h="24">
                    <a:moveTo>
                      <a:pt x="32" y="24"/>
                    </a:moveTo>
                    <a:lnTo>
                      <a:pt x="24" y="16"/>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9" name="Freeform 29"/>
              <p:cNvSpPr/>
              <p:nvPr/>
            </p:nvSpPr>
            <p:spPr bwMode="auto">
              <a:xfrm>
                <a:off x="12136582" y="6102350"/>
                <a:ext cx="57150" cy="31750"/>
              </a:xfrm>
              <a:custGeom>
                <a:avLst/>
                <a:gdLst>
                  <a:gd name="T0" fmla="*/ 36 w 36"/>
                  <a:gd name="T1" fmla="*/ 20 h 20"/>
                  <a:gd name="T2" fmla="*/ 14 w 36"/>
                  <a:gd name="T3" fmla="*/ 8 h 20"/>
                  <a:gd name="T4" fmla="*/ 0 w 36"/>
                  <a:gd name="T5" fmla="*/ 0 h 20"/>
                </a:gdLst>
                <a:ahLst/>
                <a:cxnLst>
                  <a:cxn ang="0">
                    <a:pos x="T0" y="T1"/>
                  </a:cxn>
                  <a:cxn ang="0">
                    <a:pos x="T2" y="T3"/>
                  </a:cxn>
                  <a:cxn ang="0">
                    <a:pos x="T4" y="T5"/>
                  </a:cxn>
                </a:cxnLst>
                <a:rect l="0" t="0" r="r" b="b"/>
                <a:pathLst>
                  <a:path w="36" h="20">
                    <a:moveTo>
                      <a:pt x="36" y="20"/>
                    </a:moveTo>
                    <a:lnTo>
                      <a:pt x="14" y="8"/>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0" name="Line 30"/>
              <p:cNvSpPr>
                <a:spLocks noChangeShapeType="1"/>
              </p:cNvSpPr>
              <p:nvPr/>
            </p:nvSpPr>
            <p:spPr bwMode="auto">
              <a:xfrm flipH="1" flipV="1">
                <a:off x="12022282" y="6051550"/>
                <a:ext cx="57150" cy="22225"/>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1" name="Freeform 31"/>
              <p:cNvSpPr/>
              <p:nvPr/>
            </p:nvSpPr>
            <p:spPr bwMode="auto">
              <a:xfrm>
                <a:off x="11901632" y="6010275"/>
                <a:ext cx="60325" cy="19050"/>
              </a:xfrm>
              <a:custGeom>
                <a:avLst/>
                <a:gdLst>
                  <a:gd name="T0" fmla="*/ 38 w 38"/>
                  <a:gd name="T1" fmla="*/ 12 h 12"/>
                  <a:gd name="T2" fmla="*/ 4 w 38"/>
                  <a:gd name="T3" fmla="*/ 0 h 12"/>
                  <a:gd name="T4" fmla="*/ 0 w 38"/>
                  <a:gd name="T5" fmla="*/ 0 h 12"/>
                </a:gdLst>
                <a:ahLst/>
                <a:cxnLst>
                  <a:cxn ang="0">
                    <a:pos x="T0" y="T1"/>
                  </a:cxn>
                  <a:cxn ang="0">
                    <a:pos x="T2" y="T3"/>
                  </a:cxn>
                  <a:cxn ang="0">
                    <a:pos x="T4" y="T5"/>
                  </a:cxn>
                </a:cxnLst>
                <a:rect l="0" t="0" r="r" b="b"/>
                <a:pathLst>
                  <a:path w="38" h="12">
                    <a:moveTo>
                      <a:pt x="38" y="12"/>
                    </a:moveTo>
                    <a:lnTo>
                      <a:pt x="4" y="0"/>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2" name="Freeform 32"/>
              <p:cNvSpPr/>
              <p:nvPr/>
            </p:nvSpPr>
            <p:spPr bwMode="auto">
              <a:xfrm>
                <a:off x="11777807" y="5975350"/>
                <a:ext cx="63500" cy="15875"/>
              </a:xfrm>
              <a:custGeom>
                <a:avLst/>
                <a:gdLst>
                  <a:gd name="T0" fmla="*/ 40 w 40"/>
                  <a:gd name="T1" fmla="*/ 10 h 10"/>
                  <a:gd name="T2" fmla="*/ 16 w 40"/>
                  <a:gd name="T3" fmla="*/ 4 h 10"/>
                  <a:gd name="T4" fmla="*/ 0 w 40"/>
                  <a:gd name="T5" fmla="*/ 0 h 10"/>
                </a:gdLst>
                <a:ahLst/>
                <a:cxnLst>
                  <a:cxn ang="0">
                    <a:pos x="T0" y="T1"/>
                  </a:cxn>
                  <a:cxn ang="0">
                    <a:pos x="T2" y="T3"/>
                  </a:cxn>
                  <a:cxn ang="0">
                    <a:pos x="T4" y="T5"/>
                  </a:cxn>
                </a:cxnLst>
                <a:rect l="0" t="0" r="r" b="b"/>
                <a:pathLst>
                  <a:path w="40" h="10">
                    <a:moveTo>
                      <a:pt x="40" y="10"/>
                    </a:moveTo>
                    <a:lnTo>
                      <a:pt x="16" y="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3" name="Freeform 33"/>
              <p:cNvSpPr/>
              <p:nvPr/>
            </p:nvSpPr>
            <p:spPr bwMode="auto">
              <a:xfrm>
                <a:off x="11657157" y="5937250"/>
                <a:ext cx="60325" cy="22225"/>
              </a:xfrm>
              <a:custGeom>
                <a:avLst/>
                <a:gdLst>
                  <a:gd name="T0" fmla="*/ 38 w 38"/>
                  <a:gd name="T1" fmla="*/ 14 h 14"/>
                  <a:gd name="T2" fmla="*/ 24 w 38"/>
                  <a:gd name="T3" fmla="*/ 10 h 14"/>
                  <a:gd name="T4" fmla="*/ 0 w 38"/>
                  <a:gd name="T5" fmla="*/ 0 h 14"/>
                </a:gdLst>
                <a:ahLst/>
                <a:cxnLst>
                  <a:cxn ang="0">
                    <a:pos x="T0" y="T1"/>
                  </a:cxn>
                  <a:cxn ang="0">
                    <a:pos x="T2" y="T3"/>
                  </a:cxn>
                  <a:cxn ang="0">
                    <a:pos x="T4" y="T5"/>
                  </a:cxn>
                </a:cxnLst>
                <a:rect l="0" t="0" r="r" b="b"/>
                <a:pathLst>
                  <a:path w="38" h="14">
                    <a:moveTo>
                      <a:pt x="38" y="14"/>
                    </a:moveTo>
                    <a:lnTo>
                      <a:pt x="24" y="10"/>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4" name="Freeform 34"/>
              <p:cNvSpPr/>
              <p:nvPr/>
            </p:nvSpPr>
            <p:spPr bwMode="auto">
              <a:xfrm>
                <a:off x="11542857" y="5886450"/>
                <a:ext cx="57150" cy="28575"/>
              </a:xfrm>
              <a:custGeom>
                <a:avLst/>
                <a:gdLst>
                  <a:gd name="T0" fmla="*/ 36 w 36"/>
                  <a:gd name="T1" fmla="*/ 18 h 18"/>
                  <a:gd name="T2" fmla="*/ 10 w 36"/>
                  <a:gd name="T3" fmla="*/ 6 h 18"/>
                  <a:gd name="T4" fmla="*/ 0 w 36"/>
                  <a:gd name="T5" fmla="*/ 0 h 18"/>
                </a:gdLst>
                <a:ahLst/>
                <a:cxnLst>
                  <a:cxn ang="0">
                    <a:pos x="T0" y="T1"/>
                  </a:cxn>
                  <a:cxn ang="0">
                    <a:pos x="T2" y="T3"/>
                  </a:cxn>
                  <a:cxn ang="0">
                    <a:pos x="T4" y="T5"/>
                  </a:cxn>
                </a:cxnLst>
                <a:rect l="0" t="0" r="r" b="b"/>
                <a:pathLst>
                  <a:path w="36" h="18">
                    <a:moveTo>
                      <a:pt x="36" y="18"/>
                    </a:moveTo>
                    <a:lnTo>
                      <a:pt x="10" y="6"/>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5" name="Freeform 35"/>
              <p:cNvSpPr/>
              <p:nvPr/>
            </p:nvSpPr>
            <p:spPr bwMode="auto">
              <a:xfrm>
                <a:off x="11431732" y="5822950"/>
                <a:ext cx="53975" cy="34925"/>
              </a:xfrm>
              <a:custGeom>
                <a:avLst/>
                <a:gdLst>
                  <a:gd name="T0" fmla="*/ 34 w 34"/>
                  <a:gd name="T1" fmla="*/ 22 h 22"/>
                  <a:gd name="T2" fmla="*/ 28 w 34"/>
                  <a:gd name="T3" fmla="*/ 18 h 22"/>
                  <a:gd name="T4" fmla="*/ 6 w 34"/>
                  <a:gd name="T5" fmla="*/ 4 h 22"/>
                  <a:gd name="T6" fmla="*/ 0 w 34"/>
                  <a:gd name="T7" fmla="*/ 0 h 22"/>
                </a:gdLst>
                <a:ahLst/>
                <a:cxnLst>
                  <a:cxn ang="0">
                    <a:pos x="T0" y="T1"/>
                  </a:cxn>
                  <a:cxn ang="0">
                    <a:pos x="T2" y="T3"/>
                  </a:cxn>
                  <a:cxn ang="0">
                    <a:pos x="T4" y="T5"/>
                  </a:cxn>
                  <a:cxn ang="0">
                    <a:pos x="T6" y="T7"/>
                  </a:cxn>
                </a:cxnLst>
                <a:rect l="0" t="0" r="r" b="b"/>
                <a:pathLst>
                  <a:path w="34" h="22">
                    <a:moveTo>
                      <a:pt x="34" y="22"/>
                    </a:moveTo>
                    <a:lnTo>
                      <a:pt x="28" y="18"/>
                    </a:lnTo>
                    <a:lnTo>
                      <a:pt x="6" y="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6" name="Freeform 36"/>
              <p:cNvSpPr/>
              <p:nvPr/>
            </p:nvSpPr>
            <p:spPr bwMode="auto">
              <a:xfrm>
                <a:off x="11333307" y="5743575"/>
                <a:ext cx="47625" cy="41275"/>
              </a:xfrm>
              <a:custGeom>
                <a:avLst/>
                <a:gdLst>
                  <a:gd name="T0" fmla="*/ 30 w 30"/>
                  <a:gd name="T1" fmla="*/ 26 h 26"/>
                  <a:gd name="T2" fmla="*/ 26 w 30"/>
                  <a:gd name="T3" fmla="*/ 24 h 26"/>
                  <a:gd name="T4" fmla="*/ 0 w 30"/>
                  <a:gd name="T5" fmla="*/ 0 h 26"/>
                </a:gdLst>
                <a:ahLst/>
                <a:cxnLst>
                  <a:cxn ang="0">
                    <a:pos x="T0" y="T1"/>
                  </a:cxn>
                  <a:cxn ang="0">
                    <a:pos x="T2" y="T3"/>
                  </a:cxn>
                  <a:cxn ang="0">
                    <a:pos x="T4" y="T5"/>
                  </a:cxn>
                </a:cxnLst>
                <a:rect l="0" t="0" r="r" b="b"/>
                <a:pathLst>
                  <a:path w="30" h="26">
                    <a:moveTo>
                      <a:pt x="30" y="26"/>
                    </a:moveTo>
                    <a:lnTo>
                      <a:pt x="26" y="2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7" name="Freeform 37"/>
              <p:cNvSpPr/>
              <p:nvPr/>
            </p:nvSpPr>
            <p:spPr bwMode="auto">
              <a:xfrm>
                <a:off x="11247582" y="5648325"/>
                <a:ext cx="41275" cy="50800"/>
              </a:xfrm>
              <a:custGeom>
                <a:avLst/>
                <a:gdLst>
                  <a:gd name="T0" fmla="*/ 26 w 26"/>
                  <a:gd name="T1" fmla="*/ 32 h 32"/>
                  <a:gd name="T2" fmla="*/ 12 w 26"/>
                  <a:gd name="T3" fmla="*/ 16 h 32"/>
                  <a:gd name="T4" fmla="*/ 0 w 26"/>
                  <a:gd name="T5" fmla="*/ 0 h 32"/>
                </a:gdLst>
                <a:ahLst/>
                <a:cxnLst>
                  <a:cxn ang="0">
                    <a:pos x="T0" y="T1"/>
                  </a:cxn>
                  <a:cxn ang="0">
                    <a:pos x="T2" y="T3"/>
                  </a:cxn>
                  <a:cxn ang="0">
                    <a:pos x="T4" y="T5"/>
                  </a:cxn>
                </a:cxnLst>
                <a:rect l="0" t="0" r="r" b="b"/>
                <a:pathLst>
                  <a:path w="26" h="32">
                    <a:moveTo>
                      <a:pt x="26" y="32"/>
                    </a:moveTo>
                    <a:lnTo>
                      <a:pt x="12" y="16"/>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8" name="Freeform 38"/>
              <p:cNvSpPr/>
              <p:nvPr/>
            </p:nvSpPr>
            <p:spPr bwMode="auto">
              <a:xfrm>
                <a:off x="11177732" y="5543550"/>
                <a:ext cx="34925" cy="53975"/>
              </a:xfrm>
              <a:custGeom>
                <a:avLst/>
                <a:gdLst>
                  <a:gd name="T0" fmla="*/ 22 w 22"/>
                  <a:gd name="T1" fmla="*/ 34 h 34"/>
                  <a:gd name="T2" fmla="*/ 6 w 22"/>
                  <a:gd name="T3" fmla="*/ 10 h 34"/>
                  <a:gd name="T4" fmla="*/ 0 w 22"/>
                  <a:gd name="T5" fmla="*/ 0 h 34"/>
                </a:gdLst>
                <a:ahLst/>
                <a:cxnLst>
                  <a:cxn ang="0">
                    <a:pos x="T0" y="T1"/>
                  </a:cxn>
                  <a:cxn ang="0">
                    <a:pos x="T2" y="T3"/>
                  </a:cxn>
                  <a:cxn ang="0">
                    <a:pos x="T4" y="T5"/>
                  </a:cxn>
                </a:cxnLst>
                <a:rect l="0" t="0" r="r" b="b"/>
                <a:pathLst>
                  <a:path w="22" h="34">
                    <a:moveTo>
                      <a:pt x="22" y="34"/>
                    </a:moveTo>
                    <a:lnTo>
                      <a:pt x="6" y="10"/>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9" name="Freeform 39"/>
              <p:cNvSpPr/>
              <p:nvPr/>
            </p:nvSpPr>
            <p:spPr bwMode="auto">
              <a:xfrm>
                <a:off x="11130107" y="5426075"/>
                <a:ext cx="22225" cy="60325"/>
              </a:xfrm>
              <a:custGeom>
                <a:avLst/>
                <a:gdLst>
                  <a:gd name="T0" fmla="*/ 14 w 14"/>
                  <a:gd name="T1" fmla="*/ 38 h 38"/>
                  <a:gd name="T2" fmla="*/ 4 w 14"/>
                  <a:gd name="T3" fmla="*/ 14 h 38"/>
                  <a:gd name="T4" fmla="*/ 0 w 14"/>
                  <a:gd name="T5" fmla="*/ 0 h 38"/>
                </a:gdLst>
                <a:ahLst/>
                <a:cxnLst>
                  <a:cxn ang="0">
                    <a:pos x="T0" y="T1"/>
                  </a:cxn>
                  <a:cxn ang="0">
                    <a:pos x="T2" y="T3"/>
                  </a:cxn>
                  <a:cxn ang="0">
                    <a:pos x="T4" y="T5"/>
                  </a:cxn>
                </a:cxnLst>
                <a:rect l="0" t="0" r="r" b="b"/>
                <a:pathLst>
                  <a:path w="14" h="38">
                    <a:moveTo>
                      <a:pt x="14" y="38"/>
                    </a:moveTo>
                    <a:lnTo>
                      <a:pt x="4" y="1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0" name="Freeform 40"/>
              <p:cNvSpPr/>
              <p:nvPr/>
            </p:nvSpPr>
            <p:spPr bwMode="auto">
              <a:xfrm>
                <a:off x="11101532" y="5302250"/>
                <a:ext cx="9525" cy="63500"/>
              </a:xfrm>
              <a:custGeom>
                <a:avLst/>
                <a:gdLst>
                  <a:gd name="T0" fmla="*/ 6 w 6"/>
                  <a:gd name="T1" fmla="*/ 40 h 40"/>
                  <a:gd name="T2" fmla="*/ 2 w 6"/>
                  <a:gd name="T3" fmla="*/ 24 h 40"/>
                  <a:gd name="T4" fmla="*/ 0 w 6"/>
                  <a:gd name="T5" fmla="*/ 0 h 40"/>
                </a:gdLst>
                <a:ahLst/>
                <a:cxnLst>
                  <a:cxn ang="0">
                    <a:pos x="T0" y="T1"/>
                  </a:cxn>
                  <a:cxn ang="0">
                    <a:pos x="T2" y="T3"/>
                  </a:cxn>
                  <a:cxn ang="0">
                    <a:pos x="T4" y="T5"/>
                  </a:cxn>
                </a:cxnLst>
                <a:rect l="0" t="0" r="r" b="b"/>
                <a:pathLst>
                  <a:path w="6" h="40">
                    <a:moveTo>
                      <a:pt x="6" y="40"/>
                    </a:moveTo>
                    <a:lnTo>
                      <a:pt x="2" y="24"/>
                    </a:lnTo>
                    <a:lnTo>
                      <a:pt x="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1" name="Freeform 41"/>
              <p:cNvSpPr/>
              <p:nvPr/>
            </p:nvSpPr>
            <p:spPr bwMode="auto">
              <a:xfrm>
                <a:off x="11095182" y="5178425"/>
                <a:ext cx="3175" cy="63500"/>
              </a:xfrm>
              <a:custGeom>
                <a:avLst/>
                <a:gdLst>
                  <a:gd name="T0" fmla="*/ 0 w 2"/>
                  <a:gd name="T1" fmla="*/ 40 h 40"/>
                  <a:gd name="T2" fmla="*/ 0 w 2"/>
                  <a:gd name="T3" fmla="*/ 12 h 40"/>
                  <a:gd name="T4" fmla="*/ 2 w 2"/>
                  <a:gd name="T5" fmla="*/ 0 h 40"/>
                </a:gdLst>
                <a:ahLst/>
                <a:cxnLst>
                  <a:cxn ang="0">
                    <a:pos x="T0" y="T1"/>
                  </a:cxn>
                  <a:cxn ang="0">
                    <a:pos x="T2" y="T3"/>
                  </a:cxn>
                  <a:cxn ang="0">
                    <a:pos x="T4" y="T5"/>
                  </a:cxn>
                </a:cxnLst>
                <a:rect l="0" t="0" r="r" b="b"/>
                <a:pathLst>
                  <a:path w="2" h="40">
                    <a:moveTo>
                      <a:pt x="0" y="40"/>
                    </a:moveTo>
                    <a:lnTo>
                      <a:pt x="0" y="12"/>
                    </a:lnTo>
                    <a:lnTo>
                      <a:pt x="2"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2" name="Freeform 42"/>
              <p:cNvSpPr/>
              <p:nvPr/>
            </p:nvSpPr>
            <p:spPr bwMode="auto">
              <a:xfrm>
                <a:off x="11111057" y="5054600"/>
                <a:ext cx="22225" cy="60325"/>
              </a:xfrm>
              <a:custGeom>
                <a:avLst/>
                <a:gdLst>
                  <a:gd name="T0" fmla="*/ 0 w 14"/>
                  <a:gd name="T1" fmla="*/ 38 h 38"/>
                  <a:gd name="T2" fmla="*/ 0 w 14"/>
                  <a:gd name="T3" fmla="*/ 38 h 38"/>
                  <a:gd name="T4" fmla="*/ 12 w 14"/>
                  <a:gd name="T5" fmla="*/ 4 h 38"/>
                  <a:gd name="T6" fmla="*/ 14 w 14"/>
                  <a:gd name="T7" fmla="*/ 0 h 38"/>
                </a:gdLst>
                <a:ahLst/>
                <a:cxnLst>
                  <a:cxn ang="0">
                    <a:pos x="T0" y="T1"/>
                  </a:cxn>
                  <a:cxn ang="0">
                    <a:pos x="T2" y="T3"/>
                  </a:cxn>
                  <a:cxn ang="0">
                    <a:pos x="T4" y="T5"/>
                  </a:cxn>
                  <a:cxn ang="0">
                    <a:pos x="T6" y="T7"/>
                  </a:cxn>
                </a:cxnLst>
                <a:rect l="0" t="0" r="r" b="b"/>
                <a:pathLst>
                  <a:path w="14" h="38">
                    <a:moveTo>
                      <a:pt x="0" y="38"/>
                    </a:moveTo>
                    <a:lnTo>
                      <a:pt x="0" y="38"/>
                    </a:lnTo>
                    <a:lnTo>
                      <a:pt x="12" y="4"/>
                    </a:lnTo>
                    <a:lnTo>
                      <a:pt x="14"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3" name="Freeform 43"/>
              <p:cNvSpPr/>
              <p:nvPr/>
            </p:nvSpPr>
            <p:spPr bwMode="auto">
              <a:xfrm>
                <a:off x="11161857" y="4946650"/>
                <a:ext cx="34925" cy="53975"/>
              </a:xfrm>
              <a:custGeom>
                <a:avLst/>
                <a:gdLst>
                  <a:gd name="T0" fmla="*/ 0 w 22"/>
                  <a:gd name="T1" fmla="*/ 34 h 34"/>
                  <a:gd name="T2" fmla="*/ 20 w 22"/>
                  <a:gd name="T3" fmla="*/ 2 h 34"/>
                  <a:gd name="T4" fmla="*/ 22 w 22"/>
                  <a:gd name="T5" fmla="*/ 0 h 34"/>
                </a:gdLst>
                <a:ahLst/>
                <a:cxnLst>
                  <a:cxn ang="0">
                    <a:pos x="T0" y="T1"/>
                  </a:cxn>
                  <a:cxn ang="0">
                    <a:pos x="T2" y="T3"/>
                  </a:cxn>
                  <a:cxn ang="0">
                    <a:pos x="T4" y="T5"/>
                  </a:cxn>
                </a:cxnLst>
                <a:rect l="0" t="0" r="r" b="b"/>
                <a:pathLst>
                  <a:path w="22" h="34">
                    <a:moveTo>
                      <a:pt x="0" y="34"/>
                    </a:moveTo>
                    <a:lnTo>
                      <a:pt x="20" y="2"/>
                    </a:lnTo>
                    <a:lnTo>
                      <a:pt x="22"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4" name="Freeform 44"/>
              <p:cNvSpPr/>
              <p:nvPr/>
            </p:nvSpPr>
            <p:spPr bwMode="auto">
              <a:xfrm>
                <a:off x="11238057" y="4851400"/>
                <a:ext cx="41275" cy="44450"/>
              </a:xfrm>
              <a:custGeom>
                <a:avLst/>
                <a:gdLst>
                  <a:gd name="T0" fmla="*/ 0 w 26"/>
                  <a:gd name="T1" fmla="*/ 28 h 28"/>
                  <a:gd name="T2" fmla="*/ 0 w 26"/>
                  <a:gd name="T3" fmla="*/ 26 h 28"/>
                  <a:gd name="T4" fmla="*/ 16 w 26"/>
                  <a:gd name="T5" fmla="*/ 10 h 28"/>
                  <a:gd name="T6" fmla="*/ 26 w 26"/>
                  <a:gd name="T7" fmla="*/ 0 h 28"/>
                </a:gdLst>
                <a:ahLst/>
                <a:cxnLst>
                  <a:cxn ang="0">
                    <a:pos x="T0" y="T1"/>
                  </a:cxn>
                  <a:cxn ang="0">
                    <a:pos x="T2" y="T3"/>
                  </a:cxn>
                  <a:cxn ang="0">
                    <a:pos x="T4" y="T5"/>
                  </a:cxn>
                  <a:cxn ang="0">
                    <a:pos x="T6" y="T7"/>
                  </a:cxn>
                </a:cxnLst>
                <a:rect l="0" t="0" r="r" b="b"/>
                <a:pathLst>
                  <a:path w="26" h="28">
                    <a:moveTo>
                      <a:pt x="0" y="28"/>
                    </a:moveTo>
                    <a:lnTo>
                      <a:pt x="0" y="26"/>
                    </a:lnTo>
                    <a:lnTo>
                      <a:pt x="16" y="10"/>
                    </a:lnTo>
                    <a:lnTo>
                      <a:pt x="26"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5" name="Freeform 45"/>
              <p:cNvSpPr/>
              <p:nvPr/>
            </p:nvSpPr>
            <p:spPr bwMode="auto">
              <a:xfrm>
                <a:off x="11330132" y="4772025"/>
                <a:ext cx="50800" cy="38100"/>
              </a:xfrm>
              <a:custGeom>
                <a:avLst/>
                <a:gdLst>
                  <a:gd name="T0" fmla="*/ 0 w 32"/>
                  <a:gd name="T1" fmla="*/ 24 h 24"/>
                  <a:gd name="T2" fmla="*/ 16 w 32"/>
                  <a:gd name="T3" fmla="*/ 10 h 24"/>
                  <a:gd name="T4" fmla="*/ 32 w 32"/>
                  <a:gd name="T5" fmla="*/ 0 h 24"/>
                </a:gdLst>
                <a:ahLst/>
                <a:cxnLst>
                  <a:cxn ang="0">
                    <a:pos x="T0" y="T1"/>
                  </a:cxn>
                  <a:cxn ang="0">
                    <a:pos x="T2" y="T3"/>
                  </a:cxn>
                  <a:cxn ang="0">
                    <a:pos x="T4" y="T5"/>
                  </a:cxn>
                </a:cxnLst>
                <a:rect l="0" t="0" r="r" b="b"/>
                <a:pathLst>
                  <a:path w="32" h="24">
                    <a:moveTo>
                      <a:pt x="0" y="24"/>
                    </a:moveTo>
                    <a:lnTo>
                      <a:pt x="16" y="10"/>
                    </a:lnTo>
                    <a:lnTo>
                      <a:pt x="32"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6" name="Freeform 46"/>
              <p:cNvSpPr/>
              <p:nvPr/>
            </p:nvSpPr>
            <p:spPr bwMode="auto">
              <a:xfrm>
                <a:off x="11434907" y="4714875"/>
                <a:ext cx="57150" cy="25400"/>
              </a:xfrm>
              <a:custGeom>
                <a:avLst/>
                <a:gdLst>
                  <a:gd name="T0" fmla="*/ 0 w 36"/>
                  <a:gd name="T1" fmla="*/ 16 h 16"/>
                  <a:gd name="T2" fmla="*/ 24 w 36"/>
                  <a:gd name="T3" fmla="*/ 6 h 16"/>
                  <a:gd name="T4" fmla="*/ 36 w 36"/>
                  <a:gd name="T5" fmla="*/ 0 h 16"/>
                </a:gdLst>
                <a:ahLst/>
                <a:cxnLst>
                  <a:cxn ang="0">
                    <a:pos x="T0" y="T1"/>
                  </a:cxn>
                  <a:cxn ang="0">
                    <a:pos x="T2" y="T3"/>
                  </a:cxn>
                  <a:cxn ang="0">
                    <a:pos x="T4" y="T5"/>
                  </a:cxn>
                </a:cxnLst>
                <a:rect l="0" t="0" r="r" b="b"/>
                <a:pathLst>
                  <a:path w="36" h="16">
                    <a:moveTo>
                      <a:pt x="0" y="16"/>
                    </a:moveTo>
                    <a:lnTo>
                      <a:pt x="24" y="6"/>
                    </a:lnTo>
                    <a:lnTo>
                      <a:pt x="36"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7" name="Freeform 47"/>
              <p:cNvSpPr/>
              <p:nvPr/>
            </p:nvSpPr>
            <p:spPr bwMode="auto">
              <a:xfrm>
                <a:off x="11552382" y="4676775"/>
                <a:ext cx="63500" cy="15875"/>
              </a:xfrm>
              <a:custGeom>
                <a:avLst/>
                <a:gdLst>
                  <a:gd name="T0" fmla="*/ 0 w 40"/>
                  <a:gd name="T1" fmla="*/ 10 h 10"/>
                  <a:gd name="T2" fmla="*/ 6 w 40"/>
                  <a:gd name="T3" fmla="*/ 8 h 10"/>
                  <a:gd name="T4" fmla="*/ 38 w 40"/>
                  <a:gd name="T5" fmla="*/ 0 h 10"/>
                  <a:gd name="T6" fmla="*/ 40 w 40"/>
                  <a:gd name="T7" fmla="*/ 0 h 10"/>
                </a:gdLst>
                <a:ahLst/>
                <a:cxnLst>
                  <a:cxn ang="0">
                    <a:pos x="T0" y="T1"/>
                  </a:cxn>
                  <a:cxn ang="0">
                    <a:pos x="T2" y="T3"/>
                  </a:cxn>
                  <a:cxn ang="0">
                    <a:pos x="T4" y="T5"/>
                  </a:cxn>
                  <a:cxn ang="0">
                    <a:pos x="T6" y="T7"/>
                  </a:cxn>
                </a:cxnLst>
                <a:rect l="0" t="0" r="r" b="b"/>
                <a:pathLst>
                  <a:path w="40" h="10">
                    <a:moveTo>
                      <a:pt x="0" y="10"/>
                    </a:moveTo>
                    <a:lnTo>
                      <a:pt x="6" y="8"/>
                    </a:lnTo>
                    <a:lnTo>
                      <a:pt x="38" y="0"/>
                    </a:lnTo>
                    <a:lnTo>
                      <a:pt x="4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8" name="Freeform 48"/>
              <p:cNvSpPr/>
              <p:nvPr/>
            </p:nvSpPr>
            <p:spPr bwMode="auto">
              <a:xfrm>
                <a:off x="11676207" y="4660900"/>
                <a:ext cx="63500" cy="6350"/>
              </a:xfrm>
              <a:custGeom>
                <a:avLst/>
                <a:gdLst>
                  <a:gd name="T0" fmla="*/ 0 w 40"/>
                  <a:gd name="T1" fmla="*/ 4 h 4"/>
                  <a:gd name="T2" fmla="*/ 26 w 40"/>
                  <a:gd name="T3" fmla="*/ 0 h 4"/>
                  <a:gd name="T4" fmla="*/ 40 w 40"/>
                  <a:gd name="T5" fmla="*/ 0 h 4"/>
                </a:gdLst>
                <a:ahLst/>
                <a:cxnLst>
                  <a:cxn ang="0">
                    <a:pos x="T0" y="T1"/>
                  </a:cxn>
                  <a:cxn ang="0">
                    <a:pos x="T2" y="T3"/>
                  </a:cxn>
                  <a:cxn ang="0">
                    <a:pos x="T4" y="T5"/>
                  </a:cxn>
                </a:cxnLst>
                <a:rect l="0" t="0" r="r" b="b"/>
                <a:pathLst>
                  <a:path w="40" h="4">
                    <a:moveTo>
                      <a:pt x="0" y="4"/>
                    </a:moveTo>
                    <a:lnTo>
                      <a:pt x="26" y="0"/>
                    </a:lnTo>
                    <a:lnTo>
                      <a:pt x="4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9" name="Freeform 49"/>
              <p:cNvSpPr/>
              <p:nvPr/>
            </p:nvSpPr>
            <p:spPr bwMode="auto">
              <a:xfrm>
                <a:off x="11803207" y="4657725"/>
                <a:ext cx="63500" cy="0"/>
              </a:xfrm>
              <a:custGeom>
                <a:avLst/>
                <a:gdLst>
                  <a:gd name="T0" fmla="*/ 0 w 40"/>
                  <a:gd name="T1" fmla="*/ 22 w 40"/>
                  <a:gd name="T2" fmla="*/ 40 w 40"/>
                </a:gdLst>
                <a:ahLst/>
                <a:cxnLst>
                  <a:cxn ang="0">
                    <a:pos x="T0" y="0"/>
                  </a:cxn>
                  <a:cxn ang="0">
                    <a:pos x="T1" y="0"/>
                  </a:cxn>
                  <a:cxn ang="0">
                    <a:pos x="T2" y="0"/>
                  </a:cxn>
                </a:cxnLst>
                <a:rect l="0" t="0" r="r" b="b"/>
                <a:pathLst>
                  <a:path w="40">
                    <a:moveTo>
                      <a:pt x="0" y="0"/>
                    </a:moveTo>
                    <a:lnTo>
                      <a:pt x="22" y="0"/>
                    </a:lnTo>
                    <a:lnTo>
                      <a:pt x="40" y="0"/>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0" name="Freeform 50"/>
              <p:cNvSpPr/>
              <p:nvPr/>
            </p:nvSpPr>
            <p:spPr bwMode="auto">
              <a:xfrm>
                <a:off x="11930207" y="4664075"/>
                <a:ext cx="63500" cy="9525"/>
              </a:xfrm>
              <a:custGeom>
                <a:avLst/>
                <a:gdLst>
                  <a:gd name="T0" fmla="*/ 0 w 40"/>
                  <a:gd name="T1" fmla="*/ 0 h 6"/>
                  <a:gd name="T2" fmla="*/ 24 w 40"/>
                  <a:gd name="T3" fmla="*/ 2 h 6"/>
                  <a:gd name="T4" fmla="*/ 40 w 40"/>
                  <a:gd name="T5" fmla="*/ 6 h 6"/>
                </a:gdLst>
                <a:ahLst/>
                <a:cxnLst>
                  <a:cxn ang="0">
                    <a:pos x="T0" y="T1"/>
                  </a:cxn>
                  <a:cxn ang="0">
                    <a:pos x="T2" y="T3"/>
                  </a:cxn>
                  <a:cxn ang="0">
                    <a:pos x="T4" y="T5"/>
                  </a:cxn>
                </a:cxnLst>
                <a:rect l="0" t="0" r="r" b="b"/>
                <a:pathLst>
                  <a:path w="40" h="6">
                    <a:moveTo>
                      <a:pt x="0" y="0"/>
                    </a:moveTo>
                    <a:lnTo>
                      <a:pt x="24" y="2"/>
                    </a:lnTo>
                    <a:lnTo>
                      <a:pt x="40" y="6"/>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1" name="Freeform 51"/>
              <p:cNvSpPr/>
              <p:nvPr/>
            </p:nvSpPr>
            <p:spPr bwMode="auto">
              <a:xfrm>
                <a:off x="12054032" y="4683125"/>
                <a:ext cx="63500" cy="12700"/>
              </a:xfrm>
              <a:custGeom>
                <a:avLst/>
                <a:gdLst>
                  <a:gd name="T0" fmla="*/ 0 w 40"/>
                  <a:gd name="T1" fmla="*/ 0 h 8"/>
                  <a:gd name="T2" fmla="*/ 38 w 40"/>
                  <a:gd name="T3" fmla="*/ 8 h 8"/>
                  <a:gd name="T4" fmla="*/ 40 w 40"/>
                  <a:gd name="T5" fmla="*/ 8 h 8"/>
                </a:gdLst>
                <a:ahLst/>
                <a:cxnLst>
                  <a:cxn ang="0">
                    <a:pos x="T0" y="T1"/>
                  </a:cxn>
                  <a:cxn ang="0">
                    <a:pos x="T2" y="T3"/>
                  </a:cxn>
                  <a:cxn ang="0">
                    <a:pos x="T4" y="T5"/>
                  </a:cxn>
                </a:cxnLst>
                <a:rect l="0" t="0" r="r" b="b"/>
                <a:pathLst>
                  <a:path w="40" h="8">
                    <a:moveTo>
                      <a:pt x="0" y="0"/>
                    </a:moveTo>
                    <a:lnTo>
                      <a:pt x="38" y="8"/>
                    </a:lnTo>
                    <a:lnTo>
                      <a:pt x="40" y="8"/>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2" name="Freeform 52"/>
              <p:cNvSpPr/>
              <p:nvPr/>
            </p:nvSpPr>
            <p:spPr bwMode="auto">
              <a:xfrm>
                <a:off x="12177857" y="4714875"/>
                <a:ext cx="60325" cy="19050"/>
              </a:xfrm>
              <a:custGeom>
                <a:avLst/>
                <a:gdLst>
                  <a:gd name="T0" fmla="*/ 0 w 38"/>
                  <a:gd name="T1" fmla="*/ 0 h 12"/>
                  <a:gd name="T2" fmla="*/ 8 w 38"/>
                  <a:gd name="T3" fmla="*/ 2 h 12"/>
                  <a:gd name="T4" fmla="*/ 38 w 38"/>
                  <a:gd name="T5" fmla="*/ 12 h 12"/>
                </a:gdLst>
                <a:ahLst/>
                <a:cxnLst>
                  <a:cxn ang="0">
                    <a:pos x="T0" y="T1"/>
                  </a:cxn>
                  <a:cxn ang="0">
                    <a:pos x="T2" y="T3"/>
                  </a:cxn>
                  <a:cxn ang="0">
                    <a:pos x="T4" y="T5"/>
                  </a:cxn>
                </a:cxnLst>
                <a:rect l="0" t="0" r="r" b="b"/>
                <a:pathLst>
                  <a:path w="38" h="12">
                    <a:moveTo>
                      <a:pt x="0" y="0"/>
                    </a:moveTo>
                    <a:lnTo>
                      <a:pt x="8" y="2"/>
                    </a:lnTo>
                    <a:lnTo>
                      <a:pt x="38" y="12"/>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3" name="Freeform 53"/>
              <p:cNvSpPr/>
              <p:nvPr/>
            </p:nvSpPr>
            <p:spPr bwMode="auto">
              <a:xfrm>
                <a:off x="12301682" y="4752975"/>
                <a:ext cx="25400" cy="9525"/>
              </a:xfrm>
              <a:custGeom>
                <a:avLst/>
                <a:gdLst>
                  <a:gd name="T0" fmla="*/ 0 w 16"/>
                  <a:gd name="T1" fmla="*/ 0 h 6"/>
                  <a:gd name="T2" fmla="*/ 0 w 16"/>
                  <a:gd name="T3" fmla="*/ 0 h 6"/>
                  <a:gd name="T4" fmla="*/ 16 w 16"/>
                  <a:gd name="T5" fmla="*/ 6 h 6"/>
                </a:gdLst>
                <a:ahLst/>
                <a:cxnLst>
                  <a:cxn ang="0">
                    <a:pos x="T0" y="T1"/>
                  </a:cxn>
                  <a:cxn ang="0">
                    <a:pos x="T2" y="T3"/>
                  </a:cxn>
                  <a:cxn ang="0">
                    <a:pos x="T4" y="T5"/>
                  </a:cxn>
                </a:cxnLst>
                <a:rect l="0" t="0" r="r" b="b"/>
                <a:pathLst>
                  <a:path w="16" h="6">
                    <a:moveTo>
                      <a:pt x="0" y="0"/>
                    </a:moveTo>
                    <a:lnTo>
                      <a:pt x="0" y="0"/>
                    </a:lnTo>
                    <a:lnTo>
                      <a:pt x="16" y="6"/>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4" name="Freeform 54"/>
              <p:cNvSpPr/>
              <p:nvPr/>
            </p:nvSpPr>
            <p:spPr bwMode="auto">
              <a:xfrm>
                <a:off x="12288982" y="4702175"/>
                <a:ext cx="117475" cy="111125"/>
              </a:xfrm>
              <a:custGeom>
                <a:avLst/>
                <a:gdLst>
                  <a:gd name="T0" fmla="*/ 0 w 74"/>
                  <a:gd name="T1" fmla="*/ 70 h 70"/>
                  <a:gd name="T2" fmla="*/ 74 w 74"/>
                  <a:gd name="T3" fmla="*/ 58 h 70"/>
                  <a:gd name="T4" fmla="*/ 28 w 74"/>
                  <a:gd name="T5" fmla="*/ 0 h 70"/>
                  <a:gd name="T6" fmla="*/ 0 w 74"/>
                  <a:gd name="T7" fmla="*/ 70 h 70"/>
                </a:gdLst>
                <a:ahLst/>
                <a:cxnLst>
                  <a:cxn ang="0">
                    <a:pos x="T0" y="T1"/>
                  </a:cxn>
                  <a:cxn ang="0">
                    <a:pos x="T2" y="T3"/>
                  </a:cxn>
                  <a:cxn ang="0">
                    <a:pos x="T4" y="T5"/>
                  </a:cxn>
                  <a:cxn ang="0">
                    <a:pos x="T6" y="T7"/>
                  </a:cxn>
                </a:cxnLst>
                <a:rect l="0" t="0" r="r" b="b"/>
                <a:pathLst>
                  <a:path w="74" h="70">
                    <a:moveTo>
                      <a:pt x="0" y="70"/>
                    </a:moveTo>
                    <a:lnTo>
                      <a:pt x="74" y="58"/>
                    </a:lnTo>
                    <a:lnTo>
                      <a:pt x="28" y="0"/>
                    </a:lnTo>
                    <a:lnTo>
                      <a:pt x="0"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5" name="Line 55"/>
              <p:cNvSpPr>
                <a:spLocks noChangeShapeType="1"/>
              </p:cNvSpPr>
              <p:nvPr/>
            </p:nvSpPr>
            <p:spPr bwMode="auto">
              <a:xfrm flipH="1">
                <a:off x="14870257" y="4711700"/>
                <a:ext cx="28575"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6" name="Line 56"/>
              <p:cNvSpPr>
                <a:spLocks noChangeShapeType="1"/>
              </p:cNvSpPr>
              <p:nvPr/>
            </p:nvSpPr>
            <p:spPr bwMode="auto">
              <a:xfrm flipH="1">
                <a:off x="14746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7" name="Line 57"/>
              <p:cNvSpPr>
                <a:spLocks noChangeShapeType="1"/>
              </p:cNvSpPr>
              <p:nvPr/>
            </p:nvSpPr>
            <p:spPr bwMode="auto">
              <a:xfrm flipH="1">
                <a:off x="14619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8" name="Line 58"/>
              <p:cNvSpPr>
                <a:spLocks noChangeShapeType="1"/>
              </p:cNvSpPr>
              <p:nvPr/>
            </p:nvSpPr>
            <p:spPr bwMode="auto">
              <a:xfrm flipH="1">
                <a:off x="14492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9" name="Line 59"/>
              <p:cNvSpPr>
                <a:spLocks noChangeShapeType="1"/>
              </p:cNvSpPr>
              <p:nvPr/>
            </p:nvSpPr>
            <p:spPr bwMode="auto">
              <a:xfrm flipH="1">
                <a:off x="14365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0" name="Line 60"/>
              <p:cNvSpPr>
                <a:spLocks noChangeShapeType="1"/>
              </p:cNvSpPr>
              <p:nvPr/>
            </p:nvSpPr>
            <p:spPr bwMode="auto">
              <a:xfrm flipH="1">
                <a:off x="14238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1" name="Line 61"/>
              <p:cNvSpPr>
                <a:spLocks noChangeShapeType="1"/>
              </p:cNvSpPr>
              <p:nvPr/>
            </p:nvSpPr>
            <p:spPr bwMode="auto">
              <a:xfrm flipH="1">
                <a:off x="14111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2" name="Line 62"/>
              <p:cNvSpPr>
                <a:spLocks noChangeShapeType="1"/>
              </p:cNvSpPr>
              <p:nvPr/>
            </p:nvSpPr>
            <p:spPr bwMode="auto">
              <a:xfrm flipH="1">
                <a:off x="13984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3" name="Line 63"/>
              <p:cNvSpPr>
                <a:spLocks noChangeShapeType="1"/>
              </p:cNvSpPr>
              <p:nvPr/>
            </p:nvSpPr>
            <p:spPr bwMode="auto">
              <a:xfrm flipH="1">
                <a:off x="13857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4" name="Line 64"/>
              <p:cNvSpPr>
                <a:spLocks noChangeShapeType="1"/>
              </p:cNvSpPr>
              <p:nvPr/>
            </p:nvSpPr>
            <p:spPr bwMode="auto">
              <a:xfrm flipH="1">
                <a:off x="13730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5" name="Line 65"/>
              <p:cNvSpPr>
                <a:spLocks noChangeShapeType="1"/>
              </p:cNvSpPr>
              <p:nvPr/>
            </p:nvSpPr>
            <p:spPr bwMode="auto">
              <a:xfrm flipH="1">
                <a:off x="13603432" y="471170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6" name="Line 66"/>
              <p:cNvSpPr>
                <a:spLocks noChangeShapeType="1"/>
              </p:cNvSpPr>
              <p:nvPr/>
            </p:nvSpPr>
            <p:spPr bwMode="auto">
              <a:xfrm flipH="1">
                <a:off x="13485957" y="4711700"/>
                <a:ext cx="53975"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7" name="Freeform 67"/>
              <p:cNvSpPr/>
              <p:nvPr/>
            </p:nvSpPr>
            <p:spPr bwMode="auto">
              <a:xfrm>
                <a:off x="13425632" y="4711700"/>
                <a:ext cx="31750" cy="28575"/>
              </a:xfrm>
              <a:custGeom>
                <a:avLst/>
                <a:gdLst>
                  <a:gd name="T0" fmla="*/ 20 w 20"/>
                  <a:gd name="T1" fmla="*/ 0 h 18"/>
                  <a:gd name="T2" fmla="*/ 0 w 20"/>
                  <a:gd name="T3" fmla="*/ 0 h 18"/>
                  <a:gd name="T4" fmla="*/ 0 w 20"/>
                  <a:gd name="T5" fmla="*/ 18 h 18"/>
                </a:gdLst>
                <a:ahLst/>
                <a:cxnLst>
                  <a:cxn ang="0">
                    <a:pos x="T0" y="T1"/>
                  </a:cxn>
                  <a:cxn ang="0">
                    <a:pos x="T2" y="T3"/>
                  </a:cxn>
                  <a:cxn ang="0">
                    <a:pos x="T4" y="T5"/>
                  </a:cxn>
                </a:cxnLst>
                <a:rect l="0" t="0" r="r" b="b"/>
                <a:pathLst>
                  <a:path w="20" h="18">
                    <a:moveTo>
                      <a:pt x="20" y="0"/>
                    </a:moveTo>
                    <a:lnTo>
                      <a:pt x="0" y="0"/>
                    </a:lnTo>
                    <a:lnTo>
                      <a:pt x="0" y="18"/>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8" name="Line 68"/>
              <p:cNvSpPr>
                <a:spLocks noChangeShapeType="1"/>
              </p:cNvSpPr>
              <p:nvPr/>
            </p:nvSpPr>
            <p:spPr bwMode="auto">
              <a:xfrm>
                <a:off x="13425632" y="4797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9" name="Line 69"/>
              <p:cNvSpPr>
                <a:spLocks noChangeShapeType="1"/>
              </p:cNvSpPr>
              <p:nvPr/>
            </p:nvSpPr>
            <p:spPr bwMode="auto">
              <a:xfrm>
                <a:off x="13425632" y="4924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0" name="Line 70"/>
              <p:cNvSpPr>
                <a:spLocks noChangeShapeType="1"/>
              </p:cNvSpPr>
              <p:nvPr/>
            </p:nvSpPr>
            <p:spPr bwMode="auto">
              <a:xfrm>
                <a:off x="13425632" y="5051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1" name="Line 71"/>
              <p:cNvSpPr>
                <a:spLocks noChangeShapeType="1"/>
              </p:cNvSpPr>
              <p:nvPr/>
            </p:nvSpPr>
            <p:spPr bwMode="auto">
              <a:xfrm>
                <a:off x="13425632" y="5178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2" name="Line 72"/>
              <p:cNvSpPr>
                <a:spLocks noChangeShapeType="1"/>
              </p:cNvSpPr>
              <p:nvPr/>
            </p:nvSpPr>
            <p:spPr bwMode="auto">
              <a:xfrm>
                <a:off x="13425632" y="5305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3" name="Line 73"/>
              <p:cNvSpPr>
                <a:spLocks noChangeShapeType="1"/>
              </p:cNvSpPr>
              <p:nvPr/>
            </p:nvSpPr>
            <p:spPr bwMode="auto">
              <a:xfrm>
                <a:off x="13425632" y="5432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4" name="Line 74"/>
              <p:cNvSpPr>
                <a:spLocks noChangeShapeType="1"/>
              </p:cNvSpPr>
              <p:nvPr/>
            </p:nvSpPr>
            <p:spPr bwMode="auto">
              <a:xfrm>
                <a:off x="13425632" y="5559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5" name="Line 75"/>
              <p:cNvSpPr>
                <a:spLocks noChangeShapeType="1"/>
              </p:cNvSpPr>
              <p:nvPr/>
            </p:nvSpPr>
            <p:spPr bwMode="auto">
              <a:xfrm>
                <a:off x="13425632" y="5686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6" name="Line 76"/>
              <p:cNvSpPr>
                <a:spLocks noChangeShapeType="1"/>
              </p:cNvSpPr>
              <p:nvPr/>
            </p:nvSpPr>
            <p:spPr bwMode="auto">
              <a:xfrm>
                <a:off x="13425632" y="5813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7" name="Line 77"/>
              <p:cNvSpPr>
                <a:spLocks noChangeShapeType="1"/>
              </p:cNvSpPr>
              <p:nvPr/>
            </p:nvSpPr>
            <p:spPr bwMode="auto">
              <a:xfrm>
                <a:off x="13425632" y="5940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8" name="Line 78"/>
              <p:cNvSpPr>
                <a:spLocks noChangeShapeType="1"/>
              </p:cNvSpPr>
              <p:nvPr/>
            </p:nvSpPr>
            <p:spPr bwMode="auto">
              <a:xfrm>
                <a:off x="13425632" y="6067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9" name="Line 79"/>
              <p:cNvSpPr>
                <a:spLocks noChangeShapeType="1"/>
              </p:cNvSpPr>
              <p:nvPr/>
            </p:nvSpPr>
            <p:spPr bwMode="auto">
              <a:xfrm>
                <a:off x="13425632" y="6194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0" name="Line 80"/>
              <p:cNvSpPr>
                <a:spLocks noChangeShapeType="1"/>
              </p:cNvSpPr>
              <p:nvPr/>
            </p:nvSpPr>
            <p:spPr bwMode="auto">
              <a:xfrm>
                <a:off x="13425632" y="6321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1" name="Line 81"/>
              <p:cNvSpPr>
                <a:spLocks noChangeShapeType="1"/>
              </p:cNvSpPr>
              <p:nvPr/>
            </p:nvSpPr>
            <p:spPr bwMode="auto">
              <a:xfrm>
                <a:off x="13425632" y="6448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2" name="Line 82"/>
              <p:cNvSpPr>
                <a:spLocks noChangeShapeType="1"/>
              </p:cNvSpPr>
              <p:nvPr/>
            </p:nvSpPr>
            <p:spPr bwMode="auto">
              <a:xfrm>
                <a:off x="13425632" y="6575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3" name="Line 83"/>
              <p:cNvSpPr>
                <a:spLocks noChangeShapeType="1"/>
              </p:cNvSpPr>
              <p:nvPr/>
            </p:nvSpPr>
            <p:spPr bwMode="auto">
              <a:xfrm>
                <a:off x="13425632" y="6702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4" name="Line 84"/>
              <p:cNvSpPr>
                <a:spLocks noChangeShapeType="1"/>
              </p:cNvSpPr>
              <p:nvPr/>
            </p:nvSpPr>
            <p:spPr bwMode="auto">
              <a:xfrm>
                <a:off x="13425632" y="6829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5" name="Line 85"/>
              <p:cNvSpPr>
                <a:spLocks noChangeShapeType="1"/>
              </p:cNvSpPr>
              <p:nvPr/>
            </p:nvSpPr>
            <p:spPr bwMode="auto">
              <a:xfrm>
                <a:off x="13425632" y="6956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6" name="Line 86"/>
              <p:cNvSpPr>
                <a:spLocks noChangeShapeType="1"/>
              </p:cNvSpPr>
              <p:nvPr/>
            </p:nvSpPr>
            <p:spPr bwMode="auto">
              <a:xfrm>
                <a:off x="13425632" y="7083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7" name="Line 87"/>
              <p:cNvSpPr>
                <a:spLocks noChangeShapeType="1"/>
              </p:cNvSpPr>
              <p:nvPr/>
            </p:nvSpPr>
            <p:spPr bwMode="auto">
              <a:xfrm>
                <a:off x="13425632" y="7210425"/>
                <a:ext cx="0" cy="6350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8" name="Freeform 88"/>
              <p:cNvSpPr/>
              <p:nvPr/>
            </p:nvSpPr>
            <p:spPr bwMode="auto">
              <a:xfrm>
                <a:off x="13425632" y="7369175"/>
                <a:ext cx="31750" cy="28575"/>
              </a:xfrm>
              <a:custGeom>
                <a:avLst/>
                <a:gdLst>
                  <a:gd name="T0" fmla="*/ 0 w 20"/>
                  <a:gd name="T1" fmla="*/ 0 h 18"/>
                  <a:gd name="T2" fmla="*/ 0 w 20"/>
                  <a:gd name="T3" fmla="*/ 18 h 18"/>
                  <a:gd name="T4" fmla="*/ 20 w 20"/>
                  <a:gd name="T5" fmla="*/ 18 h 18"/>
                </a:gdLst>
                <a:ahLst/>
                <a:cxnLst>
                  <a:cxn ang="0">
                    <a:pos x="T0" y="T1"/>
                  </a:cxn>
                  <a:cxn ang="0">
                    <a:pos x="T2" y="T3"/>
                  </a:cxn>
                  <a:cxn ang="0">
                    <a:pos x="T4" y="T5"/>
                  </a:cxn>
                </a:cxnLst>
                <a:rect l="0" t="0" r="r" b="b"/>
                <a:pathLst>
                  <a:path w="20" h="18">
                    <a:moveTo>
                      <a:pt x="0" y="0"/>
                    </a:moveTo>
                    <a:lnTo>
                      <a:pt x="0" y="18"/>
                    </a:lnTo>
                    <a:lnTo>
                      <a:pt x="20" y="18"/>
                    </a:lnTo>
                  </a:path>
                </a:pathLst>
              </a:custGeom>
              <a:noFill/>
              <a:ln w="15875">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9" name="Line 89"/>
              <p:cNvSpPr>
                <a:spLocks noChangeShapeType="1"/>
              </p:cNvSpPr>
              <p:nvPr/>
            </p:nvSpPr>
            <p:spPr bwMode="auto">
              <a:xfrm>
                <a:off x="13514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0" name="Line 90"/>
              <p:cNvSpPr>
                <a:spLocks noChangeShapeType="1"/>
              </p:cNvSpPr>
              <p:nvPr/>
            </p:nvSpPr>
            <p:spPr bwMode="auto">
              <a:xfrm>
                <a:off x="13641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1" name="Line 91"/>
              <p:cNvSpPr>
                <a:spLocks noChangeShapeType="1"/>
              </p:cNvSpPr>
              <p:nvPr/>
            </p:nvSpPr>
            <p:spPr bwMode="auto">
              <a:xfrm>
                <a:off x="13768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2" name="Line 92"/>
              <p:cNvSpPr>
                <a:spLocks noChangeShapeType="1"/>
              </p:cNvSpPr>
              <p:nvPr/>
            </p:nvSpPr>
            <p:spPr bwMode="auto">
              <a:xfrm>
                <a:off x="13895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3" name="Line 93"/>
              <p:cNvSpPr>
                <a:spLocks noChangeShapeType="1"/>
              </p:cNvSpPr>
              <p:nvPr/>
            </p:nvSpPr>
            <p:spPr bwMode="auto">
              <a:xfrm>
                <a:off x="14022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4" name="Line 94"/>
              <p:cNvSpPr>
                <a:spLocks noChangeShapeType="1"/>
              </p:cNvSpPr>
              <p:nvPr/>
            </p:nvSpPr>
            <p:spPr bwMode="auto">
              <a:xfrm>
                <a:off x="14149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5" name="Line 95"/>
              <p:cNvSpPr>
                <a:spLocks noChangeShapeType="1"/>
              </p:cNvSpPr>
              <p:nvPr/>
            </p:nvSpPr>
            <p:spPr bwMode="auto">
              <a:xfrm>
                <a:off x="14276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6" name="Line 96"/>
              <p:cNvSpPr>
                <a:spLocks noChangeShapeType="1"/>
              </p:cNvSpPr>
              <p:nvPr/>
            </p:nvSpPr>
            <p:spPr bwMode="auto">
              <a:xfrm>
                <a:off x="14403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7" name="Line 97"/>
              <p:cNvSpPr>
                <a:spLocks noChangeShapeType="1"/>
              </p:cNvSpPr>
              <p:nvPr/>
            </p:nvSpPr>
            <p:spPr bwMode="auto">
              <a:xfrm>
                <a:off x="14530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8" name="Line 98"/>
              <p:cNvSpPr>
                <a:spLocks noChangeShapeType="1"/>
              </p:cNvSpPr>
              <p:nvPr/>
            </p:nvSpPr>
            <p:spPr bwMode="auto">
              <a:xfrm>
                <a:off x="14657532" y="73977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9" name="Line 99"/>
              <p:cNvSpPr>
                <a:spLocks noChangeShapeType="1"/>
              </p:cNvSpPr>
              <p:nvPr/>
            </p:nvSpPr>
            <p:spPr bwMode="auto">
              <a:xfrm>
                <a:off x="14784532" y="7397750"/>
                <a:ext cx="3175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0" name="Freeform 100"/>
              <p:cNvSpPr/>
              <p:nvPr/>
            </p:nvSpPr>
            <p:spPr bwMode="auto">
              <a:xfrm>
                <a:off x="14797232" y="7337425"/>
                <a:ext cx="101600" cy="120650"/>
              </a:xfrm>
              <a:custGeom>
                <a:avLst/>
                <a:gdLst>
                  <a:gd name="T0" fmla="*/ 0 w 64"/>
                  <a:gd name="T1" fmla="*/ 76 h 76"/>
                  <a:gd name="T2" fmla="*/ 64 w 64"/>
                  <a:gd name="T3" fmla="*/ 38 h 76"/>
                  <a:gd name="T4" fmla="*/ 0 w 64"/>
                  <a:gd name="T5" fmla="*/ 0 h 76"/>
                  <a:gd name="T6" fmla="*/ 0 w 64"/>
                  <a:gd name="T7" fmla="*/ 76 h 76"/>
                </a:gdLst>
                <a:ahLst/>
                <a:cxnLst>
                  <a:cxn ang="0">
                    <a:pos x="T0" y="T1"/>
                  </a:cxn>
                  <a:cxn ang="0">
                    <a:pos x="T2" y="T3"/>
                  </a:cxn>
                  <a:cxn ang="0">
                    <a:pos x="T4" y="T5"/>
                  </a:cxn>
                  <a:cxn ang="0">
                    <a:pos x="T6" y="T7"/>
                  </a:cxn>
                </a:cxnLst>
                <a:rect l="0" t="0" r="r" b="b"/>
                <a:pathLst>
                  <a:path w="64" h="76">
                    <a:moveTo>
                      <a:pt x="0" y="76"/>
                    </a:moveTo>
                    <a:lnTo>
                      <a:pt x="64" y="38"/>
                    </a:lnTo>
                    <a:lnTo>
                      <a:pt x="0" y="0"/>
                    </a:lnTo>
                    <a:lnTo>
                      <a:pt x="0" y="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1" name="Line 101"/>
              <p:cNvSpPr>
                <a:spLocks noChangeShapeType="1"/>
              </p:cNvSpPr>
              <p:nvPr/>
            </p:nvSpPr>
            <p:spPr bwMode="auto">
              <a:xfrm>
                <a:off x="13425632" y="6026150"/>
                <a:ext cx="3175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2" name="Line 102"/>
              <p:cNvSpPr>
                <a:spLocks noChangeShapeType="1"/>
              </p:cNvSpPr>
              <p:nvPr/>
            </p:nvSpPr>
            <p:spPr bwMode="auto">
              <a:xfrm>
                <a:off x="13514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3" name="Line 103"/>
              <p:cNvSpPr>
                <a:spLocks noChangeShapeType="1"/>
              </p:cNvSpPr>
              <p:nvPr/>
            </p:nvSpPr>
            <p:spPr bwMode="auto">
              <a:xfrm>
                <a:off x="13641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4" name="Line 104"/>
              <p:cNvSpPr>
                <a:spLocks noChangeShapeType="1"/>
              </p:cNvSpPr>
              <p:nvPr/>
            </p:nvSpPr>
            <p:spPr bwMode="auto">
              <a:xfrm>
                <a:off x="13768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5" name="Line 105"/>
              <p:cNvSpPr>
                <a:spLocks noChangeShapeType="1"/>
              </p:cNvSpPr>
              <p:nvPr/>
            </p:nvSpPr>
            <p:spPr bwMode="auto">
              <a:xfrm>
                <a:off x="13895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6" name="Line 106"/>
              <p:cNvSpPr>
                <a:spLocks noChangeShapeType="1"/>
              </p:cNvSpPr>
              <p:nvPr/>
            </p:nvSpPr>
            <p:spPr bwMode="auto">
              <a:xfrm>
                <a:off x="14022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7" name="Line 107"/>
              <p:cNvSpPr>
                <a:spLocks noChangeShapeType="1"/>
              </p:cNvSpPr>
              <p:nvPr/>
            </p:nvSpPr>
            <p:spPr bwMode="auto">
              <a:xfrm>
                <a:off x="14149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8" name="Line 108"/>
              <p:cNvSpPr>
                <a:spLocks noChangeShapeType="1"/>
              </p:cNvSpPr>
              <p:nvPr/>
            </p:nvSpPr>
            <p:spPr bwMode="auto">
              <a:xfrm>
                <a:off x="14276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9" name="Line 109"/>
              <p:cNvSpPr>
                <a:spLocks noChangeShapeType="1"/>
              </p:cNvSpPr>
              <p:nvPr/>
            </p:nvSpPr>
            <p:spPr bwMode="auto">
              <a:xfrm>
                <a:off x="14403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0" name="Line 110"/>
              <p:cNvSpPr>
                <a:spLocks noChangeShapeType="1"/>
              </p:cNvSpPr>
              <p:nvPr/>
            </p:nvSpPr>
            <p:spPr bwMode="auto">
              <a:xfrm>
                <a:off x="14530532" y="6026150"/>
                <a:ext cx="63500"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1" name="Line 111"/>
              <p:cNvSpPr>
                <a:spLocks noChangeShapeType="1"/>
              </p:cNvSpPr>
              <p:nvPr/>
            </p:nvSpPr>
            <p:spPr bwMode="auto">
              <a:xfrm>
                <a:off x="14676582" y="6026150"/>
                <a:ext cx="28575" cy="0"/>
              </a:xfrm>
              <a:prstGeom prst="line">
                <a:avLst/>
              </a:prstGeom>
              <a:noFill/>
              <a:ln w="15875">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2" name="Freeform 112"/>
              <p:cNvSpPr/>
              <p:nvPr/>
            </p:nvSpPr>
            <p:spPr bwMode="auto">
              <a:xfrm>
                <a:off x="16330757" y="4692650"/>
                <a:ext cx="28575" cy="6350"/>
              </a:xfrm>
              <a:custGeom>
                <a:avLst/>
                <a:gdLst>
                  <a:gd name="T0" fmla="*/ 18 w 18"/>
                  <a:gd name="T1" fmla="*/ 0 h 4"/>
                  <a:gd name="T2" fmla="*/ 18 w 18"/>
                  <a:gd name="T3" fmla="*/ 0 h 4"/>
                  <a:gd name="T4" fmla="*/ 0 w 18"/>
                  <a:gd name="T5" fmla="*/ 4 h 4"/>
                </a:gdLst>
                <a:ahLst/>
                <a:cxnLst>
                  <a:cxn ang="0">
                    <a:pos x="T0" y="T1"/>
                  </a:cxn>
                  <a:cxn ang="0">
                    <a:pos x="T2" y="T3"/>
                  </a:cxn>
                  <a:cxn ang="0">
                    <a:pos x="T4" y="T5"/>
                  </a:cxn>
                </a:cxnLst>
                <a:rect l="0" t="0" r="r" b="b"/>
                <a:pathLst>
                  <a:path w="18" h="4">
                    <a:moveTo>
                      <a:pt x="18" y="0"/>
                    </a:moveTo>
                    <a:lnTo>
                      <a:pt x="18" y="0"/>
                    </a:lnTo>
                    <a:lnTo>
                      <a:pt x="0" y="4"/>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3" name="Freeform 113"/>
              <p:cNvSpPr/>
              <p:nvPr/>
            </p:nvSpPr>
            <p:spPr bwMode="auto">
              <a:xfrm>
                <a:off x="16213282" y="4718050"/>
                <a:ext cx="60325" cy="22225"/>
              </a:xfrm>
              <a:custGeom>
                <a:avLst/>
                <a:gdLst>
                  <a:gd name="T0" fmla="*/ 38 w 38"/>
                  <a:gd name="T1" fmla="*/ 0 h 14"/>
                  <a:gd name="T2" fmla="*/ 8 w 38"/>
                  <a:gd name="T3" fmla="*/ 12 h 14"/>
                  <a:gd name="T4" fmla="*/ 0 w 38"/>
                  <a:gd name="T5" fmla="*/ 14 h 14"/>
                </a:gdLst>
                <a:ahLst/>
                <a:cxnLst>
                  <a:cxn ang="0">
                    <a:pos x="T0" y="T1"/>
                  </a:cxn>
                  <a:cxn ang="0">
                    <a:pos x="T2" y="T3"/>
                  </a:cxn>
                  <a:cxn ang="0">
                    <a:pos x="T4" y="T5"/>
                  </a:cxn>
                </a:cxnLst>
                <a:rect l="0" t="0" r="r" b="b"/>
                <a:pathLst>
                  <a:path w="38" h="14">
                    <a:moveTo>
                      <a:pt x="38" y="0"/>
                    </a:moveTo>
                    <a:lnTo>
                      <a:pt x="8" y="12"/>
                    </a:lnTo>
                    <a:lnTo>
                      <a:pt x="0" y="14"/>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4" name="Freeform 114"/>
              <p:cNvSpPr/>
              <p:nvPr/>
            </p:nvSpPr>
            <p:spPr bwMode="auto">
              <a:xfrm>
                <a:off x="16102157" y="4768850"/>
                <a:ext cx="53975" cy="28575"/>
              </a:xfrm>
              <a:custGeom>
                <a:avLst/>
                <a:gdLst>
                  <a:gd name="T0" fmla="*/ 34 w 34"/>
                  <a:gd name="T1" fmla="*/ 0 h 18"/>
                  <a:gd name="T2" fmla="*/ 22 w 34"/>
                  <a:gd name="T3" fmla="*/ 6 h 18"/>
                  <a:gd name="T4" fmla="*/ 0 w 34"/>
                  <a:gd name="T5" fmla="*/ 18 h 18"/>
                </a:gdLst>
                <a:ahLst/>
                <a:cxnLst>
                  <a:cxn ang="0">
                    <a:pos x="T0" y="T1"/>
                  </a:cxn>
                  <a:cxn ang="0">
                    <a:pos x="T2" y="T3"/>
                  </a:cxn>
                  <a:cxn ang="0">
                    <a:pos x="T4" y="T5"/>
                  </a:cxn>
                </a:cxnLst>
                <a:rect l="0" t="0" r="r" b="b"/>
                <a:pathLst>
                  <a:path w="34" h="18">
                    <a:moveTo>
                      <a:pt x="34" y="0"/>
                    </a:moveTo>
                    <a:lnTo>
                      <a:pt x="22" y="6"/>
                    </a:lnTo>
                    <a:lnTo>
                      <a:pt x="0" y="18"/>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5" name="Freeform 115"/>
              <p:cNvSpPr/>
              <p:nvPr/>
            </p:nvSpPr>
            <p:spPr bwMode="auto">
              <a:xfrm>
                <a:off x="15997382" y="4832350"/>
                <a:ext cx="50800" cy="41275"/>
              </a:xfrm>
              <a:custGeom>
                <a:avLst/>
                <a:gdLst>
                  <a:gd name="T0" fmla="*/ 32 w 32"/>
                  <a:gd name="T1" fmla="*/ 0 h 26"/>
                  <a:gd name="T2" fmla="*/ 16 w 32"/>
                  <a:gd name="T3" fmla="*/ 12 h 26"/>
                  <a:gd name="T4" fmla="*/ 0 w 32"/>
                  <a:gd name="T5" fmla="*/ 26 h 26"/>
                </a:gdLst>
                <a:ahLst/>
                <a:cxnLst>
                  <a:cxn ang="0">
                    <a:pos x="T0" y="T1"/>
                  </a:cxn>
                  <a:cxn ang="0">
                    <a:pos x="T2" y="T3"/>
                  </a:cxn>
                  <a:cxn ang="0">
                    <a:pos x="T4" y="T5"/>
                  </a:cxn>
                </a:cxnLst>
                <a:rect l="0" t="0" r="r" b="b"/>
                <a:pathLst>
                  <a:path w="32" h="26">
                    <a:moveTo>
                      <a:pt x="32" y="0"/>
                    </a:moveTo>
                    <a:lnTo>
                      <a:pt x="16" y="12"/>
                    </a:lnTo>
                    <a:lnTo>
                      <a:pt x="0" y="26"/>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6" name="Freeform 116"/>
              <p:cNvSpPr/>
              <p:nvPr/>
            </p:nvSpPr>
            <p:spPr bwMode="auto">
              <a:xfrm>
                <a:off x="15908482" y="4914900"/>
                <a:ext cx="41275" cy="47625"/>
              </a:xfrm>
              <a:custGeom>
                <a:avLst/>
                <a:gdLst>
                  <a:gd name="T0" fmla="*/ 26 w 26"/>
                  <a:gd name="T1" fmla="*/ 0 h 30"/>
                  <a:gd name="T2" fmla="*/ 10 w 26"/>
                  <a:gd name="T3" fmla="*/ 18 h 30"/>
                  <a:gd name="T4" fmla="*/ 0 w 26"/>
                  <a:gd name="T5" fmla="*/ 30 h 30"/>
                </a:gdLst>
                <a:ahLst/>
                <a:cxnLst>
                  <a:cxn ang="0">
                    <a:pos x="T0" y="T1"/>
                  </a:cxn>
                  <a:cxn ang="0">
                    <a:pos x="T2" y="T3"/>
                  </a:cxn>
                  <a:cxn ang="0">
                    <a:pos x="T4" y="T5"/>
                  </a:cxn>
                </a:cxnLst>
                <a:rect l="0" t="0" r="r" b="b"/>
                <a:pathLst>
                  <a:path w="26" h="30">
                    <a:moveTo>
                      <a:pt x="26" y="0"/>
                    </a:moveTo>
                    <a:lnTo>
                      <a:pt x="10" y="18"/>
                    </a:lnTo>
                    <a:lnTo>
                      <a:pt x="0" y="3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7" name="Freeform 117"/>
              <p:cNvSpPr/>
              <p:nvPr/>
            </p:nvSpPr>
            <p:spPr bwMode="auto">
              <a:xfrm>
                <a:off x="15832282" y="5010150"/>
                <a:ext cx="34925" cy="53975"/>
              </a:xfrm>
              <a:custGeom>
                <a:avLst/>
                <a:gdLst>
                  <a:gd name="T0" fmla="*/ 22 w 22"/>
                  <a:gd name="T1" fmla="*/ 0 h 34"/>
                  <a:gd name="T2" fmla="*/ 22 w 22"/>
                  <a:gd name="T3" fmla="*/ 2 h 34"/>
                  <a:gd name="T4" fmla="*/ 4 w 22"/>
                  <a:gd name="T5" fmla="*/ 24 h 34"/>
                  <a:gd name="T6" fmla="*/ 0 w 22"/>
                  <a:gd name="T7" fmla="*/ 34 h 34"/>
                </a:gdLst>
                <a:ahLst/>
                <a:cxnLst>
                  <a:cxn ang="0">
                    <a:pos x="T0" y="T1"/>
                  </a:cxn>
                  <a:cxn ang="0">
                    <a:pos x="T2" y="T3"/>
                  </a:cxn>
                  <a:cxn ang="0">
                    <a:pos x="T4" y="T5"/>
                  </a:cxn>
                  <a:cxn ang="0">
                    <a:pos x="T6" y="T7"/>
                  </a:cxn>
                </a:cxnLst>
                <a:rect l="0" t="0" r="r" b="b"/>
                <a:pathLst>
                  <a:path w="22" h="34">
                    <a:moveTo>
                      <a:pt x="22" y="0"/>
                    </a:moveTo>
                    <a:lnTo>
                      <a:pt x="22" y="2"/>
                    </a:lnTo>
                    <a:lnTo>
                      <a:pt x="4" y="24"/>
                    </a:lnTo>
                    <a:lnTo>
                      <a:pt x="0" y="34"/>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8" name="Freeform 118"/>
              <p:cNvSpPr/>
              <p:nvPr/>
            </p:nvSpPr>
            <p:spPr bwMode="auto">
              <a:xfrm>
                <a:off x="15768782" y="5118100"/>
                <a:ext cx="28575" cy="53975"/>
              </a:xfrm>
              <a:custGeom>
                <a:avLst/>
                <a:gdLst>
                  <a:gd name="T0" fmla="*/ 18 w 18"/>
                  <a:gd name="T1" fmla="*/ 0 h 34"/>
                  <a:gd name="T2" fmla="*/ 16 w 18"/>
                  <a:gd name="T3" fmla="*/ 6 h 34"/>
                  <a:gd name="T4" fmla="*/ 2 w 18"/>
                  <a:gd name="T5" fmla="*/ 30 h 34"/>
                  <a:gd name="T6" fmla="*/ 0 w 18"/>
                  <a:gd name="T7" fmla="*/ 34 h 34"/>
                </a:gdLst>
                <a:ahLst/>
                <a:cxnLst>
                  <a:cxn ang="0">
                    <a:pos x="T0" y="T1"/>
                  </a:cxn>
                  <a:cxn ang="0">
                    <a:pos x="T2" y="T3"/>
                  </a:cxn>
                  <a:cxn ang="0">
                    <a:pos x="T4" y="T5"/>
                  </a:cxn>
                  <a:cxn ang="0">
                    <a:pos x="T6" y="T7"/>
                  </a:cxn>
                </a:cxnLst>
                <a:rect l="0" t="0" r="r" b="b"/>
                <a:pathLst>
                  <a:path w="18" h="34">
                    <a:moveTo>
                      <a:pt x="18" y="0"/>
                    </a:moveTo>
                    <a:lnTo>
                      <a:pt x="16" y="6"/>
                    </a:lnTo>
                    <a:lnTo>
                      <a:pt x="2" y="30"/>
                    </a:lnTo>
                    <a:lnTo>
                      <a:pt x="0" y="34"/>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9" name="Line 119"/>
              <p:cNvSpPr>
                <a:spLocks noChangeShapeType="1"/>
              </p:cNvSpPr>
              <p:nvPr/>
            </p:nvSpPr>
            <p:spPr bwMode="auto">
              <a:xfrm flipH="1">
                <a:off x="15721157" y="5232400"/>
                <a:ext cx="22225" cy="5715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0" name="Freeform 120"/>
              <p:cNvSpPr/>
              <p:nvPr/>
            </p:nvSpPr>
            <p:spPr bwMode="auto">
              <a:xfrm>
                <a:off x="15683057" y="5349875"/>
                <a:ext cx="19050" cy="63500"/>
              </a:xfrm>
              <a:custGeom>
                <a:avLst/>
                <a:gdLst>
                  <a:gd name="T0" fmla="*/ 12 w 12"/>
                  <a:gd name="T1" fmla="*/ 0 h 40"/>
                  <a:gd name="T2" fmla="*/ 4 w 12"/>
                  <a:gd name="T3" fmla="*/ 26 h 40"/>
                  <a:gd name="T4" fmla="*/ 0 w 12"/>
                  <a:gd name="T5" fmla="*/ 40 h 40"/>
                </a:gdLst>
                <a:ahLst/>
                <a:cxnLst>
                  <a:cxn ang="0">
                    <a:pos x="T0" y="T1"/>
                  </a:cxn>
                  <a:cxn ang="0">
                    <a:pos x="T2" y="T3"/>
                  </a:cxn>
                  <a:cxn ang="0">
                    <a:pos x="T4" y="T5"/>
                  </a:cxn>
                </a:cxnLst>
                <a:rect l="0" t="0" r="r" b="b"/>
                <a:pathLst>
                  <a:path w="12" h="40">
                    <a:moveTo>
                      <a:pt x="12" y="0"/>
                    </a:moveTo>
                    <a:lnTo>
                      <a:pt x="4" y="26"/>
                    </a:lnTo>
                    <a:lnTo>
                      <a:pt x="0"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1" name="Freeform 121"/>
              <p:cNvSpPr/>
              <p:nvPr/>
            </p:nvSpPr>
            <p:spPr bwMode="auto">
              <a:xfrm>
                <a:off x="15657657" y="5473700"/>
                <a:ext cx="9525" cy="63500"/>
              </a:xfrm>
              <a:custGeom>
                <a:avLst/>
                <a:gdLst>
                  <a:gd name="T0" fmla="*/ 6 w 6"/>
                  <a:gd name="T1" fmla="*/ 0 h 40"/>
                  <a:gd name="T2" fmla="*/ 4 w 6"/>
                  <a:gd name="T3" fmla="*/ 8 h 40"/>
                  <a:gd name="T4" fmla="*/ 0 w 6"/>
                  <a:gd name="T5" fmla="*/ 40 h 40"/>
                </a:gdLst>
                <a:ahLst/>
                <a:cxnLst>
                  <a:cxn ang="0">
                    <a:pos x="T0" y="T1"/>
                  </a:cxn>
                  <a:cxn ang="0">
                    <a:pos x="T2" y="T3"/>
                  </a:cxn>
                  <a:cxn ang="0">
                    <a:pos x="T4" y="T5"/>
                  </a:cxn>
                </a:cxnLst>
                <a:rect l="0" t="0" r="r" b="b"/>
                <a:pathLst>
                  <a:path w="6" h="40">
                    <a:moveTo>
                      <a:pt x="6" y="0"/>
                    </a:moveTo>
                    <a:lnTo>
                      <a:pt x="4" y="8"/>
                    </a:lnTo>
                    <a:lnTo>
                      <a:pt x="0"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2" name="Line 122"/>
              <p:cNvSpPr>
                <a:spLocks noChangeShapeType="1"/>
              </p:cNvSpPr>
              <p:nvPr/>
            </p:nvSpPr>
            <p:spPr bwMode="auto">
              <a:xfrm flipH="1">
                <a:off x="15635432" y="5597525"/>
                <a:ext cx="9525"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3" name="Line 123"/>
              <p:cNvSpPr>
                <a:spLocks noChangeShapeType="1"/>
              </p:cNvSpPr>
              <p:nvPr/>
            </p:nvSpPr>
            <p:spPr bwMode="auto">
              <a:xfrm flipH="1">
                <a:off x="15622732" y="5724525"/>
                <a:ext cx="6350"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4" name="Freeform 124"/>
              <p:cNvSpPr/>
              <p:nvPr/>
            </p:nvSpPr>
            <p:spPr bwMode="auto">
              <a:xfrm>
                <a:off x="15616382" y="5851525"/>
                <a:ext cx="3175" cy="63500"/>
              </a:xfrm>
              <a:custGeom>
                <a:avLst/>
                <a:gdLst>
                  <a:gd name="T0" fmla="*/ 2 w 2"/>
                  <a:gd name="T1" fmla="*/ 0 h 40"/>
                  <a:gd name="T2" fmla="*/ 0 w 2"/>
                  <a:gd name="T3" fmla="*/ 38 h 40"/>
                  <a:gd name="T4" fmla="*/ 0 w 2"/>
                  <a:gd name="T5" fmla="*/ 40 h 40"/>
                </a:gdLst>
                <a:ahLst/>
                <a:cxnLst>
                  <a:cxn ang="0">
                    <a:pos x="T0" y="T1"/>
                  </a:cxn>
                  <a:cxn ang="0">
                    <a:pos x="T2" y="T3"/>
                  </a:cxn>
                  <a:cxn ang="0">
                    <a:pos x="T4" y="T5"/>
                  </a:cxn>
                </a:cxnLst>
                <a:rect l="0" t="0" r="r" b="b"/>
                <a:pathLst>
                  <a:path w="2" h="40">
                    <a:moveTo>
                      <a:pt x="2" y="0"/>
                    </a:moveTo>
                    <a:lnTo>
                      <a:pt x="0" y="38"/>
                    </a:lnTo>
                    <a:lnTo>
                      <a:pt x="0"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5" name="Freeform 125"/>
              <p:cNvSpPr/>
              <p:nvPr/>
            </p:nvSpPr>
            <p:spPr bwMode="auto">
              <a:xfrm>
                <a:off x="15616382" y="5978525"/>
                <a:ext cx="0" cy="63500"/>
              </a:xfrm>
              <a:custGeom>
                <a:avLst/>
                <a:gdLst>
                  <a:gd name="T0" fmla="*/ 0 h 40"/>
                  <a:gd name="T1" fmla="*/ 30 h 40"/>
                  <a:gd name="T2" fmla="*/ 40 h 40"/>
                </a:gdLst>
                <a:ahLst/>
                <a:cxnLst>
                  <a:cxn ang="0">
                    <a:pos x="0" y="T0"/>
                  </a:cxn>
                  <a:cxn ang="0">
                    <a:pos x="0" y="T1"/>
                  </a:cxn>
                  <a:cxn ang="0">
                    <a:pos x="0" y="T2"/>
                  </a:cxn>
                </a:cxnLst>
                <a:rect l="0" t="0" r="r" b="b"/>
                <a:pathLst>
                  <a:path h="40">
                    <a:moveTo>
                      <a:pt x="0" y="0"/>
                    </a:moveTo>
                    <a:lnTo>
                      <a:pt x="0" y="30"/>
                    </a:lnTo>
                    <a:lnTo>
                      <a:pt x="0"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6" name="Freeform 126"/>
              <p:cNvSpPr/>
              <p:nvPr/>
            </p:nvSpPr>
            <p:spPr bwMode="auto">
              <a:xfrm>
                <a:off x="15616382" y="6105525"/>
                <a:ext cx="3175" cy="63500"/>
              </a:xfrm>
              <a:custGeom>
                <a:avLst/>
                <a:gdLst>
                  <a:gd name="T0" fmla="*/ 0 w 2"/>
                  <a:gd name="T1" fmla="*/ 0 h 40"/>
                  <a:gd name="T2" fmla="*/ 2 w 2"/>
                  <a:gd name="T3" fmla="*/ 38 h 40"/>
                  <a:gd name="T4" fmla="*/ 2 w 2"/>
                  <a:gd name="T5" fmla="*/ 40 h 40"/>
                </a:gdLst>
                <a:ahLst/>
                <a:cxnLst>
                  <a:cxn ang="0">
                    <a:pos x="T0" y="T1"/>
                  </a:cxn>
                  <a:cxn ang="0">
                    <a:pos x="T2" y="T3"/>
                  </a:cxn>
                  <a:cxn ang="0">
                    <a:pos x="T4" y="T5"/>
                  </a:cxn>
                </a:cxnLst>
                <a:rect l="0" t="0" r="r" b="b"/>
                <a:pathLst>
                  <a:path w="2" h="40">
                    <a:moveTo>
                      <a:pt x="0" y="0"/>
                    </a:moveTo>
                    <a:lnTo>
                      <a:pt x="2" y="38"/>
                    </a:lnTo>
                    <a:lnTo>
                      <a:pt x="2"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7" name="Line 127"/>
              <p:cNvSpPr>
                <a:spLocks noChangeShapeType="1"/>
              </p:cNvSpPr>
              <p:nvPr/>
            </p:nvSpPr>
            <p:spPr bwMode="auto">
              <a:xfrm>
                <a:off x="15622732" y="6232525"/>
                <a:ext cx="6350"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8" name="Freeform 128"/>
              <p:cNvSpPr/>
              <p:nvPr/>
            </p:nvSpPr>
            <p:spPr bwMode="auto">
              <a:xfrm>
                <a:off x="15635432" y="6359525"/>
                <a:ext cx="9525" cy="63500"/>
              </a:xfrm>
              <a:custGeom>
                <a:avLst/>
                <a:gdLst>
                  <a:gd name="T0" fmla="*/ 0 w 6"/>
                  <a:gd name="T1" fmla="*/ 0 h 40"/>
                  <a:gd name="T2" fmla="*/ 0 w 6"/>
                  <a:gd name="T3" fmla="*/ 6 h 40"/>
                  <a:gd name="T4" fmla="*/ 6 w 6"/>
                  <a:gd name="T5" fmla="*/ 40 h 40"/>
                </a:gdLst>
                <a:ahLst/>
                <a:cxnLst>
                  <a:cxn ang="0">
                    <a:pos x="T0" y="T1"/>
                  </a:cxn>
                  <a:cxn ang="0">
                    <a:pos x="T2" y="T3"/>
                  </a:cxn>
                  <a:cxn ang="0">
                    <a:pos x="T4" y="T5"/>
                  </a:cxn>
                </a:cxnLst>
                <a:rect l="0" t="0" r="r" b="b"/>
                <a:pathLst>
                  <a:path w="6" h="40">
                    <a:moveTo>
                      <a:pt x="0" y="0"/>
                    </a:moveTo>
                    <a:lnTo>
                      <a:pt x="0" y="6"/>
                    </a:lnTo>
                    <a:lnTo>
                      <a:pt x="6"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9" name="Freeform 129"/>
              <p:cNvSpPr/>
              <p:nvPr/>
            </p:nvSpPr>
            <p:spPr bwMode="auto">
              <a:xfrm>
                <a:off x="15654482" y="6483350"/>
                <a:ext cx="12700" cy="63500"/>
              </a:xfrm>
              <a:custGeom>
                <a:avLst/>
                <a:gdLst>
                  <a:gd name="T0" fmla="*/ 0 w 8"/>
                  <a:gd name="T1" fmla="*/ 0 h 40"/>
                  <a:gd name="T2" fmla="*/ 2 w 8"/>
                  <a:gd name="T3" fmla="*/ 8 h 40"/>
                  <a:gd name="T4" fmla="*/ 8 w 8"/>
                  <a:gd name="T5" fmla="*/ 40 h 40"/>
                </a:gdLst>
                <a:ahLst/>
                <a:cxnLst>
                  <a:cxn ang="0">
                    <a:pos x="T0" y="T1"/>
                  </a:cxn>
                  <a:cxn ang="0">
                    <a:pos x="T2" y="T3"/>
                  </a:cxn>
                  <a:cxn ang="0">
                    <a:pos x="T4" y="T5"/>
                  </a:cxn>
                </a:cxnLst>
                <a:rect l="0" t="0" r="r" b="b"/>
                <a:pathLst>
                  <a:path w="8" h="40">
                    <a:moveTo>
                      <a:pt x="0" y="0"/>
                    </a:moveTo>
                    <a:lnTo>
                      <a:pt x="2" y="8"/>
                    </a:lnTo>
                    <a:lnTo>
                      <a:pt x="8" y="4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0" name="Freeform 130"/>
              <p:cNvSpPr/>
              <p:nvPr/>
            </p:nvSpPr>
            <p:spPr bwMode="auto">
              <a:xfrm>
                <a:off x="15683057" y="6607175"/>
                <a:ext cx="19050" cy="60325"/>
              </a:xfrm>
              <a:custGeom>
                <a:avLst/>
                <a:gdLst>
                  <a:gd name="T0" fmla="*/ 0 w 12"/>
                  <a:gd name="T1" fmla="*/ 0 h 38"/>
                  <a:gd name="T2" fmla="*/ 2 w 12"/>
                  <a:gd name="T3" fmla="*/ 8 h 38"/>
                  <a:gd name="T4" fmla="*/ 12 w 12"/>
                  <a:gd name="T5" fmla="*/ 38 h 38"/>
                </a:gdLst>
                <a:ahLst/>
                <a:cxnLst>
                  <a:cxn ang="0">
                    <a:pos x="T0" y="T1"/>
                  </a:cxn>
                  <a:cxn ang="0">
                    <a:pos x="T2" y="T3"/>
                  </a:cxn>
                  <a:cxn ang="0">
                    <a:pos x="T4" y="T5"/>
                  </a:cxn>
                </a:cxnLst>
                <a:rect l="0" t="0" r="r" b="b"/>
                <a:pathLst>
                  <a:path w="12" h="38">
                    <a:moveTo>
                      <a:pt x="0" y="0"/>
                    </a:moveTo>
                    <a:lnTo>
                      <a:pt x="2" y="8"/>
                    </a:lnTo>
                    <a:lnTo>
                      <a:pt x="12" y="38"/>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1" name="Freeform 131"/>
              <p:cNvSpPr/>
              <p:nvPr/>
            </p:nvSpPr>
            <p:spPr bwMode="auto">
              <a:xfrm>
                <a:off x="15721157" y="6727825"/>
                <a:ext cx="22225" cy="60325"/>
              </a:xfrm>
              <a:custGeom>
                <a:avLst/>
                <a:gdLst>
                  <a:gd name="T0" fmla="*/ 0 w 14"/>
                  <a:gd name="T1" fmla="*/ 0 h 38"/>
                  <a:gd name="T2" fmla="*/ 2 w 14"/>
                  <a:gd name="T3" fmla="*/ 6 h 38"/>
                  <a:gd name="T4" fmla="*/ 14 w 14"/>
                  <a:gd name="T5" fmla="*/ 38 h 38"/>
                </a:gdLst>
                <a:ahLst/>
                <a:cxnLst>
                  <a:cxn ang="0">
                    <a:pos x="T0" y="T1"/>
                  </a:cxn>
                  <a:cxn ang="0">
                    <a:pos x="T2" y="T3"/>
                  </a:cxn>
                  <a:cxn ang="0">
                    <a:pos x="T4" y="T5"/>
                  </a:cxn>
                </a:cxnLst>
                <a:rect l="0" t="0" r="r" b="b"/>
                <a:pathLst>
                  <a:path w="14" h="38">
                    <a:moveTo>
                      <a:pt x="0" y="0"/>
                    </a:moveTo>
                    <a:lnTo>
                      <a:pt x="2" y="6"/>
                    </a:lnTo>
                    <a:lnTo>
                      <a:pt x="14" y="38"/>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2" name="Freeform 132"/>
              <p:cNvSpPr/>
              <p:nvPr/>
            </p:nvSpPr>
            <p:spPr bwMode="auto">
              <a:xfrm>
                <a:off x="15768782" y="6845300"/>
                <a:ext cx="28575" cy="57150"/>
              </a:xfrm>
              <a:custGeom>
                <a:avLst/>
                <a:gdLst>
                  <a:gd name="T0" fmla="*/ 0 w 18"/>
                  <a:gd name="T1" fmla="*/ 0 h 36"/>
                  <a:gd name="T2" fmla="*/ 16 w 18"/>
                  <a:gd name="T3" fmla="*/ 34 h 36"/>
                  <a:gd name="T4" fmla="*/ 18 w 18"/>
                  <a:gd name="T5" fmla="*/ 36 h 36"/>
                </a:gdLst>
                <a:ahLst/>
                <a:cxnLst>
                  <a:cxn ang="0">
                    <a:pos x="T0" y="T1"/>
                  </a:cxn>
                  <a:cxn ang="0">
                    <a:pos x="T2" y="T3"/>
                  </a:cxn>
                  <a:cxn ang="0">
                    <a:pos x="T4" y="T5"/>
                  </a:cxn>
                </a:cxnLst>
                <a:rect l="0" t="0" r="r" b="b"/>
                <a:pathLst>
                  <a:path w="18" h="36">
                    <a:moveTo>
                      <a:pt x="0" y="0"/>
                    </a:moveTo>
                    <a:lnTo>
                      <a:pt x="16" y="34"/>
                    </a:lnTo>
                    <a:lnTo>
                      <a:pt x="18" y="36"/>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3" name="Freeform 133"/>
              <p:cNvSpPr/>
              <p:nvPr/>
            </p:nvSpPr>
            <p:spPr bwMode="auto">
              <a:xfrm>
                <a:off x="15829107" y="6959600"/>
                <a:ext cx="34925" cy="50800"/>
              </a:xfrm>
              <a:custGeom>
                <a:avLst/>
                <a:gdLst>
                  <a:gd name="T0" fmla="*/ 0 w 22"/>
                  <a:gd name="T1" fmla="*/ 0 h 32"/>
                  <a:gd name="T2" fmla="*/ 16 w 22"/>
                  <a:gd name="T3" fmla="*/ 22 h 32"/>
                  <a:gd name="T4" fmla="*/ 22 w 22"/>
                  <a:gd name="T5" fmla="*/ 32 h 32"/>
                </a:gdLst>
                <a:ahLst/>
                <a:cxnLst>
                  <a:cxn ang="0">
                    <a:pos x="T0" y="T1"/>
                  </a:cxn>
                  <a:cxn ang="0">
                    <a:pos x="T2" y="T3"/>
                  </a:cxn>
                  <a:cxn ang="0">
                    <a:pos x="T4" y="T5"/>
                  </a:cxn>
                </a:cxnLst>
                <a:rect l="0" t="0" r="r" b="b"/>
                <a:pathLst>
                  <a:path w="22" h="32">
                    <a:moveTo>
                      <a:pt x="0" y="0"/>
                    </a:moveTo>
                    <a:lnTo>
                      <a:pt x="16" y="22"/>
                    </a:lnTo>
                    <a:lnTo>
                      <a:pt x="22" y="32"/>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4" name="Freeform 134"/>
              <p:cNvSpPr/>
              <p:nvPr/>
            </p:nvSpPr>
            <p:spPr bwMode="auto">
              <a:xfrm>
                <a:off x="15905307" y="7061200"/>
                <a:ext cx="41275" cy="47625"/>
              </a:xfrm>
              <a:custGeom>
                <a:avLst/>
                <a:gdLst>
                  <a:gd name="T0" fmla="*/ 0 w 26"/>
                  <a:gd name="T1" fmla="*/ 0 h 30"/>
                  <a:gd name="T2" fmla="*/ 12 w 26"/>
                  <a:gd name="T3" fmla="*/ 14 h 30"/>
                  <a:gd name="T4" fmla="*/ 26 w 26"/>
                  <a:gd name="T5" fmla="*/ 30 h 30"/>
                </a:gdLst>
                <a:ahLst/>
                <a:cxnLst>
                  <a:cxn ang="0">
                    <a:pos x="T0" y="T1"/>
                  </a:cxn>
                  <a:cxn ang="0">
                    <a:pos x="T2" y="T3"/>
                  </a:cxn>
                  <a:cxn ang="0">
                    <a:pos x="T4" y="T5"/>
                  </a:cxn>
                </a:cxnLst>
                <a:rect l="0" t="0" r="r" b="b"/>
                <a:pathLst>
                  <a:path w="26" h="30">
                    <a:moveTo>
                      <a:pt x="0" y="0"/>
                    </a:moveTo>
                    <a:lnTo>
                      <a:pt x="12" y="14"/>
                    </a:lnTo>
                    <a:lnTo>
                      <a:pt x="26" y="3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5" name="Freeform 135"/>
              <p:cNvSpPr/>
              <p:nvPr/>
            </p:nvSpPr>
            <p:spPr bwMode="auto">
              <a:xfrm>
                <a:off x="15991032" y="7153275"/>
                <a:ext cx="47625" cy="41275"/>
              </a:xfrm>
              <a:custGeom>
                <a:avLst/>
                <a:gdLst>
                  <a:gd name="T0" fmla="*/ 0 w 30"/>
                  <a:gd name="T1" fmla="*/ 0 h 26"/>
                  <a:gd name="T2" fmla="*/ 6 w 30"/>
                  <a:gd name="T3" fmla="*/ 6 h 26"/>
                  <a:gd name="T4" fmla="*/ 30 w 30"/>
                  <a:gd name="T5" fmla="*/ 26 h 26"/>
                </a:gdLst>
                <a:ahLst/>
                <a:cxnLst>
                  <a:cxn ang="0">
                    <a:pos x="T0" y="T1"/>
                  </a:cxn>
                  <a:cxn ang="0">
                    <a:pos x="T2" y="T3"/>
                  </a:cxn>
                  <a:cxn ang="0">
                    <a:pos x="T4" y="T5"/>
                  </a:cxn>
                </a:cxnLst>
                <a:rect l="0" t="0" r="r" b="b"/>
                <a:pathLst>
                  <a:path w="30" h="26">
                    <a:moveTo>
                      <a:pt x="0" y="0"/>
                    </a:moveTo>
                    <a:lnTo>
                      <a:pt x="6" y="6"/>
                    </a:lnTo>
                    <a:lnTo>
                      <a:pt x="30" y="26"/>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6" name="Freeform 136"/>
              <p:cNvSpPr/>
              <p:nvPr/>
            </p:nvSpPr>
            <p:spPr bwMode="auto">
              <a:xfrm>
                <a:off x="16089457" y="7232650"/>
                <a:ext cx="53975" cy="31750"/>
              </a:xfrm>
              <a:custGeom>
                <a:avLst/>
                <a:gdLst>
                  <a:gd name="T0" fmla="*/ 0 w 34"/>
                  <a:gd name="T1" fmla="*/ 0 h 20"/>
                  <a:gd name="T2" fmla="*/ 2 w 34"/>
                  <a:gd name="T3" fmla="*/ 0 h 20"/>
                  <a:gd name="T4" fmla="*/ 32 w 34"/>
                  <a:gd name="T5" fmla="*/ 18 h 20"/>
                  <a:gd name="T6" fmla="*/ 34 w 34"/>
                  <a:gd name="T7" fmla="*/ 20 h 20"/>
                </a:gdLst>
                <a:ahLst/>
                <a:cxnLst>
                  <a:cxn ang="0">
                    <a:pos x="T0" y="T1"/>
                  </a:cxn>
                  <a:cxn ang="0">
                    <a:pos x="T2" y="T3"/>
                  </a:cxn>
                  <a:cxn ang="0">
                    <a:pos x="T4" y="T5"/>
                  </a:cxn>
                  <a:cxn ang="0">
                    <a:pos x="T6" y="T7"/>
                  </a:cxn>
                </a:cxnLst>
                <a:rect l="0" t="0" r="r" b="b"/>
                <a:pathLst>
                  <a:path w="34" h="20">
                    <a:moveTo>
                      <a:pt x="0" y="0"/>
                    </a:moveTo>
                    <a:lnTo>
                      <a:pt x="2" y="0"/>
                    </a:lnTo>
                    <a:lnTo>
                      <a:pt x="32" y="18"/>
                    </a:lnTo>
                    <a:lnTo>
                      <a:pt x="34" y="2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7" name="Freeform 137"/>
              <p:cNvSpPr/>
              <p:nvPr/>
            </p:nvSpPr>
            <p:spPr bwMode="auto">
              <a:xfrm>
                <a:off x="16200582" y="7292975"/>
                <a:ext cx="60325" cy="25400"/>
              </a:xfrm>
              <a:custGeom>
                <a:avLst/>
                <a:gdLst>
                  <a:gd name="T0" fmla="*/ 0 w 38"/>
                  <a:gd name="T1" fmla="*/ 0 h 16"/>
                  <a:gd name="T2" fmla="*/ 28 w 38"/>
                  <a:gd name="T3" fmla="*/ 14 h 16"/>
                  <a:gd name="T4" fmla="*/ 38 w 38"/>
                  <a:gd name="T5" fmla="*/ 16 h 16"/>
                </a:gdLst>
                <a:ahLst/>
                <a:cxnLst>
                  <a:cxn ang="0">
                    <a:pos x="T0" y="T1"/>
                  </a:cxn>
                  <a:cxn ang="0">
                    <a:pos x="T2" y="T3"/>
                  </a:cxn>
                  <a:cxn ang="0">
                    <a:pos x="T4" y="T5"/>
                  </a:cxn>
                </a:cxnLst>
                <a:rect l="0" t="0" r="r" b="b"/>
                <a:pathLst>
                  <a:path w="38" h="16">
                    <a:moveTo>
                      <a:pt x="0" y="0"/>
                    </a:moveTo>
                    <a:lnTo>
                      <a:pt x="28" y="14"/>
                    </a:lnTo>
                    <a:lnTo>
                      <a:pt x="38" y="16"/>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8" name="Freeform 138"/>
              <p:cNvSpPr/>
              <p:nvPr/>
            </p:nvSpPr>
            <p:spPr bwMode="auto">
              <a:xfrm>
                <a:off x="16318057" y="7340600"/>
                <a:ext cx="63500" cy="19050"/>
              </a:xfrm>
              <a:custGeom>
                <a:avLst/>
                <a:gdLst>
                  <a:gd name="T0" fmla="*/ 0 w 40"/>
                  <a:gd name="T1" fmla="*/ 0 h 12"/>
                  <a:gd name="T2" fmla="*/ 28 w 40"/>
                  <a:gd name="T3" fmla="*/ 8 h 12"/>
                  <a:gd name="T4" fmla="*/ 40 w 40"/>
                  <a:gd name="T5" fmla="*/ 12 h 12"/>
                </a:gdLst>
                <a:ahLst/>
                <a:cxnLst>
                  <a:cxn ang="0">
                    <a:pos x="T0" y="T1"/>
                  </a:cxn>
                  <a:cxn ang="0">
                    <a:pos x="T2" y="T3"/>
                  </a:cxn>
                  <a:cxn ang="0">
                    <a:pos x="T4" y="T5"/>
                  </a:cxn>
                </a:cxnLst>
                <a:rect l="0" t="0" r="r" b="b"/>
                <a:pathLst>
                  <a:path w="40" h="12">
                    <a:moveTo>
                      <a:pt x="0" y="0"/>
                    </a:moveTo>
                    <a:lnTo>
                      <a:pt x="28" y="8"/>
                    </a:lnTo>
                    <a:lnTo>
                      <a:pt x="40" y="12"/>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9" name="Freeform 139"/>
              <p:cNvSpPr/>
              <p:nvPr/>
            </p:nvSpPr>
            <p:spPr bwMode="auto">
              <a:xfrm>
                <a:off x="16441882" y="7372350"/>
                <a:ext cx="63500" cy="9525"/>
              </a:xfrm>
              <a:custGeom>
                <a:avLst/>
                <a:gdLst>
                  <a:gd name="T0" fmla="*/ 0 w 40"/>
                  <a:gd name="T1" fmla="*/ 0 h 6"/>
                  <a:gd name="T2" fmla="*/ 32 w 40"/>
                  <a:gd name="T3" fmla="*/ 6 h 6"/>
                  <a:gd name="T4" fmla="*/ 40 w 40"/>
                  <a:gd name="T5" fmla="*/ 6 h 6"/>
                </a:gdLst>
                <a:ahLst/>
                <a:cxnLst>
                  <a:cxn ang="0">
                    <a:pos x="T0" y="T1"/>
                  </a:cxn>
                  <a:cxn ang="0">
                    <a:pos x="T2" y="T3"/>
                  </a:cxn>
                  <a:cxn ang="0">
                    <a:pos x="T4" y="T5"/>
                  </a:cxn>
                </a:cxnLst>
                <a:rect l="0" t="0" r="r" b="b"/>
                <a:pathLst>
                  <a:path w="40" h="6">
                    <a:moveTo>
                      <a:pt x="0" y="0"/>
                    </a:moveTo>
                    <a:lnTo>
                      <a:pt x="32" y="6"/>
                    </a:lnTo>
                    <a:lnTo>
                      <a:pt x="40" y="6"/>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0" name="Line 140"/>
              <p:cNvSpPr>
                <a:spLocks noChangeShapeType="1"/>
              </p:cNvSpPr>
              <p:nvPr/>
            </p:nvSpPr>
            <p:spPr bwMode="auto">
              <a:xfrm>
                <a:off x="16568882" y="7391400"/>
                <a:ext cx="63500" cy="3175"/>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1" name="Freeform 141"/>
              <p:cNvSpPr/>
              <p:nvPr/>
            </p:nvSpPr>
            <p:spPr bwMode="auto">
              <a:xfrm>
                <a:off x="16695882" y="7397750"/>
                <a:ext cx="63500" cy="0"/>
              </a:xfrm>
              <a:custGeom>
                <a:avLst/>
                <a:gdLst>
                  <a:gd name="T0" fmla="*/ 0 w 40"/>
                  <a:gd name="T1" fmla="*/ 10 w 40"/>
                  <a:gd name="T2" fmla="*/ 40 w 40"/>
                </a:gdLst>
                <a:ahLst/>
                <a:cxnLst>
                  <a:cxn ang="0">
                    <a:pos x="T0" y="0"/>
                  </a:cxn>
                  <a:cxn ang="0">
                    <a:pos x="T1" y="0"/>
                  </a:cxn>
                  <a:cxn ang="0">
                    <a:pos x="T2" y="0"/>
                  </a:cxn>
                </a:cxnLst>
                <a:rect l="0" t="0" r="r" b="b"/>
                <a:pathLst>
                  <a:path w="40">
                    <a:moveTo>
                      <a:pt x="0" y="0"/>
                    </a:moveTo>
                    <a:lnTo>
                      <a:pt x="10" y="0"/>
                    </a:lnTo>
                    <a:lnTo>
                      <a:pt x="4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2" name="Freeform 142"/>
              <p:cNvSpPr/>
              <p:nvPr/>
            </p:nvSpPr>
            <p:spPr bwMode="auto">
              <a:xfrm>
                <a:off x="16822882" y="7388225"/>
                <a:ext cx="60325" cy="6350"/>
              </a:xfrm>
              <a:custGeom>
                <a:avLst/>
                <a:gdLst>
                  <a:gd name="T0" fmla="*/ 0 w 38"/>
                  <a:gd name="T1" fmla="*/ 4 h 4"/>
                  <a:gd name="T2" fmla="*/ 22 w 38"/>
                  <a:gd name="T3" fmla="*/ 2 h 4"/>
                  <a:gd name="T4" fmla="*/ 38 w 38"/>
                  <a:gd name="T5" fmla="*/ 0 h 4"/>
                </a:gdLst>
                <a:ahLst/>
                <a:cxnLst>
                  <a:cxn ang="0">
                    <a:pos x="T0" y="T1"/>
                  </a:cxn>
                  <a:cxn ang="0">
                    <a:pos x="T2" y="T3"/>
                  </a:cxn>
                  <a:cxn ang="0">
                    <a:pos x="T4" y="T5"/>
                  </a:cxn>
                </a:cxnLst>
                <a:rect l="0" t="0" r="r" b="b"/>
                <a:pathLst>
                  <a:path w="38" h="4">
                    <a:moveTo>
                      <a:pt x="0" y="4"/>
                    </a:moveTo>
                    <a:lnTo>
                      <a:pt x="22" y="2"/>
                    </a:lnTo>
                    <a:lnTo>
                      <a:pt x="38"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3" name="Freeform 143"/>
              <p:cNvSpPr/>
              <p:nvPr/>
            </p:nvSpPr>
            <p:spPr bwMode="auto">
              <a:xfrm>
                <a:off x="16946707" y="7366000"/>
                <a:ext cx="63500" cy="12700"/>
              </a:xfrm>
              <a:custGeom>
                <a:avLst/>
                <a:gdLst>
                  <a:gd name="T0" fmla="*/ 0 w 40"/>
                  <a:gd name="T1" fmla="*/ 8 h 8"/>
                  <a:gd name="T2" fmla="*/ 30 w 40"/>
                  <a:gd name="T3" fmla="*/ 2 h 8"/>
                  <a:gd name="T4" fmla="*/ 40 w 40"/>
                  <a:gd name="T5" fmla="*/ 0 h 8"/>
                </a:gdLst>
                <a:ahLst/>
                <a:cxnLst>
                  <a:cxn ang="0">
                    <a:pos x="T0" y="T1"/>
                  </a:cxn>
                  <a:cxn ang="0">
                    <a:pos x="T2" y="T3"/>
                  </a:cxn>
                  <a:cxn ang="0">
                    <a:pos x="T4" y="T5"/>
                  </a:cxn>
                </a:cxnLst>
                <a:rect l="0" t="0" r="r" b="b"/>
                <a:pathLst>
                  <a:path w="40" h="8">
                    <a:moveTo>
                      <a:pt x="0" y="8"/>
                    </a:moveTo>
                    <a:lnTo>
                      <a:pt x="30" y="2"/>
                    </a:lnTo>
                    <a:lnTo>
                      <a:pt x="4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4" name="Freeform 144"/>
              <p:cNvSpPr/>
              <p:nvPr/>
            </p:nvSpPr>
            <p:spPr bwMode="auto">
              <a:xfrm>
                <a:off x="17070532" y="7331075"/>
                <a:ext cx="60325" cy="19050"/>
              </a:xfrm>
              <a:custGeom>
                <a:avLst/>
                <a:gdLst>
                  <a:gd name="T0" fmla="*/ 0 w 38"/>
                  <a:gd name="T1" fmla="*/ 12 h 12"/>
                  <a:gd name="T2" fmla="*/ 30 w 38"/>
                  <a:gd name="T3" fmla="*/ 2 h 12"/>
                  <a:gd name="T4" fmla="*/ 38 w 38"/>
                  <a:gd name="T5" fmla="*/ 0 h 12"/>
                </a:gdLst>
                <a:ahLst/>
                <a:cxnLst>
                  <a:cxn ang="0">
                    <a:pos x="T0" y="T1"/>
                  </a:cxn>
                  <a:cxn ang="0">
                    <a:pos x="T2" y="T3"/>
                  </a:cxn>
                  <a:cxn ang="0">
                    <a:pos x="T4" y="T5"/>
                  </a:cxn>
                </a:cxnLst>
                <a:rect l="0" t="0" r="r" b="b"/>
                <a:pathLst>
                  <a:path w="38" h="12">
                    <a:moveTo>
                      <a:pt x="0" y="12"/>
                    </a:moveTo>
                    <a:lnTo>
                      <a:pt x="30" y="2"/>
                    </a:lnTo>
                    <a:lnTo>
                      <a:pt x="38"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5" name="Freeform 145"/>
              <p:cNvSpPr/>
              <p:nvPr/>
            </p:nvSpPr>
            <p:spPr bwMode="auto">
              <a:xfrm>
                <a:off x="17191182" y="7280275"/>
                <a:ext cx="57150" cy="25400"/>
              </a:xfrm>
              <a:custGeom>
                <a:avLst/>
                <a:gdLst>
                  <a:gd name="T0" fmla="*/ 0 w 36"/>
                  <a:gd name="T1" fmla="*/ 16 h 16"/>
                  <a:gd name="T2" fmla="*/ 24 w 36"/>
                  <a:gd name="T3" fmla="*/ 6 h 16"/>
                  <a:gd name="T4" fmla="*/ 36 w 36"/>
                  <a:gd name="T5" fmla="*/ 0 h 16"/>
                </a:gdLst>
                <a:ahLst/>
                <a:cxnLst>
                  <a:cxn ang="0">
                    <a:pos x="T0" y="T1"/>
                  </a:cxn>
                  <a:cxn ang="0">
                    <a:pos x="T2" y="T3"/>
                  </a:cxn>
                  <a:cxn ang="0">
                    <a:pos x="T4" y="T5"/>
                  </a:cxn>
                </a:cxnLst>
                <a:rect l="0" t="0" r="r" b="b"/>
                <a:pathLst>
                  <a:path w="36" h="16">
                    <a:moveTo>
                      <a:pt x="0" y="16"/>
                    </a:moveTo>
                    <a:lnTo>
                      <a:pt x="24" y="6"/>
                    </a:lnTo>
                    <a:lnTo>
                      <a:pt x="36"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6" name="Freeform 146"/>
              <p:cNvSpPr/>
              <p:nvPr/>
            </p:nvSpPr>
            <p:spPr bwMode="auto">
              <a:xfrm>
                <a:off x="17302307" y="7213600"/>
                <a:ext cx="53975" cy="34925"/>
              </a:xfrm>
              <a:custGeom>
                <a:avLst/>
                <a:gdLst>
                  <a:gd name="T0" fmla="*/ 0 w 34"/>
                  <a:gd name="T1" fmla="*/ 22 h 22"/>
                  <a:gd name="T2" fmla="*/ 18 w 34"/>
                  <a:gd name="T3" fmla="*/ 12 h 22"/>
                  <a:gd name="T4" fmla="*/ 34 w 34"/>
                  <a:gd name="T5" fmla="*/ 0 h 22"/>
                </a:gdLst>
                <a:ahLst/>
                <a:cxnLst>
                  <a:cxn ang="0">
                    <a:pos x="T0" y="T1"/>
                  </a:cxn>
                  <a:cxn ang="0">
                    <a:pos x="T2" y="T3"/>
                  </a:cxn>
                  <a:cxn ang="0">
                    <a:pos x="T4" y="T5"/>
                  </a:cxn>
                </a:cxnLst>
                <a:rect l="0" t="0" r="r" b="b"/>
                <a:pathLst>
                  <a:path w="34" h="22">
                    <a:moveTo>
                      <a:pt x="0" y="22"/>
                    </a:moveTo>
                    <a:lnTo>
                      <a:pt x="18" y="12"/>
                    </a:lnTo>
                    <a:lnTo>
                      <a:pt x="34"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7" name="Freeform 147"/>
              <p:cNvSpPr/>
              <p:nvPr/>
            </p:nvSpPr>
            <p:spPr bwMode="auto">
              <a:xfrm>
                <a:off x="17407082" y="7131050"/>
                <a:ext cx="44450" cy="44450"/>
              </a:xfrm>
              <a:custGeom>
                <a:avLst/>
                <a:gdLst>
                  <a:gd name="T0" fmla="*/ 0 w 28"/>
                  <a:gd name="T1" fmla="*/ 28 h 28"/>
                  <a:gd name="T2" fmla="*/ 8 w 28"/>
                  <a:gd name="T3" fmla="*/ 20 h 28"/>
                  <a:gd name="T4" fmla="*/ 28 w 28"/>
                  <a:gd name="T5" fmla="*/ 0 h 28"/>
                </a:gdLst>
                <a:ahLst/>
                <a:cxnLst>
                  <a:cxn ang="0">
                    <a:pos x="T0" y="T1"/>
                  </a:cxn>
                  <a:cxn ang="0">
                    <a:pos x="T2" y="T3"/>
                  </a:cxn>
                  <a:cxn ang="0">
                    <a:pos x="T4" y="T5"/>
                  </a:cxn>
                </a:cxnLst>
                <a:rect l="0" t="0" r="r" b="b"/>
                <a:pathLst>
                  <a:path w="28" h="28">
                    <a:moveTo>
                      <a:pt x="0" y="28"/>
                    </a:moveTo>
                    <a:lnTo>
                      <a:pt x="8" y="20"/>
                    </a:lnTo>
                    <a:lnTo>
                      <a:pt x="28"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8" name="Freeform 148"/>
              <p:cNvSpPr/>
              <p:nvPr/>
            </p:nvSpPr>
            <p:spPr bwMode="auto">
              <a:xfrm>
                <a:off x="17495982" y="7035800"/>
                <a:ext cx="41275" cy="50800"/>
              </a:xfrm>
              <a:custGeom>
                <a:avLst/>
                <a:gdLst>
                  <a:gd name="T0" fmla="*/ 0 w 26"/>
                  <a:gd name="T1" fmla="*/ 32 h 32"/>
                  <a:gd name="T2" fmla="*/ 2 w 26"/>
                  <a:gd name="T3" fmla="*/ 30 h 32"/>
                  <a:gd name="T4" fmla="*/ 24 w 26"/>
                  <a:gd name="T5" fmla="*/ 4 h 32"/>
                  <a:gd name="T6" fmla="*/ 26 w 26"/>
                  <a:gd name="T7" fmla="*/ 0 h 32"/>
                </a:gdLst>
                <a:ahLst/>
                <a:cxnLst>
                  <a:cxn ang="0">
                    <a:pos x="T0" y="T1"/>
                  </a:cxn>
                  <a:cxn ang="0">
                    <a:pos x="T2" y="T3"/>
                  </a:cxn>
                  <a:cxn ang="0">
                    <a:pos x="T4" y="T5"/>
                  </a:cxn>
                  <a:cxn ang="0">
                    <a:pos x="T6" y="T7"/>
                  </a:cxn>
                </a:cxnLst>
                <a:rect l="0" t="0" r="r" b="b"/>
                <a:pathLst>
                  <a:path w="26" h="32">
                    <a:moveTo>
                      <a:pt x="0" y="32"/>
                    </a:moveTo>
                    <a:lnTo>
                      <a:pt x="2" y="30"/>
                    </a:lnTo>
                    <a:lnTo>
                      <a:pt x="24" y="4"/>
                    </a:lnTo>
                    <a:lnTo>
                      <a:pt x="26"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89" name="Freeform 149"/>
              <p:cNvSpPr/>
              <p:nvPr/>
            </p:nvSpPr>
            <p:spPr bwMode="auto">
              <a:xfrm>
                <a:off x="17575357" y="6931025"/>
                <a:ext cx="31750" cy="53975"/>
              </a:xfrm>
              <a:custGeom>
                <a:avLst/>
                <a:gdLst>
                  <a:gd name="T0" fmla="*/ 0 w 20"/>
                  <a:gd name="T1" fmla="*/ 34 h 34"/>
                  <a:gd name="T2" fmla="*/ 14 w 20"/>
                  <a:gd name="T3" fmla="*/ 10 h 34"/>
                  <a:gd name="T4" fmla="*/ 20 w 20"/>
                  <a:gd name="T5" fmla="*/ 0 h 34"/>
                </a:gdLst>
                <a:ahLst/>
                <a:cxnLst>
                  <a:cxn ang="0">
                    <a:pos x="T0" y="T1"/>
                  </a:cxn>
                  <a:cxn ang="0">
                    <a:pos x="T2" y="T3"/>
                  </a:cxn>
                  <a:cxn ang="0">
                    <a:pos x="T4" y="T5"/>
                  </a:cxn>
                </a:cxnLst>
                <a:rect l="0" t="0" r="r" b="b"/>
                <a:pathLst>
                  <a:path w="20" h="34">
                    <a:moveTo>
                      <a:pt x="0" y="34"/>
                    </a:moveTo>
                    <a:lnTo>
                      <a:pt x="14" y="10"/>
                    </a:lnTo>
                    <a:lnTo>
                      <a:pt x="2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0" name="Freeform 150"/>
              <p:cNvSpPr/>
              <p:nvPr/>
            </p:nvSpPr>
            <p:spPr bwMode="auto">
              <a:xfrm>
                <a:off x="17638857" y="6816725"/>
                <a:ext cx="25400" cy="57150"/>
              </a:xfrm>
              <a:custGeom>
                <a:avLst/>
                <a:gdLst>
                  <a:gd name="T0" fmla="*/ 0 w 16"/>
                  <a:gd name="T1" fmla="*/ 36 h 36"/>
                  <a:gd name="T2" fmla="*/ 8 w 16"/>
                  <a:gd name="T3" fmla="*/ 18 h 36"/>
                  <a:gd name="T4" fmla="*/ 16 w 16"/>
                  <a:gd name="T5" fmla="*/ 0 h 36"/>
                </a:gdLst>
                <a:ahLst/>
                <a:cxnLst>
                  <a:cxn ang="0">
                    <a:pos x="T0" y="T1"/>
                  </a:cxn>
                  <a:cxn ang="0">
                    <a:pos x="T2" y="T3"/>
                  </a:cxn>
                  <a:cxn ang="0">
                    <a:pos x="T4" y="T5"/>
                  </a:cxn>
                </a:cxnLst>
                <a:rect l="0" t="0" r="r" b="b"/>
                <a:pathLst>
                  <a:path w="16" h="36">
                    <a:moveTo>
                      <a:pt x="0" y="36"/>
                    </a:moveTo>
                    <a:lnTo>
                      <a:pt x="8" y="18"/>
                    </a:lnTo>
                    <a:lnTo>
                      <a:pt x="16"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1" name="Freeform 151"/>
              <p:cNvSpPr/>
              <p:nvPr/>
            </p:nvSpPr>
            <p:spPr bwMode="auto">
              <a:xfrm>
                <a:off x="17689657" y="6699250"/>
                <a:ext cx="22225" cy="60325"/>
              </a:xfrm>
              <a:custGeom>
                <a:avLst/>
                <a:gdLst>
                  <a:gd name="T0" fmla="*/ 0 w 14"/>
                  <a:gd name="T1" fmla="*/ 38 h 38"/>
                  <a:gd name="T2" fmla="*/ 6 w 14"/>
                  <a:gd name="T3" fmla="*/ 24 h 38"/>
                  <a:gd name="T4" fmla="*/ 14 w 14"/>
                  <a:gd name="T5" fmla="*/ 0 h 38"/>
                </a:gdLst>
                <a:ahLst/>
                <a:cxnLst>
                  <a:cxn ang="0">
                    <a:pos x="T0" y="T1"/>
                  </a:cxn>
                  <a:cxn ang="0">
                    <a:pos x="T2" y="T3"/>
                  </a:cxn>
                  <a:cxn ang="0">
                    <a:pos x="T4" y="T5"/>
                  </a:cxn>
                </a:cxnLst>
                <a:rect l="0" t="0" r="r" b="b"/>
                <a:pathLst>
                  <a:path w="14" h="38">
                    <a:moveTo>
                      <a:pt x="0" y="38"/>
                    </a:moveTo>
                    <a:lnTo>
                      <a:pt x="6" y="24"/>
                    </a:lnTo>
                    <a:lnTo>
                      <a:pt x="14"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2" name="Freeform 152"/>
              <p:cNvSpPr/>
              <p:nvPr/>
            </p:nvSpPr>
            <p:spPr bwMode="auto">
              <a:xfrm>
                <a:off x="17727757" y="6578600"/>
                <a:ext cx="19050" cy="60325"/>
              </a:xfrm>
              <a:custGeom>
                <a:avLst/>
                <a:gdLst>
                  <a:gd name="T0" fmla="*/ 0 w 12"/>
                  <a:gd name="T1" fmla="*/ 38 h 38"/>
                  <a:gd name="T2" fmla="*/ 4 w 12"/>
                  <a:gd name="T3" fmla="*/ 26 h 38"/>
                  <a:gd name="T4" fmla="*/ 12 w 12"/>
                  <a:gd name="T5" fmla="*/ 0 h 38"/>
                </a:gdLst>
                <a:ahLst/>
                <a:cxnLst>
                  <a:cxn ang="0">
                    <a:pos x="T0" y="T1"/>
                  </a:cxn>
                  <a:cxn ang="0">
                    <a:pos x="T2" y="T3"/>
                  </a:cxn>
                  <a:cxn ang="0">
                    <a:pos x="T4" y="T5"/>
                  </a:cxn>
                </a:cxnLst>
                <a:rect l="0" t="0" r="r" b="b"/>
                <a:pathLst>
                  <a:path w="12" h="38">
                    <a:moveTo>
                      <a:pt x="0" y="38"/>
                    </a:moveTo>
                    <a:lnTo>
                      <a:pt x="4" y="26"/>
                    </a:lnTo>
                    <a:lnTo>
                      <a:pt x="12"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3" name="Freeform 153"/>
              <p:cNvSpPr/>
              <p:nvPr/>
            </p:nvSpPr>
            <p:spPr bwMode="auto">
              <a:xfrm>
                <a:off x="17759507" y="6451600"/>
                <a:ext cx="12700" cy="63500"/>
              </a:xfrm>
              <a:custGeom>
                <a:avLst/>
                <a:gdLst>
                  <a:gd name="T0" fmla="*/ 0 w 8"/>
                  <a:gd name="T1" fmla="*/ 40 h 40"/>
                  <a:gd name="T2" fmla="*/ 2 w 8"/>
                  <a:gd name="T3" fmla="*/ 28 h 40"/>
                  <a:gd name="T4" fmla="*/ 8 w 8"/>
                  <a:gd name="T5" fmla="*/ 0 h 40"/>
                </a:gdLst>
                <a:ahLst/>
                <a:cxnLst>
                  <a:cxn ang="0">
                    <a:pos x="T0" y="T1"/>
                  </a:cxn>
                  <a:cxn ang="0">
                    <a:pos x="T2" y="T3"/>
                  </a:cxn>
                  <a:cxn ang="0">
                    <a:pos x="T4" y="T5"/>
                  </a:cxn>
                </a:cxnLst>
                <a:rect l="0" t="0" r="r" b="b"/>
                <a:pathLst>
                  <a:path w="8" h="40">
                    <a:moveTo>
                      <a:pt x="0" y="40"/>
                    </a:moveTo>
                    <a:lnTo>
                      <a:pt x="2" y="28"/>
                    </a:lnTo>
                    <a:lnTo>
                      <a:pt x="8"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4" name="Freeform 154"/>
              <p:cNvSpPr/>
              <p:nvPr/>
            </p:nvSpPr>
            <p:spPr bwMode="auto">
              <a:xfrm>
                <a:off x="17781732" y="6327775"/>
                <a:ext cx="6350" cy="63500"/>
              </a:xfrm>
              <a:custGeom>
                <a:avLst/>
                <a:gdLst>
                  <a:gd name="T0" fmla="*/ 0 w 4"/>
                  <a:gd name="T1" fmla="*/ 40 h 40"/>
                  <a:gd name="T2" fmla="*/ 2 w 4"/>
                  <a:gd name="T3" fmla="*/ 26 h 40"/>
                  <a:gd name="T4" fmla="*/ 4 w 4"/>
                  <a:gd name="T5" fmla="*/ 0 h 40"/>
                </a:gdLst>
                <a:ahLst/>
                <a:cxnLst>
                  <a:cxn ang="0">
                    <a:pos x="T0" y="T1"/>
                  </a:cxn>
                  <a:cxn ang="0">
                    <a:pos x="T2" y="T3"/>
                  </a:cxn>
                  <a:cxn ang="0">
                    <a:pos x="T4" y="T5"/>
                  </a:cxn>
                </a:cxnLst>
                <a:rect l="0" t="0" r="r" b="b"/>
                <a:pathLst>
                  <a:path w="4" h="40">
                    <a:moveTo>
                      <a:pt x="0" y="40"/>
                    </a:moveTo>
                    <a:lnTo>
                      <a:pt x="2" y="26"/>
                    </a:lnTo>
                    <a:lnTo>
                      <a:pt x="4"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5" name="Line 155"/>
              <p:cNvSpPr>
                <a:spLocks noChangeShapeType="1"/>
              </p:cNvSpPr>
              <p:nvPr/>
            </p:nvSpPr>
            <p:spPr bwMode="auto">
              <a:xfrm flipV="1">
                <a:off x="17794432" y="6200775"/>
                <a:ext cx="6350"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6" name="Line 156"/>
              <p:cNvSpPr>
                <a:spLocks noChangeShapeType="1"/>
              </p:cNvSpPr>
              <p:nvPr/>
            </p:nvSpPr>
            <p:spPr bwMode="auto">
              <a:xfrm flipV="1">
                <a:off x="17803957" y="6073775"/>
                <a:ext cx="0"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7" name="Line 157"/>
              <p:cNvSpPr>
                <a:spLocks noChangeShapeType="1"/>
              </p:cNvSpPr>
              <p:nvPr/>
            </p:nvSpPr>
            <p:spPr bwMode="auto">
              <a:xfrm flipV="1">
                <a:off x="17803957" y="5946775"/>
                <a:ext cx="0"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8" name="Line 158"/>
              <p:cNvSpPr>
                <a:spLocks noChangeShapeType="1"/>
              </p:cNvSpPr>
              <p:nvPr/>
            </p:nvSpPr>
            <p:spPr bwMode="auto">
              <a:xfrm flipH="1" flipV="1">
                <a:off x="17797607" y="5819775"/>
                <a:ext cx="3175" cy="63500"/>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99" name="Freeform 159"/>
              <p:cNvSpPr/>
              <p:nvPr/>
            </p:nvSpPr>
            <p:spPr bwMode="auto">
              <a:xfrm>
                <a:off x="17788082" y="5692775"/>
                <a:ext cx="6350" cy="63500"/>
              </a:xfrm>
              <a:custGeom>
                <a:avLst/>
                <a:gdLst>
                  <a:gd name="T0" fmla="*/ 4 w 4"/>
                  <a:gd name="T1" fmla="*/ 40 h 40"/>
                  <a:gd name="T2" fmla="*/ 2 w 4"/>
                  <a:gd name="T3" fmla="*/ 6 h 40"/>
                  <a:gd name="T4" fmla="*/ 0 w 4"/>
                  <a:gd name="T5" fmla="*/ 0 h 40"/>
                </a:gdLst>
                <a:ahLst/>
                <a:cxnLst>
                  <a:cxn ang="0">
                    <a:pos x="T0" y="T1"/>
                  </a:cxn>
                  <a:cxn ang="0">
                    <a:pos x="T2" y="T3"/>
                  </a:cxn>
                  <a:cxn ang="0">
                    <a:pos x="T4" y="T5"/>
                  </a:cxn>
                </a:cxnLst>
                <a:rect l="0" t="0" r="r" b="b"/>
                <a:pathLst>
                  <a:path w="4" h="40">
                    <a:moveTo>
                      <a:pt x="4" y="40"/>
                    </a:moveTo>
                    <a:lnTo>
                      <a:pt x="2" y="6"/>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0" name="Freeform 160"/>
              <p:cNvSpPr/>
              <p:nvPr/>
            </p:nvSpPr>
            <p:spPr bwMode="auto">
              <a:xfrm>
                <a:off x="17772207" y="5568950"/>
                <a:ext cx="9525" cy="60325"/>
              </a:xfrm>
              <a:custGeom>
                <a:avLst/>
                <a:gdLst>
                  <a:gd name="T0" fmla="*/ 6 w 6"/>
                  <a:gd name="T1" fmla="*/ 38 h 38"/>
                  <a:gd name="T2" fmla="*/ 2 w 6"/>
                  <a:gd name="T3" fmla="*/ 22 h 38"/>
                  <a:gd name="T4" fmla="*/ 0 w 6"/>
                  <a:gd name="T5" fmla="*/ 0 h 38"/>
                </a:gdLst>
                <a:ahLst/>
                <a:cxnLst>
                  <a:cxn ang="0">
                    <a:pos x="T0" y="T1"/>
                  </a:cxn>
                  <a:cxn ang="0">
                    <a:pos x="T2" y="T3"/>
                  </a:cxn>
                  <a:cxn ang="0">
                    <a:pos x="T4" y="T5"/>
                  </a:cxn>
                </a:cxnLst>
                <a:rect l="0" t="0" r="r" b="b"/>
                <a:pathLst>
                  <a:path w="6" h="38">
                    <a:moveTo>
                      <a:pt x="6" y="38"/>
                    </a:moveTo>
                    <a:lnTo>
                      <a:pt x="2" y="22"/>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1" name="Freeform 161"/>
              <p:cNvSpPr/>
              <p:nvPr/>
            </p:nvSpPr>
            <p:spPr bwMode="auto">
              <a:xfrm>
                <a:off x="17746807" y="5441950"/>
                <a:ext cx="12700" cy="63500"/>
              </a:xfrm>
              <a:custGeom>
                <a:avLst/>
                <a:gdLst>
                  <a:gd name="T0" fmla="*/ 8 w 8"/>
                  <a:gd name="T1" fmla="*/ 40 h 40"/>
                  <a:gd name="T2" fmla="*/ 8 w 8"/>
                  <a:gd name="T3" fmla="*/ 40 h 40"/>
                  <a:gd name="T4" fmla="*/ 0 w 8"/>
                  <a:gd name="T5" fmla="*/ 0 h 40"/>
                </a:gdLst>
                <a:ahLst/>
                <a:cxnLst>
                  <a:cxn ang="0">
                    <a:pos x="T0" y="T1"/>
                  </a:cxn>
                  <a:cxn ang="0">
                    <a:pos x="T2" y="T3"/>
                  </a:cxn>
                  <a:cxn ang="0">
                    <a:pos x="T4" y="T5"/>
                  </a:cxn>
                </a:cxnLst>
                <a:rect l="0" t="0" r="r" b="b"/>
                <a:pathLst>
                  <a:path w="8" h="40">
                    <a:moveTo>
                      <a:pt x="8" y="40"/>
                    </a:moveTo>
                    <a:lnTo>
                      <a:pt x="8" y="40"/>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2" name="Line 162"/>
              <p:cNvSpPr>
                <a:spLocks noChangeShapeType="1"/>
              </p:cNvSpPr>
              <p:nvPr/>
            </p:nvSpPr>
            <p:spPr bwMode="auto">
              <a:xfrm flipH="1" flipV="1">
                <a:off x="17711882" y="5321300"/>
                <a:ext cx="19050" cy="60325"/>
              </a:xfrm>
              <a:prstGeom prst="line">
                <a:avLst/>
              </a:prstGeom>
              <a:noFill/>
              <a:ln w="12700">
                <a:solidFill>
                  <a:srgbClr val="FFFFFF"/>
                </a:solidFill>
                <a:prstDash val="solid"/>
                <a:round/>
              </a:ln>
              <a:extLst>
                <a:ext uri="{909E8E84-426E-40DD-AFC4-6F175D3DCCD1}">
                  <a14:hiddenFill xmlns:a14="http://schemas.microsoft.com/office/drawing/2010/main">
                    <a:no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3" name="Freeform 163"/>
              <p:cNvSpPr/>
              <p:nvPr/>
            </p:nvSpPr>
            <p:spPr bwMode="auto">
              <a:xfrm>
                <a:off x="17664257" y="5203825"/>
                <a:ext cx="25400" cy="57150"/>
              </a:xfrm>
              <a:custGeom>
                <a:avLst/>
                <a:gdLst>
                  <a:gd name="T0" fmla="*/ 16 w 16"/>
                  <a:gd name="T1" fmla="*/ 36 h 36"/>
                  <a:gd name="T2" fmla="*/ 10 w 16"/>
                  <a:gd name="T3" fmla="*/ 18 h 36"/>
                  <a:gd name="T4" fmla="*/ 0 w 16"/>
                  <a:gd name="T5" fmla="*/ 0 h 36"/>
                </a:gdLst>
                <a:ahLst/>
                <a:cxnLst>
                  <a:cxn ang="0">
                    <a:pos x="T0" y="T1"/>
                  </a:cxn>
                  <a:cxn ang="0">
                    <a:pos x="T2" y="T3"/>
                  </a:cxn>
                  <a:cxn ang="0">
                    <a:pos x="T4" y="T5"/>
                  </a:cxn>
                </a:cxnLst>
                <a:rect l="0" t="0" r="r" b="b"/>
                <a:pathLst>
                  <a:path w="16" h="36">
                    <a:moveTo>
                      <a:pt x="16" y="36"/>
                    </a:moveTo>
                    <a:lnTo>
                      <a:pt x="10" y="18"/>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4" name="Freeform 164"/>
              <p:cNvSpPr/>
              <p:nvPr/>
            </p:nvSpPr>
            <p:spPr bwMode="auto">
              <a:xfrm>
                <a:off x="17607107" y="5089525"/>
                <a:ext cx="31750" cy="57150"/>
              </a:xfrm>
              <a:custGeom>
                <a:avLst/>
                <a:gdLst>
                  <a:gd name="T0" fmla="*/ 20 w 20"/>
                  <a:gd name="T1" fmla="*/ 36 h 36"/>
                  <a:gd name="T2" fmla="*/ 8 w 20"/>
                  <a:gd name="T3" fmla="*/ 14 h 36"/>
                  <a:gd name="T4" fmla="*/ 0 w 20"/>
                  <a:gd name="T5" fmla="*/ 0 h 36"/>
                </a:gdLst>
                <a:ahLst/>
                <a:cxnLst>
                  <a:cxn ang="0">
                    <a:pos x="T0" y="T1"/>
                  </a:cxn>
                  <a:cxn ang="0">
                    <a:pos x="T2" y="T3"/>
                  </a:cxn>
                  <a:cxn ang="0">
                    <a:pos x="T4" y="T5"/>
                  </a:cxn>
                </a:cxnLst>
                <a:rect l="0" t="0" r="r" b="b"/>
                <a:pathLst>
                  <a:path w="20" h="36">
                    <a:moveTo>
                      <a:pt x="20" y="36"/>
                    </a:moveTo>
                    <a:lnTo>
                      <a:pt x="8" y="14"/>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5" name="Freeform 165"/>
              <p:cNvSpPr/>
              <p:nvPr/>
            </p:nvSpPr>
            <p:spPr bwMode="auto">
              <a:xfrm>
                <a:off x="17534082" y="4984750"/>
                <a:ext cx="38100" cy="50800"/>
              </a:xfrm>
              <a:custGeom>
                <a:avLst/>
                <a:gdLst>
                  <a:gd name="T0" fmla="*/ 24 w 24"/>
                  <a:gd name="T1" fmla="*/ 32 h 32"/>
                  <a:gd name="T2" fmla="*/ 10 w 24"/>
                  <a:gd name="T3" fmla="*/ 12 h 32"/>
                  <a:gd name="T4" fmla="*/ 0 w 24"/>
                  <a:gd name="T5" fmla="*/ 0 h 32"/>
                </a:gdLst>
                <a:ahLst/>
                <a:cxnLst>
                  <a:cxn ang="0">
                    <a:pos x="T0" y="T1"/>
                  </a:cxn>
                  <a:cxn ang="0">
                    <a:pos x="T2" y="T3"/>
                  </a:cxn>
                  <a:cxn ang="0">
                    <a:pos x="T4" y="T5"/>
                  </a:cxn>
                </a:cxnLst>
                <a:rect l="0" t="0" r="r" b="b"/>
                <a:pathLst>
                  <a:path w="24" h="32">
                    <a:moveTo>
                      <a:pt x="24" y="32"/>
                    </a:moveTo>
                    <a:lnTo>
                      <a:pt x="10" y="12"/>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6" name="Freeform 166"/>
              <p:cNvSpPr/>
              <p:nvPr/>
            </p:nvSpPr>
            <p:spPr bwMode="auto">
              <a:xfrm>
                <a:off x="17448357" y="4892675"/>
                <a:ext cx="44450" cy="44450"/>
              </a:xfrm>
              <a:custGeom>
                <a:avLst/>
                <a:gdLst>
                  <a:gd name="T0" fmla="*/ 28 w 28"/>
                  <a:gd name="T1" fmla="*/ 28 h 28"/>
                  <a:gd name="T2" fmla="*/ 10 w 28"/>
                  <a:gd name="T3" fmla="*/ 10 h 28"/>
                  <a:gd name="T4" fmla="*/ 0 w 28"/>
                  <a:gd name="T5" fmla="*/ 0 h 28"/>
                </a:gdLst>
                <a:ahLst/>
                <a:cxnLst>
                  <a:cxn ang="0">
                    <a:pos x="T0" y="T1"/>
                  </a:cxn>
                  <a:cxn ang="0">
                    <a:pos x="T2" y="T3"/>
                  </a:cxn>
                  <a:cxn ang="0">
                    <a:pos x="T4" y="T5"/>
                  </a:cxn>
                </a:cxnLst>
                <a:rect l="0" t="0" r="r" b="b"/>
                <a:pathLst>
                  <a:path w="28" h="28">
                    <a:moveTo>
                      <a:pt x="28" y="28"/>
                    </a:moveTo>
                    <a:lnTo>
                      <a:pt x="10" y="10"/>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7" name="Freeform 167"/>
              <p:cNvSpPr/>
              <p:nvPr/>
            </p:nvSpPr>
            <p:spPr bwMode="auto">
              <a:xfrm>
                <a:off x="17346757" y="4816475"/>
                <a:ext cx="53975" cy="34925"/>
              </a:xfrm>
              <a:custGeom>
                <a:avLst/>
                <a:gdLst>
                  <a:gd name="T0" fmla="*/ 34 w 34"/>
                  <a:gd name="T1" fmla="*/ 22 h 22"/>
                  <a:gd name="T2" fmla="*/ 32 w 34"/>
                  <a:gd name="T3" fmla="*/ 22 h 22"/>
                  <a:gd name="T4" fmla="*/ 10 w 34"/>
                  <a:gd name="T5" fmla="*/ 6 h 22"/>
                  <a:gd name="T6" fmla="*/ 0 w 34"/>
                  <a:gd name="T7" fmla="*/ 0 h 22"/>
                </a:gdLst>
                <a:ahLst/>
                <a:cxnLst>
                  <a:cxn ang="0">
                    <a:pos x="T0" y="T1"/>
                  </a:cxn>
                  <a:cxn ang="0">
                    <a:pos x="T2" y="T3"/>
                  </a:cxn>
                  <a:cxn ang="0">
                    <a:pos x="T4" y="T5"/>
                  </a:cxn>
                  <a:cxn ang="0">
                    <a:pos x="T6" y="T7"/>
                  </a:cxn>
                </a:cxnLst>
                <a:rect l="0" t="0" r="r" b="b"/>
                <a:pathLst>
                  <a:path w="34" h="22">
                    <a:moveTo>
                      <a:pt x="34" y="22"/>
                    </a:moveTo>
                    <a:lnTo>
                      <a:pt x="32" y="22"/>
                    </a:lnTo>
                    <a:lnTo>
                      <a:pt x="10" y="6"/>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8" name="Freeform 168"/>
              <p:cNvSpPr/>
              <p:nvPr/>
            </p:nvSpPr>
            <p:spPr bwMode="auto">
              <a:xfrm>
                <a:off x="17235632" y="4752975"/>
                <a:ext cx="57150" cy="28575"/>
              </a:xfrm>
              <a:custGeom>
                <a:avLst/>
                <a:gdLst>
                  <a:gd name="T0" fmla="*/ 36 w 36"/>
                  <a:gd name="T1" fmla="*/ 18 h 18"/>
                  <a:gd name="T2" fmla="*/ 32 w 36"/>
                  <a:gd name="T3" fmla="*/ 16 h 18"/>
                  <a:gd name="T4" fmla="*/ 6 w 36"/>
                  <a:gd name="T5" fmla="*/ 2 h 18"/>
                  <a:gd name="T6" fmla="*/ 0 w 36"/>
                  <a:gd name="T7" fmla="*/ 0 h 18"/>
                </a:gdLst>
                <a:ahLst/>
                <a:cxnLst>
                  <a:cxn ang="0">
                    <a:pos x="T0" y="T1"/>
                  </a:cxn>
                  <a:cxn ang="0">
                    <a:pos x="T2" y="T3"/>
                  </a:cxn>
                  <a:cxn ang="0">
                    <a:pos x="T4" y="T5"/>
                  </a:cxn>
                  <a:cxn ang="0">
                    <a:pos x="T6" y="T7"/>
                  </a:cxn>
                </a:cxnLst>
                <a:rect l="0" t="0" r="r" b="b"/>
                <a:pathLst>
                  <a:path w="36" h="18">
                    <a:moveTo>
                      <a:pt x="36" y="18"/>
                    </a:moveTo>
                    <a:lnTo>
                      <a:pt x="32" y="16"/>
                    </a:lnTo>
                    <a:lnTo>
                      <a:pt x="6" y="2"/>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9" name="Freeform 169"/>
              <p:cNvSpPr/>
              <p:nvPr/>
            </p:nvSpPr>
            <p:spPr bwMode="auto">
              <a:xfrm>
                <a:off x="17146732" y="4718050"/>
                <a:ext cx="25400" cy="9525"/>
              </a:xfrm>
              <a:custGeom>
                <a:avLst/>
                <a:gdLst>
                  <a:gd name="T0" fmla="*/ 16 w 16"/>
                  <a:gd name="T1" fmla="*/ 6 h 6"/>
                  <a:gd name="T2" fmla="*/ 16 w 16"/>
                  <a:gd name="T3" fmla="*/ 6 h 6"/>
                  <a:gd name="T4" fmla="*/ 0 w 16"/>
                  <a:gd name="T5" fmla="*/ 0 h 6"/>
                </a:gdLst>
                <a:ahLst/>
                <a:cxnLst>
                  <a:cxn ang="0">
                    <a:pos x="T0" y="T1"/>
                  </a:cxn>
                  <a:cxn ang="0">
                    <a:pos x="T2" y="T3"/>
                  </a:cxn>
                  <a:cxn ang="0">
                    <a:pos x="T4" y="T5"/>
                  </a:cxn>
                </a:cxnLst>
                <a:rect l="0" t="0" r="r" b="b"/>
                <a:pathLst>
                  <a:path w="16" h="6">
                    <a:moveTo>
                      <a:pt x="16" y="6"/>
                    </a:moveTo>
                    <a:lnTo>
                      <a:pt x="16" y="6"/>
                    </a:lnTo>
                    <a:lnTo>
                      <a:pt x="0" y="0"/>
                    </a:lnTo>
                  </a:path>
                </a:pathLst>
              </a:custGeom>
              <a:noFill/>
              <a:ln w="12700">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0" name="Freeform 170"/>
              <p:cNvSpPr/>
              <p:nvPr/>
            </p:nvSpPr>
            <p:spPr bwMode="auto">
              <a:xfrm>
                <a:off x="17067357" y="4667250"/>
                <a:ext cx="111125" cy="107950"/>
              </a:xfrm>
              <a:custGeom>
                <a:avLst/>
                <a:gdLst>
                  <a:gd name="T0" fmla="*/ 70 w 70"/>
                  <a:gd name="T1" fmla="*/ 0 h 68"/>
                  <a:gd name="T2" fmla="*/ 0 w 70"/>
                  <a:gd name="T3" fmla="*/ 16 h 68"/>
                  <a:gd name="T4" fmla="*/ 48 w 70"/>
                  <a:gd name="T5" fmla="*/ 68 h 68"/>
                  <a:gd name="T6" fmla="*/ 70 w 70"/>
                  <a:gd name="T7" fmla="*/ 0 h 68"/>
                </a:gdLst>
                <a:ahLst/>
                <a:cxnLst>
                  <a:cxn ang="0">
                    <a:pos x="T0" y="T1"/>
                  </a:cxn>
                  <a:cxn ang="0">
                    <a:pos x="T2" y="T3"/>
                  </a:cxn>
                  <a:cxn ang="0">
                    <a:pos x="T4" y="T5"/>
                  </a:cxn>
                  <a:cxn ang="0">
                    <a:pos x="T6" y="T7"/>
                  </a:cxn>
                </a:cxnLst>
                <a:rect l="0" t="0" r="r" b="b"/>
                <a:pathLst>
                  <a:path w="70" h="68">
                    <a:moveTo>
                      <a:pt x="70" y="0"/>
                    </a:moveTo>
                    <a:lnTo>
                      <a:pt x="0" y="16"/>
                    </a:lnTo>
                    <a:lnTo>
                      <a:pt x="48" y="68"/>
                    </a:lnTo>
                    <a:lnTo>
                      <a:pt x="7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1" name="Freeform 179"/>
              <p:cNvSpPr>
                <a:spLocks noEditPoints="1"/>
              </p:cNvSpPr>
              <p:nvPr/>
            </p:nvSpPr>
            <p:spPr bwMode="auto">
              <a:xfrm>
                <a:off x="17556307" y="5334000"/>
                <a:ext cx="514350" cy="511175"/>
              </a:xfrm>
              <a:custGeom>
                <a:avLst/>
                <a:gdLst>
                  <a:gd name="T0" fmla="*/ 218 w 324"/>
                  <a:gd name="T1" fmla="*/ 32 h 322"/>
                  <a:gd name="T2" fmla="*/ 292 w 324"/>
                  <a:gd name="T3" fmla="*/ 212 h 322"/>
                  <a:gd name="T4" fmla="*/ 106 w 324"/>
                  <a:gd name="T5" fmla="*/ 290 h 322"/>
                  <a:gd name="T6" fmla="*/ 32 w 324"/>
                  <a:gd name="T7" fmla="*/ 110 h 322"/>
                  <a:gd name="T8" fmla="*/ 218 w 324"/>
                  <a:gd name="T9" fmla="*/ 32 h 322"/>
                  <a:gd name="T10" fmla="*/ 230 w 324"/>
                  <a:gd name="T11" fmla="*/ 0 h 322"/>
                  <a:gd name="T12" fmla="*/ 0 w 324"/>
                  <a:gd name="T13" fmla="*/ 96 h 322"/>
                  <a:gd name="T14" fmla="*/ 94 w 324"/>
                  <a:gd name="T15" fmla="*/ 322 h 322"/>
                  <a:gd name="T16" fmla="*/ 324 w 324"/>
                  <a:gd name="T17" fmla="*/ 226 h 322"/>
                  <a:gd name="T18" fmla="*/ 230 w 324"/>
                  <a:gd name="T1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4" h="322">
                    <a:moveTo>
                      <a:pt x="218" y="32"/>
                    </a:moveTo>
                    <a:lnTo>
                      <a:pt x="292" y="212"/>
                    </a:lnTo>
                    <a:lnTo>
                      <a:pt x="106" y="290"/>
                    </a:lnTo>
                    <a:lnTo>
                      <a:pt x="32" y="110"/>
                    </a:lnTo>
                    <a:lnTo>
                      <a:pt x="218" y="32"/>
                    </a:lnTo>
                    <a:close/>
                    <a:moveTo>
                      <a:pt x="230" y="0"/>
                    </a:moveTo>
                    <a:lnTo>
                      <a:pt x="0" y="96"/>
                    </a:lnTo>
                    <a:lnTo>
                      <a:pt x="94" y="322"/>
                    </a:lnTo>
                    <a:lnTo>
                      <a:pt x="324" y="226"/>
                    </a:lnTo>
                    <a:lnTo>
                      <a:pt x="230" y="0"/>
                    </a:lnTo>
                    <a:close/>
                  </a:path>
                </a:pathLst>
              </a:custGeom>
              <a:solidFill>
                <a:srgbClr val="011A4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2" name="Freeform 180"/>
              <p:cNvSpPr/>
              <p:nvPr/>
            </p:nvSpPr>
            <p:spPr bwMode="auto">
              <a:xfrm>
                <a:off x="17302307" y="4800600"/>
                <a:ext cx="904875" cy="800100"/>
              </a:xfrm>
              <a:custGeom>
                <a:avLst/>
                <a:gdLst>
                  <a:gd name="T0" fmla="*/ 378 w 570"/>
                  <a:gd name="T1" fmla="*/ 0 h 504"/>
                  <a:gd name="T2" fmla="*/ 0 w 570"/>
                  <a:gd name="T3" fmla="*/ 328 h 504"/>
                  <a:gd name="T4" fmla="*/ 2 w 570"/>
                  <a:gd name="T5" fmla="*/ 430 h 504"/>
                  <a:gd name="T6" fmla="*/ 72 w 570"/>
                  <a:gd name="T7" fmla="*/ 504 h 504"/>
                  <a:gd name="T8" fmla="*/ 570 w 570"/>
                  <a:gd name="T9" fmla="*/ 466 h 504"/>
                  <a:gd name="T10" fmla="*/ 480 w 570"/>
                  <a:gd name="T11" fmla="*/ 230 h 504"/>
                  <a:gd name="T12" fmla="*/ 378 w 570"/>
                  <a:gd name="T13" fmla="*/ 0 h 504"/>
                </a:gdLst>
                <a:ahLst/>
                <a:cxnLst>
                  <a:cxn ang="0">
                    <a:pos x="T0" y="T1"/>
                  </a:cxn>
                  <a:cxn ang="0">
                    <a:pos x="T2" y="T3"/>
                  </a:cxn>
                  <a:cxn ang="0">
                    <a:pos x="T4" y="T5"/>
                  </a:cxn>
                  <a:cxn ang="0">
                    <a:pos x="T6" y="T7"/>
                  </a:cxn>
                  <a:cxn ang="0">
                    <a:pos x="T8" y="T9"/>
                  </a:cxn>
                  <a:cxn ang="0">
                    <a:pos x="T10" y="T11"/>
                  </a:cxn>
                  <a:cxn ang="0">
                    <a:pos x="T12" y="T13"/>
                  </a:cxn>
                </a:cxnLst>
                <a:rect l="0" t="0" r="r" b="b"/>
                <a:pathLst>
                  <a:path w="570" h="504">
                    <a:moveTo>
                      <a:pt x="378" y="0"/>
                    </a:moveTo>
                    <a:lnTo>
                      <a:pt x="0" y="328"/>
                    </a:lnTo>
                    <a:lnTo>
                      <a:pt x="2" y="430"/>
                    </a:lnTo>
                    <a:lnTo>
                      <a:pt x="72" y="504"/>
                    </a:lnTo>
                    <a:lnTo>
                      <a:pt x="570" y="466"/>
                    </a:lnTo>
                    <a:lnTo>
                      <a:pt x="480" y="230"/>
                    </a:lnTo>
                    <a:lnTo>
                      <a:pt x="378" y="0"/>
                    </a:lnTo>
                    <a:close/>
                  </a:path>
                </a:pathLst>
              </a:custGeom>
              <a:solidFill>
                <a:srgbClr val="008CD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3" name="Freeform 181"/>
              <p:cNvSpPr/>
              <p:nvPr/>
            </p:nvSpPr>
            <p:spPr bwMode="auto">
              <a:xfrm>
                <a:off x="17880157" y="4679950"/>
                <a:ext cx="520700" cy="911225"/>
              </a:xfrm>
              <a:custGeom>
                <a:avLst/>
                <a:gdLst>
                  <a:gd name="T0" fmla="*/ 328 w 328"/>
                  <a:gd name="T1" fmla="*/ 528 h 574"/>
                  <a:gd name="T2" fmla="*/ 220 w 328"/>
                  <a:gd name="T3" fmla="*/ 574 h 574"/>
                  <a:gd name="T4" fmla="*/ 0 w 328"/>
                  <a:gd name="T5" fmla="*/ 44 h 574"/>
                  <a:gd name="T6" fmla="*/ 108 w 328"/>
                  <a:gd name="T7" fmla="*/ 0 h 574"/>
                  <a:gd name="T8" fmla="*/ 328 w 328"/>
                  <a:gd name="T9" fmla="*/ 528 h 574"/>
                </a:gdLst>
                <a:ahLst/>
                <a:cxnLst>
                  <a:cxn ang="0">
                    <a:pos x="T0" y="T1"/>
                  </a:cxn>
                  <a:cxn ang="0">
                    <a:pos x="T2" y="T3"/>
                  </a:cxn>
                  <a:cxn ang="0">
                    <a:pos x="T4" y="T5"/>
                  </a:cxn>
                  <a:cxn ang="0">
                    <a:pos x="T6" y="T7"/>
                  </a:cxn>
                  <a:cxn ang="0">
                    <a:pos x="T8" y="T9"/>
                  </a:cxn>
                </a:cxnLst>
                <a:rect l="0" t="0" r="r" b="b"/>
                <a:pathLst>
                  <a:path w="328" h="574">
                    <a:moveTo>
                      <a:pt x="328" y="528"/>
                    </a:moveTo>
                    <a:lnTo>
                      <a:pt x="220" y="574"/>
                    </a:lnTo>
                    <a:lnTo>
                      <a:pt x="0" y="44"/>
                    </a:lnTo>
                    <a:lnTo>
                      <a:pt x="108" y="0"/>
                    </a:lnTo>
                    <a:lnTo>
                      <a:pt x="328" y="528"/>
                    </a:lnTo>
                    <a:close/>
                  </a:path>
                </a:pathLst>
              </a:custGeom>
              <a:solidFill>
                <a:srgbClr val="011A4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4" name="Freeform 182"/>
              <p:cNvSpPr/>
              <p:nvPr/>
            </p:nvSpPr>
            <p:spPr bwMode="auto">
              <a:xfrm>
                <a:off x="17108632" y="5267325"/>
                <a:ext cx="330200" cy="457200"/>
              </a:xfrm>
              <a:custGeom>
                <a:avLst/>
                <a:gdLst>
                  <a:gd name="T0" fmla="*/ 208 w 208"/>
                  <a:gd name="T1" fmla="*/ 244 h 288"/>
                  <a:gd name="T2" fmla="*/ 100 w 208"/>
                  <a:gd name="T3" fmla="*/ 288 h 288"/>
                  <a:gd name="T4" fmla="*/ 0 w 208"/>
                  <a:gd name="T5" fmla="*/ 44 h 288"/>
                  <a:gd name="T6" fmla="*/ 108 w 208"/>
                  <a:gd name="T7" fmla="*/ 0 h 288"/>
                  <a:gd name="T8" fmla="*/ 208 w 208"/>
                  <a:gd name="T9" fmla="*/ 244 h 288"/>
                </a:gdLst>
                <a:ahLst/>
                <a:cxnLst>
                  <a:cxn ang="0">
                    <a:pos x="T0" y="T1"/>
                  </a:cxn>
                  <a:cxn ang="0">
                    <a:pos x="T2" y="T3"/>
                  </a:cxn>
                  <a:cxn ang="0">
                    <a:pos x="T4" y="T5"/>
                  </a:cxn>
                  <a:cxn ang="0">
                    <a:pos x="T6" y="T7"/>
                  </a:cxn>
                  <a:cxn ang="0">
                    <a:pos x="T8" y="T9"/>
                  </a:cxn>
                </a:cxnLst>
                <a:rect l="0" t="0" r="r" b="b"/>
                <a:pathLst>
                  <a:path w="208" h="288">
                    <a:moveTo>
                      <a:pt x="208" y="244"/>
                    </a:moveTo>
                    <a:lnTo>
                      <a:pt x="100" y="288"/>
                    </a:lnTo>
                    <a:lnTo>
                      <a:pt x="0" y="44"/>
                    </a:lnTo>
                    <a:lnTo>
                      <a:pt x="108" y="0"/>
                    </a:lnTo>
                    <a:lnTo>
                      <a:pt x="208" y="244"/>
                    </a:lnTo>
                    <a:close/>
                  </a:path>
                </a:pathLst>
              </a:custGeom>
              <a:solidFill>
                <a:srgbClr val="011A4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5" name="Line 183"/>
              <p:cNvSpPr>
                <a:spLocks noChangeShapeType="1"/>
              </p:cNvSpPr>
              <p:nvPr/>
            </p:nvSpPr>
            <p:spPr bwMode="auto">
              <a:xfrm flipV="1">
                <a:off x="18384982" y="4918075"/>
                <a:ext cx="276225" cy="114300"/>
              </a:xfrm>
              <a:prstGeom prst="line">
                <a:avLst/>
              </a:prstGeom>
              <a:noFill/>
              <a:ln w="66675">
                <a:solidFill>
                  <a:srgbClr val="011A43"/>
                </a:solidFill>
                <a:prstDash val="solid"/>
                <a:round/>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6" name="Line 184"/>
              <p:cNvSpPr>
                <a:spLocks noChangeShapeType="1"/>
              </p:cNvSpPr>
              <p:nvPr/>
            </p:nvSpPr>
            <p:spPr bwMode="auto">
              <a:xfrm flipV="1">
                <a:off x="18321482" y="4625975"/>
                <a:ext cx="155575" cy="254000"/>
              </a:xfrm>
              <a:prstGeom prst="line">
                <a:avLst/>
              </a:prstGeom>
              <a:noFill/>
              <a:ln w="66675">
                <a:solidFill>
                  <a:srgbClr val="011A43"/>
                </a:solidFill>
                <a:prstDash val="solid"/>
                <a:round/>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7" name="Line 185"/>
              <p:cNvSpPr>
                <a:spLocks noChangeShapeType="1"/>
              </p:cNvSpPr>
              <p:nvPr/>
            </p:nvSpPr>
            <p:spPr bwMode="auto">
              <a:xfrm>
                <a:off x="18448482" y="5184775"/>
                <a:ext cx="288925" cy="73025"/>
              </a:xfrm>
              <a:prstGeom prst="line">
                <a:avLst/>
              </a:prstGeom>
              <a:noFill/>
              <a:ln w="66675">
                <a:solidFill>
                  <a:srgbClr val="011A43"/>
                </a:solidFill>
                <a:prstDash val="solid"/>
                <a:round/>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8" name="Freeform 243"/>
              <p:cNvSpPr/>
              <p:nvPr/>
            </p:nvSpPr>
            <p:spPr bwMode="auto">
              <a:xfrm>
                <a:off x="8013700" y="6664325"/>
                <a:ext cx="1022350" cy="1022350"/>
              </a:xfrm>
              <a:custGeom>
                <a:avLst/>
                <a:gdLst>
                  <a:gd name="T0" fmla="*/ 26 w 644"/>
                  <a:gd name="T1" fmla="*/ 488 h 644"/>
                  <a:gd name="T2" fmla="*/ 26 w 644"/>
                  <a:gd name="T3" fmla="*/ 488 h 644"/>
                  <a:gd name="T4" fmla="*/ 14 w 644"/>
                  <a:gd name="T5" fmla="*/ 502 h 644"/>
                  <a:gd name="T6" fmla="*/ 6 w 644"/>
                  <a:gd name="T7" fmla="*/ 518 h 644"/>
                  <a:gd name="T8" fmla="*/ 2 w 644"/>
                  <a:gd name="T9" fmla="*/ 536 h 644"/>
                  <a:gd name="T10" fmla="*/ 0 w 644"/>
                  <a:gd name="T11" fmla="*/ 552 h 644"/>
                  <a:gd name="T12" fmla="*/ 2 w 644"/>
                  <a:gd name="T13" fmla="*/ 570 h 644"/>
                  <a:gd name="T14" fmla="*/ 6 w 644"/>
                  <a:gd name="T15" fmla="*/ 588 h 644"/>
                  <a:gd name="T16" fmla="*/ 14 w 644"/>
                  <a:gd name="T17" fmla="*/ 604 h 644"/>
                  <a:gd name="T18" fmla="*/ 26 w 644"/>
                  <a:gd name="T19" fmla="*/ 618 h 644"/>
                  <a:gd name="T20" fmla="*/ 26 w 644"/>
                  <a:gd name="T21" fmla="*/ 618 h 644"/>
                  <a:gd name="T22" fmla="*/ 40 w 644"/>
                  <a:gd name="T23" fmla="*/ 630 h 644"/>
                  <a:gd name="T24" fmla="*/ 56 w 644"/>
                  <a:gd name="T25" fmla="*/ 638 h 644"/>
                  <a:gd name="T26" fmla="*/ 74 w 644"/>
                  <a:gd name="T27" fmla="*/ 644 h 644"/>
                  <a:gd name="T28" fmla="*/ 92 w 644"/>
                  <a:gd name="T29" fmla="*/ 644 h 644"/>
                  <a:gd name="T30" fmla="*/ 108 w 644"/>
                  <a:gd name="T31" fmla="*/ 644 h 644"/>
                  <a:gd name="T32" fmla="*/ 126 w 644"/>
                  <a:gd name="T33" fmla="*/ 638 h 644"/>
                  <a:gd name="T34" fmla="*/ 142 w 644"/>
                  <a:gd name="T35" fmla="*/ 630 h 644"/>
                  <a:gd name="T36" fmla="*/ 156 w 644"/>
                  <a:gd name="T37" fmla="*/ 618 h 644"/>
                  <a:gd name="T38" fmla="*/ 618 w 644"/>
                  <a:gd name="T39" fmla="*/ 156 h 644"/>
                  <a:gd name="T40" fmla="*/ 618 w 644"/>
                  <a:gd name="T41" fmla="*/ 156 h 644"/>
                  <a:gd name="T42" fmla="*/ 630 w 644"/>
                  <a:gd name="T43" fmla="*/ 142 h 644"/>
                  <a:gd name="T44" fmla="*/ 638 w 644"/>
                  <a:gd name="T45" fmla="*/ 126 h 644"/>
                  <a:gd name="T46" fmla="*/ 644 w 644"/>
                  <a:gd name="T47" fmla="*/ 108 h 644"/>
                  <a:gd name="T48" fmla="*/ 644 w 644"/>
                  <a:gd name="T49" fmla="*/ 90 h 644"/>
                  <a:gd name="T50" fmla="*/ 644 w 644"/>
                  <a:gd name="T51" fmla="*/ 74 h 644"/>
                  <a:gd name="T52" fmla="*/ 638 w 644"/>
                  <a:gd name="T53" fmla="*/ 56 h 644"/>
                  <a:gd name="T54" fmla="*/ 630 w 644"/>
                  <a:gd name="T55" fmla="*/ 40 h 644"/>
                  <a:gd name="T56" fmla="*/ 618 w 644"/>
                  <a:gd name="T57" fmla="*/ 26 h 644"/>
                  <a:gd name="T58" fmla="*/ 618 w 644"/>
                  <a:gd name="T59" fmla="*/ 26 h 644"/>
                  <a:gd name="T60" fmla="*/ 604 w 644"/>
                  <a:gd name="T61" fmla="*/ 14 h 644"/>
                  <a:gd name="T62" fmla="*/ 588 w 644"/>
                  <a:gd name="T63" fmla="*/ 6 h 644"/>
                  <a:gd name="T64" fmla="*/ 570 w 644"/>
                  <a:gd name="T65" fmla="*/ 0 h 644"/>
                  <a:gd name="T66" fmla="*/ 554 w 644"/>
                  <a:gd name="T67" fmla="*/ 0 h 644"/>
                  <a:gd name="T68" fmla="*/ 536 w 644"/>
                  <a:gd name="T69" fmla="*/ 0 h 644"/>
                  <a:gd name="T70" fmla="*/ 518 w 644"/>
                  <a:gd name="T71" fmla="*/ 6 h 644"/>
                  <a:gd name="T72" fmla="*/ 502 w 644"/>
                  <a:gd name="T73" fmla="*/ 14 h 644"/>
                  <a:gd name="T74" fmla="*/ 488 w 644"/>
                  <a:gd name="T75" fmla="*/ 26 h 644"/>
                  <a:gd name="T76" fmla="*/ 26 w 644"/>
                  <a:gd name="T77" fmla="*/ 488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4" h="644">
                    <a:moveTo>
                      <a:pt x="26" y="488"/>
                    </a:moveTo>
                    <a:lnTo>
                      <a:pt x="26" y="488"/>
                    </a:lnTo>
                    <a:lnTo>
                      <a:pt x="14" y="502"/>
                    </a:lnTo>
                    <a:lnTo>
                      <a:pt x="6" y="518"/>
                    </a:lnTo>
                    <a:lnTo>
                      <a:pt x="2" y="536"/>
                    </a:lnTo>
                    <a:lnTo>
                      <a:pt x="0" y="552"/>
                    </a:lnTo>
                    <a:lnTo>
                      <a:pt x="2" y="570"/>
                    </a:lnTo>
                    <a:lnTo>
                      <a:pt x="6" y="588"/>
                    </a:lnTo>
                    <a:lnTo>
                      <a:pt x="14" y="604"/>
                    </a:lnTo>
                    <a:lnTo>
                      <a:pt x="26" y="618"/>
                    </a:lnTo>
                    <a:lnTo>
                      <a:pt x="26" y="618"/>
                    </a:lnTo>
                    <a:lnTo>
                      <a:pt x="40" y="630"/>
                    </a:lnTo>
                    <a:lnTo>
                      <a:pt x="56" y="638"/>
                    </a:lnTo>
                    <a:lnTo>
                      <a:pt x="74" y="644"/>
                    </a:lnTo>
                    <a:lnTo>
                      <a:pt x="92" y="644"/>
                    </a:lnTo>
                    <a:lnTo>
                      <a:pt x="108" y="644"/>
                    </a:lnTo>
                    <a:lnTo>
                      <a:pt x="126" y="638"/>
                    </a:lnTo>
                    <a:lnTo>
                      <a:pt x="142" y="630"/>
                    </a:lnTo>
                    <a:lnTo>
                      <a:pt x="156" y="618"/>
                    </a:lnTo>
                    <a:lnTo>
                      <a:pt x="618" y="156"/>
                    </a:lnTo>
                    <a:lnTo>
                      <a:pt x="618" y="156"/>
                    </a:lnTo>
                    <a:lnTo>
                      <a:pt x="630" y="142"/>
                    </a:lnTo>
                    <a:lnTo>
                      <a:pt x="638" y="126"/>
                    </a:lnTo>
                    <a:lnTo>
                      <a:pt x="644" y="108"/>
                    </a:lnTo>
                    <a:lnTo>
                      <a:pt x="644" y="90"/>
                    </a:lnTo>
                    <a:lnTo>
                      <a:pt x="644" y="74"/>
                    </a:lnTo>
                    <a:lnTo>
                      <a:pt x="638" y="56"/>
                    </a:lnTo>
                    <a:lnTo>
                      <a:pt x="630" y="40"/>
                    </a:lnTo>
                    <a:lnTo>
                      <a:pt x="618" y="26"/>
                    </a:lnTo>
                    <a:lnTo>
                      <a:pt x="618" y="26"/>
                    </a:lnTo>
                    <a:lnTo>
                      <a:pt x="604" y="14"/>
                    </a:lnTo>
                    <a:lnTo>
                      <a:pt x="588" y="6"/>
                    </a:lnTo>
                    <a:lnTo>
                      <a:pt x="570" y="0"/>
                    </a:lnTo>
                    <a:lnTo>
                      <a:pt x="554" y="0"/>
                    </a:lnTo>
                    <a:lnTo>
                      <a:pt x="536" y="0"/>
                    </a:lnTo>
                    <a:lnTo>
                      <a:pt x="518" y="6"/>
                    </a:lnTo>
                    <a:lnTo>
                      <a:pt x="502" y="14"/>
                    </a:lnTo>
                    <a:lnTo>
                      <a:pt x="488" y="26"/>
                    </a:lnTo>
                    <a:lnTo>
                      <a:pt x="26" y="488"/>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9" name="Freeform 244"/>
              <p:cNvSpPr/>
              <p:nvPr/>
            </p:nvSpPr>
            <p:spPr bwMode="auto">
              <a:xfrm>
                <a:off x="8839200" y="6302375"/>
                <a:ext cx="558800" cy="558800"/>
              </a:xfrm>
              <a:custGeom>
                <a:avLst/>
                <a:gdLst>
                  <a:gd name="T0" fmla="*/ 0 w 352"/>
                  <a:gd name="T1" fmla="*/ 236 h 352"/>
                  <a:gd name="T2" fmla="*/ 116 w 352"/>
                  <a:gd name="T3" fmla="*/ 352 h 352"/>
                  <a:gd name="T4" fmla="*/ 352 w 352"/>
                  <a:gd name="T5" fmla="*/ 116 h 352"/>
                  <a:gd name="T6" fmla="*/ 236 w 352"/>
                  <a:gd name="T7" fmla="*/ 0 h 352"/>
                  <a:gd name="T8" fmla="*/ 0 w 352"/>
                  <a:gd name="T9" fmla="*/ 236 h 352"/>
                </a:gdLst>
                <a:ahLst/>
                <a:cxnLst>
                  <a:cxn ang="0">
                    <a:pos x="T0" y="T1"/>
                  </a:cxn>
                  <a:cxn ang="0">
                    <a:pos x="T2" y="T3"/>
                  </a:cxn>
                  <a:cxn ang="0">
                    <a:pos x="T4" y="T5"/>
                  </a:cxn>
                  <a:cxn ang="0">
                    <a:pos x="T6" y="T7"/>
                  </a:cxn>
                  <a:cxn ang="0">
                    <a:pos x="T8" y="T9"/>
                  </a:cxn>
                </a:cxnLst>
                <a:rect l="0" t="0" r="r" b="b"/>
                <a:pathLst>
                  <a:path w="352" h="352">
                    <a:moveTo>
                      <a:pt x="0" y="236"/>
                    </a:moveTo>
                    <a:lnTo>
                      <a:pt x="116" y="352"/>
                    </a:lnTo>
                    <a:lnTo>
                      <a:pt x="352" y="116"/>
                    </a:lnTo>
                    <a:lnTo>
                      <a:pt x="236" y="0"/>
                    </a:lnTo>
                    <a:lnTo>
                      <a:pt x="0" y="236"/>
                    </a:lnTo>
                    <a:close/>
                  </a:path>
                </a:pathLst>
              </a:custGeom>
              <a:solidFill>
                <a:srgbClr val="4C556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0" name="Freeform 245"/>
              <p:cNvSpPr>
                <a:spLocks noEditPoints="1"/>
              </p:cNvSpPr>
              <p:nvPr/>
            </p:nvSpPr>
            <p:spPr bwMode="auto">
              <a:xfrm>
                <a:off x="8994775" y="4968875"/>
                <a:ext cx="1736725" cy="1736725"/>
              </a:xfrm>
              <a:custGeom>
                <a:avLst/>
                <a:gdLst>
                  <a:gd name="T0" fmla="*/ 904 w 1094"/>
                  <a:gd name="T1" fmla="*/ 256 h 1094"/>
                  <a:gd name="T2" fmla="*/ 990 w 1094"/>
                  <a:gd name="T3" fmla="*/ 416 h 1094"/>
                  <a:gd name="T4" fmla="*/ 1006 w 1094"/>
                  <a:gd name="T5" fmla="*/ 592 h 1094"/>
                  <a:gd name="T6" fmla="*/ 956 w 1094"/>
                  <a:gd name="T7" fmla="*/ 762 h 1094"/>
                  <a:gd name="T8" fmla="*/ 872 w 1094"/>
                  <a:gd name="T9" fmla="*/ 874 h 1094"/>
                  <a:gd name="T10" fmla="*/ 800 w 1094"/>
                  <a:gd name="T11" fmla="*/ 934 h 1094"/>
                  <a:gd name="T12" fmla="*/ 634 w 1094"/>
                  <a:gd name="T13" fmla="*/ 1002 h 1094"/>
                  <a:gd name="T14" fmla="*/ 458 w 1094"/>
                  <a:gd name="T15" fmla="*/ 1002 h 1094"/>
                  <a:gd name="T16" fmla="*/ 292 w 1094"/>
                  <a:gd name="T17" fmla="*/ 934 h 1094"/>
                  <a:gd name="T18" fmla="*/ 220 w 1094"/>
                  <a:gd name="T19" fmla="*/ 874 h 1094"/>
                  <a:gd name="T20" fmla="*/ 138 w 1094"/>
                  <a:gd name="T21" fmla="*/ 762 h 1094"/>
                  <a:gd name="T22" fmla="*/ 86 w 1094"/>
                  <a:gd name="T23" fmla="*/ 592 h 1094"/>
                  <a:gd name="T24" fmla="*/ 104 w 1094"/>
                  <a:gd name="T25" fmla="*/ 416 h 1094"/>
                  <a:gd name="T26" fmla="*/ 188 w 1094"/>
                  <a:gd name="T27" fmla="*/ 256 h 1094"/>
                  <a:gd name="T28" fmla="*/ 236 w 1094"/>
                  <a:gd name="T29" fmla="*/ 204 h 1094"/>
                  <a:gd name="T30" fmla="*/ 372 w 1094"/>
                  <a:gd name="T31" fmla="*/ 120 h 1094"/>
                  <a:gd name="T32" fmla="*/ 546 w 1094"/>
                  <a:gd name="T33" fmla="*/ 86 h 1094"/>
                  <a:gd name="T34" fmla="*/ 720 w 1094"/>
                  <a:gd name="T35" fmla="*/ 120 h 1094"/>
                  <a:gd name="T36" fmla="*/ 856 w 1094"/>
                  <a:gd name="T37" fmla="*/ 204 h 1094"/>
                  <a:gd name="T38" fmla="*/ 912 w 1094"/>
                  <a:gd name="T39" fmla="*/ 142 h 1094"/>
                  <a:gd name="T40" fmla="*/ 824 w 1094"/>
                  <a:gd name="T41" fmla="*/ 76 h 1094"/>
                  <a:gd name="T42" fmla="*/ 728 w 1094"/>
                  <a:gd name="T43" fmla="*/ 32 h 1094"/>
                  <a:gd name="T44" fmla="*/ 624 w 1094"/>
                  <a:gd name="T45" fmla="*/ 6 h 1094"/>
                  <a:gd name="T46" fmla="*/ 520 w 1094"/>
                  <a:gd name="T47" fmla="*/ 2 h 1094"/>
                  <a:gd name="T48" fmla="*/ 416 w 1094"/>
                  <a:gd name="T49" fmla="*/ 16 h 1094"/>
                  <a:gd name="T50" fmla="*/ 316 w 1094"/>
                  <a:gd name="T51" fmla="*/ 52 h 1094"/>
                  <a:gd name="T52" fmla="*/ 222 w 1094"/>
                  <a:gd name="T53" fmla="*/ 106 h 1094"/>
                  <a:gd name="T54" fmla="*/ 160 w 1094"/>
                  <a:gd name="T55" fmla="*/ 160 h 1094"/>
                  <a:gd name="T56" fmla="*/ 90 w 1094"/>
                  <a:gd name="T57" fmla="*/ 246 h 1094"/>
                  <a:gd name="T58" fmla="*/ 40 w 1094"/>
                  <a:gd name="T59" fmla="*/ 342 h 1094"/>
                  <a:gd name="T60" fmla="*/ 10 w 1094"/>
                  <a:gd name="T61" fmla="*/ 444 h 1094"/>
                  <a:gd name="T62" fmla="*/ 0 w 1094"/>
                  <a:gd name="T63" fmla="*/ 548 h 1094"/>
                  <a:gd name="T64" fmla="*/ 10 w 1094"/>
                  <a:gd name="T65" fmla="*/ 652 h 1094"/>
                  <a:gd name="T66" fmla="*/ 40 w 1094"/>
                  <a:gd name="T67" fmla="*/ 754 h 1094"/>
                  <a:gd name="T68" fmla="*/ 90 w 1094"/>
                  <a:gd name="T69" fmla="*/ 848 h 1094"/>
                  <a:gd name="T70" fmla="*/ 160 w 1094"/>
                  <a:gd name="T71" fmla="*/ 934 h 1094"/>
                  <a:gd name="T72" fmla="*/ 222 w 1094"/>
                  <a:gd name="T73" fmla="*/ 990 h 1094"/>
                  <a:gd name="T74" fmla="*/ 316 w 1094"/>
                  <a:gd name="T75" fmla="*/ 1044 h 1094"/>
                  <a:gd name="T76" fmla="*/ 416 w 1094"/>
                  <a:gd name="T77" fmla="*/ 1080 h 1094"/>
                  <a:gd name="T78" fmla="*/ 520 w 1094"/>
                  <a:gd name="T79" fmla="*/ 1094 h 1094"/>
                  <a:gd name="T80" fmla="*/ 624 w 1094"/>
                  <a:gd name="T81" fmla="*/ 1090 h 1094"/>
                  <a:gd name="T82" fmla="*/ 728 w 1094"/>
                  <a:gd name="T83" fmla="*/ 1064 h 1094"/>
                  <a:gd name="T84" fmla="*/ 824 w 1094"/>
                  <a:gd name="T85" fmla="*/ 1020 h 1094"/>
                  <a:gd name="T86" fmla="*/ 912 w 1094"/>
                  <a:gd name="T87" fmla="*/ 954 h 1094"/>
                  <a:gd name="T88" fmla="*/ 970 w 1094"/>
                  <a:gd name="T89" fmla="*/ 894 h 1094"/>
                  <a:gd name="T90" fmla="*/ 1030 w 1094"/>
                  <a:gd name="T91" fmla="*/ 802 h 1094"/>
                  <a:gd name="T92" fmla="*/ 1070 w 1094"/>
                  <a:gd name="T93" fmla="*/ 704 h 1094"/>
                  <a:gd name="T94" fmla="*/ 1092 w 1094"/>
                  <a:gd name="T95" fmla="*/ 600 h 1094"/>
                  <a:gd name="T96" fmla="*/ 1092 w 1094"/>
                  <a:gd name="T97" fmla="*/ 496 h 1094"/>
                  <a:gd name="T98" fmla="*/ 1070 w 1094"/>
                  <a:gd name="T99" fmla="*/ 392 h 1094"/>
                  <a:gd name="T100" fmla="*/ 1030 w 1094"/>
                  <a:gd name="T101" fmla="*/ 294 h 1094"/>
                  <a:gd name="T102" fmla="*/ 970 w 1094"/>
                  <a:gd name="T103" fmla="*/ 202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4" h="1094">
                    <a:moveTo>
                      <a:pt x="872" y="222"/>
                    </a:moveTo>
                    <a:lnTo>
                      <a:pt x="872" y="222"/>
                    </a:lnTo>
                    <a:lnTo>
                      <a:pt x="890" y="238"/>
                    </a:lnTo>
                    <a:lnTo>
                      <a:pt x="904" y="256"/>
                    </a:lnTo>
                    <a:lnTo>
                      <a:pt x="932" y="294"/>
                    </a:lnTo>
                    <a:lnTo>
                      <a:pt x="956" y="332"/>
                    </a:lnTo>
                    <a:lnTo>
                      <a:pt x="974" y="374"/>
                    </a:lnTo>
                    <a:lnTo>
                      <a:pt x="990" y="416"/>
                    </a:lnTo>
                    <a:lnTo>
                      <a:pt x="1000" y="460"/>
                    </a:lnTo>
                    <a:lnTo>
                      <a:pt x="1006" y="504"/>
                    </a:lnTo>
                    <a:lnTo>
                      <a:pt x="1008" y="548"/>
                    </a:lnTo>
                    <a:lnTo>
                      <a:pt x="1006" y="592"/>
                    </a:lnTo>
                    <a:lnTo>
                      <a:pt x="1000" y="636"/>
                    </a:lnTo>
                    <a:lnTo>
                      <a:pt x="990" y="680"/>
                    </a:lnTo>
                    <a:lnTo>
                      <a:pt x="974" y="722"/>
                    </a:lnTo>
                    <a:lnTo>
                      <a:pt x="956" y="762"/>
                    </a:lnTo>
                    <a:lnTo>
                      <a:pt x="932" y="802"/>
                    </a:lnTo>
                    <a:lnTo>
                      <a:pt x="904" y="840"/>
                    </a:lnTo>
                    <a:lnTo>
                      <a:pt x="890" y="858"/>
                    </a:lnTo>
                    <a:lnTo>
                      <a:pt x="872" y="874"/>
                    </a:lnTo>
                    <a:lnTo>
                      <a:pt x="872" y="874"/>
                    </a:lnTo>
                    <a:lnTo>
                      <a:pt x="856" y="890"/>
                    </a:lnTo>
                    <a:lnTo>
                      <a:pt x="838" y="906"/>
                    </a:lnTo>
                    <a:lnTo>
                      <a:pt x="800" y="934"/>
                    </a:lnTo>
                    <a:lnTo>
                      <a:pt x="762" y="956"/>
                    </a:lnTo>
                    <a:lnTo>
                      <a:pt x="720" y="976"/>
                    </a:lnTo>
                    <a:lnTo>
                      <a:pt x="678" y="990"/>
                    </a:lnTo>
                    <a:lnTo>
                      <a:pt x="634" y="1002"/>
                    </a:lnTo>
                    <a:lnTo>
                      <a:pt x="590" y="1008"/>
                    </a:lnTo>
                    <a:lnTo>
                      <a:pt x="546" y="1010"/>
                    </a:lnTo>
                    <a:lnTo>
                      <a:pt x="502" y="1008"/>
                    </a:lnTo>
                    <a:lnTo>
                      <a:pt x="458" y="1002"/>
                    </a:lnTo>
                    <a:lnTo>
                      <a:pt x="414" y="990"/>
                    </a:lnTo>
                    <a:lnTo>
                      <a:pt x="372" y="976"/>
                    </a:lnTo>
                    <a:lnTo>
                      <a:pt x="332" y="956"/>
                    </a:lnTo>
                    <a:lnTo>
                      <a:pt x="292" y="934"/>
                    </a:lnTo>
                    <a:lnTo>
                      <a:pt x="254" y="906"/>
                    </a:lnTo>
                    <a:lnTo>
                      <a:pt x="236" y="890"/>
                    </a:lnTo>
                    <a:lnTo>
                      <a:pt x="220" y="874"/>
                    </a:lnTo>
                    <a:lnTo>
                      <a:pt x="220" y="874"/>
                    </a:lnTo>
                    <a:lnTo>
                      <a:pt x="204" y="858"/>
                    </a:lnTo>
                    <a:lnTo>
                      <a:pt x="188" y="840"/>
                    </a:lnTo>
                    <a:lnTo>
                      <a:pt x="160" y="802"/>
                    </a:lnTo>
                    <a:lnTo>
                      <a:pt x="138" y="762"/>
                    </a:lnTo>
                    <a:lnTo>
                      <a:pt x="118" y="722"/>
                    </a:lnTo>
                    <a:lnTo>
                      <a:pt x="104" y="680"/>
                    </a:lnTo>
                    <a:lnTo>
                      <a:pt x="94" y="636"/>
                    </a:lnTo>
                    <a:lnTo>
                      <a:pt x="86" y="592"/>
                    </a:lnTo>
                    <a:lnTo>
                      <a:pt x="84" y="548"/>
                    </a:lnTo>
                    <a:lnTo>
                      <a:pt x="86" y="504"/>
                    </a:lnTo>
                    <a:lnTo>
                      <a:pt x="94" y="460"/>
                    </a:lnTo>
                    <a:lnTo>
                      <a:pt x="104" y="416"/>
                    </a:lnTo>
                    <a:lnTo>
                      <a:pt x="118" y="374"/>
                    </a:lnTo>
                    <a:lnTo>
                      <a:pt x="138" y="332"/>
                    </a:lnTo>
                    <a:lnTo>
                      <a:pt x="160" y="294"/>
                    </a:lnTo>
                    <a:lnTo>
                      <a:pt x="188" y="256"/>
                    </a:lnTo>
                    <a:lnTo>
                      <a:pt x="204" y="238"/>
                    </a:lnTo>
                    <a:lnTo>
                      <a:pt x="220" y="222"/>
                    </a:lnTo>
                    <a:lnTo>
                      <a:pt x="220" y="222"/>
                    </a:lnTo>
                    <a:lnTo>
                      <a:pt x="236" y="204"/>
                    </a:lnTo>
                    <a:lnTo>
                      <a:pt x="254" y="190"/>
                    </a:lnTo>
                    <a:lnTo>
                      <a:pt x="292" y="162"/>
                    </a:lnTo>
                    <a:lnTo>
                      <a:pt x="332" y="138"/>
                    </a:lnTo>
                    <a:lnTo>
                      <a:pt x="372" y="120"/>
                    </a:lnTo>
                    <a:lnTo>
                      <a:pt x="414" y="106"/>
                    </a:lnTo>
                    <a:lnTo>
                      <a:pt x="458" y="94"/>
                    </a:lnTo>
                    <a:lnTo>
                      <a:pt x="502" y="88"/>
                    </a:lnTo>
                    <a:lnTo>
                      <a:pt x="546" y="86"/>
                    </a:lnTo>
                    <a:lnTo>
                      <a:pt x="590" y="88"/>
                    </a:lnTo>
                    <a:lnTo>
                      <a:pt x="634" y="94"/>
                    </a:lnTo>
                    <a:lnTo>
                      <a:pt x="678" y="106"/>
                    </a:lnTo>
                    <a:lnTo>
                      <a:pt x="720" y="120"/>
                    </a:lnTo>
                    <a:lnTo>
                      <a:pt x="762" y="138"/>
                    </a:lnTo>
                    <a:lnTo>
                      <a:pt x="800" y="162"/>
                    </a:lnTo>
                    <a:lnTo>
                      <a:pt x="838" y="190"/>
                    </a:lnTo>
                    <a:lnTo>
                      <a:pt x="856" y="204"/>
                    </a:lnTo>
                    <a:lnTo>
                      <a:pt x="872" y="222"/>
                    </a:lnTo>
                    <a:close/>
                    <a:moveTo>
                      <a:pt x="934" y="160"/>
                    </a:moveTo>
                    <a:lnTo>
                      <a:pt x="934" y="160"/>
                    </a:lnTo>
                    <a:lnTo>
                      <a:pt x="912" y="142"/>
                    </a:lnTo>
                    <a:lnTo>
                      <a:pt x="892" y="124"/>
                    </a:lnTo>
                    <a:lnTo>
                      <a:pt x="870" y="106"/>
                    </a:lnTo>
                    <a:lnTo>
                      <a:pt x="848" y="90"/>
                    </a:lnTo>
                    <a:lnTo>
                      <a:pt x="824" y="76"/>
                    </a:lnTo>
                    <a:lnTo>
                      <a:pt x="800" y="64"/>
                    </a:lnTo>
                    <a:lnTo>
                      <a:pt x="776" y="52"/>
                    </a:lnTo>
                    <a:lnTo>
                      <a:pt x="752" y="40"/>
                    </a:lnTo>
                    <a:lnTo>
                      <a:pt x="728" y="32"/>
                    </a:lnTo>
                    <a:lnTo>
                      <a:pt x="702" y="24"/>
                    </a:lnTo>
                    <a:lnTo>
                      <a:pt x="676" y="16"/>
                    </a:lnTo>
                    <a:lnTo>
                      <a:pt x="650" y="10"/>
                    </a:lnTo>
                    <a:lnTo>
                      <a:pt x="624" y="6"/>
                    </a:lnTo>
                    <a:lnTo>
                      <a:pt x="598" y="4"/>
                    </a:lnTo>
                    <a:lnTo>
                      <a:pt x="572" y="2"/>
                    </a:lnTo>
                    <a:lnTo>
                      <a:pt x="546" y="0"/>
                    </a:lnTo>
                    <a:lnTo>
                      <a:pt x="520" y="2"/>
                    </a:lnTo>
                    <a:lnTo>
                      <a:pt x="494" y="4"/>
                    </a:lnTo>
                    <a:lnTo>
                      <a:pt x="468" y="6"/>
                    </a:lnTo>
                    <a:lnTo>
                      <a:pt x="442" y="10"/>
                    </a:lnTo>
                    <a:lnTo>
                      <a:pt x="416" y="16"/>
                    </a:lnTo>
                    <a:lnTo>
                      <a:pt x="390" y="24"/>
                    </a:lnTo>
                    <a:lnTo>
                      <a:pt x="366" y="32"/>
                    </a:lnTo>
                    <a:lnTo>
                      <a:pt x="340" y="40"/>
                    </a:lnTo>
                    <a:lnTo>
                      <a:pt x="316" y="52"/>
                    </a:lnTo>
                    <a:lnTo>
                      <a:pt x="292" y="64"/>
                    </a:lnTo>
                    <a:lnTo>
                      <a:pt x="268" y="76"/>
                    </a:lnTo>
                    <a:lnTo>
                      <a:pt x="246" y="90"/>
                    </a:lnTo>
                    <a:lnTo>
                      <a:pt x="222" y="106"/>
                    </a:lnTo>
                    <a:lnTo>
                      <a:pt x="200" y="124"/>
                    </a:lnTo>
                    <a:lnTo>
                      <a:pt x="180" y="142"/>
                    </a:lnTo>
                    <a:lnTo>
                      <a:pt x="160" y="160"/>
                    </a:lnTo>
                    <a:lnTo>
                      <a:pt x="160" y="160"/>
                    </a:lnTo>
                    <a:lnTo>
                      <a:pt x="140" y="182"/>
                    </a:lnTo>
                    <a:lnTo>
                      <a:pt x="122" y="202"/>
                    </a:lnTo>
                    <a:lnTo>
                      <a:pt x="104" y="224"/>
                    </a:lnTo>
                    <a:lnTo>
                      <a:pt x="90" y="246"/>
                    </a:lnTo>
                    <a:lnTo>
                      <a:pt x="74" y="270"/>
                    </a:lnTo>
                    <a:lnTo>
                      <a:pt x="62" y="294"/>
                    </a:lnTo>
                    <a:lnTo>
                      <a:pt x="50" y="318"/>
                    </a:lnTo>
                    <a:lnTo>
                      <a:pt x="40" y="342"/>
                    </a:lnTo>
                    <a:lnTo>
                      <a:pt x="30" y="366"/>
                    </a:lnTo>
                    <a:lnTo>
                      <a:pt x="22" y="392"/>
                    </a:lnTo>
                    <a:lnTo>
                      <a:pt x="14" y="418"/>
                    </a:lnTo>
                    <a:lnTo>
                      <a:pt x="10" y="444"/>
                    </a:lnTo>
                    <a:lnTo>
                      <a:pt x="4" y="470"/>
                    </a:lnTo>
                    <a:lnTo>
                      <a:pt x="2" y="496"/>
                    </a:lnTo>
                    <a:lnTo>
                      <a:pt x="0" y="522"/>
                    </a:lnTo>
                    <a:lnTo>
                      <a:pt x="0" y="548"/>
                    </a:lnTo>
                    <a:lnTo>
                      <a:pt x="0" y="574"/>
                    </a:lnTo>
                    <a:lnTo>
                      <a:pt x="2" y="600"/>
                    </a:lnTo>
                    <a:lnTo>
                      <a:pt x="4" y="626"/>
                    </a:lnTo>
                    <a:lnTo>
                      <a:pt x="10" y="652"/>
                    </a:lnTo>
                    <a:lnTo>
                      <a:pt x="14" y="678"/>
                    </a:lnTo>
                    <a:lnTo>
                      <a:pt x="22" y="704"/>
                    </a:lnTo>
                    <a:lnTo>
                      <a:pt x="30" y="728"/>
                    </a:lnTo>
                    <a:lnTo>
                      <a:pt x="40" y="754"/>
                    </a:lnTo>
                    <a:lnTo>
                      <a:pt x="50" y="778"/>
                    </a:lnTo>
                    <a:lnTo>
                      <a:pt x="62" y="802"/>
                    </a:lnTo>
                    <a:lnTo>
                      <a:pt x="74" y="826"/>
                    </a:lnTo>
                    <a:lnTo>
                      <a:pt x="90" y="848"/>
                    </a:lnTo>
                    <a:lnTo>
                      <a:pt x="104" y="872"/>
                    </a:lnTo>
                    <a:lnTo>
                      <a:pt x="122" y="894"/>
                    </a:lnTo>
                    <a:lnTo>
                      <a:pt x="140" y="914"/>
                    </a:lnTo>
                    <a:lnTo>
                      <a:pt x="160" y="934"/>
                    </a:lnTo>
                    <a:lnTo>
                      <a:pt x="160" y="934"/>
                    </a:lnTo>
                    <a:lnTo>
                      <a:pt x="180" y="954"/>
                    </a:lnTo>
                    <a:lnTo>
                      <a:pt x="200" y="972"/>
                    </a:lnTo>
                    <a:lnTo>
                      <a:pt x="222" y="990"/>
                    </a:lnTo>
                    <a:lnTo>
                      <a:pt x="246" y="1004"/>
                    </a:lnTo>
                    <a:lnTo>
                      <a:pt x="268" y="1020"/>
                    </a:lnTo>
                    <a:lnTo>
                      <a:pt x="292" y="1032"/>
                    </a:lnTo>
                    <a:lnTo>
                      <a:pt x="316" y="1044"/>
                    </a:lnTo>
                    <a:lnTo>
                      <a:pt x="340" y="1054"/>
                    </a:lnTo>
                    <a:lnTo>
                      <a:pt x="366" y="1064"/>
                    </a:lnTo>
                    <a:lnTo>
                      <a:pt x="390" y="1072"/>
                    </a:lnTo>
                    <a:lnTo>
                      <a:pt x="416" y="1080"/>
                    </a:lnTo>
                    <a:lnTo>
                      <a:pt x="442" y="1084"/>
                    </a:lnTo>
                    <a:lnTo>
                      <a:pt x="468" y="1090"/>
                    </a:lnTo>
                    <a:lnTo>
                      <a:pt x="494" y="1092"/>
                    </a:lnTo>
                    <a:lnTo>
                      <a:pt x="520" y="1094"/>
                    </a:lnTo>
                    <a:lnTo>
                      <a:pt x="546" y="1094"/>
                    </a:lnTo>
                    <a:lnTo>
                      <a:pt x="572" y="1094"/>
                    </a:lnTo>
                    <a:lnTo>
                      <a:pt x="598" y="1092"/>
                    </a:lnTo>
                    <a:lnTo>
                      <a:pt x="624" y="1090"/>
                    </a:lnTo>
                    <a:lnTo>
                      <a:pt x="650" y="1084"/>
                    </a:lnTo>
                    <a:lnTo>
                      <a:pt x="676" y="1080"/>
                    </a:lnTo>
                    <a:lnTo>
                      <a:pt x="702" y="1072"/>
                    </a:lnTo>
                    <a:lnTo>
                      <a:pt x="728" y="1064"/>
                    </a:lnTo>
                    <a:lnTo>
                      <a:pt x="752" y="1054"/>
                    </a:lnTo>
                    <a:lnTo>
                      <a:pt x="776" y="1044"/>
                    </a:lnTo>
                    <a:lnTo>
                      <a:pt x="800" y="1032"/>
                    </a:lnTo>
                    <a:lnTo>
                      <a:pt x="824" y="1020"/>
                    </a:lnTo>
                    <a:lnTo>
                      <a:pt x="848" y="1004"/>
                    </a:lnTo>
                    <a:lnTo>
                      <a:pt x="870" y="990"/>
                    </a:lnTo>
                    <a:lnTo>
                      <a:pt x="892" y="972"/>
                    </a:lnTo>
                    <a:lnTo>
                      <a:pt x="912" y="954"/>
                    </a:lnTo>
                    <a:lnTo>
                      <a:pt x="934" y="934"/>
                    </a:lnTo>
                    <a:lnTo>
                      <a:pt x="934" y="934"/>
                    </a:lnTo>
                    <a:lnTo>
                      <a:pt x="952" y="914"/>
                    </a:lnTo>
                    <a:lnTo>
                      <a:pt x="970" y="894"/>
                    </a:lnTo>
                    <a:lnTo>
                      <a:pt x="988" y="872"/>
                    </a:lnTo>
                    <a:lnTo>
                      <a:pt x="1004" y="848"/>
                    </a:lnTo>
                    <a:lnTo>
                      <a:pt x="1018" y="826"/>
                    </a:lnTo>
                    <a:lnTo>
                      <a:pt x="1030" y="802"/>
                    </a:lnTo>
                    <a:lnTo>
                      <a:pt x="1042" y="778"/>
                    </a:lnTo>
                    <a:lnTo>
                      <a:pt x="1054" y="754"/>
                    </a:lnTo>
                    <a:lnTo>
                      <a:pt x="1062" y="728"/>
                    </a:lnTo>
                    <a:lnTo>
                      <a:pt x="1070" y="704"/>
                    </a:lnTo>
                    <a:lnTo>
                      <a:pt x="1078" y="678"/>
                    </a:lnTo>
                    <a:lnTo>
                      <a:pt x="1084" y="652"/>
                    </a:lnTo>
                    <a:lnTo>
                      <a:pt x="1088" y="626"/>
                    </a:lnTo>
                    <a:lnTo>
                      <a:pt x="1092" y="600"/>
                    </a:lnTo>
                    <a:lnTo>
                      <a:pt x="1092" y="574"/>
                    </a:lnTo>
                    <a:lnTo>
                      <a:pt x="1094" y="548"/>
                    </a:lnTo>
                    <a:lnTo>
                      <a:pt x="1092" y="522"/>
                    </a:lnTo>
                    <a:lnTo>
                      <a:pt x="1092" y="496"/>
                    </a:lnTo>
                    <a:lnTo>
                      <a:pt x="1088" y="470"/>
                    </a:lnTo>
                    <a:lnTo>
                      <a:pt x="1084" y="444"/>
                    </a:lnTo>
                    <a:lnTo>
                      <a:pt x="1078" y="418"/>
                    </a:lnTo>
                    <a:lnTo>
                      <a:pt x="1070" y="392"/>
                    </a:lnTo>
                    <a:lnTo>
                      <a:pt x="1062" y="366"/>
                    </a:lnTo>
                    <a:lnTo>
                      <a:pt x="1054" y="342"/>
                    </a:lnTo>
                    <a:lnTo>
                      <a:pt x="1042" y="318"/>
                    </a:lnTo>
                    <a:lnTo>
                      <a:pt x="1030" y="294"/>
                    </a:lnTo>
                    <a:lnTo>
                      <a:pt x="1018" y="270"/>
                    </a:lnTo>
                    <a:lnTo>
                      <a:pt x="1004" y="246"/>
                    </a:lnTo>
                    <a:lnTo>
                      <a:pt x="988" y="224"/>
                    </a:lnTo>
                    <a:lnTo>
                      <a:pt x="970" y="202"/>
                    </a:lnTo>
                    <a:lnTo>
                      <a:pt x="952" y="182"/>
                    </a:lnTo>
                    <a:lnTo>
                      <a:pt x="934" y="16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1" name="Freeform 246"/>
              <p:cNvSpPr/>
              <p:nvPr/>
            </p:nvSpPr>
            <p:spPr bwMode="auto">
              <a:xfrm>
                <a:off x="9128125" y="5105400"/>
                <a:ext cx="1466850" cy="1466850"/>
              </a:xfrm>
              <a:custGeom>
                <a:avLst/>
                <a:gdLst>
                  <a:gd name="T0" fmla="*/ 788 w 924"/>
                  <a:gd name="T1" fmla="*/ 136 h 924"/>
                  <a:gd name="T2" fmla="*/ 820 w 924"/>
                  <a:gd name="T3" fmla="*/ 170 h 924"/>
                  <a:gd name="T4" fmla="*/ 872 w 924"/>
                  <a:gd name="T5" fmla="*/ 246 h 924"/>
                  <a:gd name="T6" fmla="*/ 906 w 924"/>
                  <a:gd name="T7" fmla="*/ 330 h 924"/>
                  <a:gd name="T8" fmla="*/ 922 w 924"/>
                  <a:gd name="T9" fmla="*/ 418 h 924"/>
                  <a:gd name="T10" fmla="*/ 922 w 924"/>
                  <a:gd name="T11" fmla="*/ 506 h 924"/>
                  <a:gd name="T12" fmla="*/ 906 w 924"/>
                  <a:gd name="T13" fmla="*/ 594 h 924"/>
                  <a:gd name="T14" fmla="*/ 872 w 924"/>
                  <a:gd name="T15" fmla="*/ 676 h 924"/>
                  <a:gd name="T16" fmla="*/ 820 w 924"/>
                  <a:gd name="T17" fmla="*/ 754 h 924"/>
                  <a:gd name="T18" fmla="*/ 788 w 924"/>
                  <a:gd name="T19" fmla="*/ 788 h 924"/>
                  <a:gd name="T20" fmla="*/ 772 w 924"/>
                  <a:gd name="T21" fmla="*/ 804 h 924"/>
                  <a:gd name="T22" fmla="*/ 716 w 924"/>
                  <a:gd name="T23" fmla="*/ 848 h 924"/>
                  <a:gd name="T24" fmla="*/ 636 w 924"/>
                  <a:gd name="T25" fmla="*/ 890 h 924"/>
                  <a:gd name="T26" fmla="*/ 550 w 924"/>
                  <a:gd name="T27" fmla="*/ 916 h 924"/>
                  <a:gd name="T28" fmla="*/ 462 w 924"/>
                  <a:gd name="T29" fmla="*/ 924 h 924"/>
                  <a:gd name="T30" fmla="*/ 374 w 924"/>
                  <a:gd name="T31" fmla="*/ 916 h 924"/>
                  <a:gd name="T32" fmla="*/ 288 w 924"/>
                  <a:gd name="T33" fmla="*/ 890 h 924"/>
                  <a:gd name="T34" fmla="*/ 208 w 924"/>
                  <a:gd name="T35" fmla="*/ 848 h 924"/>
                  <a:gd name="T36" fmla="*/ 152 w 924"/>
                  <a:gd name="T37" fmla="*/ 804 h 924"/>
                  <a:gd name="T38" fmla="*/ 136 w 924"/>
                  <a:gd name="T39" fmla="*/ 788 h 924"/>
                  <a:gd name="T40" fmla="*/ 104 w 924"/>
                  <a:gd name="T41" fmla="*/ 754 h 924"/>
                  <a:gd name="T42" fmla="*/ 54 w 924"/>
                  <a:gd name="T43" fmla="*/ 676 h 924"/>
                  <a:gd name="T44" fmla="*/ 20 w 924"/>
                  <a:gd name="T45" fmla="*/ 594 h 924"/>
                  <a:gd name="T46" fmla="*/ 2 w 924"/>
                  <a:gd name="T47" fmla="*/ 506 h 924"/>
                  <a:gd name="T48" fmla="*/ 2 w 924"/>
                  <a:gd name="T49" fmla="*/ 418 h 924"/>
                  <a:gd name="T50" fmla="*/ 20 w 924"/>
                  <a:gd name="T51" fmla="*/ 330 h 924"/>
                  <a:gd name="T52" fmla="*/ 54 w 924"/>
                  <a:gd name="T53" fmla="*/ 246 h 924"/>
                  <a:gd name="T54" fmla="*/ 104 w 924"/>
                  <a:gd name="T55" fmla="*/ 170 h 924"/>
                  <a:gd name="T56" fmla="*/ 136 w 924"/>
                  <a:gd name="T57" fmla="*/ 136 h 924"/>
                  <a:gd name="T58" fmla="*/ 152 w 924"/>
                  <a:gd name="T59" fmla="*/ 118 h 924"/>
                  <a:gd name="T60" fmla="*/ 208 w 924"/>
                  <a:gd name="T61" fmla="*/ 76 h 924"/>
                  <a:gd name="T62" fmla="*/ 288 w 924"/>
                  <a:gd name="T63" fmla="*/ 34 h 924"/>
                  <a:gd name="T64" fmla="*/ 374 w 924"/>
                  <a:gd name="T65" fmla="*/ 8 h 924"/>
                  <a:gd name="T66" fmla="*/ 462 w 924"/>
                  <a:gd name="T67" fmla="*/ 0 h 924"/>
                  <a:gd name="T68" fmla="*/ 550 w 924"/>
                  <a:gd name="T69" fmla="*/ 8 h 924"/>
                  <a:gd name="T70" fmla="*/ 636 w 924"/>
                  <a:gd name="T71" fmla="*/ 34 h 924"/>
                  <a:gd name="T72" fmla="*/ 716 w 924"/>
                  <a:gd name="T73" fmla="*/ 76 h 924"/>
                  <a:gd name="T74" fmla="*/ 772 w 924"/>
                  <a:gd name="T75" fmla="*/ 118 h 9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4" h="924">
                    <a:moveTo>
                      <a:pt x="788" y="136"/>
                    </a:moveTo>
                    <a:lnTo>
                      <a:pt x="788" y="136"/>
                    </a:lnTo>
                    <a:lnTo>
                      <a:pt x="806" y="152"/>
                    </a:lnTo>
                    <a:lnTo>
                      <a:pt x="820" y="170"/>
                    </a:lnTo>
                    <a:lnTo>
                      <a:pt x="848" y="208"/>
                    </a:lnTo>
                    <a:lnTo>
                      <a:pt x="872" y="246"/>
                    </a:lnTo>
                    <a:lnTo>
                      <a:pt x="890" y="288"/>
                    </a:lnTo>
                    <a:lnTo>
                      <a:pt x="906" y="330"/>
                    </a:lnTo>
                    <a:lnTo>
                      <a:pt x="916" y="374"/>
                    </a:lnTo>
                    <a:lnTo>
                      <a:pt x="922" y="418"/>
                    </a:lnTo>
                    <a:lnTo>
                      <a:pt x="924" y="462"/>
                    </a:lnTo>
                    <a:lnTo>
                      <a:pt x="922" y="506"/>
                    </a:lnTo>
                    <a:lnTo>
                      <a:pt x="916" y="550"/>
                    </a:lnTo>
                    <a:lnTo>
                      <a:pt x="906" y="594"/>
                    </a:lnTo>
                    <a:lnTo>
                      <a:pt x="890" y="636"/>
                    </a:lnTo>
                    <a:lnTo>
                      <a:pt x="872" y="676"/>
                    </a:lnTo>
                    <a:lnTo>
                      <a:pt x="848" y="716"/>
                    </a:lnTo>
                    <a:lnTo>
                      <a:pt x="820" y="754"/>
                    </a:lnTo>
                    <a:lnTo>
                      <a:pt x="806" y="772"/>
                    </a:lnTo>
                    <a:lnTo>
                      <a:pt x="788" y="788"/>
                    </a:lnTo>
                    <a:lnTo>
                      <a:pt x="788" y="788"/>
                    </a:lnTo>
                    <a:lnTo>
                      <a:pt x="772" y="804"/>
                    </a:lnTo>
                    <a:lnTo>
                      <a:pt x="754" y="820"/>
                    </a:lnTo>
                    <a:lnTo>
                      <a:pt x="716" y="848"/>
                    </a:lnTo>
                    <a:lnTo>
                      <a:pt x="678" y="870"/>
                    </a:lnTo>
                    <a:lnTo>
                      <a:pt x="636" y="890"/>
                    </a:lnTo>
                    <a:lnTo>
                      <a:pt x="594" y="904"/>
                    </a:lnTo>
                    <a:lnTo>
                      <a:pt x="550" y="916"/>
                    </a:lnTo>
                    <a:lnTo>
                      <a:pt x="506" y="922"/>
                    </a:lnTo>
                    <a:lnTo>
                      <a:pt x="462" y="924"/>
                    </a:lnTo>
                    <a:lnTo>
                      <a:pt x="418" y="922"/>
                    </a:lnTo>
                    <a:lnTo>
                      <a:pt x="374" y="916"/>
                    </a:lnTo>
                    <a:lnTo>
                      <a:pt x="330" y="904"/>
                    </a:lnTo>
                    <a:lnTo>
                      <a:pt x="288" y="890"/>
                    </a:lnTo>
                    <a:lnTo>
                      <a:pt x="248" y="870"/>
                    </a:lnTo>
                    <a:lnTo>
                      <a:pt x="208" y="848"/>
                    </a:lnTo>
                    <a:lnTo>
                      <a:pt x="170" y="820"/>
                    </a:lnTo>
                    <a:lnTo>
                      <a:pt x="152" y="804"/>
                    </a:lnTo>
                    <a:lnTo>
                      <a:pt x="136" y="788"/>
                    </a:lnTo>
                    <a:lnTo>
                      <a:pt x="136" y="788"/>
                    </a:lnTo>
                    <a:lnTo>
                      <a:pt x="120" y="772"/>
                    </a:lnTo>
                    <a:lnTo>
                      <a:pt x="104" y="754"/>
                    </a:lnTo>
                    <a:lnTo>
                      <a:pt x="76" y="716"/>
                    </a:lnTo>
                    <a:lnTo>
                      <a:pt x="54" y="676"/>
                    </a:lnTo>
                    <a:lnTo>
                      <a:pt x="34" y="636"/>
                    </a:lnTo>
                    <a:lnTo>
                      <a:pt x="20" y="594"/>
                    </a:lnTo>
                    <a:lnTo>
                      <a:pt x="10" y="550"/>
                    </a:lnTo>
                    <a:lnTo>
                      <a:pt x="2" y="506"/>
                    </a:lnTo>
                    <a:lnTo>
                      <a:pt x="0" y="462"/>
                    </a:lnTo>
                    <a:lnTo>
                      <a:pt x="2" y="418"/>
                    </a:lnTo>
                    <a:lnTo>
                      <a:pt x="10" y="374"/>
                    </a:lnTo>
                    <a:lnTo>
                      <a:pt x="20" y="330"/>
                    </a:lnTo>
                    <a:lnTo>
                      <a:pt x="34" y="288"/>
                    </a:lnTo>
                    <a:lnTo>
                      <a:pt x="54" y="246"/>
                    </a:lnTo>
                    <a:lnTo>
                      <a:pt x="76" y="208"/>
                    </a:lnTo>
                    <a:lnTo>
                      <a:pt x="104" y="170"/>
                    </a:lnTo>
                    <a:lnTo>
                      <a:pt x="120" y="152"/>
                    </a:lnTo>
                    <a:lnTo>
                      <a:pt x="136" y="136"/>
                    </a:lnTo>
                    <a:lnTo>
                      <a:pt x="136" y="136"/>
                    </a:lnTo>
                    <a:lnTo>
                      <a:pt x="152" y="118"/>
                    </a:lnTo>
                    <a:lnTo>
                      <a:pt x="170" y="104"/>
                    </a:lnTo>
                    <a:lnTo>
                      <a:pt x="208" y="76"/>
                    </a:lnTo>
                    <a:lnTo>
                      <a:pt x="248" y="52"/>
                    </a:lnTo>
                    <a:lnTo>
                      <a:pt x="288" y="34"/>
                    </a:lnTo>
                    <a:lnTo>
                      <a:pt x="330" y="20"/>
                    </a:lnTo>
                    <a:lnTo>
                      <a:pt x="374" y="8"/>
                    </a:lnTo>
                    <a:lnTo>
                      <a:pt x="418" y="2"/>
                    </a:lnTo>
                    <a:lnTo>
                      <a:pt x="462" y="0"/>
                    </a:lnTo>
                    <a:lnTo>
                      <a:pt x="506" y="2"/>
                    </a:lnTo>
                    <a:lnTo>
                      <a:pt x="550" y="8"/>
                    </a:lnTo>
                    <a:lnTo>
                      <a:pt x="594" y="20"/>
                    </a:lnTo>
                    <a:lnTo>
                      <a:pt x="636" y="34"/>
                    </a:lnTo>
                    <a:lnTo>
                      <a:pt x="678" y="52"/>
                    </a:lnTo>
                    <a:lnTo>
                      <a:pt x="716" y="76"/>
                    </a:lnTo>
                    <a:lnTo>
                      <a:pt x="754" y="104"/>
                    </a:lnTo>
                    <a:lnTo>
                      <a:pt x="772" y="118"/>
                    </a:lnTo>
                    <a:lnTo>
                      <a:pt x="788" y="1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2" name="Freeform 247"/>
              <p:cNvSpPr/>
              <p:nvPr/>
            </p:nvSpPr>
            <p:spPr bwMode="auto">
              <a:xfrm>
                <a:off x="8994775" y="4968875"/>
                <a:ext cx="1736725" cy="1736725"/>
              </a:xfrm>
              <a:custGeom>
                <a:avLst/>
                <a:gdLst>
                  <a:gd name="T0" fmla="*/ 912 w 1094"/>
                  <a:gd name="T1" fmla="*/ 142 h 1094"/>
                  <a:gd name="T2" fmla="*/ 848 w 1094"/>
                  <a:gd name="T3" fmla="*/ 90 h 1094"/>
                  <a:gd name="T4" fmla="*/ 776 w 1094"/>
                  <a:gd name="T5" fmla="*/ 52 h 1094"/>
                  <a:gd name="T6" fmla="*/ 702 w 1094"/>
                  <a:gd name="T7" fmla="*/ 24 h 1094"/>
                  <a:gd name="T8" fmla="*/ 624 w 1094"/>
                  <a:gd name="T9" fmla="*/ 6 h 1094"/>
                  <a:gd name="T10" fmla="*/ 546 w 1094"/>
                  <a:gd name="T11" fmla="*/ 0 h 1094"/>
                  <a:gd name="T12" fmla="*/ 468 w 1094"/>
                  <a:gd name="T13" fmla="*/ 6 h 1094"/>
                  <a:gd name="T14" fmla="*/ 390 w 1094"/>
                  <a:gd name="T15" fmla="*/ 24 h 1094"/>
                  <a:gd name="T16" fmla="*/ 316 w 1094"/>
                  <a:gd name="T17" fmla="*/ 52 h 1094"/>
                  <a:gd name="T18" fmla="*/ 246 w 1094"/>
                  <a:gd name="T19" fmla="*/ 90 h 1094"/>
                  <a:gd name="T20" fmla="*/ 180 w 1094"/>
                  <a:gd name="T21" fmla="*/ 142 h 1094"/>
                  <a:gd name="T22" fmla="*/ 140 w 1094"/>
                  <a:gd name="T23" fmla="*/ 182 h 1094"/>
                  <a:gd name="T24" fmla="*/ 90 w 1094"/>
                  <a:gd name="T25" fmla="*/ 246 h 1094"/>
                  <a:gd name="T26" fmla="*/ 50 w 1094"/>
                  <a:gd name="T27" fmla="*/ 318 h 1094"/>
                  <a:gd name="T28" fmla="*/ 22 w 1094"/>
                  <a:gd name="T29" fmla="*/ 392 h 1094"/>
                  <a:gd name="T30" fmla="*/ 4 w 1094"/>
                  <a:gd name="T31" fmla="*/ 470 h 1094"/>
                  <a:gd name="T32" fmla="*/ 0 w 1094"/>
                  <a:gd name="T33" fmla="*/ 548 h 1094"/>
                  <a:gd name="T34" fmla="*/ 4 w 1094"/>
                  <a:gd name="T35" fmla="*/ 626 h 1094"/>
                  <a:gd name="T36" fmla="*/ 22 w 1094"/>
                  <a:gd name="T37" fmla="*/ 704 h 1094"/>
                  <a:gd name="T38" fmla="*/ 50 w 1094"/>
                  <a:gd name="T39" fmla="*/ 778 h 1094"/>
                  <a:gd name="T40" fmla="*/ 90 w 1094"/>
                  <a:gd name="T41" fmla="*/ 848 h 1094"/>
                  <a:gd name="T42" fmla="*/ 140 w 1094"/>
                  <a:gd name="T43" fmla="*/ 914 h 1094"/>
                  <a:gd name="T44" fmla="*/ 180 w 1094"/>
                  <a:gd name="T45" fmla="*/ 954 h 1094"/>
                  <a:gd name="T46" fmla="*/ 246 w 1094"/>
                  <a:gd name="T47" fmla="*/ 1004 h 1094"/>
                  <a:gd name="T48" fmla="*/ 316 w 1094"/>
                  <a:gd name="T49" fmla="*/ 1044 h 1094"/>
                  <a:gd name="T50" fmla="*/ 390 w 1094"/>
                  <a:gd name="T51" fmla="*/ 1072 h 1094"/>
                  <a:gd name="T52" fmla="*/ 468 w 1094"/>
                  <a:gd name="T53" fmla="*/ 1090 h 1094"/>
                  <a:gd name="T54" fmla="*/ 546 w 1094"/>
                  <a:gd name="T55" fmla="*/ 1094 h 1094"/>
                  <a:gd name="T56" fmla="*/ 624 w 1094"/>
                  <a:gd name="T57" fmla="*/ 1090 h 1094"/>
                  <a:gd name="T58" fmla="*/ 702 w 1094"/>
                  <a:gd name="T59" fmla="*/ 1072 h 1094"/>
                  <a:gd name="T60" fmla="*/ 776 w 1094"/>
                  <a:gd name="T61" fmla="*/ 1044 h 1094"/>
                  <a:gd name="T62" fmla="*/ 848 w 1094"/>
                  <a:gd name="T63" fmla="*/ 1004 h 1094"/>
                  <a:gd name="T64" fmla="*/ 912 w 1094"/>
                  <a:gd name="T65" fmla="*/ 954 h 1094"/>
                  <a:gd name="T66" fmla="*/ 952 w 1094"/>
                  <a:gd name="T67" fmla="*/ 914 h 1094"/>
                  <a:gd name="T68" fmla="*/ 1004 w 1094"/>
                  <a:gd name="T69" fmla="*/ 848 h 1094"/>
                  <a:gd name="T70" fmla="*/ 1042 w 1094"/>
                  <a:gd name="T71" fmla="*/ 778 h 1094"/>
                  <a:gd name="T72" fmla="*/ 1070 w 1094"/>
                  <a:gd name="T73" fmla="*/ 704 h 1094"/>
                  <a:gd name="T74" fmla="*/ 1088 w 1094"/>
                  <a:gd name="T75" fmla="*/ 626 h 1094"/>
                  <a:gd name="T76" fmla="*/ 1094 w 1094"/>
                  <a:gd name="T77" fmla="*/ 548 h 1094"/>
                  <a:gd name="T78" fmla="*/ 1088 w 1094"/>
                  <a:gd name="T79" fmla="*/ 470 h 1094"/>
                  <a:gd name="T80" fmla="*/ 1070 w 1094"/>
                  <a:gd name="T81" fmla="*/ 392 h 1094"/>
                  <a:gd name="T82" fmla="*/ 1042 w 1094"/>
                  <a:gd name="T83" fmla="*/ 318 h 1094"/>
                  <a:gd name="T84" fmla="*/ 1004 w 1094"/>
                  <a:gd name="T85" fmla="*/ 246 h 1094"/>
                  <a:gd name="T86" fmla="*/ 952 w 1094"/>
                  <a:gd name="T87" fmla="*/ 182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94" h="1094">
                    <a:moveTo>
                      <a:pt x="934" y="160"/>
                    </a:moveTo>
                    <a:lnTo>
                      <a:pt x="934" y="160"/>
                    </a:lnTo>
                    <a:lnTo>
                      <a:pt x="912" y="142"/>
                    </a:lnTo>
                    <a:lnTo>
                      <a:pt x="892" y="124"/>
                    </a:lnTo>
                    <a:lnTo>
                      <a:pt x="870" y="106"/>
                    </a:lnTo>
                    <a:lnTo>
                      <a:pt x="848" y="90"/>
                    </a:lnTo>
                    <a:lnTo>
                      <a:pt x="824" y="76"/>
                    </a:lnTo>
                    <a:lnTo>
                      <a:pt x="800" y="64"/>
                    </a:lnTo>
                    <a:lnTo>
                      <a:pt x="776" y="52"/>
                    </a:lnTo>
                    <a:lnTo>
                      <a:pt x="752" y="40"/>
                    </a:lnTo>
                    <a:lnTo>
                      <a:pt x="728" y="32"/>
                    </a:lnTo>
                    <a:lnTo>
                      <a:pt x="702" y="24"/>
                    </a:lnTo>
                    <a:lnTo>
                      <a:pt x="676" y="16"/>
                    </a:lnTo>
                    <a:lnTo>
                      <a:pt x="650" y="10"/>
                    </a:lnTo>
                    <a:lnTo>
                      <a:pt x="624" y="6"/>
                    </a:lnTo>
                    <a:lnTo>
                      <a:pt x="598" y="4"/>
                    </a:lnTo>
                    <a:lnTo>
                      <a:pt x="572" y="2"/>
                    </a:lnTo>
                    <a:lnTo>
                      <a:pt x="546" y="0"/>
                    </a:lnTo>
                    <a:lnTo>
                      <a:pt x="520" y="2"/>
                    </a:lnTo>
                    <a:lnTo>
                      <a:pt x="494" y="4"/>
                    </a:lnTo>
                    <a:lnTo>
                      <a:pt x="468" y="6"/>
                    </a:lnTo>
                    <a:lnTo>
                      <a:pt x="442" y="10"/>
                    </a:lnTo>
                    <a:lnTo>
                      <a:pt x="416" y="16"/>
                    </a:lnTo>
                    <a:lnTo>
                      <a:pt x="390" y="24"/>
                    </a:lnTo>
                    <a:lnTo>
                      <a:pt x="366" y="32"/>
                    </a:lnTo>
                    <a:lnTo>
                      <a:pt x="340" y="40"/>
                    </a:lnTo>
                    <a:lnTo>
                      <a:pt x="316" y="52"/>
                    </a:lnTo>
                    <a:lnTo>
                      <a:pt x="292" y="64"/>
                    </a:lnTo>
                    <a:lnTo>
                      <a:pt x="268" y="76"/>
                    </a:lnTo>
                    <a:lnTo>
                      <a:pt x="246" y="90"/>
                    </a:lnTo>
                    <a:lnTo>
                      <a:pt x="222" y="106"/>
                    </a:lnTo>
                    <a:lnTo>
                      <a:pt x="200" y="124"/>
                    </a:lnTo>
                    <a:lnTo>
                      <a:pt x="180" y="142"/>
                    </a:lnTo>
                    <a:lnTo>
                      <a:pt x="160" y="160"/>
                    </a:lnTo>
                    <a:lnTo>
                      <a:pt x="160" y="160"/>
                    </a:lnTo>
                    <a:lnTo>
                      <a:pt x="140" y="182"/>
                    </a:lnTo>
                    <a:lnTo>
                      <a:pt x="122" y="202"/>
                    </a:lnTo>
                    <a:lnTo>
                      <a:pt x="104" y="224"/>
                    </a:lnTo>
                    <a:lnTo>
                      <a:pt x="90" y="246"/>
                    </a:lnTo>
                    <a:lnTo>
                      <a:pt x="74" y="270"/>
                    </a:lnTo>
                    <a:lnTo>
                      <a:pt x="62" y="294"/>
                    </a:lnTo>
                    <a:lnTo>
                      <a:pt x="50" y="318"/>
                    </a:lnTo>
                    <a:lnTo>
                      <a:pt x="40" y="342"/>
                    </a:lnTo>
                    <a:lnTo>
                      <a:pt x="30" y="366"/>
                    </a:lnTo>
                    <a:lnTo>
                      <a:pt x="22" y="392"/>
                    </a:lnTo>
                    <a:lnTo>
                      <a:pt x="14" y="418"/>
                    </a:lnTo>
                    <a:lnTo>
                      <a:pt x="10" y="444"/>
                    </a:lnTo>
                    <a:lnTo>
                      <a:pt x="4" y="470"/>
                    </a:lnTo>
                    <a:lnTo>
                      <a:pt x="2" y="496"/>
                    </a:lnTo>
                    <a:lnTo>
                      <a:pt x="0" y="522"/>
                    </a:lnTo>
                    <a:lnTo>
                      <a:pt x="0" y="548"/>
                    </a:lnTo>
                    <a:lnTo>
                      <a:pt x="0" y="574"/>
                    </a:lnTo>
                    <a:lnTo>
                      <a:pt x="2" y="600"/>
                    </a:lnTo>
                    <a:lnTo>
                      <a:pt x="4" y="626"/>
                    </a:lnTo>
                    <a:lnTo>
                      <a:pt x="10" y="652"/>
                    </a:lnTo>
                    <a:lnTo>
                      <a:pt x="14" y="678"/>
                    </a:lnTo>
                    <a:lnTo>
                      <a:pt x="22" y="704"/>
                    </a:lnTo>
                    <a:lnTo>
                      <a:pt x="30" y="728"/>
                    </a:lnTo>
                    <a:lnTo>
                      <a:pt x="40" y="754"/>
                    </a:lnTo>
                    <a:lnTo>
                      <a:pt x="50" y="778"/>
                    </a:lnTo>
                    <a:lnTo>
                      <a:pt x="62" y="802"/>
                    </a:lnTo>
                    <a:lnTo>
                      <a:pt x="74" y="826"/>
                    </a:lnTo>
                    <a:lnTo>
                      <a:pt x="90" y="848"/>
                    </a:lnTo>
                    <a:lnTo>
                      <a:pt x="104" y="872"/>
                    </a:lnTo>
                    <a:lnTo>
                      <a:pt x="122" y="894"/>
                    </a:lnTo>
                    <a:lnTo>
                      <a:pt x="140" y="914"/>
                    </a:lnTo>
                    <a:lnTo>
                      <a:pt x="160" y="934"/>
                    </a:lnTo>
                    <a:lnTo>
                      <a:pt x="160" y="934"/>
                    </a:lnTo>
                    <a:lnTo>
                      <a:pt x="180" y="954"/>
                    </a:lnTo>
                    <a:lnTo>
                      <a:pt x="200" y="972"/>
                    </a:lnTo>
                    <a:lnTo>
                      <a:pt x="222" y="990"/>
                    </a:lnTo>
                    <a:lnTo>
                      <a:pt x="246" y="1004"/>
                    </a:lnTo>
                    <a:lnTo>
                      <a:pt x="268" y="1020"/>
                    </a:lnTo>
                    <a:lnTo>
                      <a:pt x="292" y="1032"/>
                    </a:lnTo>
                    <a:lnTo>
                      <a:pt x="316" y="1044"/>
                    </a:lnTo>
                    <a:lnTo>
                      <a:pt x="340" y="1054"/>
                    </a:lnTo>
                    <a:lnTo>
                      <a:pt x="366" y="1064"/>
                    </a:lnTo>
                    <a:lnTo>
                      <a:pt x="390" y="1072"/>
                    </a:lnTo>
                    <a:lnTo>
                      <a:pt x="416" y="1080"/>
                    </a:lnTo>
                    <a:lnTo>
                      <a:pt x="442" y="1084"/>
                    </a:lnTo>
                    <a:lnTo>
                      <a:pt x="468" y="1090"/>
                    </a:lnTo>
                    <a:lnTo>
                      <a:pt x="494" y="1092"/>
                    </a:lnTo>
                    <a:lnTo>
                      <a:pt x="520" y="1094"/>
                    </a:lnTo>
                    <a:lnTo>
                      <a:pt x="546" y="1094"/>
                    </a:lnTo>
                    <a:lnTo>
                      <a:pt x="572" y="1094"/>
                    </a:lnTo>
                    <a:lnTo>
                      <a:pt x="598" y="1092"/>
                    </a:lnTo>
                    <a:lnTo>
                      <a:pt x="624" y="1090"/>
                    </a:lnTo>
                    <a:lnTo>
                      <a:pt x="650" y="1084"/>
                    </a:lnTo>
                    <a:lnTo>
                      <a:pt x="676" y="1080"/>
                    </a:lnTo>
                    <a:lnTo>
                      <a:pt x="702" y="1072"/>
                    </a:lnTo>
                    <a:lnTo>
                      <a:pt x="728" y="1064"/>
                    </a:lnTo>
                    <a:lnTo>
                      <a:pt x="752" y="1054"/>
                    </a:lnTo>
                    <a:lnTo>
                      <a:pt x="776" y="1044"/>
                    </a:lnTo>
                    <a:lnTo>
                      <a:pt x="800" y="1032"/>
                    </a:lnTo>
                    <a:lnTo>
                      <a:pt x="824" y="1020"/>
                    </a:lnTo>
                    <a:lnTo>
                      <a:pt x="848" y="1004"/>
                    </a:lnTo>
                    <a:lnTo>
                      <a:pt x="870" y="990"/>
                    </a:lnTo>
                    <a:lnTo>
                      <a:pt x="892" y="972"/>
                    </a:lnTo>
                    <a:lnTo>
                      <a:pt x="912" y="954"/>
                    </a:lnTo>
                    <a:lnTo>
                      <a:pt x="934" y="934"/>
                    </a:lnTo>
                    <a:lnTo>
                      <a:pt x="934" y="934"/>
                    </a:lnTo>
                    <a:lnTo>
                      <a:pt x="952" y="914"/>
                    </a:lnTo>
                    <a:lnTo>
                      <a:pt x="970" y="894"/>
                    </a:lnTo>
                    <a:lnTo>
                      <a:pt x="988" y="872"/>
                    </a:lnTo>
                    <a:lnTo>
                      <a:pt x="1004" y="848"/>
                    </a:lnTo>
                    <a:lnTo>
                      <a:pt x="1018" y="826"/>
                    </a:lnTo>
                    <a:lnTo>
                      <a:pt x="1030" y="802"/>
                    </a:lnTo>
                    <a:lnTo>
                      <a:pt x="1042" y="778"/>
                    </a:lnTo>
                    <a:lnTo>
                      <a:pt x="1054" y="754"/>
                    </a:lnTo>
                    <a:lnTo>
                      <a:pt x="1062" y="728"/>
                    </a:lnTo>
                    <a:lnTo>
                      <a:pt x="1070" y="704"/>
                    </a:lnTo>
                    <a:lnTo>
                      <a:pt x="1078" y="678"/>
                    </a:lnTo>
                    <a:lnTo>
                      <a:pt x="1084" y="652"/>
                    </a:lnTo>
                    <a:lnTo>
                      <a:pt x="1088" y="626"/>
                    </a:lnTo>
                    <a:lnTo>
                      <a:pt x="1092" y="600"/>
                    </a:lnTo>
                    <a:lnTo>
                      <a:pt x="1092" y="574"/>
                    </a:lnTo>
                    <a:lnTo>
                      <a:pt x="1094" y="548"/>
                    </a:lnTo>
                    <a:lnTo>
                      <a:pt x="1092" y="522"/>
                    </a:lnTo>
                    <a:lnTo>
                      <a:pt x="1092" y="496"/>
                    </a:lnTo>
                    <a:lnTo>
                      <a:pt x="1088" y="470"/>
                    </a:lnTo>
                    <a:lnTo>
                      <a:pt x="1084" y="444"/>
                    </a:lnTo>
                    <a:lnTo>
                      <a:pt x="1078" y="418"/>
                    </a:lnTo>
                    <a:lnTo>
                      <a:pt x="1070" y="392"/>
                    </a:lnTo>
                    <a:lnTo>
                      <a:pt x="1062" y="366"/>
                    </a:lnTo>
                    <a:lnTo>
                      <a:pt x="1054" y="342"/>
                    </a:lnTo>
                    <a:lnTo>
                      <a:pt x="1042" y="318"/>
                    </a:lnTo>
                    <a:lnTo>
                      <a:pt x="1030" y="294"/>
                    </a:lnTo>
                    <a:lnTo>
                      <a:pt x="1018" y="270"/>
                    </a:lnTo>
                    <a:lnTo>
                      <a:pt x="1004" y="246"/>
                    </a:lnTo>
                    <a:lnTo>
                      <a:pt x="988" y="224"/>
                    </a:lnTo>
                    <a:lnTo>
                      <a:pt x="970" y="202"/>
                    </a:lnTo>
                    <a:lnTo>
                      <a:pt x="952" y="182"/>
                    </a:lnTo>
                    <a:lnTo>
                      <a:pt x="934" y="1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3" name="Freeform 248"/>
              <p:cNvSpPr/>
              <p:nvPr/>
            </p:nvSpPr>
            <p:spPr bwMode="auto">
              <a:xfrm>
                <a:off x="9105900" y="6343650"/>
                <a:ext cx="250825" cy="250825"/>
              </a:xfrm>
              <a:custGeom>
                <a:avLst/>
                <a:gdLst>
                  <a:gd name="T0" fmla="*/ 6 w 158"/>
                  <a:gd name="T1" fmla="*/ 6 h 158"/>
                  <a:gd name="T2" fmla="*/ 6 w 158"/>
                  <a:gd name="T3" fmla="*/ 6 h 158"/>
                  <a:gd name="T4" fmla="*/ 0 w 158"/>
                  <a:gd name="T5" fmla="*/ 12 h 158"/>
                  <a:gd name="T6" fmla="*/ 0 w 158"/>
                  <a:gd name="T7" fmla="*/ 20 h 158"/>
                  <a:gd name="T8" fmla="*/ 0 w 158"/>
                  <a:gd name="T9" fmla="*/ 28 h 158"/>
                  <a:gd name="T10" fmla="*/ 6 w 158"/>
                  <a:gd name="T11" fmla="*/ 36 h 158"/>
                  <a:gd name="T12" fmla="*/ 122 w 158"/>
                  <a:gd name="T13" fmla="*/ 152 h 158"/>
                  <a:gd name="T14" fmla="*/ 122 w 158"/>
                  <a:gd name="T15" fmla="*/ 152 h 158"/>
                  <a:gd name="T16" fmla="*/ 130 w 158"/>
                  <a:gd name="T17" fmla="*/ 158 h 158"/>
                  <a:gd name="T18" fmla="*/ 138 w 158"/>
                  <a:gd name="T19" fmla="*/ 158 h 158"/>
                  <a:gd name="T20" fmla="*/ 146 w 158"/>
                  <a:gd name="T21" fmla="*/ 158 h 158"/>
                  <a:gd name="T22" fmla="*/ 152 w 158"/>
                  <a:gd name="T23" fmla="*/ 152 h 158"/>
                  <a:gd name="T24" fmla="*/ 152 w 158"/>
                  <a:gd name="T25" fmla="*/ 152 h 158"/>
                  <a:gd name="T26" fmla="*/ 158 w 158"/>
                  <a:gd name="T27" fmla="*/ 146 h 158"/>
                  <a:gd name="T28" fmla="*/ 158 w 158"/>
                  <a:gd name="T29" fmla="*/ 138 h 158"/>
                  <a:gd name="T30" fmla="*/ 158 w 158"/>
                  <a:gd name="T31" fmla="*/ 130 h 158"/>
                  <a:gd name="T32" fmla="*/ 152 w 158"/>
                  <a:gd name="T33" fmla="*/ 122 h 158"/>
                  <a:gd name="T34" fmla="*/ 36 w 158"/>
                  <a:gd name="T35" fmla="*/ 6 h 158"/>
                  <a:gd name="T36" fmla="*/ 36 w 158"/>
                  <a:gd name="T37" fmla="*/ 6 h 158"/>
                  <a:gd name="T38" fmla="*/ 28 w 158"/>
                  <a:gd name="T39" fmla="*/ 0 h 158"/>
                  <a:gd name="T40" fmla="*/ 20 w 158"/>
                  <a:gd name="T41" fmla="*/ 0 h 158"/>
                  <a:gd name="T42" fmla="*/ 12 w 158"/>
                  <a:gd name="T43" fmla="*/ 0 h 158"/>
                  <a:gd name="T44" fmla="*/ 6 w 158"/>
                  <a:gd name="T45" fmla="*/ 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8">
                    <a:moveTo>
                      <a:pt x="6" y="6"/>
                    </a:moveTo>
                    <a:lnTo>
                      <a:pt x="6" y="6"/>
                    </a:lnTo>
                    <a:lnTo>
                      <a:pt x="0" y="12"/>
                    </a:lnTo>
                    <a:lnTo>
                      <a:pt x="0" y="20"/>
                    </a:lnTo>
                    <a:lnTo>
                      <a:pt x="0" y="28"/>
                    </a:lnTo>
                    <a:lnTo>
                      <a:pt x="6" y="36"/>
                    </a:lnTo>
                    <a:lnTo>
                      <a:pt x="122" y="152"/>
                    </a:lnTo>
                    <a:lnTo>
                      <a:pt x="122" y="152"/>
                    </a:lnTo>
                    <a:lnTo>
                      <a:pt x="130" y="158"/>
                    </a:lnTo>
                    <a:lnTo>
                      <a:pt x="138" y="158"/>
                    </a:lnTo>
                    <a:lnTo>
                      <a:pt x="146" y="158"/>
                    </a:lnTo>
                    <a:lnTo>
                      <a:pt x="152" y="152"/>
                    </a:lnTo>
                    <a:lnTo>
                      <a:pt x="152" y="152"/>
                    </a:lnTo>
                    <a:lnTo>
                      <a:pt x="158" y="146"/>
                    </a:lnTo>
                    <a:lnTo>
                      <a:pt x="158" y="138"/>
                    </a:lnTo>
                    <a:lnTo>
                      <a:pt x="158" y="130"/>
                    </a:lnTo>
                    <a:lnTo>
                      <a:pt x="152" y="122"/>
                    </a:lnTo>
                    <a:lnTo>
                      <a:pt x="36" y="6"/>
                    </a:lnTo>
                    <a:lnTo>
                      <a:pt x="36" y="6"/>
                    </a:lnTo>
                    <a:lnTo>
                      <a:pt x="28" y="0"/>
                    </a:lnTo>
                    <a:lnTo>
                      <a:pt x="20" y="0"/>
                    </a:lnTo>
                    <a:lnTo>
                      <a:pt x="12" y="0"/>
                    </a:lnTo>
                    <a:lnTo>
                      <a:pt x="6" y="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4" name="Freeform 249"/>
              <p:cNvSpPr/>
              <p:nvPr/>
            </p:nvSpPr>
            <p:spPr bwMode="auto">
              <a:xfrm>
                <a:off x="9105900" y="6343650"/>
                <a:ext cx="250825" cy="250825"/>
              </a:xfrm>
              <a:custGeom>
                <a:avLst/>
                <a:gdLst>
                  <a:gd name="T0" fmla="*/ 6 w 158"/>
                  <a:gd name="T1" fmla="*/ 6 h 158"/>
                  <a:gd name="T2" fmla="*/ 6 w 158"/>
                  <a:gd name="T3" fmla="*/ 6 h 158"/>
                  <a:gd name="T4" fmla="*/ 0 w 158"/>
                  <a:gd name="T5" fmla="*/ 12 h 158"/>
                  <a:gd name="T6" fmla="*/ 0 w 158"/>
                  <a:gd name="T7" fmla="*/ 20 h 158"/>
                  <a:gd name="T8" fmla="*/ 0 w 158"/>
                  <a:gd name="T9" fmla="*/ 28 h 158"/>
                  <a:gd name="T10" fmla="*/ 6 w 158"/>
                  <a:gd name="T11" fmla="*/ 36 h 158"/>
                  <a:gd name="T12" fmla="*/ 122 w 158"/>
                  <a:gd name="T13" fmla="*/ 152 h 158"/>
                  <a:gd name="T14" fmla="*/ 122 w 158"/>
                  <a:gd name="T15" fmla="*/ 152 h 158"/>
                  <a:gd name="T16" fmla="*/ 130 w 158"/>
                  <a:gd name="T17" fmla="*/ 158 h 158"/>
                  <a:gd name="T18" fmla="*/ 138 w 158"/>
                  <a:gd name="T19" fmla="*/ 158 h 158"/>
                  <a:gd name="T20" fmla="*/ 146 w 158"/>
                  <a:gd name="T21" fmla="*/ 158 h 158"/>
                  <a:gd name="T22" fmla="*/ 152 w 158"/>
                  <a:gd name="T23" fmla="*/ 152 h 158"/>
                  <a:gd name="T24" fmla="*/ 152 w 158"/>
                  <a:gd name="T25" fmla="*/ 152 h 158"/>
                  <a:gd name="T26" fmla="*/ 158 w 158"/>
                  <a:gd name="T27" fmla="*/ 146 h 158"/>
                  <a:gd name="T28" fmla="*/ 158 w 158"/>
                  <a:gd name="T29" fmla="*/ 138 h 158"/>
                  <a:gd name="T30" fmla="*/ 158 w 158"/>
                  <a:gd name="T31" fmla="*/ 130 h 158"/>
                  <a:gd name="T32" fmla="*/ 152 w 158"/>
                  <a:gd name="T33" fmla="*/ 122 h 158"/>
                  <a:gd name="T34" fmla="*/ 36 w 158"/>
                  <a:gd name="T35" fmla="*/ 6 h 158"/>
                  <a:gd name="T36" fmla="*/ 36 w 158"/>
                  <a:gd name="T37" fmla="*/ 6 h 158"/>
                  <a:gd name="T38" fmla="*/ 28 w 158"/>
                  <a:gd name="T39" fmla="*/ 0 h 158"/>
                  <a:gd name="T40" fmla="*/ 20 w 158"/>
                  <a:gd name="T41" fmla="*/ 0 h 158"/>
                  <a:gd name="T42" fmla="*/ 12 w 158"/>
                  <a:gd name="T43" fmla="*/ 0 h 158"/>
                  <a:gd name="T44" fmla="*/ 6 w 158"/>
                  <a:gd name="T45" fmla="*/ 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 h="158">
                    <a:moveTo>
                      <a:pt x="6" y="6"/>
                    </a:moveTo>
                    <a:lnTo>
                      <a:pt x="6" y="6"/>
                    </a:lnTo>
                    <a:lnTo>
                      <a:pt x="0" y="12"/>
                    </a:lnTo>
                    <a:lnTo>
                      <a:pt x="0" y="20"/>
                    </a:lnTo>
                    <a:lnTo>
                      <a:pt x="0" y="28"/>
                    </a:lnTo>
                    <a:lnTo>
                      <a:pt x="6" y="36"/>
                    </a:lnTo>
                    <a:lnTo>
                      <a:pt x="122" y="152"/>
                    </a:lnTo>
                    <a:lnTo>
                      <a:pt x="122" y="152"/>
                    </a:lnTo>
                    <a:lnTo>
                      <a:pt x="130" y="158"/>
                    </a:lnTo>
                    <a:lnTo>
                      <a:pt x="138" y="158"/>
                    </a:lnTo>
                    <a:lnTo>
                      <a:pt x="146" y="158"/>
                    </a:lnTo>
                    <a:lnTo>
                      <a:pt x="152" y="152"/>
                    </a:lnTo>
                    <a:lnTo>
                      <a:pt x="152" y="152"/>
                    </a:lnTo>
                    <a:lnTo>
                      <a:pt x="158" y="146"/>
                    </a:lnTo>
                    <a:lnTo>
                      <a:pt x="158" y="138"/>
                    </a:lnTo>
                    <a:lnTo>
                      <a:pt x="158" y="130"/>
                    </a:lnTo>
                    <a:lnTo>
                      <a:pt x="152" y="122"/>
                    </a:lnTo>
                    <a:lnTo>
                      <a:pt x="36" y="6"/>
                    </a:lnTo>
                    <a:lnTo>
                      <a:pt x="36" y="6"/>
                    </a:lnTo>
                    <a:lnTo>
                      <a:pt x="28" y="0"/>
                    </a:lnTo>
                    <a:lnTo>
                      <a:pt x="20" y="0"/>
                    </a:lnTo>
                    <a:lnTo>
                      <a:pt x="12" y="0"/>
                    </a:lnTo>
                    <a:lnTo>
                      <a:pt x="6"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5" name="Freeform 250"/>
              <p:cNvSpPr/>
              <p:nvPr/>
            </p:nvSpPr>
            <p:spPr bwMode="auto">
              <a:xfrm>
                <a:off x="8804275" y="6642100"/>
                <a:ext cx="254000" cy="254000"/>
              </a:xfrm>
              <a:custGeom>
                <a:avLst/>
                <a:gdLst>
                  <a:gd name="T0" fmla="*/ 6 w 160"/>
                  <a:gd name="T1" fmla="*/ 6 h 160"/>
                  <a:gd name="T2" fmla="*/ 6 w 160"/>
                  <a:gd name="T3" fmla="*/ 6 h 160"/>
                  <a:gd name="T4" fmla="*/ 2 w 160"/>
                  <a:gd name="T5" fmla="*/ 14 h 160"/>
                  <a:gd name="T6" fmla="*/ 0 w 160"/>
                  <a:gd name="T7" fmla="*/ 22 h 160"/>
                  <a:gd name="T8" fmla="*/ 2 w 160"/>
                  <a:gd name="T9" fmla="*/ 30 h 160"/>
                  <a:gd name="T10" fmla="*/ 6 w 160"/>
                  <a:gd name="T11" fmla="*/ 36 h 160"/>
                  <a:gd name="T12" fmla="*/ 124 w 160"/>
                  <a:gd name="T13" fmla="*/ 154 h 160"/>
                  <a:gd name="T14" fmla="*/ 124 w 160"/>
                  <a:gd name="T15" fmla="*/ 154 h 160"/>
                  <a:gd name="T16" fmla="*/ 130 w 160"/>
                  <a:gd name="T17" fmla="*/ 158 h 160"/>
                  <a:gd name="T18" fmla="*/ 138 w 160"/>
                  <a:gd name="T19" fmla="*/ 160 h 160"/>
                  <a:gd name="T20" fmla="*/ 146 w 160"/>
                  <a:gd name="T21" fmla="*/ 158 h 160"/>
                  <a:gd name="T22" fmla="*/ 154 w 160"/>
                  <a:gd name="T23" fmla="*/ 154 h 160"/>
                  <a:gd name="T24" fmla="*/ 154 w 160"/>
                  <a:gd name="T25" fmla="*/ 154 h 160"/>
                  <a:gd name="T26" fmla="*/ 158 w 160"/>
                  <a:gd name="T27" fmla="*/ 146 h 160"/>
                  <a:gd name="T28" fmla="*/ 160 w 160"/>
                  <a:gd name="T29" fmla="*/ 138 h 160"/>
                  <a:gd name="T30" fmla="*/ 158 w 160"/>
                  <a:gd name="T31" fmla="*/ 132 h 160"/>
                  <a:gd name="T32" fmla="*/ 154 w 160"/>
                  <a:gd name="T33" fmla="*/ 124 h 160"/>
                  <a:gd name="T34" fmla="*/ 36 w 160"/>
                  <a:gd name="T35" fmla="*/ 6 h 160"/>
                  <a:gd name="T36" fmla="*/ 36 w 160"/>
                  <a:gd name="T37" fmla="*/ 6 h 160"/>
                  <a:gd name="T38" fmla="*/ 28 w 160"/>
                  <a:gd name="T39" fmla="*/ 2 h 160"/>
                  <a:gd name="T40" fmla="*/ 22 w 160"/>
                  <a:gd name="T41" fmla="*/ 0 h 160"/>
                  <a:gd name="T42" fmla="*/ 14 w 160"/>
                  <a:gd name="T43" fmla="*/ 2 h 160"/>
                  <a:gd name="T44" fmla="*/ 6 w 160"/>
                  <a:gd name="T45" fmla="*/ 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0" h="160">
                    <a:moveTo>
                      <a:pt x="6" y="6"/>
                    </a:moveTo>
                    <a:lnTo>
                      <a:pt x="6" y="6"/>
                    </a:lnTo>
                    <a:lnTo>
                      <a:pt x="2" y="14"/>
                    </a:lnTo>
                    <a:lnTo>
                      <a:pt x="0" y="22"/>
                    </a:lnTo>
                    <a:lnTo>
                      <a:pt x="2" y="30"/>
                    </a:lnTo>
                    <a:lnTo>
                      <a:pt x="6" y="36"/>
                    </a:lnTo>
                    <a:lnTo>
                      <a:pt x="124" y="154"/>
                    </a:lnTo>
                    <a:lnTo>
                      <a:pt x="124" y="154"/>
                    </a:lnTo>
                    <a:lnTo>
                      <a:pt x="130" y="158"/>
                    </a:lnTo>
                    <a:lnTo>
                      <a:pt x="138" y="160"/>
                    </a:lnTo>
                    <a:lnTo>
                      <a:pt x="146" y="158"/>
                    </a:lnTo>
                    <a:lnTo>
                      <a:pt x="154" y="154"/>
                    </a:lnTo>
                    <a:lnTo>
                      <a:pt x="154" y="154"/>
                    </a:lnTo>
                    <a:lnTo>
                      <a:pt x="158" y="146"/>
                    </a:lnTo>
                    <a:lnTo>
                      <a:pt x="160" y="138"/>
                    </a:lnTo>
                    <a:lnTo>
                      <a:pt x="158" y="132"/>
                    </a:lnTo>
                    <a:lnTo>
                      <a:pt x="154" y="124"/>
                    </a:lnTo>
                    <a:lnTo>
                      <a:pt x="36" y="6"/>
                    </a:lnTo>
                    <a:lnTo>
                      <a:pt x="36" y="6"/>
                    </a:lnTo>
                    <a:lnTo>
                      <a:pt x="28" y="2"/>
                    </a:lnTo>
                    <a:lnTo>
                      <a:pt x="22" y="0"/>
                    </a:lnTo>
                    <a:lnTo>
                      <a:pt x="14" y="2"/>
                    </a:lnTo>
                    <a:lnTo>
                      <a:pt x="6" y="6"/>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6" name="Freeform 251"/>
              <p:cNvSpPr/>
              <p:nvPr/>
            </p:nvSpPr>
            <p:spPr bwMode="auto">
              <a:xfrm>
                <a:off x="8804275" y="6642100"/>
                <a:ext cx="254000" cy="254000"/>
              </a:xfrm>
              <a:custGeom>
                <a:avLst/>
                <a:gdLst>
                  <a:gd name="T0" fmla="*/ 6 w 160"/>
                  <a:gd name="T1" fmla="*/ 6 h 160"/>
                  <a:gd name="T2" fmla="*/ 6 w 160"/>
                  <a:gd name="T3" fmla="*/ 6 h 160"/>
                  <a:gd name="T4" fmla="*/ 2 w 160"/>
                  <a:gd name="T5" fmla="*/ 14 h 160"/>
                  <a:gd name="T6" fmla="*/ 0 w 160"/>
                  <a:gd name="T7" fmla="*/ 22 h 160"/>
                  <a:gd name="T8" fmla="*/ 2 w 160"/>
                  <a:gd name="T9" fmla="*/ 30 h 160"/>
                  <a:gd name="T10" fmla="*/ 6 w 160"/>
                  <a:gd name="T11" fmla="*/ 36 h 160"/>
                  <a:gd name="T12" fmla="*/ 124 w 160"/>
                  <a:gd name="T13" fmla="*/ 154 h 160"/>
                  <a:gd name="T14" fmla="*/ 124 w 160"/>
                  <a:gd name="T15" fmla="*/ 154 h 160"/>
                  <a:gd name="T16" fmla="*/ 130 w 160"/>
                  <a:gd name="T17" fmla="*/ 158 h 160"/>
                  <a:gd name="T18" fmla="*/ 138 w 160"/>
                  <a:gd name="T19" fmla="*/ 160 h 160"/>
                  <a:gd name="T20" fmla="*/ 146 w 160"/>
                  <a:gd name="T21" fmla="*/ 158 h 160"/>
                  <a:gd name="T22" fmla="*/ 154 w 160"/>
                  <a:gd name="T23" fmla="*/ 154 h 160"/>
                  <a:gd name="T24" fmla="*/ 154 w 160"/>
                  <a:gd name="T25" fmla="*/ 154 h 160"/>
                  <a:gd name="T26" fmla="*/ 158 w 160"/>
                  <a:gd name="T27" fmla="*/ 146 h 160"/>
                  <a:gd name="T28" fmla="*/ 160 w 160"/>
                  <a:gd name="T29" fmla="*/ 138 h 160"/>
                  <a:gd name="T30" fmla="*/ 158 w 160"/>
                  <a:gd name="T31" fmla="*/ 132 h 160"/>
                  <a:gd name="T32" fmla="*/ 154 w 160"/>
                  <a:gd name="T33" fmla="*/ 124 h 160"/>
                  <a:gd name="T34" fmla="*/ 36 w 160"/>
                  <a:gd name="T35" fmla="*/ 6 h 160"/>
                  <a:gd name="T36" fmla="*/ 36 w 160"/>
                  <a:gd name="T37" fmla="*/ 6 h 160"/>
                  <a:gd name="T38" fmla="*/ 28 w 160"/>
                  <a:gd name="T39" fmla="*/ 2 h 160"/>
                  <a:gd name="T40" fmla="*/ 22 w 160"/>
                  <a:gd name="T41" fmla="*/ 0 h 160"/>
                  <a:gd name="T42" fmla="*/ 14 w 160"/>
                  <a:gd name="T43" fmla="*/ 2 h 160"/>
                  <a:gd name="T44" fmla="*/ 6 w 160"/>
                  <a:gd name="T45" fmla="*/ 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0" h="160">
                    <a:moveTo>
                      <a:pt x="6" y="6"/>
                    </a:moveTo>
                    <a:lnTo>
                      <a:pt x="6" y="6"/>
                    </a:lnTo>
                    <a:lnTo>
                      <a:pt x="2" y="14"/>
                    </a:lnTo>
                    <a:lnTo>
                      <a:pt x="0" y="22"/>
                    </a:lnTo>
                    <a:lnTo>
                      <a:pt x="2" y="30"/>
                    </a:lnTo>
                    <a:lnTo>
                      <a:pt x="6" y="36"/>
                    </a:lnTo>
                    <a:lnTo>
                      <a:pt x="124" y="154"/>
                    </a:lnTo>
                    <a:lnTo>
                      <a:pt x="124" y="154"/>
                    </a:lnTo>
                    <a:lnTo>
                      <a:pt x="130" y="158"/>
                    </a:lnTo>
                    <a:lnTo>
                      <a:pt x="138" y="160"/>
                    </a:lnTo>
                    <a:lnTo>
                      <a:pt x="146" y="158"/>
                    </a:lnTo>
                    <a:lnTo>
                      <a:pt x="154" y="154"/>
                    </a:lnTo>
                    <a:lnTo>
                      <a:pt x="154" y="154"/>
                    </a:lnTo>
                    <a:lnTo>
                      <a:pt x="158" y="146"/>
                    </a:lnTo>
                    <a:lnTo>
                      <a:pt x="160" y="138"/>
                    </a:lnTo>
                    <a:lnTo>
                      <a:pt x="158" y="132"/>
                    </a:lnTo>
                    <a:lnTo>
                      <a:pt x="154" y="124"/>
                    </a:lnTo>
                    <a:lnTo>
                      <a:pt x="36" y="6"/>
                    </a:lnTo>
                    <a:lnTo>
                      <a:pt x="36" y="6"/>
                    </a:lnTo>
                    <a:lnTo>
                      <a:pt x="28" y="2"/>
                    </a:lnTo>
                    <a:lnTo>
                      <a:pt x="22" y="0"/>
                    </a:lnTo>
                    <a:lnTo>
                      <a:pt x="14" y="2"/>
                    </a:lnTo>
                    <a:lnTo>
                      <a:pt x="6"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nvGrpSpPr>
            <p:cNvPr id="304" name="Group 213"/>
            <p:cNvGrpSpPr/>
            <p:nvPr/>
          </p:nvGrpSpPr>
          <p:grpSpPr>
            <a:xfrm>
              <a:off x="8024090" y="4845050"/>
              <a:ext cx="1301750" cy="1231900"/>
              <a:chOff x="12261850" y="9182100"/>
              <a:chExt cx="1301750" cy="1231900"/>
            </a:xfrm>
          </p:grpSpPr>
          <p:sp>
            <p:nvSpPr>
              <p:cNvPr id="305" name="Freeform 214"/>
              <p:cNvSpPr/>
              <p:nvPr/>
            </p:nvSpPr>
            <p:spPr bwMode="auto">
              <a:xfrm>
                <a:off x="12623800" y="9556750"/>
                <a:ext cx="590550" cy="717550"/>
              </a:xfrm>
              <a:custGeom>
                <a:avLst/>
                <a:gdLst>
                  <a:gd name="T0" fmla="*/ 346 w 372"/>
                  <a:gd name="T1" fmla="*/ 280 h 452"/>
                  <a:gd name="T2" fmla="*/ 364 w 372"/>
                  <a:gd name="T3" fmla="*/ 236 h 452"/>
                  <a:gd name="T4" fmla="*/ 372 w 372"/>
                  <a:gd name="T5" fmla="*/ 186 h 452"/>
                  <a:gd name="T6" fmla="*/ 370 w 372"/>
                  <a:gd name="T7" fmla="*/ 166 h 452"/>
                  <a:gd name="T8" fmla="*/ 362 w 372"/>
                  <a:gd name="T9" fmla="*/ 130 h 452"/>
                  <a:gd name="T10" fmla="*/ 348 w 372"/>
                  <a:gd name="T11" fmla="*/ 98 h 452"/>
                  <a:gd name="T12" fmla="*/ 328 w 372"/>
                  <a:gd name="T13" fmla="*/ 68 h 452"/>
                  <a:gd name="T14" fmla="*/ 304 w 372"/>
                  <a:gd name="T15" fmla="*/ 42 h 452"/>
                  <a:gd name="T16" fmla="*/ 274 w 372"/>
                  <a:gd name="T17" fmla="*/ 22 h 452"/>
                  <a:gd name="T18" fmla="*/ 240 w 372"/>
                  <a:gd name="T19" fmla="*/ 8 h 452"/>
                  <a:gd name="T20" fmla="*/ 204 w 372"/>
                  <a:gd name="T21" fmla="*/ 2 h 452"/>
                  <a:gd name="T22" fmla="*/ 186 w 372"/>
                  <a:gd name="T23" fmla="*/ 0 h 452"/>
                  <a:gd name="T24" fmla="*/ 148 w 372"/>
                  <a:gd name="T25" fmla="*/ 4 h 452"/>
                  <a:gd name="T26" fmla="*/ 114 w 372"/>
                  <a:gd name="T27" fmla="*/ 14 h 452"/>
                  <a:gd name="T28" fmla="*/ 82 w 372"/>
                  <a:gd name="T29" fmla="*/ 32 h 452"/>
                  <a:gd name="T30" fmla="*/ 54 w 372"/>
                  <a:gd name="T31" fmla="*/ 54 h 452"/>
                  <a:gd name="T32" fmla="*/ 32 w 372"/>
                  <a:gd name="T33" fmla="*/ 82 h 452"/>
                  <a:gd name="T34" fmla="*/ 14 w 372"/>
                  <a:gd name="T35" fmla="*/ 114 h 452"/>
                  <a:gd name="T36" fmla="*/ 4 w 372"/>
                  <a:gd name="T37" fmla="*/ 148 h 452"/>
                  <a:gd name="T38" fmla="*/ 0 w 372"/>
                  <a:gd name="T39" fmla="*/ 186 h 452"/>
                  <a:gd name="T40" fmla="*/ 2 w 372"/>
                  <a:gd name="T41" fmla="*/ 212 h 452"/>
                  <a:gd name="T42" fmla="*/ 16 w 372"/>
                  <a:gd name="T43" fmla="*/ 258 h 452"/>
                  <a:gd name="T44" fmla="*/ 26 w 372"/>
                  <a:gd name="T45" fmla="*/ 280 h 452"/>
                  <a:gd name="T46" fmla="*/ 50 w 372"/>
                  <a:gd name="T47" fmla="*/ 322 h 452"/>
                  <a:gd name="T48" fmla="*/ 80 w 372"/>
                  <a:gd name="T49" fmla="*/ 386 h 452"/>
                  <a:gd name="T50" fmla="*/ 92 w 372"/>
                  <a:gd name="T51" fmla="*/ 430 h 452"/>
                  <a:gd name="T52" fmla="*/ 94 w 372"/>
                  <a:gd name="T53" fmla="*/ 452 h 452"/>
                  <a:gd name="T54" fmla="*/ 278 w 372"/>
                  <a:gd name="T55" fmla="*/ 452 h 452"/>
                  <a:gd name="T56" fmla="*/ 278 w 372"/>
                  <a:gd name="T57" fmla="*/ 442 h 452"/>
                  <a:gd name="T58" fmla="*/ 284 w 372"/>
                  <a:gd name="T59" fmla="*/ 410 h 452"/>
                  <a:gd name="T60" fmla="*/ 302 w 372"/>
                  <a:gd name="T61" fmla="*/ 358 h 452"/>
                  <a:gd name="T62" fmla="*/ 346 w 372"/>
                  <a:gd name="T63" fmla="*/ 28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2" h="452">
                    <a:moveTo>
                      <a:pt x="346" y="280"/>
                    </a:moveTo>
                    <a:lnTo>
                      <a:pt x="346" y="280"/>
                    </a:lnTo>
                    <a:lnTo>
                      <a:pt x="356" y="258"/>
                    </a:lnTo>
                    <a:lnTo>
                      <a:pt x="364" y="236"/>
                    </a:lnTo>
                    <a:lnTo>
                      <a:pt x="370" y="212"/>
                    </a:lnTo>
                    <a:lnTo>
                      <a:pt x="372" y="186"/>
                    </a:lnTo>
                    <a:lnTo>
                      <a:pt x="372" y="186"/>
                    </a:lnTo>
                    <a:lnTo>
                      <a:pt x="370" y="166"/>
                    </a:lnTo>
                    <a:lnTo>
                      <a:pt x="368" y="148"/>
                    </a:lnTo>
                    <a:lnTo>
                      <a:pt x="362" y="130"/>
                    </a:lnTo>
                    <a:lnTo>
                      <a:pt x="356" y="114"/>
                    </a:lnTo>
                    <a:lnTo>
                      <a:pt x="348" y="98"/>
                    </a:lnTo>
                    <a:lnTo>
                      <a:pt x="340" y="82"/>
                    </a:lnTo>
                    <a:lnTo>
                      <a:pt x="328" y="68"/>
                    </a:lnTo>
                    <a:lnTo>
                      <a:pt x="316" y="54"/>
                    </a:lnTo>
                    <a:lnTo>
                      <a:pt x="304" y="42"/>
                    </a:lnTo>
                    <a:lnTo>
                      <a:pt x="290" y="32"/>
                    </a:lnTo>
                    <a:lnTo>
                      <a:pt x="274" y="22"/>
                    </a:lnTo>
                    <a:lnTo>
                      <a:pt x="258" y="14"/>
                    </a:lnTo>
                    <a:lnTo>
                      <a:pt x="240" y="8"/>
                    </a:lnTo>
                    <a:lnTo>
                      <a:pt x="224" y="4"/>
                    </a:lnTo>
                    <a:lnTo>
                      <a:pt x="204" y="2"/>
                    </a:lnTo>
                    <a:lnTo>
                      <a:pt x="186" y="0"/>
                    </a:lnTo>
                    <a:lnTo>
                      <a:pt x="186" y="0"/>
                    </a:lnTo>
                    <a:lnTo>
                      <a:pt x="166" y="2"/>
                    </a:lnTo>
                    <a:lnTo>
                      <a:pt x="148" y="4"/>
                    </a:lnTo>
                    <a:lnTo>
                      <a:pt x="130" y="8"/>
                    </a:lnTo>
                    <a:lnTo>
                      <a:pt x="114" y="14"/>
                    </a:lnTo>
                    <a:lnTo>
                      <a:pt x="98" y="22"/>
                    </a:lnTo>
                    <a:lnTo>
                      <a:pt x="82" y="32"/>
                    </a:lnTo>
                    <a:lnTo>
                      <a:pt x="68" y="42"/>
                    </a:lnTo>
                    <a:lnTo>
                      <a:pt x="54" y="54"/>
                    </a:lnTo>
                    <a:lnTo>
                      <a:pt x="42" y="68"/>
                    </a:lnTo>
                    <a:lnTo>
                      <a:pt x="32" y="82"/>
                    </a:lnTo>
                    <a:lnTo>
                      <a:pt x="22" y="98"/>
                    </a:lnTo>
                    <a:lnTo>
                      <a:pt x="14" y="114"/>
                    </a:lnTo>
                    <a:lnTo>
                      <a:pt x="8" y="130"/>
                    </a:lnTo>
                    <a:lnTo>
                      <a:pt x="4" y="148"/>
                    </a:lnTo>
                    <a:lnTo>
                      <a:pt x="0" y="166"/>
                    </a:lnTo>
                    <a:lnTo>
                      <a:pt x="0" y="186"/>
                    </a:lnTo>
                    <a:lnTo>
                      <a:pt x="0" y="186"/>
                    </a:lnTo>
                    <a:lnTo>
                      <a:pt x="2" y="212"/>
                    </a:lnTo>
                    <a:lnTo>
                      <a:pt x="6" y="236"/>
                    </a:lnTo>
                    <a:lnTo>
                      <a:pt x="16" y="258"/>
                    </a:lnTo>
                    <a:lnTo>
                      <a:pt x="26" y="280"/>
                    </a:lnTo>
                    <a:lnTo>
                      <a:pt x="26" y="280"/>
                    </a:lnTo>
                    <a:lnTo>
                      <a:pt x="26" y="280"/>
                    </a:lnTo>
                    <a:lnTo>
                      <a:pt x="50" y="322"/>
                    </a:lnTo>
                    <a:lnTo>
                      <a:pt x="68" y="358"/>
                    </a:lnTo>
                    <a:lnTo>
                      <a:pt x="80" y="386"/>
                    </a:lnTo>
                    <a:lnTo>
                      <a:pt x="88" y="410"/>
                    </a:lnTo>
                    <a:lnTo>
                      <a:pt x="92" y="430"/>
                    </a:lnTo>
                    <a:lnTo>
                      <a:pt x="94" y="442"/>
                    </a:lnTo>
                    <a:lnTo>
                      <a:pt x="94" y="452"/>
                    </a:lnTo>
                    <a:lnTo>
                      <a:pt x="186" y="452"/>
                    </a:lnTo>
                    <a:lnTo>
                      <a:pt x="278" y="452"/>
                    </a:lnTo>
                    <a:lnTo>
                      <a:pt x="278" y="452"/>
                    </a:lnTo>
                    <a:lnTo>
                      <a:pt x="278" y="442"/>
                    </a:lnTo>
                    <a:lnTo>
                      <a:pt x="280" y="430"/>
                    </a:lnTo>
                    <a:lnTo>
                      <a:pt x="284" y="410"/>
                    </a:lnTo>
                    <a:lnTo>
                      <a:pt x="290" y="386"/>
                    </a:lnTo>
                    <a:lnTo>
                      <a:pt x="302" y="358"/>
                    </a:lnTo>
                    <a:lnTo>
                      <a:pt x="320" y="322"/>
                    </a:lnTo>
                    <a:lnTo>
                      <a:pt x="346" y="280"/>
                    </a:lnTo>
                    <a:lnTo>
                      <a:pt x="346" y="280"/>
                    </a:lnTo>
                    <a:close/>
                  </a:path>
                </a:pathLst>
              </a:custGeom>
              <a:solidFill>
                <a:srgbClr val="FFC0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6" name="Freeform 215"/>
              <p:cNvSpPr/>
              <p:nvPr/>
            </p:nvSpPr>
            <p:spPr bwMode="auto">
              <a:xfrm>
                <a:off x="12773025" y="9871075"/>
                <a:ext cx="292100" cy="69850"/>
              </a:xfrm>
              <a:custGeom>
                <a:avLst/>
                <a:gdLst>
                  <a:gd name="T0" fmla="*/ 0 w 184"/>
                  <a:gd name="T1" fmla="*/ 28 h 44"/>
                  <a:gd name="T2" fmla="*/ 26 w 184"/>
                  <a:gd name="T3" fmla="*/ 20 h 44"/>
                  <a:gd name="T4" fmla="*/ 26 w 184"/>
                  <a:gd name="T5" fmla="*/ 20 h 44"/>
                  <a:gd name="T6" fmla="*/ 36 w 184"/>
                  <a:gd name="T7" fmla="*/ 28 h 44"/>
                  <a:gd name="T8" fmla="*/ 52 w 184"/>
                  <a:gd name="T9" fmla="*/ 12 h 44"/>
                  <a:gd name="T10" fmla="*/ 58 w 184"/>
                  <a:gd name="T11" fmla="*/ 12 h 44"/>
                  <a:gd name="T12" fmla="*/ 84 w 184"/>
                  <a:gd name="T13" fmla="*/ 34 h 44"/>
                  <a:gd name="T14" fmla="*/ 78 w 184"/>
                  <a:gd name="T15" fmla="*/ 34 h 44"/>
                  <a:gd name="T16" fmla="*/ 112 w 184"/>
                  <a:gd name="T17" fmla="*/ 0 h 44"/>
                  <a:gd name="T18" fmla="*/ 114 w 184"/>
                  <a:gd name="T19" fmla="*/ 6 h 44"/>
                  <a:gd name="T20" fmla="*/ 118 w 184"/>
                  <a:gd name="T21" fmla="*/ 28 h 44"/>
                  <a:gd name="T22" fmla="*/ 128 w 184"/>
                  <a:gd name="T23" fmla="*/ 16 h 44"/>
                  <a:gd name="T24" fmla="*/ 140 w 184"/>
                  <a:gd name="T25" fmla="*/ 28 h 44"/>
                  <a:gd name="T26" fmla="*/ 136 w 184"/>
                  <a:gd name="T27" fmla="*/ 28 h 44"/>
                  <a:gd name="T28" fmla="*/ 150 w 184"/>
                  <a:gd name="T29" fmla="*/ 10 h 44"/>
                  <a:gd name="T30" fmla="*/ 152 w 184"/>
                  <a:gd name="T31" fmla="*/ 12 h 44"/>
                  <a:gd name="T32" fmla="*/ 168 w 184"/>
                  <a:gd name="T33" fmla="*/ 20 h 44"/>
                  <a:gd name="T34" fmla="*/ 184 w 184"/>
                  <a:gd name="T35" fmla="*/ 28 h 44"/>
                  <a:gd name="T36" fmla="*/ 166 w 184"/>
                  <a:gd name="T37" fmla="*/ 22 h 44"/>
                  <a:gd name="T38" fmla="*/ 154 w 184"/>
                  <a:gd name="T39" fmla="*/ 16 h 44"/>
                  <a:gd name="T40" fmla="*/ 140 w 184"/>
                  <a:gd name="T41" fmla="*/ 34 h 44"/>
                  <a:gd name="T42" fmla="*/ 136 w 184"/>
                  <a:gd name="T43" fmla="*/ 34 h 44"/>
                  <a:gd name="T44" fmla="*/ 132 w 184"/>
                  <a:gd name="T45" fmla="*/ 26 h 44"/>
                  <a:gd name="T46" fmla="*/ 122 w 184"/>
                  <a:gd name="T47" fmla="*/ 40 h 44"/>
                  <a:gd name="T48" fmla="*/ 118 w 184"/>
                  <a:gd name="T49" fmla="*/ 34 h 44"/>
                  <a:gd name="T50" fmla="*/ 114 w 184"/>
                  <a:gd name="T51" fmla="*/ 12 h 44"/>
                  <a:gd name="T52" fmla="*/ 84 w 184"/>
                  <a:gd name="T53" fmla="*/ 40 h 44"/>
                  <a:gd name="T54" fmla="*/ 78 w 184"/>
                  <a:gd name="T55" fmla="*/ 42 h 44"/>
                  <a:gd name="T56" fmla="*/ 52 w 184"/>
                  <a:gd name="T57" fmla="*/ 18 h 44"/>
                  <a:gd name="T58" fmla="*/ 58 w 184"/>
                  <a:gd name="T59" fmla="*/ 16 h 44"/>
                  <a:gd name="T60" fmla="*/ 38 w 184"/>
                  <a:gd name="T61" fmla="*/ 36 h 44"/>
                  <a:gd name="T62" fmla="*/ 36 w 184"/>
                  <a:gd name="T63" fmla="*/ 34 h 44"/>
                  <a:gd name="T64" fmla="*/ 26 w 184"/>
                  <a:gd name="T65" fmla="*/ 24 h 44"/>
                  <a:gd name="T66" fmla="*/ 0 w 184"/>
                  <a:gd name="T6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 h="44">
                    <a:moveTo>
                      <a:pt x="0" y="28"/>
                    </a:moveTo>
                    <a:lnTo>
                      <a:pt x="0" y="28"/>
                    </a:lnTo>
                    <a:lnTo>
                      <a:pt x="24" y="20"/>
                    </a:lnTo>
                    <a:lnTo>
                      <a:pt x="26" y="20"/>
                    </a:lnTo>
                    <a:lnTo>
                      <a:pt x="26" y="20"/>
                    </a:lnTo>
                    <a:lnTo>
                      <a:pt x="26" y="20"/>
                    </a:lnTo>
                    <a:lnTo>
                      <a:pt x="40" y="28"/>
                    </a:lnTo>
                    <a:lnTo>
                      <a:pt x="36" y="28"/>
                    </a:lnTo>
                    <a:lnTo>
                      <a:pt x="36" y="28"/>
                    </a:lnTo>
                    <a:lnTo>
                      <a:pt x="52" y="12"/>
                    </a:lnTo>
                    <a:lnTo>
                      <a:pt x="54" y="8"/>
                    </a:lnTo>
                    <a:lnTo>
                      <a:pt x="58" y="12"/>
                    </a:lnTo>
                    <a:lnTo>
                      <a:pt x="58" y="12"/>
                    </a:lnTo>
                    <a:lnTo>
                      <a:pt x="84" y="34"/>
                    </a:lnTo>
                    <a:lnTo>
                      <a:pt x="78" y="34"/>
                    </a:lnTo>
                    <a:lnTo>
                      <a:pt x="78" y="34"/>
                    </a:lnTo>
                    <a:lnTo>
                      <a:pt x="106" y="4"/>
                    </a:lnTo>
                    <a:lnTo>
                      <a:pt x="112" y="0"/>
                    </a:lnTo>
                    <a:lnTo>
                      <a:pt x="114" y="6"/>
                    </a:lnTo>
                    <a:lnTo>
                      <a:pt x="114" y="6"/>
                    </a:lnTo>
                    <a:lnTo>
                      <a:pt x="126" y="28"/>
                    </a:lnTo>
                    <a:lnTo>
                      <a:pt x="118" y="28"/>
                    </a:lnTo>
                    <a:lnTo>
                      <a:pt x="124" y="20"/>
                    </a:lnTo>
                    <a:lnTo>
                      <a:pt x="128" y="16"/>
                    </a:lnTo>
                    <a:lnTo>
                      <a:pt x="130" y="20"/>
                    </a:lnTo>
                    <a:lnTo>
                      <a:pt x="140" y="28"/>
                    </a:lnTo>
                    <a:lnTo>
                      <a:pt x="136" y="28"/>
                    </a:lnTo>
                    <a:lnTo>
                      <a:pt x="136" y="28"/>
                    </a:lnTo>
                    <a:lnTo>
                      <a:pt x="150" y="12"/>
                    </a:lnTo>
                    <a:lnTo>
                      <a:pt x="150" y="10"/>
                    </a:lnTo>
                    <a:lnTo>
                      <a:pt x="152" y="12"/>
                    </a:lnTo>
                    <a:lnTo>
                      <a:pt x="152" y="12"/>
                    </a:lnTo>
                    <a:lnTo>
                      <a:pt x="168" y="20"/>
                    </a:lnTo>
                    <a:lnTo>
                      <a:pt x="168" y="20"/>
                    </a:lnTo>
                    <a:lnTo>
                      <a:pt x="184" y="28"/>
                    </a:lnTo>
                    <a:lnTo>
                      <a:pt x="184" y="28"/>
                    </a:lnTo>
                    <a:lnTo>
                      <a:pt x="166" y="22"/>
                    </a:lnTo>
                    <a:lnTo>
                      <a:pt x="166" y="22"/>
                    </a:lnTo>
                    <a:lnTo>
                      <a:pt x="150" y="16"/>
                    </a:lnTo>
                    <a:lnTo>
                      <a:pt x="154" y="16"/>
                    </a:lnTo>
                    <a:lnTo>
                      <a:pt x="154" y="16"/>
                    </a:lnTo>
                    <a:lnTo>
                      <a:pt x="140" y="34"/>
                    </a:lnTo>
                    <a:lnTo>
                      <a:pt x="138" y="36"/>
                    </a:lnTo>
                    <a:lnTo>
                      <a:pt x="136" y="34"/>
                    </a:lnTo>
                    <a:lnTo>
                      <a:pt x="126" y="26"/>
                    </a:lnTo>
                    <a:lnTo>
                      <a:pt x="132" y="26"/>
                    </a:lnTo>
                    <a:lnTo>
                      <a:pt x="126" y="34"/>
                    </a:lnTo>
                    <a:lnTo>
                      <a:pt x="122" y="40"/>
                    </a:lnTo>
                    <a:lnTo>
                      <a:pt x="118" y="34"/>
                    </a:lnTo>
                    <a:lnTo>
                      <a:pt x="118" y="34"/>
                    </a:lnTo>
                    <a:lnTo>
                      <a:pt x="106" y="10"/>
                    </a:lnTo>
                    <a:lnTo>
                      <a:pt x="114" y="12"/>
                    </a:lnTo>
                    <a:lnTo>
                      <a:pt x="114" y="12"/>
                    </a:lnTo>
                    <a:lnTo>
                      <a:pt x="84" y="40"/>
                    </a:lnTo>
                    <a:lnTo>
                      <a:pt x="80" y="44"/>
                    </a:lnTo>
                    <a:lnTo>
                      <a:pt x="78" y="42"/>
                    </a:lnTo>
                    <a:lnTo>
                      <a:pt x="78" y="42"/>
                    </a:lnTo>
                    <a:lnTo>
                      <a:pt x="52" y="18"/>
                    </a:lnTo>
                    <a:lnTo>
                      <a:pt x="58" y="16"/>
                    </a:lnTo>
                    <a:lnTo>
                      <a:pt x="58" y="16"/>
                    </a:lnTo>
                    <a:lnTo>
                      <a:pt x="40" y="34"/>
                    </a:lnTo>
                    <a:lnTo>
                      <a:pt x="38" y="36"/>
                    </a:lnTo>
                    <a:lnTo>
                      <a:pt x="36" y="34"/>
                    </a:lnTo>
                    <a:lnTo>
                      <a:pt x="36" y="34"/>
                    </a:lnTo>
                    <a:lnTo>
                      <a:pt x="24" y="24"/>
                    </a:lnTo>
                    <a:lnTo>
                      <a:pt x="26" y="24"/>
                    </a:lnTo>
                    <a:lnTo>
                      <a:pt x="26" y="24"/>
                    </a:lnTo>
                    <a:lnTo>
                      <a:pt x="0" y="28"/>
                    </a:lnTo>
                    <a:close/>
                  </a:path>
                </a:pathLst>
              </a:custGeom>
              <a:solidFill>
                <a:srgbClr val="FAED22"/>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7" name="Freeform 216"/>
              <p:cNvSpPr/>
              <p:nvPr/>
            </p:nvSpPr>
            <p:spPr bwMode="auto">
              <a:xfrm>
                <a:off x="12773025" y="9871075"/>
                <a:ext cx="292100" cy="69850"/>
              </a:xfrm>
              <a:custGeom>
                <a:avLst/>
                <a:gdLst>
                  <a:gd name="T0" fmla="*/ 0 w 184"/>
                  <a:gd name="T1" fmla="*/ 28 h 44"/>
                  <a:gd name="T2" fmla="*/ 26 w 184"/>
                  <a:gd name="T3" fmla="*/ 20 h 44"/>
                  <a:gd name="T4" fmla="*/ 26 w 184"/>
                  <a:gd name="T5" fmla="*/ 20 h 44"/>
                  <a:gd name="T6" fmla="*/ 36 w 184"/>
                  <a:gd name="T7" fmla="*/ 28 h 44"/>
                  <a:gd name="T8" fmla="*/ 52 w 184"/>
                  <a:gd name="T9" fmla="*/ 12 h 44"/>
                  <a:gd name="T10" fmla="*/ 58 w 184"/>
                  <a:gd name="T11" fmla="*/ 12 h 44"/>
                  <a:gd name="T12" fmla="*/ 84 w 184"/>
                  <a:gd name="T13" fmla="*/ 34 h 44"/>
                  <a:gd name="T14" fmla="*/ 78 w 184"/>
                  <a:gd name="T15" fmla="*/ 34 h 44"/>
                  <a:gd name="T16" fmla="*/ 112 w 184"/>
                  <a:gd name="T17" fmla="*/ 0 h 44"/>
                  <a:gd name="T18" fmla="*/ 114 w 184"/>
                  <a:gd name="T19" fmla="*/ 6 h 44"/>
                  <a:gd name="T20" fmla="*/ 118 w 184"/>
                  <a:gd name="T21" fmla="*/ 28 h 44"/>
                  <a:gd name="T22" fmla="*/ 128 w 184"/>
                  <a:gd name="T23" fmla="*/ 16 h 44"/>
                  <a:gd name="T24" fmla="*/ 140 w 184"/>
                  <a:gd name="T25" fmla="*/ 28 h 44"/>
                  <a:gd name="T26" fmla="*/ 136 w 184"/>
                  <a:gd name="T27" fmla="*/ 28 h 44"/>
                  <a:gd name="T28" fmla="*/ 150 w 184"/>
                  <a:gd name="T29" fmla="*/ 10 h 44"/>
                  <a:gd name="T30" fmla="*/ 152 w 184"/>
                  <a:gd name="T31" fmla="*/ 12 h 44"/>
                  <a:gd name="T32" fmla="*/ 168 w 184"/>
                  <a:gd name="T33" fmla="*/ 20 h 44"/>
                  <a:gd name="T34" fmla="*/ 184 w 184"/>
                  <a:gd name="T35" fmla="*/ 28 h 44"/>
                  <a:gd name="T36" fmla="*/ 166 w 184"/>
                  <a:gd name="T37" fmla="*/ 22 h 44"/>
                  <a:gd name="T38" fmla="*/ 154 w 184"/>
                  <a:gd name="T39" fmla="*/ 16 h 44"/>
                  <a:gd name="T40" fmla="*/ 140 w 184"/>
                  <a:gd name="T41" fmla="*/ 34 h 44"/>
                  <a:gd name="T42" fmla="*/ 136 w 184"/>
                  <a:gd name="T43" fmla="*/ 34 h 44"/>
                  <a:gd name="T44" fmla="*/ 132 w 184"/>
                  <a:gd name="T45" fmla="*/ 26 h 44"/>
                  <a:gd name="T46" fmla="*/ 122 w 184"/>
                  <a:gd name="T47" fmla="*/ 40 h 44"/>
                  <a:gd name="T48" fmla="*/ 118 w 184"/>
                  <a:gd name="T49" fmla="*/ 34 h 44"/>
                  <a:gd name="T50" fmla="*/ 114 w 184"/>
                  <a:gd name="T51" fmla="*/ 12 h 44"/>
                  <a:gd name="T52" fmla="*/ 84 w 184"/>
                  <a:gd name="T53" fmla="*/ 40 h 44"/>
                  <a:gd name="T54" fmla="*/ 78 w 184"/>
                  <a:gd name="T55" fmla="*/ 42 h 44"/>
                  <a:gd name="T56" fmla="*/ 52 w 184"/>
                  <a:gd name="T57" fmla="*/ 18 h 44"/>
                  <a:gd name="T58" fmla="*/ 58 w 184"/>
                  <a:gd name="T59" fmla="*/ 16 h 44"/>
                  <a:gd name="T60" fmla="*/ 38 w 184"/>
                  <a:gd name="T61" fmla="*/ 36 h 44"/>
                  <a:gd name="T62" fmla="*/ 36 w 184"/>
                  <a:gd name="T63" fmla="*/ 34 h 44"/>
                  <a:gd name="T64" fmla="*/ 26 w 184"/>
                  <a:gd name="T65" fmla="*/ 24 h 44"/>
                  <a:gd name="T66" fmla="*/ 0 w 184"/>
                  <a:gd name="T6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 h="44">
                    <a:moveTo>
                      <a:pt x="0" y="28"/>
                    </a:moveTo>
                    <a:lnTo>
                      <a:pt x="0" y="28"/>
                    </a:lnTo>
                    <a:lnTo>
                      <a:pt x="24" y="20"/>
                    </a:lnTo>
                    <a:lnTo>
                      <a:pt x="26" y="20"/>
                    </a:lnTo>
                    <a:lnTo>
                      <a:pt x="26" y="20"/>
                    </a:lnTo>
                    <a:lnTo>
                      <a:pt x="26" y="20"/>
                    </a:lnTo>
                    <a:lnTo>
                      <a:pt x="40" y="28"/>
                    </a:lnTo>
                    <a:lnTo>
                      <a:pt x="36" y="28"/>
                    </a:lnTo>
                    <a:lnTo>
                      <a:pt x="36" y="28"/>
                    </a:lnTo>
                    <a:lnTo>
                      <a:pt x="52" y="12"/>
                    </a:lnTo>
                    <a:lnTo>
                      <a:pt x="54" y="8"/>
                    </a:lnTo>
                    <a:lnTo>
                      <a:pt x="58" y="12"/>
                    </a:lnTo>
                    <a:lnTo>
                      <a:pt x="58" y="12"/>
                    </a:lnTo>
                    <a:lnTo>
                      <a:pt x="84" y="34"/>
                    </a:lnTo>
                    <a:lnTo>
                      <a:pt x="78" y="34"/>
                    </a:lnTo>
                    <a:lnTo>
                      <a:pt x="78" y="34"/>
                    </a:lnTo>
                    <a:lnTo>
                      <a:pt x="106" y="4"/>
                    </a:lnTo>
                    <a:lnTo>
                      <a:pt x="112" y="0"/>
                    </a:lnTo>
                    <a:lnTo>
                      <a:pt x="114" y="6"/>
                    </a:lnTo>
                    <a:lnTo>
                      <a:pt x="114" y="6"/>
                    </a:lnTo>
                    <a:lnTo>
                      <a:pt x="126" y="28"/>
                    </a:lnTo>
                    <a:lnTo>
                      <a:pt x="118" y="28"/>
                    </a:lnTo>
                    <a:lnTo>
                      <a:pt x="124" y="20"/>
                    </a:lnTo>
                    <a:lnTo>
                      <a:pt x="128" y="16"/>
                    </a:lnTo>
                    <a:lnTo>
                      <a:pt x="130" y="20"/>
                    </a:lnTo>
                    <a:lnTo>
                      <a:pt x="140" y="28"/>
                    </a:lnTo>
                    <a:lnTo>
                      <a:pt x="136" y="28"/>
                    </a:lnTo>
                    <a:lnTo>
                      <a:pt x="136" y="28"/>
                    </a:lnTo>
                    <a:lnTo>
                      <a:pt x="150" y="12"/>
                    </a:lnTo>
                    <a:lnTo>
                      <a:pt x="150" y="10"/>
                    </a:lnTo>
                    <a:lnTo>
                      <a:pt x="152" y="12"/>
                    </a:lnTo>
                    <a:lnTo>
                      <a:pt x="152" y="12"/>
                    </a:lnTo>
                    <a:lnTo>
                      <a:pt x="168" y="20"/>
                    </a:lnTo>
                    <a:lnTo>
                      <a:pt x="168" y="20"/>
                    </a:lnTo>
                    <a:lnTo>
                      <a:pt x="184" y="28"/>
                    </a:lnTo>
                    <a:lnTo>
                      <a:pt x="184" y="28"/>
                    </a:lnTo>
                    <a:lnTo>
                      <a:pt x="166" y="22"/>
                    </a:lnTo>
                    <a:lnTo>
                      <a:pt x="166" y="22"/>
                    </a:lnTo>
                    <a:lnTo>
                      <a:pt x="150" y="16"/>
                    </a:lnTo>
                    <a:lnTo>
                      <a:pt x="154" y="16"/>
                    </a:lnTo>
                    <a:lnTo>
                      <a:pt x="154" y="16"/>
                    </a:lnTo>
                    <a:lnTo>
                      <a:pt x="140" y="34"/>
                    </a:lnTo>
                    <a:lnTo>
                      <a:pt x="138" y="36"/>
                    </a:lnTo>
                    <a:lnTo>
                      <a:pt x="136" y="34"/>
                    </a:lnTo>
                    <a:lnTo>
                      <a:pt x="126" y="26"/>
                    </a:lnTo>
                    <a:lnTo>
                      <a:pt x="132" y="26"/>
                    </a:lnTo>
                    <a:lnTo>
                      <a:pt x="126" y="34"/>
                    </a:lnTo>
                    <a:lnTo>
                      <a:pt x="122" y="40"/>
                    </a:lnTo>
                    <a:lnTo>
                      <a:pt x="118" y="34"/>
                    </a:lnTo>
                    <a:lnTo>
                      <a:pt x="118" y="34"/>
                    </a:lnTo>
                    <a:lnTo>
                      <a:pt x="106" y="10"/>
                    </a:lnTo>
                    <a:lnTo>
                      <a:pt x="114" y="12"/>
                    </a:lnTo>
                    <a:lnTo>
                      <a:pt x="114" y="12"/>
                    </a:lnTo>
                    <a:lnTo>
                      <a:pt x="84" y="40"/>
                    </a:lnTo>
                    <a:lnTo>
                      <a:pt x="80" y="44"/>
                    </a:lnTo>
                    <a:lnTo>
                      <a:pt x="78" y="42"/>
                    </a:lnTo>
                    <a:lnTo>
                      <a:pt x="78" y="42"/>
                    </a:lnTo>
                    <a:lnTo>
                      <a:pt x="52" y="18"/>
                    </a:lnTo>
                    <a:lnTo>
                      <a:pt x="58" y="16"/>
                    </a:lnTo>
                    <a:lnTo>
                      <a:pt x="58" y="16"/>
                    </a:lnTo>
                    <a:lnTo>
                      <a:pt x="40" y="34"/>
                    </a:lnTo>
                    <a:lnTo>
                      <a:pt x="38" y="36"/>
                    </a:lnTo>
                    <a:lnTo>
                      <a:pt x="36" y="34"/>
                    </a:lnTo>
                    <a:lnTo>
                      <a:pt x="36" y="34"/>
                    </a:lnTo>
                    <a:lnTo>
                      <a:pt x="24" y="24"/>
                    </a:lnTo>
                    <a:lnTo>
                      <a:pt x="26" y="24"/>
                    </a:lnTo>
                    <a:lnTo>
                      <a:pt x="26" y="24"/>
                    </a:lnTo>
                    <a:lnTo>
                      <a:pt x="0"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8" name="Freeform 217"/>
              <p:cNvSpPr/>
              <p:nvPr/>
            </p:nvSpPr>
            <p:spPr bwMode="auto">
              <a:xfrm>
                <a:off x="12766675" y="9915525"/>
                <a:ext cx="92075" cy="387350"/>
              </a:xfrm>
              <a:custGeom>
                <a:avLst/>
                <a:gdLst>
                  <a:gd name="T0" fmla="*/ 58 w 58"/>
                  <a:gd name="T1" fmla="*/ 242 h 244"/>
                  <a:gd name="T2" fmla="*/ 8 w 58"/>
                  <a:gd name="T3" fmla="*/ 0 h 244"/>
                  <a:gd name="T4" fmla="*/ 0 w 58"/>
                  <a:gd name="T5" fmla="*/ 2 h 244"/>
                  <a:gd name="T6" fmla="*/ 50 w 58"/>
                  <a:gd name="T7" fmla="*/ 244 h 244"/>
                  <a:gd name="T8" fmla="*/ 58 w 58"/>
                  <a:gd name="T9" fmla="*/ 242 h 244"/>
                </a:gdLst>
                <a:ahLst/>
                <a:cxnLst>
                  <a:cxn ang="0">
                    <a:pos x="T0" y="T1"/>
                  </a:cxn>
                  <a:cxn ang="0">
                    <a:pos x="T2" y="T3"/>
                  </a:cxn>
                  <a:cxn ang="0">
                    <a:pos x="T4" y="T5"/>
                  </a:cxn>
                  <a:cxn ang="0">
                    <a:pos x="T6" y="T7"/>
                  </a:cxn>
                  <a:cxn ang="0">
                    <a:pos x="T8" y="T9"/>
                  </a:cxn>
                </a:cxnLst>
                <a:rect l="0" t="0" r="r" b="b"/>
                <a:pathLst>
                  <a:path w="58" h="244">
                    <a:moveTo>
                      <a:pt x="58" y="242"/>
                    </a:moveTo>
                    <a:lnTo>
                      <a:pt x="8" y="0"/>
                    </a:lnTo>
                    <a:lnTo>
                      <a:pt x="0" y="2"/>
                    </a:lnTo>
                    <a:lnTo>
                      <a:pt x="50" y="244"/>
                    </a:lnTo>
                    <a:lnTo>
                      <a:pt x="58" y="242"/>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9" name="Freeform 218"/>
              <p:cNvSpPr/>
              <p:nvPr/>
            </p:nvSpPr>
            <p:spPr bwMode="auto">
              <a:xfrm>
                <a:off x="12766675" y="9915525"/>
                <a:ext cx="92075" cy="387350"/>
              </a:xfrm>
              <a:custGeom>
                <a:avLst/>
                <a:gdLst>
                  <a:gd name="T0" fmla="*/ 58 w 58"/>
                  <a:gd name="T1" fmla="*/ 242 h 244"/>
                  <a:gd name="T2" fmla="*/ 8 w 58"/>
                  <a:gd name="T3" fmla="*/ 0 h 244"/>
                  <a:gd name="T4" fmla="*/ 0 w 58"/>
                  <a:gd name="T5" fmla="*/ 2 h 244"/>
                  <a:gd name="T6" fmla="*/ 50 w 58"/>
                  <a:gd name="T7" fmla="*/ 244 h 244"/>
                </a:gdLst>
                <a:ahLst/>
                <a:cxnLst>
                  <a:cxn ang="0">
                    <a:pos x="T0" y="T1"/>
                  </a:cxn>
                  <a:cxn ang="0">
                    <a:pos x="T2" y="T3"/>
                  </a:cxn>
                  <a:cxn ang="0">
                    <a:pos x="T4" y="T5"/>
                  </a:cxn>
                  <a:cxn ang="0">
                    <a:pos x="T6" y="T7"/>
                  </a:cxn>
                </a:cxnLst>
                <a:rect l="0" t="0" r="r" b="b"/>
                <a:pathLst>
                  <a:path w="58" h="244">
                    <a:moveTo>
                      <a:pt x="58" y="242"/>
                    </a:moveTo>
                    <a:lnTo>
                      <a:pt x="8" y="0"/>
                    </a:lnTo>
                    <a:lnTo>
                      <a:pt x="0" y="2"/>
                    </a:lnTo>
                    <a:lnTo>
                      <a:pt x="50" y="24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0" name="Freeform 219"/>
              <p:cNvSpPr/>
              <p:nvPr/>
            </p:nvSpPr>
            <p:spPr bwMode="auto">
              <a:xfrm>
                <a:off x="12750800" y="9893300"/>
                <a:ext cx="44450" cy="44450"/>
              </a:xfrm>
              <a:custGeom>
                <a:avLst/>
                <a:gdLst>
                  <a:gd name="T0" fmla="*/ 28 w 28"/>
                  <a:gd name="T1" fmla="*/ 14 h 28"/>
                  <a:gd name="T2" fmla="*/ 28 w 28"/>
                  <a:gd name="T3" fmla="*/ 14 h 28"/>
                  <a:gd name="T4" fmla="*/ 26 w 28"/>
                  <a:gd name="T5" fmla="*/ 20 h 28"/>
                  <a:gd name="T6" fmla="*/ 24 w 28"/>
                  <a:gd name="T7" fmla="*/ 24 h 28"/>
                  <a:gd name="T8" fmla="*/ 20 w 28"/>
                  <a:gd name="T9" fmla="*/ 28 h 28"/>
                  <a:gd name="T10" fmla="*/ 14 w 28"/>
                  <a:gd name="T11" fmla="*/ 28 h 28"/>
                  <a:gd name="T12" fmla="*/ 14 w 28"/>
                  <a:gd name="T13" fmla="*/ 28 h 28"/>
                  <a:gd name="T14" fmla="*/ 8 w 28"/>
                  <a:gd name="T15" fmla="*/ 28 h 28"/>
                  <a:gd name="T16" fmla="*/ 4 w 28"/>
                  <a:gd name="T17" fmla="*/ 24 h 28"/>
                  <a:gd name="T18" fmla="*/ 0 w 28"/>
                  <a:gd name="T19" fmla="*/ 20 h 28"/>
                  <a:gd name="T20" fmla="*/ 0 w 28"/>
                  <a:gd name="T21" fmla="*/ 14 h 28"/>
                  <a:gd name="T22" fmla="*/ 0 w 28"/>
                  <a:gd name="T23" fmla="*/ 14 h 28"/>
                  <a:gd name="T24" fmla="*/ 0 w 28"/>
                  <a:gd name="T25" fmla="*/ 8 h 28"/>
                  <a:gd name="T26" fmla="*/ 4 w 28"/>
                  <a:gd name="T27" fmla="*/ 4 h 28"/>
                  <a:gd name="T28" fmla="*/ 8 w 28"/>
                  <a:gd name="T29" fmla="*/ 2 h 28"/>
                  <a:gd name="T30" fmla="*/ 14 w 28"/>
                  <a:gd name="T31" fmla="*/ 0 h 28"/>
                  <a:gd name="T32" fmla="*/ 14 w 28"/>
                  <a:gd name="T33" fmla="*/ 0 h 28"/>
                  <a:gd name="T34" fmla="*/ 20 w 28"/>
                  <a:gd name="T35" fmla="*/ 2 h 28"/>
                  <a:gd name="T36" fmla="*/ 24 w 28"/>
                  <a:gd name="T37" fmla="*/ 4 h 28"/>
                  <a:gd name="T38" fmla="*/ 26 w 28"/>
                  <a:gd name="T39" fmla="*/ 8 h 28"/>
                  <a:gd name="T40" fmla="*/ 28 w 28"/>
                  <a:gd name="T4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8">
                    <a:moveTo>
                      <a:pt x="28" y="14"/>
                    </a:moveTo>
                    <a:lnTo>
                      <a:pt x="28" y="14"/>
                    </a:lnTo>
                    <a:lnTo>
                      <a:pt x="26" y="20"/>
                    </a:lnTo>
                    <a:lnTo>
                      <a:pt x="24" y="24"/>
                    </a:lnTo>
                    <a:lnTo>
                      <a:pt x="20" y="28"/>
                    </a:lnTo>
                    <a:lnTo>
                      <a:pt x="14" y="28"/>
                    </a:lnTo>
                    <a:lnTo>
                      <a:pt x="14" y="28"/>
                    </a:lnTo>
                    <a:lnTo>
                      <a:pt x="8" y="28"/>
                    </a:lnTo>
                    <a:lnTo>
                      <a:pt x="4" y="24"/>
                    </a:lnTo>
                    <a:lnTo>
                      <a:pt x="0" y="20"/>
                    </a:lnTo>
                    <a:lnTo>
                      <a:pt x="0" y="14"/>
                    </a:lnTo>
                    <a:lnTo>
                      <a:pt x="0" y="14"/>
                    </a:lnTo>
                    <a:lnTo>
                      <a:pt x="0" y="8"/>
                    </a:lnTo>
                    <a:lnTo>
                      <a:pt x="4" y="4"/>
                    </a:lnTo>
                    <a:lnTo>
                      <a:pt x="8" y="2"/>
                    </a:lnTo>
                    <a:lnTo>
                      <a:pt x="14" y="0"/>
                    </a:lnTo>
                    <a:lnTo>
                      <a:pt x="14" y="0"/>
                    </a:lnTo>
                    <a:lnTo>
                      <a:pt x="20" y="2"/>
                    </a:lnTo>
                    <a:lnTo>
                      <a:pt x="24" y="4"/>
                    </a:lnTo>
                    <a:lnTo>
                      <a:pt x="26" y="8"/>
                    </a:lnTo>
                    <a:lnTo>
                      <a:pt x="28" y="1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1" name="Freeform 220"/>
              <p:cNvSpPr/>
              <p:nvPr/>
            </p:nvSpPr>
            <p:spPr bwMode="auto">
              <a:xfrm>
                <a:off x="12750800" y="9893300"/>
                <a:ext cx="44450" cy="44450"/>
              </a:xfrm>
              <a:custGeom>
                <a:avLst/>
                <a:gdLst>
                  <a:gd name="T0" fmla="*/ 28 w 28"/>
                  <a:gd name="T1" fmla="*/ 14 h 28"/>
                  <a:gd name="T2" fmla="*/ 28 w 28"/>
                  <a:gd name="T3" fmla="*/ 14 h 28"/>
                  <a:gd name="T4" fmla="*/ 26 w 28"/>
                  <a:gd name="T5" fmla="*/ 20 h 28"/>
                  <a:gd name="T6" fmla="*/ 24 w 28"/>
                  <a:gd name="T7" fmla="*/ 24 h 28"/>
                  <a:gd name="T8" fmla="*/ 20 w 28"/>
                  <a:gd name="T9" fmla="*/ 28 h 28"/>
                  <a:gd name="T10" fmla="*/ 14 w 28"/>
                  <a:gd name="T11" fmla="*/ 28 h 28"/>
                  <a:gd name="T12" fmla="*/ 14 w 28"/>
                  <a:gd name="T13" fmla="*/ 28 h 28"/>
                  <a:gd name="T14" fmla="*/ 8 w 28"/>
                  <a:gd name="T15" fmla="*/ 28 h 28"/>
                  <a:gd name="T16" fmla="*/ 4 w 28"/>
                  <a:gd name="T17" fmla="*/ 24 h 28"/>
                  <a:gd name="T18" fmla="*/ 0 w 28"/>
                  <a:gd name="T19" fmla="*/ 20 h 28"/>
                  <a:gd name="T20" fmla="*/ 0 w 28"/>
                  <a:gd name="T21" fmla="*/ 14 h 28"/>
                  <a:gd name="T22" fmla="*/ 0 w 28"/>
                  <a:gd name="T23" fmla="*/ 14 h 28"/>
                  <a:gd name="T24" fmla="*/ 0 w 28"/>
                  <a:gd name="T25" fmla="*/ 8 h 28"/>
                  <a:gd name="T26" fmla="*/ 4 w 28"/>
                  <a:gd name="T27" fmla="*/ 4 h 28"/>
                  <a:gd name="T28" fmla="*/ 8 w 28"/>
                  <a:gd name="T29" fmla="*/ 2 h 28"/>
                  <a:gd name="T30" fmla="*/ 14 w 28"/>
                  <a:gd name="T31" fmla="*/ 0 h 28"/>
                  <a:gd name="T32" fmla="*/ 14 w 28"/>
                  <a:gd name="T33" fmla="*/ 0 h 28"/>
                  <a:gd name="T34" fmla="*/ 20 w 28"/>
                  <a:gd name="T35" fmla="*/ 2 h 28"/>
                  <a:gd name="T36" fmla="*/ 24 w 28"/>
                  <a:gd name="T37" fmla="*/ 4 h 28"/>
                  <a:gd name="T38" fmla="*/ 26 w 28"/>
                  <a:gd name="T39" fmla="*/ 8 h 28"/>
                  <a:gd name="T40" fmla="*/ 28 w 28"/>
                  <a:gd name="T4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8">
                    <a:moveTo>
                      <a:pt x="28" y="14"/>
                    </a:moveTo>
                    <a:lnTo>
                      <a:pt x="28" y="14"/>
                    </a:lnTo>
                    <a:lnTo>
                      <a:pt x="26" y="20"/>
                    </a:lnTo>
                    <a:lnTo>
                      <a:pt x="24" y="24"/>
                    </a:lnTo>
                    <a:lnTo>
                      <a:pt x="20" y="28"/>
                    </a:lnTo>
                    <a:lnTo>
                      <a:pt x="14" y="28"/>
                    </a:lnTo>
                    <a:lnTo>
                      <a:pt x="14" y="28"/>
                    </a:lnTo>
                    <a:lnTo>
                      <a:pt x="8" y="28"/>
                    </a:lnTo>
                    <a:lnTo>
                      <a:pt x="4" y="24"/>
                    </a:lnTo>
                    <a:lnTo>
                      <a:pt x="0" y="20"/>
                    </a:lnTo>
                    <a:lnTo>
                      <a:pt x="0" y="14"/>
                    </a:lnTo>
                    <a:lnTo>
                      <a:pt x="0" y="14"/>
                    </a:lnTo>
                    <a:lnTo>
                      <a:pt x="0" y="8"/>
                    </a:lnTo>
                    <a:lnTo>
                      <a:pt x="4" y="4"/>
                    </a:lnTo>
                    <a:lnTo>
                      <a:pt x="8" y="2"/>
                    </a:lnTo>
                    <a:lnTo>
                      <a:pt x="14" y="0"/>
                    </a:lnTo>
                    <a:lnTo>
                      <a:pt x="14" y="0"/>
                    </a:lnTo>
                    <a:lnTo>
                      <a:pt x="20" y="2"/>
                    </a:lnTo>
                    <a:lnTo>
                      <a:pt x="24" y="4"/>
                    </a:lnTo>
                    <a:lnTo>
                      <a:pt x="26" y="8"/>
                    </a:lnTo>
                    <a:lnTo>
                      <a:pt x="28"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2" name="Freeform 221"/>
              <p:cNvSpPr/>
              <p:nvPr/>
            </p:nvSpPr>
            <p:spPr bwMode="auto">
              <a:xfrm>
                <a:off x="12979400" y="9915525"/>
                <a:ext cx="88900" cy="387350"/>
              </a:xfrm>
              <a:custGeom>
                <a:avLst/>
                <a:gdLst>
                  <a:gd name="T0" fmla="*/ 6 w 56"/>
                  <a:gd name="T1" fmla="*/ 244 h 244"/>
                  <a:gd name="T2" fmla="*/ 56 w 56"/>
                  <a:gd name="T3" fmla="*/ 2 h 244"/>
                  <a:gd name="T4" fmla="*/ 50 w 56"/>
                  <a:gd name="T5" fmla="*/ 0 h 244"/>
                  <a:gd name="T6" fmla="*/ 0 w 56"/>
                  <a:gd name="T7" fmla="*/ 242 h 244"/>
                  <a:gd name="T8" fmla="*/ 6 w 56"/>
                  <a:gd name="T9" fmla="*/ 244 h 244"/>
                </a:gdLst>
                <a:ahLst/>
                <a:cxnLst>
                  <a:cxn ang="0">
                    <a:pos x="T0" y="T1"/>
                  </a:cxn>
                  <a:cxn ang="0">
                    <a:pos x="T2" y="T3"/>
                  </a:cxn>
                  <a:cxn ang="0">
                    <a:pos x="T4" y="T5"/>
                  </a:cxn>
                  <a:cxn ang="0">
                    <a:pos x="T6" y="T7"/>
                  </a:cxn>
                  <a:cxn ang="0">
                    <a:pos x="T8" y="T9"/>
                  </a:cxn>
                </a:cxnLst>
                <a:rect l="0" t="0" r="r" b="b"/>
                <a:pathLst>
                  <a:path w="56" h="244">
                    <a:moveTo>
                      <a:pt x="6" y="244"/>
                    </a:moveTo>
                    <a:lnTo>
                      <a:pt x="56" y="2"/>
                    </a:lnTo>
                    <a:lnTo>
                      <a:pt x="50" y="0"/>
                    </a:lnTo>
                    <a:lnTo>
                      <a:pt x="0" y="242"/>
                    </a:lnTo>
                    <a:lnTo>
                      <a:pt x="6" y="244"/>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3" name="Freeform 222"/>
              <p:cNvSpPr/>
              <p:nvPr/>
            </p:nvSpPr>
            <p:spPr bwMode="auto">
              <a:xfrm>
                <a:off x="12979400" y="9915525"/>
                <a:ext cx="88900" cy="387350"/>
              </a:xfrm>
              <a:custGeom>
                <a:avLst/>
                <a:gdLst>
                  <a:gd name="T0" fmla="*/ 6 w 56"/>
                  <a:gd name="T1" fmla="*/ 244 h 244"/>
                  <a:gd name="T2" fmla="*/ 56 w 56"/>
                  <a:gd name="T3" fmla="*/ 2 h 244"/>
                  <a:gd name="T4" fmla="*/ 50 w 56"/>
                  <a:gd name="T5" fmla="*/ 0 h 244"/>
                  <a:gd name="T6" fmla="*/ 0 w 56"/>
                  <a:gd name="T7" fmla="*/ 242 h 244"/>
                </a:gdLst>
                <a:ahLst/>
                <a:cxnLst>
                  <a:cxn ang="0">
                    <a:pos x="T0" y="T1"/>
                  </a:cxn>
                  <a:cxn ang="0">
                    <a:pos x="T2" y="T3"/>
                  </a:cxn>
                  <a:cxn ang="0">
                    <a:pos x="T4" y="T5"/>
                  </a:cxn>
                  <a:cxn ang="0">
                    <a:pos x="T6" y="T7"/>
                  </a:cxn>
                </a:cxnLst>
                <a:rect l="0" t="0" r="r" b="b"/>
                <a:pathLst>
                  <a:path w="56" h="244">
                    <a:moveTo>
                      <a:pt x="6" y="244"/>
                    </a:moveTo>
                    <a:lnTo>
                      <a:pt x="56" y="2"/>
                    </a:lnTo>
                    <a:lnTo>
                      <a:pt x="50" y="0"/>
                    </a:lnTo>
                    <a:lnTo>
                      <a:pt x="0" y="2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4" name="Freeform 223"/>
              <p:cNvSpPr/>
              <p:nvPr/>
            </p:nvSpPr>
            <p:spPr bwMode="auto">
              <a:xfrm>
                <a:off x="13042900" y="9893300"/>
                <a:ext cx="44450" cy="44450"/>
              </a:xfrm>
              <a:custGeom>
                <a:avLst/>
                <a:gdLst>
                  <a:gd name="T0" fmla="*/ 0 w 28"/>
                  <a:gd name="T1" fmla="*/ 14 h 28"/>
                  <a:gd name="T2" fmla="*/ 0 w 28"/>
                  <a:gd name="T3" fmla="*/ 14 h 28"/>
                  <a:gd name="T4" fmla="*/ 0 w 28"/>
                  <a:gd name="T5" fmla="*/ 20 h 28"/>
                  <a:gd name="T6" fmla="*/ 4 w 28"/>
                  <a:gd name="T7" fmla="*/ 24 h 28"/>
                  <a:gd name="T8" fmla="*/ 8 w 28"/>
                  <a:gd name="T9" fmla="*/ 28 h 28"/>
                  <a:gd name="T10" fmla="*/ 14 w 28"/>
                  <a:gd name="T11" fmla="*/ 28 h 28"/>
                  <a:gd name="T12" fmla="*/ 14 w 28"/>
                  <a:gd name="T13" fmla="*/ 28 h 28"/>
                  <a:gd name="T14" fmla="*/ 20 w 28"/>
                  <a:gd name="T15" fmla="*/ 28 h 28"/>
                  <a:gd name="T16" fmla="*/ 24 w 28"/>
                  <a:gd name="T17" fmla="*/ 24 h 28"/>
                  <a:gd name="T18" fmla="*/ 26 w 28"/>
                  <a:gd name="T19" fmla="*/ 20 h 28"/>
                  <a:gd name="T20" fmla="*/ 28 w 28"/>
                  <a:gd name="T21" fmla="*/ 14 h 28"/>
                  <a:gd name="T22" fmla="*/ 28 w 28"/>
                  <a:gd name="T23" fmla="*/ 14 h 28"/>
                  <a:gd name="T24" fmla="*/ 26 w 28"/>
                  <a:gd name="T25" fmla="*/ 8 h 28"/>
                  <a:gd name="T26" fmla="*/ 24 w 28"/>
                  <a:gd name="T27" fmla="*/ 4 h 28"/>
                  <a:gd name="T28" fmla="*/ 20 w 28"/>
                  <a:gd name="T29" fmla="*/ 2 h 28"/>
                  <a:gd name="T30" fmla="*/ 14 w 28"/>
                  <a:gd name="T31" fmla="*/ 0 h 28"/>
                  <a:gd name="T32" fmla="*/ 14 w 28"/>
                  <a:gd name="T33" fmla="*/ 0 h 28"/>
                  <a:gd name="T34" fmla="*/ 8 w 28"/>
                  <a:gd name="T35" fmla="*/ 2 h 28"/>
                  <a:gd name="T36" fmla="*/ 4 w 28"/>
                  <a:gd name="T37" fmla="*/ 4 h 28"/>
                  <a:gd name="T38" fmla="*/ 0 w 28"/>
                  <a:gd name="T39" fmla="*/ 8 h 28"/>
                  <a:gd name="T40" fmla="*/ 0 w 28"/>
                  <a:gd name="T4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8">
                    <a:moveTo>
                      <a:pt x="0" y="14"/>
                    </a:moveTo>
                    <a:lnTo>
                      <a:pt x="0" y="14"/>
                    </a:lnTo>
                    <a:lnTo>
                      <a:pt x="0" y="20"/>
                    </a:lnTo>
                    <a:lnTo>
                      <a:pt x="4" y="24"/>
                    </a:lnTo>
                    <a:lnTo>
                      <a:pt x="8" y="28"/>
                    </a:lnTo>
                    <a:lnTo>
                      <a:pt x="14" y="28"/>
                    </a:lnTo>
                    <a:lnTo>
                      <a:pt x="14" y="28"/>
                    </a:lnTo>
                    <a:lnTo>
                      <a:pt x="20" y="28"/>
                    </a:lnTo>
                    <a:lnTo>
                      <a:pt x="24" y="24"/>
                    </a:lnTo>
                    <a:lnTo>
                      <a:pt x="26" y="20"/>
                    </a:lnTo>
                    <a:lnTo>
                      <a:pt x="28" y="14"/>
                    </a:lnTo>
                    <a:lnTo>
                      <a:pt x="28" y="14"/>
                    </a:lnTo>
                    <a:lnTo>
                      <a:pt x="26" y="8"/>
                    </a:lnTo>
                    <a:lnTo>
                      <a:pt x="24" y="4"/>
                    </a:lnTo>
                    <a:lnTo>
                      <a:pt x="20" y="2"/>
                    </a:lnTo>
                    <a:lnTo>
                      <a:pt x="14" y="0"/>
                    </a:lnTo>
                    <a:lnTo>
                      <a:pt x="14" y="0"/>
                    </a:lnTo>
                    <a:lnTo>
                      <a:pt x="8" y="2"/>
                    </a:lnTo>
                    <a:lnTo>
                      <a:pt x="4" y="4"/>
                    </a:lnTo>
                    <a:lnTo>
                      <a:pt x="0" y="8"/>
                    </a:lnTo>
                    <a:lnTo>
                      <a:pt x="0" y="14"/>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5" name="Freeform 224"/>
              <p:cNvSpPr/>
              <p:nvPr/>
            </p:nvSpPr>
            <p:spPr bwMode="auto">
              <a:xfrm>
                <a:off x="13042900" y="9893300"/>
                <a:ext cx="44450" cy="44450"/>
              </a:xfrm>
              <a:custGeom>
                <a:avLst/>
                <a:gdLst>
                  <a:gd name="T0" fmla="*/ 0 w 28"/>
                  <a:gd name="T1" fmla="*/ 14 h 28"/>
                  <a:gd name="T2" fmla="*/ 0 w 28"/>
                  <a:gd name="T3" fmla="*/ 14 h 28"/>
                  <a:gd name="T4" fmla="*/ 0 w 28"/>
                  <a:gd name="T5" fmla="*/ 20 h 28"/>
                  <a:gd name="T6" fmla="*/ 4 w 28"/>
                  <a:gd name="T7" fmla="*/ 24 h 28"/>
                  <a:gd name="T8" fmla="*/ 8 w 28"/>
                  <a:gd name="T9" fmla="*/ 28 h 28"/>
                  <a:gd name="T10" fmla="*/ 14 w 28"/>
                  <a:gd name="T11" fmla="*/ 28 h 28"/>
                  <a:gd name="T12" fmla="*/ 14 w 28"/>
                  <a:gd name="T13" fmla="*/ 28 h 28"/>
                  <a:gd name="T14" fmla="*/ 20 w 28"/>
                  <a:gd name="T15" fmla="*/ 28 h 28"/>
                  <a:gd name="T16" fmla="*/ 24 w 28"/>
                  <a:gd name="T17" fmla="*/ 24 h 28"/>
                  <a:gd name="T18" fmla="*/ 26 w 28"/>
                  <a:gd name="T19" fmla="*/ 20 h 28"/>
                  <a:gd name="T20" fmla="*/ 28 w 28"/>
                  <a:gd name="T21" fmla="*/ 14 h 28"/>
                  <a:gd name="T22" fmla="*/ 28 w 28"/>
                  <a:gd name="T23" fmla="*/ 14 h 28"/>
                  <a:gd name="T24" fmla="*/ 26 w 28"/>
                  <a:gd name="T25" fmla="*/ 8 h 28"/>
                  <a:gd name="T26" fmla="*/ 24 w 28"/>
                  <a:gd name="T27" fmla="*/ 4 h 28"/>
                  <a:gd name="T28" fmla="*/ 20 w 28"/>
                  <a:gd name="T29" fmla="*/ 2 h 28"/>
                  <a:gd name="T30" fmla="*/ 14 w 28"/>
                  <a:gd name="T31" fmla="*/ 0 h 28"/>
                  <a:gd name="T32" fmla="*/ 14 w 28"/>
                  <a:gd name="T33" fmla="*/ 0 h 28"/>
                  <a:gd name="T34" fmla="*/ 8 w 28"/>
                  <a:gd name="T35" fmla="*/ 2 h 28"/>
                  <a:gd name="T36" fmla="*/ 4 w 28"/>
                  <a:gd name="T37" fmla="*/ 4 h 28"/>
                  <a:gd name="T38" fmla="*/ 0 w 28"/>
                  <a:gd name="T39" fmla="*/ 8 h 28"/>
                  <a:gd name="T40" fmla="*/ 0 w 28"/>
                  <a:gd name="T4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8">
                    <a:moveTo>
                      <a:pt x="0" y="14"/>
                    </a:moveTo>
                    <a:lnTo>
                      <a:pt x="0" y="14"/>
                    </a:lnTo>
                    <a:lnTo>
                      <a:pt x="0" y="20"/>
                    </a:lnTo>
                    <a:lnTo>
                      <a:pt x="4" y="24"/>
                    </a:lnTo>
                    <a:lnTo>
                      <a:pt x="8" y="28"/>
                    </a:lnTo>
                    <a:lnTo>
                      <a:pt x="14" y="28"/>
                    </a:lnTo>
                    <a:lnTo>
                      <a:pt x="14" y="28"/>
                    </a:lnTo>
                    <a:lnTo>
                      <a:pt x="20" y="28"/>
                    </a:lnTo>
                    <a:lnTo>
                      <a:pt x="24" y="24"/>
                    </a:lnTo>
                    <a:lnTo>
                      <a:pt x="26" y="20"/>
                    </a:lnTo>
                    <a:lnTo>
                      <a:pt x="28" y="14"/>
                    </a:lnTo>
                    <a:lnTo>
                      <a:pt x="28" y="14"/>
                    </a:lnTo>
                    <a:lnTo>
                      <a:pt x="26" y="8"/>
                    </a:lnTo>
                    <a:lnTo>
                      <a:pt x="24" y="4"/>
                    </a:lnTo>
                    <a:lnTo>
                      <a:pt x="20" y="2"/>
                    </a:lnTo>
                    <a:lnTo>
                      <a:pt x="14" y="0"/>
                    </a:lnTo>
                    <a:lnTo>
                      <a:pt x="14" y="0"/>
                    </a:lnTo>
                    <a:lnTo>
                      <a:pt x="8" y="2"/>
                    </a:lnTo>
                    <a:lnTo>
                      <a:pt x="4" y="4"/>
                    </a:lnTo>
                    <a:lnTo>
                      <a:pt x="0" y="8"/>
                    </a:lnTo>
                    <a:lnTo>
                      <a:pt x="0"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6" name="Freeform 225"/>
              <p:cNvSpPr/>
              <p:nvPr/>
            </p:nvSpPr>
            <p:spPr bwMode="auto">
              <a:xfrm>
                <a:off x="12773025" y="10274300"/>
                <a:ext cx="292100" cy="130175"/>
              </a:xfrm>
              <a:custGeom>
                <a:avLst/>
                <a:gdLst>
                  <a:gd name="T0" fmla="*/ 92 w 184"/>
                  <a:gd name="T1" fmla="*/ 0 h 82"/>
                  <a:gd name="T2" fmla="*/ 0 w 184"/>
                  <a:gd name="T3" fmla="*/ 0 h 82"/>
                  <a:gd name="T4" fmla="*/ 0 w 184"/>
                  <a:gd name="T5" fmla="*/ 48 h 82"/>
                  <a:gd name="T6" fmla="*/ 20 w 184"/>
                  <a:gd name="T7" fmla="*/ 82 h 82"/>
                  <a:gd name="T8" fmla="*/ 92 w 184"/>
                  <a:gd name="T9" fmla="*/ 82 h 82"/>
                  <a:gd name="T10" fmla="*/ 164 w 184"/>
                  <a:gd name="T11" fmla="*/ 82 h 82"/>
                  <a:gd name="T12" fmla="*/ 184 w 184"/>
                  <a:gd name="T13" fmla="*/ 48 h 82"/>
                  <a:gd name="T14" fmla="*/ 184 w 184"/>
                  <a:gd name="T15" fmla="*/ 0 h 82"/>
                  <a:gd name="T16" fmla="*/ 92 w 184"/>
                  <a:gd name="T17"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82">
                    <a:moveTo>
                      <a:pt x="92" y="0"/>
                    </a:moveTo>
                    <a:lnTo>
                      <a:pt x="0" y="0"/>
                    </a:lnTo>
                    <a:lnTo>
                      <a:pt x="0" y="48"/>
                    </a:lnTo>
                    <a:lnTo>
                      <a:pt x="20" y="82"/>
                    </a:lnTo>
                    <a:lnTo>
                      <a:pt x="92" y="82"/>
                    </a:lnTo>
                    <a:lnTo>
                      <a:pt x="164" y="82"/>
                    </a:lnTo>
                    <a:lnTo>
                      <a:pt x="184" y="48"/>
                    </a:lnTo>
                    <a:lnTo>
                      <a:pt x="184" y="0"/>
                    </a:lnTo>
                    <a:lnTo>
                      <a:pt x="92" y="0"/>
                    </a:lnTo>
                    <a:close/>
                  </a:path>
                </a:pathLst>
              </a:custGeom>
              <a:solidFill>
                <a:srgbClr val="F69321"/>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7" name="Freeform 226"/>
              <p:cNvSpPr/>
              <p:nvPr/>
            </p:nvSpPr>
            <p:spPr bwMode="auto">
              <a:xfrm>
                <a:off x="12757150" y="10290175"/>
                <a:ext cx="323850" cy="22225"/>
              </a:xfrm>
              <a:custGeom>
                <a:avLst/>
                <a:gdLst>
                  <a:gd name="T0" fmla="*/ 204 w 204"/>
                  <a:gd name="T1" fmla="*/ 6 h 14"/>
                  <a:gd name="T2" fmla="*/ 204 w 204"/>
                  <a:gd name="T3" fmla="*/ 6 h 14"/>
                  <a:gd name="T4" fmla="*/ 202 w 204"/>
                  <a:gd name="T5" fmla="*/ 12 h 14"/>
                  <a:gd name="T6" fmla="*/ 198 w 204"/>
                  <a:gd name="T7" fmla="*/ 14 h 14"/>
                  <a:gd name="T8" fmla="*/ 196 w 204"/>
                  <a:gd name="T9" fmla="*/ 14 h 14"/>
                  <a:gd name="T10" fmla="*/ 8 w 204"/>
                  <a:gd name="T11" fmla="*/ 14 h 14"/>
                  <a:gd name="T12" fmla="*/ 8 w 204"/>
                  <a:gd name="T13" fmla="*/ 14 h 14"/>
                  <a:gd name="T14" fmla="*/ 4 w 204"/>
                  <a:gd name="T15" fmla="*/ 14 h 14"/>
                  <a:gd name="T16" fmla="*/ 2 w 204"/>
                  <a:gd name="T17" fmla="*/ 12 h 14"/>
                  <a:gd name="T18" fmla="*/ 0 w 204"/>
                  <a:gd name="T19" fmla="*/ 6 h 14"/>
                  <a:gd name="T20" fmla="*/ 0 w 204"/>
                  <a:gd name="T21" fmla="*/ 6 h 14"/>
                  <a:gd name="T22" fmla="*/ 2 w 204"/>
                  <a:gd name="T23" fmla="*/ 2 h 14"/>
                  <a:gd name="T24" fmla="*/ 4 w 204"/>
                  <a:gd name="T25" fmla="*/ 0 h 14"/>
                  <a:gd name="T26" fmla="*/ 8 w 204"/>
                  <a:gd name="T27" fmla="*/ 0 h 14"/>
                  <a:gd name="T28" fmla="*/ 196 w 204"/>
                  <a:gd name="T29" fmla="*/ 0 h 14"/>
                  <a:gd name="T30" fmla="*/ 196 w 204"/>
                  <a:gd name="T31" fmla="*/ 0 h 14"/>
                  <a:gd name="T32" fmla="*/ 198 w 204"/>
                  <a:gd name="T33" fmla="*/ 0 h 14"/>
                  <a:gd name="T34" fmla="*/ 202 w 204"/>
                  <a:gd name="T35" fmla="*/ 2 h 14"/>
                  <a:gd name="T36" fmla="*/ 204 w 204"/>
                  <a:gd name="T3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 h="14">
                    <a:moveTo>
                      <a:pt x="204" y="6"/>
                    </a:moveTo>
                    <a:lnTo>
                      <a:pt x="204" y="6"/>
                    </a:lnTo>
                    <a:lnTo>
                      <a:pt x="202" y="12"/>
                    </a:lnTo>
                    <a:lnTo>
                      <a:pt x="198" y="14"/>
                    </a:lnTo>
                    <a:lnTo>
                      <a:pt x="196" y="14"/>
                    </a:lnTo>
                    <a:lnTo>
                      <a:pt x="8" y="14"/>
                    </a:lnTo>
                    <a:lnTo>
                      <a:pt x="8" y="14"/>
                    </a:lnTo>
                    <a:lnTo>
                      <a:pt x="4" y="14"/>
                    </a:lnTo>
                    <a:lnTo>
                      <a:pt x="2" y="12"/>
                    </a:lnTo>
                    <a:lnTo>
                      <a:pt x="0" y="6"/>
                    </a:lnTo>
                    <a:lnTo>
                      <a:pt x="0" y="6"/>
                    </a:lnTo>
                    <a:lnTo>
                      <a:pt x="2" y="2"/>
                    </a:lnTo>
                    <a:lnTo>
                      <a:pt x="4" y="0"/>
                    </a:lnTo>
                    <a:lnTo>
                      <a:pt x="8" y="0"/>
                    </a:lnTo>
                    <a:lnTo>
                      <a:pt x="196" y="0"/>
                    </a:lnTo>
                    <a:lnTo>
                      <a:pt x="196" y="0"/>
                    </a:lnTo>
                    <a:lnTo>
                      <a:pt x="198" y="0"/>
                    </a:lnTo>
                    <a:lnTo>
                      <a:pt x="202" y="2"/>
                    </a:lnTo>
                    <a:lnTo>
                      <a:pt x="204" y="6"/>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8" name="Freeform 227"/>
              <p:cNvSpPr/>
              <p:nvPr/>
            </p:nvSpPr>
            <p:spPr bwMode="auto">
              <a:xfrm>
                <a:off x="12757150" y="10290175"/>
                <a:ext cx="323850" cy="22225"/>
              </a:xfrm>
              <a:custGeom>
                <a:avLst/>
                <a:gdLst>
                  <a:gd name="T0" fmla="*/ 204 w 204"/>
                  <a:gd name="T1" fmla="*/ 6 h 14"/>
                  <a:gd name="T2" fmla="*/ 204 w 204"/>
                  <a:gd name="T3" fmla="*/ 6 h 14"/>
                  <a:gd name="T4" fmla="*/ 202 w 204"/>
                  <a:gd name="T5" fmla="*/ 12 h 14"/>
                  <a:gd name="T6" fmla="*/ 198 w 204"/>
                  <a:gd name="T7" fmla="*/ 14 h 14"/>
                  <a:gd name="T8" fmla="*/ 196 w 204"/>
                  <a:gd name="T9" fmla="*/ 14 h 14"/>
                  <a:gd name="T10" fmla="*/ 8 w 204"/>
                  <a:gd name="T11" fmla="*/ 14 h 14"/>
                  <a:gd name="T12" fmla="*/ 8 w 204"/>
                  <a:gd name="T13" fmla="*/ 14 h 14"/>
                  <a:gd name="T14" fmla="*/ 4 w 204"/>
                  <a:gd name="T15" fmla="*/ 14 h 14"/>
                  <a:gd name="T16" fmla="*/ 2 w 204"/>
                  <a:gd name="T17" fmla="*/ 12 h 14"/>
                  <a:gd name="T18" fmla="*/ 0 w 204"/>
                  <a:gd name="T19" fmla="*/ 6 h 14"/>
                  <a:gd name="T20" fmla="*/ 0 w 204"/>
                  <a:gd name="T21" fmla="*/ 6 h 14"/>
                  <a:gd name="T22" fmla="*/ 2 w 204"/>
                  <a:gd name="T23" fmla="*/ 2 h 14"/>
                  <a:gd name="T24" fmla="*/ 4 w 204"/>
                  <a:gd name="T25" fmla="*/ 0 h 14"/>
                  <a:gd name="T26" fmla="*/ 8 w 204"/>
                  <a:gd name="T27" fmla="*/ 0 h 14"/>
                  <a:gd name="T28" fmla="*/ 196 w 204"/>
                  <a:gd name="T29" fmla="*/ 0 h 14"/>
                  <a:gd name="T30" fmla="*/ 196 w 204"/>
                  <a:gd name="T31" fmla="*/ 0 h 14"/>
                  <a:gd name="T32" fmla="*/ 198 w 204"/>
                  <a:gd name="T33" fmla="*/ 0 h 14"/>
                  <a:gd name="T34" fmla="*/ 202 w 204"/>
                  <a:gd name="T35" fmla="*/ 2 h 14"/>
                  <a:gd name="T36" fmla="*/ 204 w 204"/>
                  <a:gd name="T3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 h="14">
                    <a:moveTo>
                      <a:pt x="204" y="6"/>
                    </a:moveTo>
                    <a:lnTo>
                      <a:pt x="204" y="6"/>
                    </a:lnTo>
                    <a:lnTo>
                      <a:pt x="202" y="12"/>
                    </a:lnTo>
                    <a:lnTo>
                      <a:pt x="198" y="14"/>
                    </a:lnTo>
                    <a:lnTo>
                      <a:pt x="196" y="14"/>
                    </a:lnTo>
                    <a:lnTo>
                      <a:pt x="8" y="14"/>
                    </a:lnTo>
                    <a:lnTo>
                      <a:pt x="8" y="14"/>
                    </a:lnTo>
                    <a:lnTo>
                      <a:pt x="4" y="14"/>
                    </a:lnTo>
                    <a:lnTo>
                      <a:pt x="2" y="12"/>
                    </a:lnTo>
                    <a:lnTo>
                      <a:pt x="0" y="6"/>
                    </a:lnTo>
                    <a:lnTo>
                      <a:pt x="0" y="6"/>
                    </a:lnTo>
                    <a:lnTo>
                      <a:pt x="2" y="2"/>
                    </a:lnTo>
                    <a:lnTo>
                      <a:pt x="4" y="0"/>
                    </a:lnTo>
                    <a:lnTo>
                      <a:pt x="8" y="0"/>
                    </a:lnTo>
                    <a:lnTo>
                      <a:pt x="196" y="0"/>
                    </a:lnTo>
                    <a:lnTo>
                      <a:pt x="196" y="0"/>
                    </a:lnTo>
                    <a:lnTo>
                      <a:pt x="198" y="0"/>
                    </a:lnTo>
                    <a:lnTo>
                      <a:pt x="202" y="2"/>
                    </a:lnTo>
                    <a:lnTo>
                      <a:pt x="204"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9" name="Freeform 228"/>
              <p:cNvSpPr/>
              <p:nvPr/>
            </p:nvSpPr>
            <p:spPr bwMode="auto">
              <a:xfrm>
                <a:off x="12757150" y="10337800"/>
                <a:ext cx="323850" cy="25400"/>
              </a:xfrm>
              <a:custGeom>
                <a:avLst/>
                <a:gdLst>
                  <a:gd name="T0" fmla="*/ 204 w 204"/>
                  <a:gd name="T1" fmla="*/ 8 h 16"/>
                  <a:gd name="T2" fmla="*/ 204 w 204"/>
                  <a:gd name="T3" fmla="*/ 8 h 16"/>
                  <a:gd name="T4" fmla="*/ 202 w 204"/>
                  <a:gd name="T5" fmla="*/ 14 h 16"/>
                  <a:gd name="T6" fmla="*/ 198 w 204"/>
                  <a:gd name="T7" fmla="*/ 16 h 16"/>
                  <a:gd name="T8" fmla="*/ 196 w 204"/>
                  <a:gd name="T9" fmla="*/ 16 h 16"/>
                  <a:gd name="T10" fmla="*/ 8 w 204"/>
                  <a:gd name="T11" fmla="*/ 16 h 16"/>
                  <a:gd name="T12" fmla="*/ 8 w 204"/>
                  <a:gd name="T13" fmla="*/ 16 h 16"/>
                  <a:gd name="T14" fmla="*/ 4 w 204"/>
                  <a:gd name="T15" fmla="*/ 16 h 16"/>
                  <a:gd name="T16" fmla="*/ 2 w 204"/>
                  <a:gd name="T17" fmla="*/ 14 h 16"/>
                  <a:gd name="T18" fmla="*/ 0 w 204"/>
                  <a:gd name="T19" fmla="*/ 8 h 16"/>
                  <a:gd name="T20" fmla="*/ 0 w 204"/>
                  <a:gd name="T21" fmla="*/ 8 h 16"/>
                  <a:gd name="T22" fmla="*/ 0 w 204"/>
                  <a:gd name="T23" fmla="*/ 4 h 16"/>
                  <a:gd name="T24" fmla="*/ 2 w 204"/>
                  <a:gd name="T25" fmla="*/ 2 h 16"/>
                  <a:gd name="T26" fmla="*/ 4 w 204"/>
                  <a:gd name="T27" fmla="*/ 0 h 16"/>
                  <a:gd name="T28" fmla="*/ 8 w 204"/>
                  <a:gd name="T29" fmla="*/ 0 h 16"/>
                  <a:gd name="T30" fmla="*/ 196 w 204"/>
                  <a:gd name="T31" fmla="*/ 0 h 16"/>
                  <a:gd name="T32" fmla="*/ 196 w 204"/>
                  <a:gd name="T33" fmla="*/ 0 h 16"/>
                  <a:gd name="T34" fmla="*/ 198 w 204"/>
                  <a:gd name="T35" fmla="*/ 0 h 16"/>
                  <a:gd name="T36" fmla="*/ 202 w 204"/>
                  <a:gd name="T37" fmla="*/ 2 h 16"/>
                  <a:gd name="T38" fmla="*/ 204 w 204"/>
                  <a:gd name="T3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16">
                    <a:moveTo>
                      <a:pt x="204" y="8"/>
                    </a:moveTo>
                    <a:lnTo>
                      <a:pt x="204" y="8"/>
                    </a:lnTo>
                    <a:lnTo>
                      <a:pt x="202" y="14"/>
                    </a:lnTo>
                    <a:lnTo>
                      <a:pt x="198" y="16"/>
                    </a:lnTo>
                    <a:lnTo>
                      <a:pt x="196" y="16"/>
                    </a:lnTo>
                    <a:lnTo>
                      <a:pt x="8" y="16"/>
                    </a:lnTo>
                    <a:lnTo>
                      <a:pt x="8" y="16"/>
                    </a:lnTo>
                    <a:lnTo>
                      <a:pt x="4" y="16"/>
                    </a:lnTo>
                    <a:lnTo>
                      <a:pt x="2" y="14"/>
                    </a:lnTo>
                    <a:lnTo>
                      <a:pt x="0" y="8"/>
                    </a:lnTo>
                    <a:lnTo>
                      <a:pt x="0" y="8"/>
                    </a:lnTo>
                    <a:lnTo>
                      <a:pt x="0" y="4"/>
                    </a:lnTo>
                    <a:lnTo>
                      <a:pt x="2" y="2"/>
                    </a:lnTo>
                    <a:lnTo>
                      <a:pt x="4" y="0"/>
                    </a:lnTo>
                    <a:lnTo>
                      <a:pt x="8" y="0"/>
                    </a:lnTo>
                    <a:lnTo>
                      <a:pt x="196" y="0"/>
                    </a:lnTo>
                    <a:lnTo>
                      <a:pt x="196" y="0"/>
                    </a:lnTo>
                    <a:lnTo>
                      <a:pt x="198" y="0"/>
                    </a:lnTo>
                    <a:lnTo>
                      <a:pt x="202" y="2"/>
                    </a:lnTo>
                    <a:lnTo>
                      <a:pt x="204" y="8"/>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0" name="Freeform 229"/>
              <p:cNvSpPr/>
              <p:nvPr/>
            </p:nvSpPr>
            <p:spPr bwMode="auto">
              <a:xfrm>
                <a:off x="12757150" y="10337800"/>
                <a:ext cx="323850" cy="25400"/>
              </a:xfrm>
              <a:custGeom>
                <a:avLst/>
                <a:gdLst>
                  <a:gd name="T0" fmla="*/ 204 w 204"/>
                  <a:gd name="T1" fmla="*/ 8 h 16"/>
                  <a:gd name="T2" fmla="*/ 204 w 204"/>
                  <a:gd name="T3" fmla="*/ 8 h 16"/>
                  <a:gd name="T4" fmla="*/ 202 w 204"/>
                  <a:gd name="T5" fmla="*/ 14 h 16"/>
                  <a:gd name="T6" fmla="*/ 198 w 204"/>
                  <a:gd name="T7" fmla="*/ 16 h 16"/>
                  <a:gd name="T8" fmla="*/ 196 w 204"/>
                  <a:gd name="T9" fmla="*/ 16 h 16"/>
                  <a:gd name="T10" fmla="*/ 8 w 204"/>
                  <a:gd name="T11" fmla="*/ 16 h 16"/>
                  <a:gd name="T12" fmla="*/ 8 w 204"/>
                  <a:gd name="T13" fmla="*/ 16 h 16"/>
                  <a:gd name="T14" fmla="*/ 4 w 204"/>
                  <a:gd name="T15" fmla="*/ 16 h 16"/>
                  <a:gd name="T16" fmla="*/ 2 w 204"/>
                  <a:gd name="T17" fmla="*/ 14 h 16"/>
                  <a:gd name="T18" fmla="*/ 0 w 204"/>
                  <a:gd name="T19" fmla="*/ 8 h 16"/>
                  <a:gd name="T20" fmla="*/ 0 w 204"/>
                  <a:gd name="T21" fmla="*/ 8 h 16"/>
                  <a:gd name="T22" fmla="*/ 0 w 204"/>
                  <a:gd name="T23" fmla="*/ 4 h 16"/>
                  <a:gd name="T24" fmla="*/ 2 w 204"/>
                  <a:gd name="T25" fmla="*/ 2 h 16"/>
                  <a:gd name="T26" fmla="*/ 4 w 204"/>
                  <a:gd name="T27" fmla="*/ 0 h 16"/>
                  <a:gd name="T28" fmla="*/ 8 w 204"/>
                  <a:gd name="T29" fmla="*/ 0 h 16"/>
                  <a:gd name="T30" fmla="*/ 196 w 204"/>
                  <a:gd name="T31" fmla="*/ 0 h 16"/>
                  <a:gd name="T32" fmla="*/ 196 w 204"/>
                  <a:gd name="T33" fmla="*/ 0 h 16"/>
                  <a:gd name="T34" fmla="*/ 198 w 204"/>
                  <a:gd name="T35" fmla="*/ 0 h 16"/>
                  <a:gd name="T36" fmla="*/ 202 w 204"/>
                  <a:gd name="T37" fmla="*/ 2 h 16"/>
                  <a:gd name="T38" fmla="*/ 204 w 204"/>
                  <a:gd name="T3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 h="16">
                    <a:moveTo>
                      <a:pt x="204" y="8"/>
                    </a:moveTo>
                    <a:lnTo>
                      <a:pt x="204" y="8"/>
                    </a:lnTo>
                    <a:lnTo>
                      <a:pt x="202" y="14"/>
                    </a:lnTo>
                    <a:lnTo>
                      <a:pt x="198" y="16"/>
                    </a:lnTo>
                    <a:lnTo>
                      <a:pt x="196" y="16"/>
                    </a:lnTo>
                    <a:lnTo>
                      <a:pt x="8" y="16"/>
                    </a:lnTo>
                    <a:lnTo>
                      <a:pt x="8" y="16"/>
                    </a:lnTo>
                    <a:lnTo>
                      <a:pt x="4" y="16"/>
                    </a:lnTo>
                    <a:lnTo>
                      <a:pt x="2" y="14"/>
                    </a:lnTo>
                    <a:lnTo>
                      <a:pt x="0" y="8"/>
                    </a:lnTo>
                    <a:lnTo>
                      <a:pt x="0" y="8"/>
                    </a:lnTo>
                    <a:lnTo>
                      <a:pt x="0" y="4"/>
                    </a:lnTo>
                    <a:lnTo>
                      <a:pt x="2" y="2"/>
                    </a:lnTo>
                    <a:lnTo>
                      <a:pt x="4" y="0"/>
                    </a:lnTo>
                    <a:lnTo>
                      <a:pt x="8" y="0"/>
                    </a:lnTo>
                    <a:lnTo>
                      <a:pt x="196" y="0"/>
                    </a:lnTo>
                    <a:lnTo>
                      <a:pt x="196" y="0"/>
                    </a:lnTo>
                    <a:lnTo>
                      <a:pt x="198" y="0"/>
                    </a:lnTo>
                    <a:lnTo>
                      <a:pt x="202" y="2"/>
                    </a:lnTo>
                    <a:lnTo>
                      <a:pt x="204"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1" name="Freeform 230"/>
              <p:cNvSpPr/>
              <p:nvPr/>
            </p:nvSpPr>
            <p:spPr bwMode="auto">
              <a:xfrm>
                <a:off x="12785725" y="10394950"/>
                <a:ext cx="266700" cy="19050"/>
              </a:xfrm>
              <a:custGeom>
                <a:avLst/>
                <a:gdLst>
                  <a:gd name="T0" fmla="*/ 168 w 168"/>
                  <a:gd name="T1" fmla="*/ 6 h 12"/>
                  <a:gd name="T2" fmla="*/ 168 w 168"/>
                  <a:gd name="T3" fmla="*/ 6 h 12"/>
                  <a:gd name="T4" fmla="*/ 166 w 168"/>
                  <a:gd name="T5" fmla="*/ 10 h 12"/>
                  <a:gd name="T6" fmla="*/ 162 w 168"/>
                  <a:gd name="T7" fmla="*/ 12 h 12"/>
                  <a:gd name="T8" fmla="*/ 6 w 168"/>
                  <a:gd name="T9" fmla="*/ 12 h 12"/>
                  <a:gd name="T10" fmla="*/ 6 w 168"/>
                  <a:gd name="T11" fmla="*/ 12 h 12"/>
                  <a:gd name="T12" fmla="*/ 2 w 168"/>
                  <a:gd name="T13" fmla="*/ 10 h 12"/>
                  <a:gd name="T14" fmla="*/ 0 w 168"/>
                  <a:gd name="T15" fmla="*/ 6 h 12"/>
                  <a:gd name="T16" fmla="*/ 0 w 168"/>
                  <a:gd name="T17" fmla="*/ 6 h 12"/>
                  <a:gd name="T18" fmla="*/ 2 w 168"/>
                  <a:gd name="T19" fmla="*/ 2 h 12"/>
                  <a:gd name="T20" fmla="*/ 6 w 168"/>
                  <a:gd name="T21" fmla="*/ 0 h 12"/>
                  <a:gd name="T22" fmla="*/ 162 w 168"/>
                  <a:gd name="T23" fmla="*/ 0 h 12"/>
                  <a:gd name="T24" fmla="*/ 162 w 168"/>
                  <a:gd name="T25" fmla="*/ 0 h 12"/>
                  <a:gd name="T26" fmla="*/ 166 w 168"/>
                  <a:gd name="T27" fmla="*/ 2 h 12"/>
                  <a:gd name="T28" fmla="*/ 168 w 168"/>
                  <a:gd name="T2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2">
                    <a:moveTo>
                      <a:pt x="168" y="6"/>
                    </a:moveTo>
                    <a:lnTo>
                      <a:pt x="168" y="6"/>
                    </a:lnTo>
                    <a:lnTo>
                      <a:pt x="166" y="10"/>
                    </a:lnTo>
                    <a:lnTo>
                      <a:pt x="162" y="12"/>
                    </a:lnTo>
                    <a:lnTo>
                      <a:pt x="6" y="12"/>
                    </a:lnTo>
                    <a:lnTo>
                      <a:pt x="6" y="12"/>
                    </a:lnTo>
                    <a:lnTo>
                      <a:pt x="2" y="10"/>
                    </a:lnTo>
                    <a:lnTo>
                      <a:pt x="0" y="6"/>
                    </a:lnTo>
                    <a:lnTo>
                      <a:pt x="0" y="6"/>
                    </a:lnTo>
                    <a:lnTo>
                      <a:pt x="2" y="2"/>
                    </a:lnTo>
                    <a:lnTo>
                      <a:pt x="6" y="0"/>
                    </a:lnTo>
                    <a:lnTo>
                      <a:pt x="162" y="0"/>
                    </a:lnTo>
                    <a:lnTo>
                      <a:pt x="162" y="0"/>
                    </a:lnTo>
                    <a:lnTo>
                      <a:pt x="166" y="2"/>
                    </a:lnTo>
                    <a:lnTo>
                      <a:pt x="168" y="6"/>
                    </a:lnTo>
                    <a:close/>
                  </a:path>
                </a:pathLst>
              </a:custGeom>
              <a:solidFill>
                <a:srgbClr val="F15B2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2" name="Freeform 231"/>
              <p:cNvSpPr/>
              <p:nvPr/>
            </p:nvSpPr>
            <p:spPr bwMode="auto">
              <a:xfrm>
                <a:off x="12785725" y="10394950"/>
                <a:ext cx="266700" cy="19050"/>
              </a:xfrm>
              <a:custGeom>
                <a:avLst/>
                <a:gdLst>
                  <a:gd name="T0" fmla="*/ 168 w 168"/>
                  <a:gd name="T1" fmla="*/ 6 h 12"/>
                  <a:gd name="T2" fmla="*/ 168 w 168"/>
                  <a:gd name="T3" fmla="*/ 6 h 12"/>
                  <a:gd name="T4" fmla="*/ 166 w 168"/>
                  <a:gd name="T5" fmla="*/ 10 h 12"/>
                  <a:gd name="T6" fmla="*/ 162 w 168"/>
                  <a:gd name="T7" fmla="*/ 12 h 12"/>
                  <a:gd name="T8" fmla="*/ 6 w 168"/>
                  <a:gd name="T9" fmla="*/ 12 h 12"/>
                  <a:gd name="T10" fmla="*/ 6 w 168"/>
                  <a:gd name="T11" fmla="*/ 12 h 12"/>
                  <a:gd name="T12" fmla="*/ 2 w 168"/>
                  <a:gd name="T13" fmla="*/ 10 h 12"/>
                  <a:gd name="T14" fmla="*/ 0 w 168"/>
                  <a:gd name="T15" fmla="*/ 6 h 12"/>
                  <a:gd name="T16" fmla="*/ 0 w 168"/>
                  <a:gd name="T17" fmla="*/ 6 h 12"/>
                  <a:gd name="T18" fmla="*/ 2 w 168"/>
                  <a:gd name="T19" fmla="*/ 2 h 12"/>
                  <a:gd name="T20" fmla="*/ 6 w 168"/>
                  <a:gd name="T21" fmla="*/ 0 h 12"/>
                  <a:gd name="T22" fmla="*/ 162 w 168"/>
                  <a:gd name="T23" fmla="*/ 0 h 12"/>
                  <a:gd name="T24" fmla="*/ 162 w 168"/>
                  <a:gd name="T25" fmla="*/ 0 h 12"/>
                  <a:gd name="T26" fmla="*/ 166 w 168"/>
                  <a:gd name="T27" fmla="*/ 2 h 12"/>
                  <a:gd name="T28" fmla="*/ 168 w 168"/>
                  <a:gd name="T29"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12">
                    <a:moveTo>
                      <a:pt x="168" y="6"/>
                    </a:moveTo>
                    <a:lnTo>
                      <a:pt x="168" y="6"/>
                    </a:lnTo>
                    <a:lnTo>
                      <a:pt x="166" y="10"/>
                    </a:lnTo>
                    <a:lnTo>
                      <a:pt x="162" y="12"/>
                    </a:lnTo>
                    <a:lnTo>
                      <a:pt x="6" y="12"/>
                    </a:lnTo>
                    <a:lnTo>
                      <a:pt x="6" y="12"/>
                    </a:lnTo>
                    <a:lnTo>
                      <a:pt x="2" y="10"/>
                    </a:lnTo>
                    <a:lnTo>
                      <a:pt x="0" y="6"/>
                    </a:lnTo>
                    <a:lnTo>
                      <a:pt x="0" y="6"/>
                    </a:lnTo>
                    <a:lnTo>
                      <a:pt x="2" y="2"/>
                    </a:lnTo>
                    <a:lnTo>
                      <a:pt x="6" y="0"/>
                    </a:lnTo>
                    <a:lnTo>
                      <a:pt x="162" y="0"/>
                    </a:lnTo>
                    <a:lnTo>
                      <a:pt x="162" y="0"/>
                    </a:lnTo>
                    <a:lnTo>
                      <a:pt x="166" y="2"/>
                    </a:lnTo>
                    <a:lnTo>
                      <a:pt x="168" y="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3" name="Freeform 232"/>
              <p:cNvSpPr/>
              <p:nvPr/>
            </p:nvSpPr>
            <p:spPr bwMode="auto">
              <a:xfrm>
                <a:off x="12360275" y="10080625"/>
                <a:ext cx="203200" cy="120650"/>
              </a:xfrm>
              <a:custGeom>
                <a:avLst/>
                <a:gdLst>
                  <a:gd name="T0" fmla="*/ 0 w 128"/>
                  <a:gd name="T1" fmla="*/ 76 h 76"/>
                  <a:gd name="T2" fmla="*/ 0 w 128"/>
                  <a:gd name="T3" fmla="*/ 76 h 76"/>
                  <a:gd name="T4" fmla="*/ 18 w 128"/>
                  <a:gd name="T5" fmla="*/ 62 h 76"/>
                  <a:gd name="T6" fmla="*/ 18 w 128"/>
                  <a:gd name="T7" fmla="*/ 62 h 76"/>
                  <a:gd name="T8" fmla="*/ 38 w 128"/>
                  <a:gd name="T9" fmla="*/ 48 h 76"/>
                  <a:gd name="T10" fmla="*/ 38 w 128"/>
                  <a:gd name="T11" fmla="*/ 48 h 76"/>
                  <a:gd name="T12" fmla="*/ 60 w 128"/>
                  <a:gd name="T13" fmla="*/ 32 h 76"/>
                  <a:gd name="T14" fmla="*/ 60 w 128"/>
                  <a:gd name="T15" fmla="*/ 32 h 76"/>
                  <a:gd name="T16" fmla="*/ 72 w 128"/>
                  <a:gd name="T17" fmla="*/ 26 h 76"/>
                  <a:gd name="T18" fmla="*/ 72 w 128"/>
                  <a:gd name="T19" fmla="*/ 26 h 76"/>
                  <a:gd name="T20" fmla="*/ 84 w 128"/>
                  <a:gd name="T21" fmla="*/ 18 h 76"/>
                  <a:gd name="T22" fmla="*/ 84 w 128"/>
                  <a:gd name="T23" fmla="*/ 18 h 76"/>
                  <a:gd name="T24" fmla="*/ 106 w 128"/>
                  <a:gd name="T25" fmla="*/ 8 h 76"/>
                  <a:gd name="T26" fmla="*/ 106 w 128"/>
                  <a:gd name="T27" fmla="*/ 8 h 76"/>
                  <a:gd name="T28" fmla="*/ 128 w 128"/>
                  <a:gd name="T29" fmla="*/ 0 h 76"/>
                  <a:gd name="T30" fmla="*/ 128 w 128"/>
                  <a:gd name="T31" fmla="*/ 0 h 76"/>
                  <a:gd name="T32" fmla="*/ 110 w 128"/>
                  <a:gd name="T33" fmla="*/ 14 h 76"/>
                  <a:gd name="T34" fmla="*/ 110 w 128"/>
                  <a:gd name="T35" fmla="*/ 14 h 76"/>
                  <a:gd name="T36" fmla="*/ 90 w 128"/>
                  <a:gd name="T37" fmla="*/ 28 h 76"/>
                  <a:gd name="T38" fmla="*/ 90 w 128"/>
                  <a:gd name="T39" fmla="*/ 28 h 76"/>
                  <a:gd name="T40" fmla="*/ 80 w 128"/>
                  <a:gd name="T41" fmla="*/ 36 h 76"/>
                  <a:gd name="T42" fmla="*/ 80 w 128"/>
                  <a:gd name="T43" fmla="*/ 36 h 76"/>
                  <a:gd name="T44" fmla="*/ 68 w 128"/>
                  <a:gd name="T45" fmla="*/ 44 h 76"/>
                  <a:gd name="T46" fmla="*/ 68 w 128"/>
                  <a:gd name="T47" fmla="*/ 44 h 76"/>
                  <a:gd name="T48" fmla="*/ 44 w 128"/>
                  <a:gd name="T49" fmla="*/ 58 h 76"/>
                  <a:gd name="T50" fmla="*/ 44 w 128"/>
                  <a:gd name="T51" fmla="*/ 58 h 76"/>
                  <a:gd name="T52" fmla="*/ 22 w 128"/>
                  <a:gd name="T53" fmla="*/ 68 h 76"/>
                  <a:gd name="T54" fmla="*/ 22 w 128"/>
                  <a:gd name="T55" fmla="*/ 68 h 76"/>
                  <a:gd name="T56" fmla="*/ 0 w 128"/>
                  <a:gd name="T5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76">
                    <a:moveTo>
                      <a:pt x="0" y="76"/>
                    </a:moveTo>
                    <a:lnTo>
                      <a:pt x="0" y="76"/>
                    </a:lnTo>
                    <a:lnTo>
                      <a:pt x="18" y="62"/>
                    </a:lnTo>
                    <a:lnTo>
                      <a:pt x="18" y="62"/>
                    </a:lnTo>
                    <a:lnTo>
                      <a:pt x="38" y="48"/>
                    </a:lnTo>
                    <a:lnTo>
                      <a:pt x="38" y="48"/>
                    </a:lnTo>
                    <a:lnTo>
                      <a:pt x="60" y="32"/>
                    </a:lnTo>
                    <a:lnTo>
                      <a:pt x="60" y="32"/>
                    </a:lnTo>
                    <a:lnTo>
                      <a:pt x="72" y="26"/>
                    </a:lnTo>
                    <a:lnTo>
                      <a:pt x="72" y="26"/>
                    </a:lnTo>
                    <a:lnTo>
                      <a:pt x="84" y="18"/>
                    </a:lnTo>
                    <a:lnTo>
                      <a:pt x="84" y="18"/>
                    </a:lnTo>
                    <a:lnTo>
                      <a:pt x="106" y="8"/>
                    </a:lnTo>
                    <a:lnTo>
                      <a:pt x="106" y="8"/>
                    </a:lnTo>
                    <a:lnTo>
                      <a:pt x="128" y="0"/>
                    </a:lnTo>
                    <a:lnTo>
                      <a:pt x="128" y="0"/>
                    </a:lnTo>
                    <a:lnTo>
                      <a:pt x="110" y="14"/>
                    </a:lnTo>
                    <a:lnTo>
                      <a:pt x="110" y="14"/>
                    </a:lnTo>
                    <a:lnTo>
                      <a:pt x="90" y="28"/>
                    </a:lnTo>
                    <a:lnTo>
                      <a:pt x="90" y="28"/>
                    </a:lnTo>
                    <a:lnTo>
                      <a:pt x="80" y="36"/>
                    </a:lnTo>
                    <a:lnTo>
                      <a:pt x="80" y="36"/>
                    </a:lnTo>
                    <a:lnTo>
                      <a:pt x="68" y="44"/>
                    </a:lnTo>
                    <a:lnTo>
                      <a:pt x="68" y="44"/>
                    </a:lnTo>
                    <a:lnTo>
                      <a:pt x="44" y="58"/>
                    </a:lnTo>
                    <a:lnTo>
                      <a:pt x="44" y="58"/>
                    </a:lnTo>
                    <a:lnTo>
                      <a:pt x="22" y="68"/>
                    </a:lnTo>
                    <a:lnTo>
                      <a:pt x="22" y="68"/>
                    </a:lnTo>
                    <a:lnTo>
                      <a:pt x="0" y="76"/>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4" name="Freeform 233"/>
              <p:cNvSpPr/>
              <p:nvPr/>
            </p:nvSpPr>
            <p:spPr bwMode="auto">
              <a:xfrm>
                <a:off x="12360275" y="10080625"/>
                <a:ext cx="203200" cy="120650"/>
              </a:xfrm>
              <a:custGeom>
                <a:avLst/>
                <a:gdLst>
                  <a:gd name="T0" fmla="*/ 0 w 128"/>
                  <a:gd name="T1" fmla="*/ 76 h 76"/>
                  <a:gd name="T2" fmla="*/ 0 w 128"/>
                  <a:gd name="T3" fmla="*/ 76 h 76"/>
                  <a:gd name="T4" fmla="*/ 18 w 128"/>
                  <a:gd name="T5" fmla="*/ 62 h 76"/>
                  <a:gd name="T6" fmla="*/ 18 w 128"/>
                  <a:gd name="T7" fmla="*/ 62 h 76"/>
                  <a:gd name="T8" fmla="*/ 38 w 128"/>
                  <a:gd name="T9" fmla="*/ 48 h 76"/>
                  <a:gd name="T10" fmla="*/ 38 w 128"/>
                  <a:gd name="T11" fmla="*/ 48 h 76"/>
                  <a:gd name="T12" fmla="*/ 60 w 128"/>
                  <a:gd name="T13" fmla="*/ 32 h 76"/>
                  <a:gd name="T14" fmla="*/ 60 w 128"/>
                  <a:gd name="T15" fmla="*/ 32 h 76"/>
                  <a:gd name="T16" fmla="*/ 72 w 128"/>
                  <a:gd name="T17" fmla="*/ 26 h 76"/>
                  <a:gd name="T18" fmla="*/ 72 w 128"/>
                  <a:gd name="T19" fmla="*/ 26 h 76"/>
                  <a:gd name="T20" fmla="*/ 84 w 128"/>
                  <a:gd name="T21" fmla="*/ 18 h 76"/>
                  <a:gd name="T22" fmla="*/ 84 w 128"/>
                  <a:gd name="T23" fmla="*/ 18 h 76"/>
                  <a:gd name="T24" fmla="*/ 106 w 128"/>
                  <a:gd name="T25" fmla="*/ 8 h 76"/>
                  <a:gd name="T26" fmla="*/ 106 w 128"/>
                  <a:gd name="T27" fmla="*/ 8 h 76"/>
                  <a:gd name="T28" fmla="*/ 128 w 128"/>
                  <a:gd name="T29" fmla="*/ 0 h 76"/>
                  <a:gd name="T30" fmla="*/ 128 w 128"/>
                  <a:gd name="T31" fmla="*/ 0 h 76"/>
                  <a:gd name="T32" fmla="*/ 110 w 128"/>
                  <a:gd name="T33" fmla="*/ 14 h 76"/>
                  <a:gd name="T34" fmla="*/ 110 w 128"/>
                  <a:gd name="T35" fmla="*/ 14 h 76"/>
                  <a:gd name="T36" fmla="*/ 90 w 128"/>
                  <a:gd name="T37" fmla="*/ 28 h 76"/>
                  <a:gd name="T38" fmla="*/ 90 w 128"/>
                  <a:gd name="T39" fmla="*/ 28 h 76"/>
                  <a:gd name="T40" fmla="*/ 80 w 128"/>
                  <a:gd name="T41" fmla="*/ 36 h 76"/>
                  <a:gd name="T42" fmla="*/ 80 w 128"/>
                  <a:gd name="T43" fmla="*/ 36 h 76"/>
                  <a:gd name="T44" fmla="*/ 68 w 128"/>
                  <a:gd name="T45" fmla="*/ 44 h 76"/>
                  <a:gd name="T46" fmla="*/ 68 w 128"/>
                  <a:gd name="T47" fmla="*/ 44 h 76"/>
                  <a:gd name="T48" fmla="*/ 44 w 128"/>
                  <a:gd name="T49" fmla="*/ 58 h 76"/>
                  <a:gd name="T50" fmla="*/ 44 w 128"/>
                  <a:gd name="T51" fmla="*/ 58 h 76"/>
                  <a:gd name="T52" fmla="*/ 22 w 128"/>
                  <a:gd name="T53" fmla="*/ 68 h 76"/>
                  <a:gd name="T54" fmla="*/ 22 w 128"/>
                  <a:gd name="T55" fmla="*/ 68 h 76"/>
                  <a:gd name="T56" fmla="*/ 0 w 128"/>
                  <a:gd name="T5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76">
                    <a:moveTo>
                      <a:pt x="0" y="76"/>
                    </a:moveTo>
                    <a:lnTo>
                      <a:pt x="0" y="76"/>
                    </a:lnTo>
                    <a:lnTo>
                      <a:pt x="18" y="62"/>
                    </a:lnTo>
                    <a:lnTo>
                      <a:pt x="18" y="62"/>
                    </a:lnTo>
                    <a:lnTo>
                      <a:pt x="38" y="48"/>
                    </a:lnTo>
                    <a:lnTo>
                      <a:pt x="38" y="48"/>
                    </a:lnTo>
                    <a:lnTo>
                      <a:pt x="60" y="32"/>
                    </a:lnTo>
                    <a:lnTo>
                      <a:pt x="60" y="32"/>
                    </a:lnTo>
                    <a:lnTo>
                      <a:pt x="72" y="26"/>
                    </a:lnTo>
                    <a:lnTo>
                      <a:pt x="72" y="26"/>
                    </a:lnTo>
                    <a:lnTo>
                      <a:pt x="84" y="18"/>
                    </a:lnTo>
                    <a:lnTo>
                      <a:pt x="84" y="18"/>
                    </a:lnTo>
                    <a:lnTo>
                      <a:pt x="106" y="8"/>
                    </a:lnTo>
                    <a:lnTo>
                      <a:pt x="106" y="8"/>
                    </a:lnTo>
                    <a:lnTo>
                      <a:pt x="128" y="0"/>
                    </a:lnTo>
                    <a:lnTo>
                      <a:pt x="128" y="0"/>
                    </a:lnTo>
                    <a:lnTo>
                      <a:pt x="110" y="14"/>
                    </a:lnTo>
                    <a:lnTo>
                      <a:pt x="110" y="14"/>
                    </a:lnTo>
                    <a:lnTo>
                      <a:pt x="90" y="28"/>
                    </a:lnTo>
                    <a:lnTo>
                      <a:pt x="90" y="28"/>
                    </a:lnTo>
                    <a:lnTo>
                      <a:pt x="80" y="36"/>
                    </a:lnTo>
                    <a:lnTo>
                      <a:pt x="80" y="36"/>
                    </a:lnTo>
                    <a:lnTo>
                      <a:pt x="68" y="44"/>
                    </a:lnTo>
                    <a:lnTo>
                      <a:pt x="68" y="44"/>
                    </a:lnTo>
                    <a:lnTo>
                      <a:pt x="44" y="58"/>
                    </a:lnTo>
                    <a:lnTo>
                      <a:pt x="44" y="58"/>
                    </a:lnTo>
                    <a:lnTo>
                      <a:pt x="22" y="68"/>
                    </a:lnTo>
                    <a:lnTo>
                      <a:pt x="22" y="68"/>
                    </a:lnTo>
                    <a:lnTo>
                      <a:pt x="0" y="7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5" name="Freeform 234"/>
              <p:cNvSpPr/>
              <p:nvPr/>
            </p:nvSpPr>
            <p:spPr bwMode="auto">
              <a:xfrm>
                <a:off x="12261850" y="9906000"/>
                <a:ext cx="234950" cy="28575"/>
              </a:xfrm>
              <a:custGeom>
                <a:avLst/>
                <a:gdLst>
                  <a:gd name="T0" fmla="*/ 0 w 148"/>
                  <a:gd name="T1" fmla="*/ 18 h 18"/>
                  <a:gd name="T2" fmla="*/ 0 w 148"/>
                  <a:gd name="T3" fmla="*/ 18 h 18"/>
                  <a:gd name="T4" fmla="*/ 22 w 148"/>
                  <a:gd name="T5" fmla="*/ 10 h 18"/>
                  <a:gd name="T6" fmla="*/ 22 w 148"/>
                  <a:gd name="T7" fmla="*/ 10 h 18"/>
                  <a:gd name="T8" fmla="*/ 46 w 148"/>
                  <a:gd name="T9" fmla="*/ 6 h 18"/>
                  <a:gd name="T10" fmla="*/ 46 w 148"/>
                  <a:gd name="T11" fmla="*/ 6 h 18"/>
                  <a:gd name="T12" fmla="*/ 74 w 148"/>
                  <a:gd name="T13" fmla="*/ 2 h 18"/>
                  <a:gd name="T14" fmla="*/ 74 w 148"/>
                  <a:gd name="T15" fmla="*/ 2 h 18"/>
                  <a:gd name="T16" fmla="*/ 86 w 148"/>
                  <a:gd name="T17" fmla="*/ 2 h 18"/>
                  <a:gd name="T18" fmla="*/ 86 w 148"/>
                  <a:gd name="T19" fmla="*/ 2 h 18"/>
                  <a:gd name="T20" fmla="*/ 100 w 148"/>
                  <a:gd name="T21" fmla="*/ 0 h 18"/>
                  <a:gd name="T22" fmla="*/ 100 w 148"/>
                  <a:gd name="T23" fmla="*/ 0 h 18"/>
                  <a:gd name="T24" fmla="*/ 124 w 148"/>
                  <a:gd name="T25" fmla="*/ 0 h 18"/>
                  <a:gd name="T26" fmla="*/ 124 w 148"/>
                  <a:gd name="T27" fmla="*/ 0 h 18"/>
                  <a:gd name="T28" fmla="*/ 148 w 148"/>
                  <a:gd name="T29" fmla="*/ 2 h 18"/>
                  <a:gd name="T30" fmla="*/ 148 w 148"/>
                  <a:gd name="T31" fmla="*/ 2 h 18"/>
                  <a:gd name="T32" fmla="*/ 126 w 148"/>
                  <a:gd name="T33" fmla="*/ 8 h 18"/>
                  <a:gd name="T34" fmla="*/ 126 w 148"/>
                  <a:gd name="T35" fmla="*/ 8 h 18"/>
                  <a:gd name="T36" fmla="*/ 102 w 148"/>
                  <a:gd name="T37" fmla="*/ 12 h 18"/>
                  <a:gd name="T38" fmla="*/ 102 w 148"/>
                  <a:gd name="T39" fmla="*/ 12 h 18"/>
                  <a:gd name="T40" fmla="*/ 88 w 148"/>
                  <a:gd name="T41" fmla="*/ 14 h 18"/>
                  <a:gd name="T42" fmla="*/ 88 w 148"/>
                  <a:gd name="T43" fmla="*/ 14 h 18"/>
                  <a:gd name="T44" fmla="*/ 74 w 148"/>
                  <a:gd name="T45" fmla="*/ 16 h 18"/>
                  <a:gd name="T46" fmla="*/ 74 w 148"/>
                  <a:gd name="T47" fmla="*/ 16 h 18"/>
                  <a:gd name="T48" fmla="*/ 48 w 148"/>
                  <a:gd name="T49" fmla="*/ 18 h 18"/>
                  <a:gd name="T50" fmla="*/ 48 w 148"/>
                  <a:gd name="T51" fmla="*/ 18 h 18"/>
                  <a:gd name="T52" fmla="*/ 24 w 148"/>
                  <a:gd name="T53" fmla="*/ 18 h 18"/>
                  <a:gd name="T54" fmla="*/ 24 w 148"/>
                  <a:gd name="T55" fmla="*/ 18 h 18"/>
                  <a:gd name="T56" fmla="*/ 0 w 148"/>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 h="18">
                    <a:moveTo>
                      <a:pt x="0" y="18"/>
                    </a:moveTo>
                    <a:lnTo>
                      <a:pt x="0" y="18"/>
                    </a:lnTo>
                    <a:lnTo>
                      <a:pt x="22" y="10"/>
                    </a:lnTo>
                    <a:lnTo>
                      <a:pt x="22" y="10"/>
                    </a:lnTo>
                    <a:lnTo>
                      <a:pt x="46" y="6"/>
                    </a:lnTo>
                    <a:lnTo>
                      <a:pt x="46" y="6"/>
                    </a:lnTo>
                    <a:lnTo>
                      <a:pt x="74" y="2"/>
                    </a:lnTo>
                    <a:lnTo>
                      <a:pt x="74" y="2"/>
                    </a:lnTo>
                    <a:lnTo>
                      <a:pt x="86" y="2"/>
                    </a:lnTo>
                    <a:lnTo>
                      <a:pt x="86" y="2"/>
                    </a:lnTo>
                    <a:lnTo>
                      <a:pt x="100" y="0"/>
                    </a:lnTo>
                    <a:lnTo>
                      <a:pt x="100" y="0"/>
                    </a:lnTo>
                    <a:lnTo>
                      <a:pt x="124" y="0"/>
                    </a:lnTo>
                    <a:lnTo>
                      <a:pt x="124" y="0"/>
                    </a:lnTo>
                    <a:lnTo>
                      <a:pt x="148" y="2"/>
                    </a:lnTo>
                    <a:lnTo>
                      <a:pt x="148" y="2"/>
                    </a:lnTo>
                    <a:lnTo>
                      <a:pt x="126" y="8"/>
                    </a:lnTo>
                    <a:lnTo>
                      <a:pt x="126" y="8"/>
                    </a:lnTo>
                    <a:lnTo>
                      <a:pt x="102" y="12"/>
                    </a:lnTo>
                    <a:lnTo>
                      <a:pt x="102" y="12"/>
                    </a:lnTo>
                    <a:lnTo>
                      <a:pt x="88" y="14"/>
                    </a:lnTo>
                    <a:lnTo>
                      <a:pt x="88" y="14"/>
                    </a:lnTo>
                    <a:lnTo>
                      <a:pt x="74" y="16"/>
                    </a:lnTo>
                    <a:lnTo>
                      <a:pt x="74" y="16"/>
                    </a:lnTo>
                    <a:lnTo>
                      <a:pt x="48" y="18"/>
                    </a:lnTo>
                    <a:lnTo>
                      <a:pt x="48" y="18"/>
                    </a:lnTo>
                    <a:lnTo>
                      <a:pt x="24" y="18"/>
                    </a:lnTo>
                    <a:lnTo>
                      <a:pt x="24" y="18"/>
                    </a:lnTo>
                    <a:lnTo>
                      <a:pt x="0" y="18"/>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6" name="Freeform 235"/>
              <p:cNvSpPr/>
              <p:nvPr/>
            </p:nvSpPr>
            <p:spPr bwMode="auto">
              <a:xfrm>
                <a:off x="12261850" y="9906000"/>
                <a:ext cx="234950" cy="28575"/>
              </a:xfrm>
              <a:custGeom>
                <a:avLst/>
                <a:gdLst>
                  <a:gd name="T0" fmla="*/ 0 w 148"/>
                  <a:gd name="T1" fmla="*/ 18 h 18"/>
                  <a:gd name="T2" fmla="*/ 0 w 148"/>
                  <a:gd name="T3" fmla="*/ 18 h 18"/>
                  <a:gd name="T4" fmla="*/ 22 w 148"/>
                  <a:gd name="T5" fmla="*/ 10 h 18"/>
                  <a:gd name="T6" fmla="*/ 22 w 148"/>
                  <a:gd name="T7" fmla="*/ 10 h 18"/>
                  <a:gd name="T8" fmla="*/ 46 w 148"/>
                  <a:gd name="T9" fmla="*/ 6 h 18"/>
                  <a:gd name="T10" fmla="*/ 46 w 148"/>
                  <a:gd name="T11" fmla="*/ 6 h 18"/>
                  <a:gd name="T12" fmla="*/ 74 w 148"/>
                  <a:gd name="T13" fmla="*/ 2 h 18"/>
                  <a:gd name="T14" fmla="*/ 74 w 148"/>
                  <a:gd name="T15" fmla="*/ 2 h 18"/>
                  <a:gd name="T16" fmla="*/ 86 w 148"/>
                  <a:gd name="T17" fmla="*/ 2 h 18"/>
                  <a:gd name="T18" fmla="*/ 86 w 148"/>
                  <a:gd name="T19" fmla="*/ 2 h 18"/>
                  <a:gd name="T20" fmla="*/ 100 w 148"/>
                  <a:gd name="T21" fmla="*/ 0 h 18"/>
                  <a:gd name="T22" fmla="*/ 100 w 148"/>
                  <a:gd name="T23" fmla="*/ 0 h 18"/>
                  <a:gd name="T24" fmla="*/ 124 w 148"/>
                  <a:gd name="T25" fmla="*/ 0 h 18"/>
                  <a:gd name="T26" fmla="*/ 124 w 148"/>
                  <a:gd name="T27" fmla="*/ 0 h 18"/>
                  <a:gd name="T28" fmla="*/ 148 w 148"/>
                  <a:gd name="T29" fmla="*/ 2 h 18"/>
                  <a:gd name="T30" fmla="*/ 148 w 148"/>
                  <a:gd name="T31" fmla="*/ 2 h 18"/>
                  <a:gd name="T32" fmla="*/ 126 w 148"/>
                  <a:gd name="T33" fmla="*/ 8 h 18"/>
                  <a:gd name="T34" fmla="*/ 126 w 148"/>
                  <a:gd name="T35" fmla="*/ 8 h 18"/>
                  <a:gd name="T36" fmla="*/ 102 w 148"/>
                  <a:gd name="T37" fmla="*/ 12 h 18"/>
                  <a:gd name="T38" fmla="*/ 102 w 148"/>
                  <a:gd name="T39" fmla="*/ 12 h 18"/>
                  <a:gd name="T40" fmla="*/ 88 w 148"/>
                  <a:gd name="T41" fmla="*/ 14 h 18"/>
                  <a:gd name="T42" fmla="*/ 88 w 148"/>
                  <a:gd name="T43" fmla="*/ 14 h 18"/>
                  <a:gd name="T44" fmla="*/ 74 w 148"/>
                  <a:gd name="T45" fmla="*/ 16 h 18"/>
                  <a:gd name="T46" fmla="*/ 74 w 148"/>
                  <a:gd name="T47" fmla="*/ 16 h 18"/>
                  <a:gd name="T48" fmla="*/ 48 w 148"/>
                  <a:gd name="T49" fmla="*/ 18 h 18"/>
                  <a:gd name="T50" fmla="*/ 48 w 148"/>
                  <a:gd name="T51" fmla="*/ 18 h 18"/>
                  <a:gd name="T52" fmla="*/ 24 w 148"/>
                  <a:gd name="T53" fmla="*/ 18 h 18"/>
                  <a:gd name="T54" fmla="*/ 24 w 148"/>
                  <a:gd name="T55" fmla="*/ 18 h 18"/>
                  <a:gd name="T56" fmla="*/ 0 w 148"/>
                  <a:gd name="T5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8" h="18">
                    <a:moveTo>
                      <a:pt x="0" y="18"/>
                    </a:moveTo>
                    <a:lnTo>
                      <a:pt x="0" y="18"/>
                    </a:lnTo>
                    <a:lnTo>
                      <a:pt x="22" y="10"/>
                    </a:lnTo>
                    <a:lnTo>
                      <a:pt x="22" y="10"/>
                    </a:lnTo>
                    <a:lnTo>
                      <a:pt x="46" y="6"/>
                    </a:lnTo>
                    <a:lnTo>
                      <a:pt x="46" y="6"/>
                    </a:lnTo>
                    <a:lnTo>
                      <a:pt x="74" y="2"/>
                    </a:lnTo>
                    <a:lnTo>
                      <a:pt x="74" y="2"/>
                    </a:lnTo>
                    <a:lnTo>
                      <a:pt x="86" y="2"/>
                    </a:lnTo>
                    <a:lnTo>
                      <a:pt x="86" y="2"/>
                    </a:lnTo>
                    <a:lnTo>
                      <a:pt x="100" y="0"/>
                    </a:lnTo>
                    <a:lnTo>
                      <a:pt x="100" y="0"/>
                    </a:lnTo>
                    <a:lnTo>
                      <a:pt x="124" y="0"/>
                    </a:lnTo>
                    <a:lnTo>
                      <a:pt x="124" y="0"/>
                    </a:lnTo>
                    <a:lnTo>
                      <a:pt x="148" y="2"/>
                    </a:lnTo>
                    <a:lnTo>
                      <a:pt x="148" y="2"/>
                    </a:lnTo>
                    <a:lnTo>
                      <a:pt x="126" y="8"/>
                    </a:lnTo>
                    <a:lnTo>
                      <a:pt x="126" y="8"/>
                    </a:lnTo>
                    <a:lnTo>
                      <a:pt x="102" y="12"/>
                    </a:lnTo>
                    <a:lnTo>
                      <a:pt x="102" y="12"/>
                    </a:lnTo>
                    <a:lnTo>
                      <a:pt x="88" y="14"/>
                    </a:lnTo>
                    <a:lnTo>
                      <a:pt x="88" y="14"/>
                    </a:lnTo>
                    <a:lnTo>
                      <a:pt x="74" y="16"/>
                    </a:lnTo>
                    <a:lnTo>
                      <a:pt x="74" y="16"/>
                    </a:lnTo>
                    <a:lnTo>
                      <a:pt x="48" y="18"/>
                    </a:lnTo>
                    <a:lnTo>
                      <a:pt x="48" y="18"/>
                    </a:lnTo>
                    <a:lnTo>
                      <a:pt x="24" y="18"/>
                    </a:lnTo>
                    <a:lnTo>
                      <a:pt x="24" y="18"/>
                    </a:lnTo>
                    <a:lnTo>
                      <a:pt x="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7" name="Freeform 236"/>
              <p:cNvSpPr/>
              <p:nvPr/>
            </p:nvSpPr>
            <p:spPr bwMode="auto">
              <a:xfrm>
                <a:off x="12284075" y="9648825"/>
                <a:ext cx="225425" cy="76200"/>
              </a:xfrm>
              <a:custGeom>
                <a:avLst/>
                <a:gdLst>
                  <a:gd name="T0" fmla="*/ 0 w 142"/>
                  <a:gd name="T1" fmla="*/ 0 h 48"/>
                  <a:gd name="T2" fmla="*/ 0 w 142"/>
                  <a:gd name="T3" fmla="*/ 0 h 48"/>
                  <a:gd name="T4" fmla="*/ 24 w 142"/>
                  <a:gd name="T5" fmla="*/ 4 h 48"/>
                  <a:gd name="T6" fmla="*/ 24 w 142"/>
                  <a:gd name="T7" fmla="*/ 4 h 48"/>
                  <a:gd name="T8" fmla="*/ 48 w 142"/>
                  <a:gd name="T9" fmla="*/ 8 h 48"/>
                  <a:gd name="T10" fmla="*/ 48 w 142"/>
                  <a:gd name="T11" fmla="*/ 8 h 48"/>
                  <a:gd name="T12" fmla="*/ 74 w 142"/>
                  <a:gd name="T13" fmla="*/ 16 h 48"/>
                  <a:gd name="T14" fmla="*/ 74 w 142"/>
                  <a:gd name="T15" fmla="*/ 16 h 48"/>
                  <a:gd name="T16" fmla="*/ 86 w 142"/>
                  <a:gd name="T17" fmla="*/ 22 h 48"/>
                  <a:gd name="T18" fmla="*/ 86 w 142"/>
                  <a:gd name="T19" fmla="*/ 22 h 48"/>
                  <a:gd name="T20" fmla="*/ 100 w 142"/>
                  <a:gd name="T21" fmla="*/ 26 h 48"/>
                  <a:gd name="T22" fmla="*/ 100 w 142"/>
                  <a:gd name="T23" fmla="*/ 26 h 48"/>
                  <a:gd name="T24" fmla="*/ 122 w 142"/>
                  <a:gd name="T25" fmla="*/ 36 h 48"/>
                  <a:gd name="T26" fmla="*/ 122 w 142"/>
                  <a:gd name="T27" fmla="*/ 36 h 48"/>
                  <a:gd name="T28" fmla="*/ 142 w 142"/>
                  <a:gd name="T29" fmla="*/ 48 h 48"/>
                  <a:gd name="T30" fmla="*/ 142 w 142"/>
                  <a:gd name="T31" fmla="*/ 48 h 48"/>
                  <a:gd name="T32" fmla="*/ 120 w 142"/>
                  <a:gd name="T33" fmla="*/ 44 h 48"/>
                  <a:gd name="T34" fmla="*/ 120 w 142"/>
                  <a:gd name="T35" fmla="*/ 44 h 48"/>
                  <a:gd name="T36" fmla="*/ 96 w 142"/>
                  <a:gd name="T37" fmla="*/ 38 h 48"/>
                  <a:gd name="T38" fmla="*/ 96 w 142"/>
                  <a:gd name="T39" fmla="*/ 38 h 48"/>
                  <a:gd name="T40" fmla="*/ 82 w 142"/>
                  <a:gd name="T41" fmla="*/ 34 h 48"/>
                  <a:gd name="T42" fmla="*/ 82 w 142"/>
                  <a:gd name="T43" fmla="*/ 34 h 48"/>
                  <a:gd name="T44" fmla="*/ 70 w 142"/>
                  <a:gd name="T45" fmla="*/ 30 h 48"/>
                  <a:gd name="T46" fmla="*/ 70 w 142"/>
                  <a:gd name="T47" fmla="*/ 30 h 48"/>
                  <a:gd name="T48" fmla="*/ 44 w 142"/>
                  <a:gd name="T49" fmla="*/ 20 h 48"/>
                  <a:gd name="T50" fmla="*/ 44 w 142"/>
                  <a:gd name="T51" fmla="*/ 20 h 48"/>
                  <a:gd name="T52" fmla="*/ 22 w 142"/>
                  <a:gd name="T53" fmla="*/ 10 h 48"/>
                  <a:gd name="T54" fmla="*/ 22 w 142"/>
                  <a:gd name="T55" fmla="*/ 10 h 48"/>
                  <a:gd name="T56" fmla="*/ 0 w 14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48">
                    <a:moveTo>
                      <a:pt x="0" y="0"/>
                    </a:moveTo>
                    <a:lnTo>
                      <a:pt x="0" y="0"/>
                    </a:lnTo>
                    <a:lnTo>
                      <a:pt x="24" y="4"/>
                    </a:lnTo>
                    <a:lnTo>
                      <a:pt x="24" y="4"/>
                    </a:lnTo>
                    <a:lnTo>
                      <a:pt x="48" y="8"/>
                    </a:lnTo>
                    <a:lnTo>
                      <a:pt x="48" y="8"/>
                    </a:lnTo>
                    <a:lnTo>
                      <a:pt x="74" y="16"/>
                    </a:lnTo>
                    <a:lnTo>
                      <a:pt x="74" y="16"/>
                    </a:lnTo>
                    <a:lnTo>
                      <a:pt x="86" y="22"/>
                    </a:lnTo>
                    <a:lnTo>
                      <a:pt x="86" y="22"/>
                    </a:lnTo>
                    <a:lnTo>
                      <a:pt x="100" y="26"/>
                    </a:lnTo>
                    <a:lnTo>
                      <a:pt x="100" y="26"/>
                    </a:lnTo>
                    <a:lnTo>
                      <a:pt x="122" y="36"/>
                    </a:lnTo>
                    <a:lnTo>
                      <a:pt x="122" y="36"/>
                    </a:lnTo>
                    <a:lnTo>
                      <a:pt x="142" y="48"/>
                    </a:lnTo>
                    <a:lnTo>
                      <a:pt x="142" y="48"/>
                    </a:lnTo>
                    <a:lnTo>
                      <a:pt x="120" y="44"/>
                    </a:lnTo>
                    <a:lnTo>
                      <a:pt x="120" y="44"/>
                    </a:lnTo>
                    <a:lnTo>
                      <a:pt x="96" y="38"/>
                    </a:lnTo>
                    <a:lnTo>
                      <a:pt x="96" y="38"/>
                    </a:lnTo>
                    <a:lnTo>
                      <a:pt x="82" y="34"/>
                    </a:lnTo>
                    <a:lnTo>
                      <a:pt x="82" y="34"/>
                    </a:lnTo>
                    <a:lnTo>
                      <a:pt x="70" y="30"/>
                    </a:lnTo>
                    <a:lnTo>
                      <a:pt x="70" y="30"/>
                    </a:lnTo>
                    <a:lnTo>
                      <a:pt x="44" y="20"/>
                    </a:lnTo>
                    <a:lnTo>
                      <a:pt x="44" y="20"/>
                    </a:lnTo>
                    <a:lnTo>
                      <a:pt x="22" y="10"/>
                    </a:lnTo>
                    <a:lnTo>
                      <a:pt x="22" y="10"/>
                    </a:lnTo>
                    <a:lnTo>
                      <a:pt x="0"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8" name="Freeform 237"/>
              <p:cNvSpPr/>
              <p:nvPr/>
            </p:nvSpPr>
            <p:spPr bwMode="auto">
              <a:xfrm>
                <a:off x="12284075" y="9648825"/>
                <a:ext cx="225425" cy="76200"/>
              </a:xfrm>
              <a:custGeom>
                <a:avLst/>
                <a:gdLst>
                  <a:gd name="T0" fmla="*/ 0 w 142"/>
                  <a:gd name="T1" fmla="*/ 0 h 48"/>
                  <a:gd name="T2" fmla="*/ 0 w 142"/>
                  <a:gd name="T3" fmla="*/ 0 h 48"/>
                  <a:gd name="T4" fmla="*/ 24 w 142"/>
                  <a:gd name="T5" fmla="*/ 4 h 48"/>
                  <a:gd name="T6" fmla="*/ 24 w 142"/>
                  <a:gd name="T7" fmla="*/ 4 h 48"/>
                  <a:gd name="T8" fmla="*/ 48 w 142"/>
                  <a:gd name="T9" fmla="*/ 8 h 48"/>
                  <a:gd name="T10" fmla="*/ 48 w 142"/>
                  <a:gd name="T11" fmla="*/ 8 h 48"/>
                  <a:gd name="T12" fmla="*/ 74 w 142"/>
                  <a:gd name="T13" fmla="*/ 16 h 48"/>
                  <a:gd name="T14" fmla="*/ 74 w 142"/>
                  <a:gd name="T15" fmla="*/ 16 h 48"/>
                  <a:gd name="T16" fmla="*/ 86 w 142"/>
                  <a:gd name="T17" fmla="*/ 22 h 48"/>
                  <a:gd name="T18" fmla="*/ 86 w 142"/>
                  <a:gd name="T19" fmla="*/ 22 h 48"/>
                  <a:gd name="T20" fmla="*/ 100 w 142"/>
                  <a:gd name="T21" fmla="*/ 26 h 48"/>
                  <a:gd name="T22" fmla="*/ 100 w 142"/>
                  <a:gd name="T23" fmla="*/ 26 h 48"/>
                  <a:gd name="T24" fmla="*/ 122 w 142"/>
                  <a:gd name="T25" fmla="*/ 36 h 48"/>
                  <a:gd name="T26" fmla="*/ 122 w 142"/>
                  <a:gd name="T27" fmla="*/ 36 h 48"/>
                  <a:gd name="T28" fmla="*/ 142 w 142"/>
                  <a:gd name="T29" fmla="*/ 48 h 48"/>
                  <a:gd name="T30" fmla="*/ 142 w 142"/>
                  <a:gd name="T31" fmla="*/ 48 h 48"/>
                  <a:gd name="T32" fmla="*/ 120 w 142"/>
                  <a:gd name="T33" fmla="*/ 44 h 48"/>
                  <a:gd name="T34" fmla="*/ 120 w 142"/>
                  <a:gd name="T35" fmla="*/ 44 h 48"/>
                  <a:gd name="T36" fmla="*/ 96 w 142"/>
                  <a:gd name="T37" fmla="*/ 38 h 48"/>
                  <a:gd name="T38" fmla="*/ 96 w 142"/>
                  <a:gd name="T39" fmla="*/ 38 h 48"/>
                  <a:gd name="T40" fmla="*/ 82 w 142"/>
                  <a:gd name="T41" fmla="*/ 34 h 48"/>
                  <a:gd name="T42" fmla="*/ 82 w 142"/>
                  <a:gd name="T43" fmla="*/ 34 h 48"/>
                  <a:gd name="T44" fmla="*/ 70 w 142"/>
                  <a:gd name="T45" fmla="*/ 30 h 48"/>
                  <a:gd name="T46" fmla="*/ 70 w 142"/>
                  <a:gd name="T47" fmla="*/ 30 h 48"/>
                  <a:gd name="T48" fmla="*/ 44 w 142"/>
                  <a:gd name="T49" fmla="*/ 20 h 48"/>
                  <a:gd name="T50" fmla="*/ 44 w 142"/>
                  <a:gd name="T51" fmla="*/ 20 h 48"/>
                  <a:gd name="T52" fmla="*/ 22 w 142"/>
                  <a:gd name="T53" fmla="*/ 10 h 48"/>
                  <a:gd name="T54" fmla="*/ 22 w 142"/>
                  <a:gd name="T55" fmla="*/ 10 h 48"/>
                  <a:gd name="T56" fmla="*/ 0 w 14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48">
                    <a:moveTo>
                      <a:pt x="0" y="0"/>
                    </a:moveTo>
                    <a:lnTo>
                      <a:pt x="0" y="0"/>
                    </a:lnTo>
                    <a:lnTo>
                      <a:pt x="24" y="4"/>
                    </a:lnTo>
                    <a:lnTo>
                      <a:pt x="24" y="4"/>
                    </a:lnTo>
                    <a:lnTo>
                      <a:pt x="48" y="8"/>
                    </a:lnTo>
                    <a:lnTo>
                      <a:pt x="48" y="8"/>
                    </a:lnTo>
                    <a:lnTo>
                      <a:pt x="74" y="16"/>
                    </a:lnTo>
                    <a:lnTo>
                      <a:pt x="74" y="16"/>
                    </a:lnTo>
                    <a:lnTo>
                      <a:pt x="86" y="22"/>
                    </a:lnTo>
                    <a:lnTo>
                      <a:pt x="86" y="22"/>
                    </a:lnTo>
                    <a:lnTo>
                      <a:pt x="100" y="26"/>
                    </a:lnTo>
                    <a:lnTo>
                      <a:pt x="100" y="26"/>
                    </a:lnTo>
                    <a:lnTo>
                      <a:pt x="122" y="36"/>
                    </a:lnTo>
                    <a:lnTo>
                      <a:pt x="122" y="36"/>
                    </a:lnTo>
                    <a:lnTo>
                      <a:pt x="142" y="48"/>
                    </a:lnTo>
                    <a:lnTo>
                      <a:pt x="142" y="48"/>
                    </a:lnTo>
                    <a:lnTo>
                      <a:pt x="120" y="44"/>
                    </a:lnTo>
                    <a:lnTo>
                      <a:pt x="120" y="44"/>
                    </a:lnTo>
                    <a:lnTo>
                      <a:pt x="96" y="38"/>
                    </a:lnTo>
                    <a:lnTo>
                      <a:pt x="96" y="38"/>
                    </a:lnTo>
                    <a:lnTo>
                      <a:pt x="82" y="34"/>
                    </a:lnTo>
                    <a:lnTo>
                      <a:pt x="82" y="34"/>
                    </a:lnTo>
                    <a:lnTo>
                      <a:pt x="70" y="30"/>
                    </a:lnTo>
                    <a:lnTo>
                      <a:pt x="70" y="30"/>
                    </a:lnTo>
                    <a:lnTo>
                      <a:pt x="44" y="20"/>
                    </a:lnTo>
                    <a:lnTo>
                      <a:pt x="44" y="20"/>
                    </a:lnTo>
                    <a:lnTo>
                      <a:pt x="22" y="10"/>
                    </a:lnTo>
                    <a:lnTo>
                      <a:pt x="22"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9" name="Freeform 238"/>
              <p:cNvSpPr/>
              <p:nvPr/>
            </p:nvSpPr>
            <p:spPr bwMode="auto">
              <a:xfrm>
                <a:off x="12426950" y="9398000"/>
                <a:ext cx="171450" cy="165100"/>
              </a:xfrm>
              <a:custGeom>
                <a:avLst/>
                <a:gdLst>
                  <a:gd name="T0" fmla="*/ 0 w 108"/>
                  <a:gd name="T1" fmla="*/ 0 h 104"/>
                  <a:gd name="T2" fmla="*/ 0 w 108"/>
                  <a:gd name="T3" fmla="*/ 0 h 104"/>
                  <a:gd name="T4" fmla="*/ 20 w 108"/>
                  <a:gd name="T5" fmla="*/ 14 h 104"/>
                  <a:gd name="T6" fmla="*/ 20 w 108"/>
                  <a:gd name="T7" fmla="*/ 14 h 104"/>
                  <a:gd name="T8" fmla="*/ 38 w 108"/>
                  <a:gd name="T9" fmla="*/ 28 h 104"/>
                  <a:gd name="T10" fmla="*/ 38 w 108"/>
                  <a:gd name="T11" fmla="*/ 28 h 104"/>
                  <a:gd name="T12" fmla="*/ 60 w 108"/>
                  <a:gd name="T13" fmla="*/ 48 h 104"/>
                  <a:gd name="T14" fmla="*/ 60 w 108"/>
                  <a:gd name="T15" fmla="*/ 48 h 104"/>
                  <a:gd name="T16" fmla="*/ 70 w 108"/>
                  <a:gd name="T17" fmla="*/ 58 h 104"/>
                  <a:gd name="T18" fmla="*/ 70 w 108"/>
                  <a:gd name="T19" fmla="*/ 58 h 104"/>
                  <a:gd name="T20" fmla="*/ 78 w 108"/>
                  <a:gd name="T21" fmla="*/ 66 h 104"/>
                  <a:gd name="T22" fmla="*/ 78 w 108"/>
                  <a:gd name="T23" fmla="*/ 66 h 104"/>
                  <a:gd name="T24" fmla="*/ 94 w 108"/>
                  <a:gd name="T25" fmla="*/ 86 h 104"/>
                  <a:gd name="T26" fmla="*/ 94 w 108"/>
                  <a:gd name="T27" fmla="*/ 86 h 104"/>
                  <a:gd name="T28" fmla="*/ 108 w 108"/>
                  <a:gd name="T29" fmla="*/ 104 h 104"/>
                  <a:gd name="T30" fmla="*/ 108 w 108"/>
                  <a:gd name="T31" fmla="*/ 104 h 104"/>
                  <a:gd name="T32" fmla="*/ 90 w 108"/>
                  <a:gd name="T33" fmla="*/ 90 h 104"/>
                  <a:gd name="T34" fmla="*/ 90 w 108"/>
                  <a:gd name="T35" fmla="*/ 90 h 104"/>
                  <a:gd name="T36" fmla="*/ 70 w 108"/>
                  <a:gd name="T37" fmla="*/ 76 h 104"/>
                  <a:gd name="T38" fmla="*/ 70 w 108"/>
                  <a:gd name="T39" fmla="*/ 76 h 104"/>
                  <a:gd name="T40" fmla="*/ 60 w 108"/>
                  <a:gd name="T41" fmla="*/ 66 h 104"/>
                  <a:gd name="T42" fmla="*/ 60 w 108"/>
                  <a:gd name="T43" fmla="*/ 66 h 104"/>
                  <a:gd name="T44" fmla="*/ 50 w 108"/>
                  <a:gd name="T45" fmla="*/ 58 h 104"/>
                  <a:gd name="T46" fmla="*/ 50 w 108"/>
                  <a:gd name="T47" fmla="*/ 58 h 104"/>
                  <a:gd name="T48" fmla="*/ 30 w 108"/>
                  <a:gd name="T49" fmla="*/ 38 h 104"/>
                  <a:gd name="T50" fmla="*/ 30 w 108"/>
                  <a:gd name="T51" fmla="*/ 38 h 104"/>
                  <a:gd name="T52" fmla="*/ 14 w 108"/>
                  <a:gd name="T53" fmla="*/ 20 h 104"/>
                  <a:gd name="T54" fmla="*/ 14 w 108"/>
                  <a:gd name="T55" fmla="*/ 20 h 104"/>
                  <a:gd name="T56" fmla="*/ 0 w 108"/>
                  <a:gd name="T5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0" y="0"/>
                    </a:moveTo>
                    <a:lnTo>
                      <a:pt x="0" y="0"/>
                    </a:lnTo>
                    <a:lnTo>
                      <a:pt x="20" y="14"/>
                    </a:lnTo>
                    <a:lnTo>
                      <a:pt x="20" y="14"/>
                    </a:lnTo>
                    <a:lnTo>
                      <a:pt x="38" y="28"/>
                    </a:lnTo>
                    <a:lnTo>
                      <a:pt x="38" y="28"/>
                    </a:lnTo>
                    <a:lnTo>
                      <a:pt x="60" y="48"/>
                    </a:lnTo>
                    <a:lnTo>
                      <a:pt x="60" y="48"/>
                    </a:lnTo>
                    <a:lnTo>
                      <a:pt x="70" y="58"/>
                    </a:lnTo>
                    <a:lnTo>
                      <a:pt x="70" y="58"/>
                    </a:lnTo>
                    <a:lnTo>
                      <a:pt x="78" y="66"/>
                    </a:lnTo>
                    <a:lnTo>
                      <a:pt x="78" y="66"/>
                    </a:lnTo>
                    <a:lnTo>
                      <a:pt x="94" y="86"/>
                    </a:lnTo>
                    <a:lnTo>
                      <a:pt x="94" y="86"/>
                    </a:lnTo>
                    <a:lnTo>
                      <a:pt x="108" y="104"/>
                    </a:lnTo>
                    <a:lnTo>
                      <a:pt x="108" y="104"/>
                    </a:lnTo>
                    <a:lnTo>
                      <a:pt x="90" y="90"/>
                    </a:lnTo>
                    <a:lnTo>
                      <a:pt x="90" y="90"/>
                    </a:lnTo>
                    <a:lnTo>
                      <a:pt x="70" y="76"/>
                    </a:lnTo>
                    <a:lnTo>
                      <a:pt x="70" y="76"/>
                    </a:lnTo>
                    <a:lnTo>
                      <a:pt x="60" y="66"/>
                    </a:lnTo>
                    <a:lnTo>
                      <a:pt x="60" y="66"/>
                    </a:lnTo>
                    <a:lnTo>
                      <a:pt x="50" y="58"/>
                    </a:lnTo>
                    <a:lnTo>
                      <a:pt x="50" y="58"/>
                    </a:lnTo>
                    <a:lnTo>
                      <a:pt x="30" y="38"/>
                    </a:lnTo>
                    <a:lnTo>
                      <a:pt x="30" y="38"/>
                    </a:lnTo>
                    <a:lnTo>
                      <a:pt x="14" y="20"/>
                    </a:lnTo>
                    <a:lnTo>
                      <a:pt x="14" y="20"/>
                    </a:lnTo>
                    <a:lnTo>
                      <a:pt x="0"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0" name="Freeform 239"/>
              <p:cNvSpPr/>
              <p:nvPr/>
            </p:nvSpPr>
            <p:spPr bwMode="auto">
              <a:xfrm>
                <a:off x="12426950" y="9398000"/>
                <a:ext cx="171450" cy="165100"/>
              </a:xfrm>
              <a:custGeom>
                <a:avLst/>
                <a:gdLst>
                  <a:gd name="T0" fmla="*/ 0 w 108"/>
                  <a:gd name="T1" fmla="*/ 0 h 104"/>
                  <a:gd name="T2" fmla="*/ 0 w 108"/>
                  <a:gd name="T3" fmla="*/ 0 h 104"/>
                  <a:gd name="T4" fmla="*/ 20 w 108"/>
                  <a:gd name="T5" fmla="*/ 14 h 104"/>
                  <a:gd name="T6" fmla="*/ 20 w 108"/>
                  <a:gd name="T7" fmla="*/ 14 h 104"/>
                  <a:gd name="T8" fmla="*/ 38 w 108"/>
                  <a:gd name="T9" fmla="*/ 28 h 104"/>
                  <a:gd name="T10" fmla="*/ 38 w 108"/>
                  <a:gd name="T11" fmla="*/ 28 h 104"/>
                  <a:gd name="T12" fmla="*/ 60 w 108"/>
                  <a:gd name="T13" fmla="*/ 48 h 104"/>
                  <a:gd name="T14" fmla="*/ 60 w 108"/>
                  <a:gd name="T15" fmla="*/ 48 h 104"/>
                  <a:gd name="T16" fmla="*/ 70 w 108"/>
                  <a:gd name="T17" fmla="*/ 58 h 104"/>
                  <a:gd name="T18" fmla="*/ 70 w 108"/>
                  <a:gd name="T19" fmla="*/ 58 h 104"/>
                  <a:gd name="T20" fmla="*/ 78 w 108"/>
                  <a:gd name="T21" fmla="*/ 66 h 104"/>
                  <a:gd name="T22" fmla="*/ 78 w 108"/>
                  <a:gd name="T23" fmla="*/ 66 h 104"/>
                  <a:gd name="T24" fmla="*/ 94 w 108"/>
                  <a:gd name="T25" fmla="*/ 86 h 104"/>
                  <a:gd name="T26" fmla="*/ 94 w 108"/>
                  <a:gd name="T27" fmla="*/ 86 h 104"/>
                  <a:gd name="T28" fmla="*/ 108 w 108"/>
                  <a:gd name="T29" fmla="*/ 104 h 104"/>
                  <a:gd name="T30" fmla="*/ 108 w 108"/>
                  <a:gd name="T31" fmla="*/ 104 h 104"/>
                  <a:gd name="T32" fmla="*/ 90 w 108"/>
                  <a:gd name="T33" fmla="*/ 90 h 104"/>
                  <a:gd name="T34" fmla="*/ 90 w 108"/>
                  <a:gd name="T35" fmla="*/ 90 h 104"/>
                  <a:gd name="T36" fmla="*/ 70 w 108"/>
                  <a:gd name="T37" fmla="*/ 76 h 104"/>
                  <a:gd name="T38" fmla="*/ 70 w 108"/>
                  <a:gd name="T39" fmla="*/ 76 h 104"/>
                  <a:gd name="T40" fmla="*/ 60 w 108"/>
                  <a:gd name="T41" fmla="*/ 66 h 104"/>
                  <a:gd name="T42" fmla="*/ 60 w 108"/>
                  <a:gd name="T43" fmla="*/ 66 h 104"/>
                  <a:gd name="T44" fmla="*/ 50 w 108"/>
                  <a:gd name="T45" fmla="*/ 58 h 104"/>
                  <a:gd name="T46" fmla="*/ 50 w 108"/>
                  <a:gd name="T47" fmla="*/ 58 h 104"/>
                  <a:gd name="T48" fmla="*/ 30 w 108"/>
                  <a:gd name="T49" fmla="*/ 38 h 104"/>
                  <a:gd name="T50" fmla="*/ 30 w 108"/>
                  <a:gd name="T51" fmla="*/ 38 h 104"/>
                  <a:gd name="T52" fmla="*/ 14 w 108"/>
                  <a:gd name="T53" fmla="*/ 20 h 104"/>
                  <a:gd name="T54" fmla="*/ 14 w 108"/>
                  <a:gd name="T55" fmla="*/ 20 h 104"/>
                  <a:gd name="T56" fmla="*/ 0 w 108"/>
                  <a:gd name="T57"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8" h="104">
                    <a:moveTo>
                      <a:pt x="0" y="0"/>
                    </a:moveTo>
                    <a:lnTo>
                      <a:pt x="0" y="0"/>
                    </a:lnTo>
                    <a:lnTo>
                      <a:pt x="20" y="14"/>
                    </a:lnTo>
                    <a:lnTo>
                      <a:pt x="20" y="14"/>
                    </a:lnTo>
                    <a:lnTo>
                      <a:pt x="38" y="28"/>
                    </a:lnTo>
                    <a:lnTo>
                      <a:pt x="38" y="28"/>
                    </a:lnTo>
                    <a:lnTo>
                      <a:pt x="60" y="48"/>
                    </a:lnTo>
                    <a:lnTo>
                      <a:pt x="60" y="48"/>
                    </a:lnTo>
                    <a:lnTo>
                      <a:pt x="70" y="58"/>
                    </a:lnTo>
                    <a:lnTo>
                      <a:pt x="70" y="58"/>
                    </a:lnTo>
                    <a:lnTo>
                      <a:pt x="78" y="66"/>
                    </a:lnTo>
                    <a:lnTo>
                      <a:pt x="78" y="66"/>
                    </a:lnTo>
                    <a:lnTo>
                      <a:pt x="94" y="86"/>
                    </a:lnTo>
                    <a:lnTo>
                      <a:pt x="94" y="86"/>
                    </a:lnTo>
                    <a:lnTo>
                      <a:pt x="108" y="104"/>
                    </a:lnTo>
                    <a:lnTo>
                      <a:pt x="108" y="104"/>
                    </a:lnTo>
                    <a:lnTo>
                      <a:pt x="90" y="90"/>
                    </a:lnTo>
                    <a:lnTo>
                      <a:pt x="90" y="90"/>
                    </a:lnTo>
                    <a:lnTo>
                      <a:pt x="70" y="76"/>
                    </a:lnTo>
                    <a:lnTo>
                      <a:pt x="70" y="76"/>
                    </a:lnTo>
                    <a:lnTo>
                      <a:pt x="60" y="66"/>
                    </a:lnTo>
                    <a:lnTo>
                      <a:pt x="60" y="66"/>
                    </a:lnTo>
                    <a:lnTo>
                      <a:pt x="50" y="58"/>
                    </a:lnTo>
                    <a:lnTo>
                      <a:pt x="50" y="58"/>
                    </a:lnTo>
                    <a:lnTo>
                      <a:pt x="30" y="38"/>
                    </a:lnTo>
                    <a:lnTo>
                      <a:pt x="30" y="38"/>
                    </a:lnTo>
                    <a:lnTo>
                      <a:pt x="14" y="20"/>
                    </a:lnTo>
                    <a:lnTo>
                      <a:pt x="14" y="2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1" name="Freeform 240"/>
              <p:cNvSpPr/>
              <p:nvPr/>
            </p:nvSpPr>
            <p:spPr bwMode="auto">
              <a:xfrm>
                <a:off x="12661900" y="9232900"/>
                <a:ext cx="85725" cy="222250"/>
              </a:xfrm>
              <a:custGeom>
                <a:avLst/>
                <a:gdLst>
                  <a:gd name="T0" fmla="*/ 0 w 54"/>
                  <a:gd name="T1" fmla="*/ 0 h 140"/>
                  <a:gd name="T2" fmla="*/ 0 w 54"/>
                  <a:gd name="T3" fmla="*/ 0 h 140"/>
                  <a:gd name="T4" fmla="*/ 12 w 54"/>
                  <a:gd name="T5" fmla="*/ 20 h 140"/>
                  <a:gd name="T6" fmla="*/ 12 w 54"/>
                  <a:gd name="T7" fmla="*/ 20 h 140"/>
                  <a:gd name="T8" fmla="*/ 24 w 54"/>
                  <a:gd name="T9" fmla="*/ 42 h 140"/>
                  <a:gd name="T10" fmla="*/ 24 w 54"/>
                  <a:gd name="T11" fmla="*/ 42 h 140"/>
                  <a:gd name="T12" fmla="*/ 34 w 54"/>
                  <a:gd name="T13" fmla="*/ 68 h 140"/>
                  <a:gd name="T14" fmla="*/ 34 w 54"/>
                  <a:gd name="T15" fmla="*/ 68 h 140"/>
                  <a:gd name="T16" fmla="*/ 38 w 54"/>
                  <a:gd name="T17" fmla="*/ 80 h 140"/>
                  <a:gd name="T18" fmla="*/ 38 w 54"/>
                  <a:gd name="T19" fmla="*/ 80 h 140"/>
                  <a:gd name="T20" fmla="*/ 42 w 54"/>
                  <a:gd name="T21" fmla="*/ 94 h 140"/>
                  <a:gd name="T22" fmla="*/ 42 w 54"/>
                  <a:gd name="T23" fmla="*/ 94 h 140"/>
                  <a:gd name="T24" fmla="*/ 50 w 54"/>
                  <a:gd name="T25" fmla="*/ 116 h 140"/>
                  <a:gd name="T26" fmla="*/ 50 w 54"/>
                  <a:gd name="T27" fmla="*/ 116 h 140"/>
                  <a:gd name="T28" fmla="*/ 54 w 54"/>
                  <a:gd name="T29" fmla="*/ 140 h 140"/>
                  <a:gd name="T30" fmla="*/ 54 w 54"/>
                  <a:gd name="T31" fmla="*/ 140 h 140"/>
                  <a:gd name="T32" fmla="*/ 42 w 54"/>
                  <a:gd name="T33" fmla="*/ 120 h 140"/>
                  <a:gd name="T34" fmla="*/ 42 w 54"/>
                  <a:gd name="T35" fmla="*/ 120 h 140"/>
                  <a:gd name="T36" fmla="*/ 32 w 54"/>
                  <a:gd name="T37" fmla="*/ 98 h 140"/>
                  <a:gd name="T38" fmla="*/ 32 w 54"/>
                  <a:gd name="T39" fmla="*/ 98 h 140"/>
                  <a:gd name="T40" fmla="*/ 26 w 54"/>
                  <a:gd name="T41" fmla="*/ 86 h 140"/>
                  <a:gd name="T42" fmla="*/ 26 w 54"/>
                  <a:gd name="T43" fmla="*/ 86 h 140"/>
                  <a:gd name="T44" fmla="*/ 22 w 54"/>
                  <a:gd name="T45" fmla="*/ 72 h 140"/>
                  <a:gd name="T46" fmla="*/ 22 w 54"/>
                  <a:gd name="T47" fmla="*/ 72 h 140"/>
                  <a:gd name="T48" fmla="*/ 12 w 54"/>
                  <a:gd name="T49" fmla="*/ 46 h 140"/>
                  <a:gd name="T50" fmla="*/ 12 w 54"/>
                  <a:gd name="T51" fmla="*/ 46 h 140"/>
                  <a:gd name="T52" fmla="*/ 6 w 54"/>
                  <a:gd name="T53" fmla="*/ 24 h 140"/>
                  <a:gd name="T54" fmla="*/ 6 w 54"/>
                  <a:gd name="T55" fmla="*/ 24 h 140"/>
                  <a:gd name="T56" fmla="*/ 0 w 54"/>
                  <a:gd name="T5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140">
                    <a:moveTo>
                      <a:pt x="0" y="0"/>
                    </a:moveTo>
                    <a:lnTo>
                      <a:pt x="0" y="0"/>
                    </a:lnTo>
                    <a:lnTo>
                      <a:pt x="12" y="20"/>
                    </a:lnTo>
                    <a:lnTo>
                      <a:pt x="12" y="20"/>
                    </a:lnTo>
                    <a:lnTo>
                      <a:pt x="24" y="42"/>
                    </a:lnTo>
                    <a:lnTo>
                      <a:pt x="24" y="42"/>
                    </a:lnTo>
                    <a:lnTo>
                      <a:pt x="34" y="68"/>
                    </a:lnTo>
                    <a:lnTo>
                      <a:pt x="34" y="68"/>
                    </a:lnTo>
                    <a:lnTo>
                      <a:pt x="38" y="80"/>
                    </a:lnTo>
                    <a:lnTo>
                      <a:pt x="38" y="80"/>
                    </a:lnTo>
                    <a:lnTo>
                      <a:pt x="42" y="94"/>
                    </a:lnTo>
                    <a:lnTo>
                      <a:pt x="42" y="94"/>
                    </a:lnTo>
                    <a:lnTo>
                      <a:pt x="50" y="116"/>
                    </a:lnTo>
                    <a:lnTo>
                      <a:pt x="50" y="116"/>
                    </a:lnTo>
                    <a:lnTo>
                      <a:pt x="54" y="140"/>
                    </a:lnTo>
                    <a:lnTo>
                      <a:pt x="54" y="140"/>
                    </a:lnTo>
                    <a:lnTo>
                      <a:pt x="42" y="120"/>
                    </a:lnTo>
                    <a:lnTo>
                      <a:pt x="42" y="120"/>
                    </a:lnTo>
                    <a:lnTo>
                      <a:pt x="32" y="98"/>
                    </a:lnTo>
                    <a:lnTo>
                      <a:pt x="32" y="98"/>
                    </a:lnTo>
                    <a:lnTo>
                      <a:pt x="26" y="86"/>
                    </a:lnTo>
                    <a:lnTo>
                      <a:pt x="26" y="86"/>
                    </a:lnTo>
                    <a:lnTo>
                      <a:pt x="22" y="72"/>
                    </a:lnTo>
                    <a:lnTo>
                      <a:pt x="22" y="72"/>
                    </a:lnTo>
                    <a:lnTo>
                      <a:pt x="12" y="46"/>
                    </a:lnTo>
                    <a:lnTo>
                      <a:pt x="12" y="46"/>
                    </a:lnTo>
                    <a:lnTo>
                      <a:pt x="6" y="24"/>
                    </a:lnTo>
                    <a:lnTo>
                      <a:pt x="6" y="24"/>
                    </a:lnTo>
                    <a:lnTo>
                      <a:pt x="0"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2" name="Freeform 241"/>
              <p:cNvSpPr/>
              <p:nvPr/>
            </p:nvSpPr>
            <p:spPr bwMode="auto">
              <a:xfrm>
                <a:off x="12661900" y="9232900"/>
                <a:ext cx="85725" cy="222250"/>
              </a:xfrm>
              <a:custGeom>
                <a:avLst/>
                <a:gdLst>
                  <a:gd name="T0" fmla="*/ 0 w 54"/>
                  <a:gd name="T1" fmla="*/ 0 h 140"/>
                  <a:gd name="T2" fmla="*/ 0 w 54"/>
                  <a:gd name="T3" fmla="*/ 0 h 140"/>
                  <a:gd name="T4" fmla="*/ 12 w 54"/>
                  <a:gd name="T5" fmla="*/ 20 h 140"/>
                  <a:gd name="T6" fmla="*/ 12 w 54"/>
                  <a:gd name="T7" fmla="*/ 20 h 140"/>
                  <a:gd name="T8" fmla="*/ 24 w 54"/>
                  <a:gd name="T9" fmla="*/ 42 h 140"/>
                  <a:gd name="T10" fmla="*/ 24 w 54"/>
                  <a:gd name="T11" fmla="*/ 42 h 140"/>
                  <a:gd name="T12" fmla="*/ 34 w 54"/>
                  <a:gd name="T13" fmla="*/ 68 h 140"/>
                  <a:gd name="T14" fmla="*/ 34 w 54"/>
                  <a:gd name="T15" fmla="*/ 68 h 140"/>
                  <a:gd name="T16" fmla="*/ 38 w 54"/>
                  <a:gd name="T17" fmla="*/ 80 h 140"/>
                  <a:gd name="T18" fmla="*/ 38 w 54"/>
                  <a:gd name="T19" fmla="*/ 80 h 140"/>
                  <a:gd name="T20" fmla="*/ 42 w 54"/>
                  <a:gd name="T21" fmla="*/ 94 h 140"/>
                  <a:gd name="T22" fmla="*/ 42 w 54"/>
                  <a:gd name="T23" fmla="*/ 94 h 140"/>
                  <a:gd name="T24" fmla="*/ 50 w 54"/>
                  <a:gd name="T25" fmla="*/ 116 h 140"/>
                  <a:gd name="T26" fmla="*/ 50 w 54"/>
                  <a:gd name="T27" fmla="*/ 116 h 140"/>
                  <a:gd name="T28" fmla="*/ 54 w 54"/>
                  <a:gd name="T29" fmla="*/ 140 h 140"/>
                  <a:gd name="T30" fmla="*/ 54 w 54"/>
                  <a:gd name="T31" fmla="*/ 140 h 140"/>
                  <a:gd name="T32" fmla="*/ 42 w 54"/>
                  <a:gd name="T33" fmla="*/ 120 h 140"/>
                  <a:gd name="T34" fmla="*/ 42 w 54"/>
                  <a:gd name="T35" fmla="*/ 120 h 140"/>
                  <a:gd name="T36" fmla="*/ 32 w 54"/>
                  <a:gd name="T37" fmla="*/ 98 h 140"/>
                  <a:gd name="T38" fmla="*/ 32 w 54"/>
                  <a:gd name="T39" fmla="*/ 98 h 140"/>
                  <a:gd name="T40" fmla="*/ 26 w 54"/>
                  <a:gd name="T41" fmla="*/ 86 h 140"/>
                  <a:gd name="T42" fmla="*/ 26 w 54"/>
                  <a:gd name="T43" fmla="*/ 86 h 140"/>
                  <a:gd name="T44" fmla="*/ 22 w 54"/>
                  <a:gd name="T45" fmla="*/ 72 h 140"/>
                  <a:gd name="T46" fmla="*/ 22 w 54"/>
                  <a:gd name="T47" fmla="*/ 72 h 140"/>
                  <a:gd name="T48" fmla="*/ 12 w 54"/>
                  <a:gd name="T49" fmla="*/ 46 h 140"/>
                  <a:gd name="T50" fmla="*/ 12 w 54"/>
                  <a:gd name="T51" fmla="*/ 46 h 140"/>
                  <a:gd name="T52" fmla="*/ 6 w 54"/>
                  <a:gd name="T53" fmla="*/ 24 h 140"/>
                  <a:gd name="T54" fmla="*/ 6 w 54"/>
                  <a:gd name="T55" fmla="*/ 24 h 140"/>
                  <a:gd name="T56" fmla="*/ 0 w 54"/>
                  <a:gd name="T5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140">
                    <a:moveTo>
                      <a:pt x="0" y="0"/>
                    </a:moveTo>
                    <a:lnTo>
                      <a:pt x="0" y="0"/>
                    </a:lnTo>
                    <a:lnTo>
                      <a:pt x="12" y="20"/>
                    </a:lnTo>
                    <a:lnTo>
                      <a:pt x="12" y="20"/>
                    </a:lnTo>
                    <a:lnTo>
                      <a:pt x="24" y="42"/>
                    </a:lnTo>
                    <a:lnTo>
                      <a:pt x="24" y="42"/>
                    </a:lnTo>
                    <a:lnTo>
                      <a:pt x="34" y="68"/>
                    </a:lnTo>
                    <a:lnTo>
                      <a:pt x="34" y="68"/>
                    </a:lnTo>
                    <a:lnTo>
                      <a:pt x="38" y="80"/>
                    </a:lnTo>
                    <a:lnTo>
                      <a:pt x="38" y="80"/>
                    </a:lnTo>
                    <a:lnTo>
                      <a:pt x="42" y="94"/>
                    </a:lnTo>
                    <a:lnTo>
                      <a:pt x="42" y="94"/>
                    </a:lnTo>
                    <a:lnTo>
                      <a:pt x="50" y="116"/>
                    </a:lnTo>
                    <a:lnTo>
                      <a:pt x="50" y="116"/>
                    </a:lnTo>
                    <a:lnTo>
                      <a:pt x="54" y="140"/>
                    </a:lnTo>
                    <a:lnTo>
                      <a:pt x="54" y="140"/>
                    </a:lnTo>
                    <a:lnTo>
                      <a:pt x="42" y="120"/>
                    </a:lnTo>
                    <a:lnTo>
                      <a:pt x="42" y="120"/>
                    </a:lnTo>
                    <a:lnTo>
                      <a:pt x="32" y="98"/>
                    </a:lnTo>
                    <a:lnTo>
                      <a:pt x="32" y="98"/>
                    </a:lnTo>
                    <a:lnTo>
                      <a:pt x="26" y="86"/>
                    </a:lnTo>
                    <a:lnTo>
                      <a:pt x="26" y="86"/>
                    </a:lnTo>
                    <a:lnTo>
                      <a:pt x="22" y="72"/>
                    </a:lnTo>
                    <a:lnTo>
                      <a:pt x="22" y="72"/>
                    </a:lnTo>
                    <a:lnTo>
                      <a:pt x="12" y="46"/>
                    </a:lnTo>
                    <a:lnTo>
                      <a:pt x="12" y="46"/>
                    </a:lnTo>
                    <a:lnTo>
                      <a:pt x="6" y="24"/>
                    </a:lnTo>
                    <a:lnTo>
                      <a:pt x="6" y="24"/>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3" name="Freeform 242"/>
              <p:cNvSpPr/>
              <p:nvPr/>
            </p:nvSpPr>
            <p:spPr bwMode="auto">
              <a:xfrm>
                <a:off x="12925425" y="9182100"/>
                <a:ext cx="25400" cy="238125"/>
              </a:xfrm>
              <a:custGeom>
                <a:avLst/>
                <a:gdLst>
                  <a:gd name="T0" fmla="*/ 12 w 16"/>
                  <a:gd name="T1" fmla="*/ 0 h 150"/>
                  <a:gd name="T2" fmla="*/ 12 w 16"/>
                  <a:gd name="T3" fmla="*/ 0 h 150"/>
                  <a:gd name="T4" fmla="*/ 14 w 16"/>
                  <a:gd name="T5" fmla="*/ 24 h 150"/>
                  <a:gd name="T6" fmla="*/ 14 w 16"/>
                  <a:gd name="T7" fmla="*/ 24 h 150"/>
                  <a:gd name="T8" fmla="*/ 16 w 16"/>
                  <a:gd name="T9" fmla="*/ 48 h 150"/>
                  <a:gd name="T10" fmla="*/ 16 w 16"/>
                  <a:gd name="T11" fmla="*/ 48 h 150"/>
                  <a:gd name="T12" fmla="*/ 14 w 16"/>
                  <a:gd name="T13" fmla="*/ 76 h 150"/>
                  <a:gd name="T14" fmla="*/ 14 w 16"/>
                  <a:gd name="T15" fmla="*/ 76 h 150"/>
                  <a:gd name="T16" fmla="*/ 12 w 16"/>
                  <a:gd name="T17" fmla="*/ 90 h 150"/>
                  <a:gd name="T18" fmla="*/ 12 w 16"/>
                  <a:gd name="T19" fmla="*/ 90 h 150"/>
                  <a:gd name="T20" fmla="*/ 12 w 16"/>
                  <a:gd name="T21" fmla="*/ 104 h 150"/>
                  <a:gd name="T22" fmla="*/ 12 w 16"/>
                  <a:gd name="T23" fmla="*/ 104 h 150"/>
                  <a:gd name="T24" fmla="*/ 8 w 16"/>
                  <a:gd name="T25" fmla="*/ 126 h 150"/>
                  <a:gd name="T26" fmla="*/ 8 w 16"/>
                  <a:gd name="T27" fmla="*/ 126 h 150"/>
                  <a:gd name="T28" fmla="*/ 2 w 16"/>
                  <a:gd name="T29" fmla="*/ 150 h 150"/>
                  <a:gd name="T30" fmla="*/ 2 w 16"/>
                  <a:gd name="T31" fmla="*/ 150 h 150"/>
                  <a:gd name="T32" fmla="*/ 0 w 16"/>
                  <a:gd name="T33" fmla="*/ 126 h 150"/>
                  <a:gd name="T34" fmla="*/ 0 w 16"/>
                  <a:gd name="T35" fmla="*/ 126 h 150"/>
                  <a:gd name="T36" fmla="*/ 0 w 16"/>
                  <a:gd name="T37" fmla="*/ 102 h 150"/>
                  <a:gd name="T38" fmla="*/ 0 w 16"/>
                  <a:gd name="T39" fmla="*/ 102 h 150"/>
                  <a:gd name="T40" fmla="*/ 0 w 16"/>
                  <a:gd name="T41" fmla="*/ 88 h 150"/>
                  <a:gd name="T42" fmla="*/ 0 w 16"/>
                  <a:gd name="T43" fmla="*/ 88 h 150"/>
                  <a:gd name="T44" fmla="*/ 0 w 16"/>
                  <a:gd name="T45" fmla="*/ 74 h 150"/>
                  <a:gd name="T46" fmla="*/ 0 w 16"/>
                  <a:gd name="T47" fmla="*/ 74 h 150"/>
                  <a:gd name="T48" fmla="*/ 4 w 16"/>
                  <a:gd name="T49" fmla="*/ 48 h 150"/>
                  <a:gd name="T50" fmla="*/ 4 w 16"/>
                  <a:gd name="T51" fmla="*/ 48 h 150"/>
                  <a:gd name="T52" fmla="*/ 6 w 16"/>
                  <a:gd name="T53" fmla="*/ 24 h 150"/>
                  <a:gd name="T54" fmla="*/ 6 w 16"/>
                  <a:gd name="T55" fmla="*/ 24 h 150"/>
                  <a:gd name="T56" fmla="*/ 12 w 16"/>
                  <a:gd name="T5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0">
                    <a:moveTo>
                      <a:pt x="12" y="0"/>
                    </a:moveTo>
                    <a:lnTo>
                      <a:pt x="12" y="0"/>
                    </a:lnTo>
                    <a:lnTo>
                      <a:pt x="14" y="24"/>
                    </a:lnTo>
                    <a:lnTo>
                      <a:pt x="14" y="24"/>
                    </a:lnTo>
                    <a:lnTo>
                      <a:pt x="16" y="48"/>
                    </a:lnTo>
                    <a:lnTo>
                      <a:pt x="16" y="48"/>
                    </a:lnTo>
                    <a:lnTo>
                      <a:pt x="14" y="76"/>
                    </a:lnTo>
                    <a:lnTo>
                      <a:pt x="14" y="76"/>
                    </a:lnTo>
                    <a:lnTo>
                      <a:pt x="12" y="90"/>
                    </a:lnTo>
                    <a:lnTo>
                      <a:pt x="12" y="90"/>
                    </a:lnTo>
                    <a:lnTo>
                      <a:pt x="12" y="104"/>
                    </a:lnTo>
                    <a:lnTo>
                      <a:pt x="12" y="104"/>
                    </a:lnTo>
                    <a:lnTo>
                      <a:pt x="8" y="126"/>
                    </a:lnTo>
                    <a:lnTo>
                      <a:pt x="8" y="126"/>
                    </a:lnTo>
                    <a:lnTo>
                      <a:pt x="2" y="150"/>
                    </a:lnTo>
                    <a:lnTo>
                      <a:pt x="2" y="150"/>
                    </a:lnTo>
                    <a:lnTo>
                      <a:pt x="0" y="126"/>
                    </a:lnTo>
                    <a:lnTo>
                      <a:pt x="0" y="126"/>
                    </a:lnTo>
                    <a:lnTo>
                      <a:pt x="0" y="102"/>
                    </a:lnTo>
                    <a:lnTo>
                      <a:pt x="0" y="102"/>
                    </a:lnTo>
                    <a:lnTo>
                      <a:pt x="0" y="88"/>
                    </a:lnTo>
                    <a:lnTo>
                      <a:pt x="0" y="88"/>
                    </a:lnTo>
                    <a:lnTo>
                      <a:pt x="0" y="74"/>
                    </a:lnTo>
                    <a:lnTo>
                      <a:pt x="0" y="74"/>
                    </a:lnTo>
                    <a:lnTo>
                      <a:pt x="4" y="48"/>
                    </a:lnTo>
                    <a:lnTo>
                      <a:pt x="4" y="48"/>
                    </a:lnTo>
                    <a:lnTo>
                      <a:pt x="6" y="24"/>
                    </a:lnTo>
                    <a:lnTo>
                      <a:pt x="6" y="24"/>
                    </a:lnTo>
                    <a:lnTo>
                      <a:pt x="12"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4" name="Freeform 243"/>
              <p:cNvSpPr/>
              <p:nvPr/>
            </p:nvSpPr>
            <p:spPr bwMode="auto">
              <a:xfrm>
                <a:off x="12925425" y="9182100"/>
                <a:ext cx="25400" cy="238125"/>
              </a:xfrm>
              <a:custGeom>
                <a:avLst/>
                <a:gdLst>
                  <a:gd name="T0" fmla="*/ 12 w 16"/>
                  <a:gd name="T1" fmla="*/ 0 h 150"/>
                  <a:gd name="T2" fmla="*/ 12 w 16"/>
                  <a:gd name="T3" fmla="*/ 0 h 150"/>
                  <a:gd name="T4" fmla="*/ 14 w 16"/>
                  <a:gd name="T5" fmla="*/ 24 h 150"/>
                  <a:gd name="T6" fmla="*/ 14 w 16"/>
                  <a:gd name="T7" fmla="*/ 24 h 150"/>
                  <a:gd name="T8" fmla="*/ 16 w 16"/>
                  <a:gd name="T9" fmla="*/ 48 h 150"/>
                  <a:gd name="T10" fmla="*/ 16 w 16"/>
                  <a:gd name="T11" fmla="*/ 48 h 150"/>
                  <a:gd name="T12" fmla="*/ 14 w 16"/>
                  <a:gd name="T13" fmla="*/ 76 h 150"/>
                  <a:gd name="T14" fmla="*/ 14 w 16"/>
                  <a:gd name="T15" fmla="*/ 76 h 150"/>
                  <a:gd name="T16" fmla="*/ 12 w 16"/>
                  <a:gd name="T17" fmla="*/ 90 h 150"/>
                  <a:gd name="T18" fmla="*/ 12 w 16"/>
                  <a:gd name="T19" fmla="*/ 90 h 150"/>
                  <a:gd name="T20" fmla="*/ 12 w 16"/>
                  <a:gd name="T21" fmla="*/ 104 h 150"/>
                  <a:gd name="T22" fmla="*/ 12 w 16"/>
                  <a:gd name="T23" fmla="*/ 104 h 150"/>
                  <a:gd name="T24" fmla="*/ 8 w 16"/>
                  <a:gd name="T25" fmla="*/ 126 h 150"/>
                  <a:gd name="T26" fmla="*/ 8 w 16"/>
                  <a:gd name="T27" fmla="*/ 126 h 150"/>
                  <a:gd name="T28" fmla="*/ 2 w 16"/>
                  <a:gd name="T29" fmla="*/ 150 h 150"/>
                  <a:gd name="T30" fmla="*/ 2 w 16"/>
                  <a:gd name="T31" fmla="*/ 150 h 150"/>
                  <a:gd name="T32" fmla="*/ 0 w 16"/>
                  <a:gd name="T33" fmla="*/ 126 h 150"/>
                  <a:gd name="T34" fmla="*/ 0 w 16"/>
                  <a:gd name="T35" fmla="*/ 126 h 150"/>
                  <a:gd name="T36" fmla="*/ 0 w 16"/>
                  <a:gd name="T37" fmla="*/ 102 h 150"/>
                  <a:gd name="T38" fmla="*/ 0 w 16"/>
                  <a:gd name="T39" fmla="*/ 102 h 150"/>
                  <a:gd name="T40" fmla="*/ 0 w 16"/>
                  <a:gd name="T41" fmla="*/ 88 h 150"/>
                  <a:gd name="T42" fmla="*/ 0 w 16"/>
                  <a:gd name="T43" fmla="*/ 88 h 150"/>
                  <a:gd name="T44" fmla="*/ 0 w 16"/>
                  <a:gd name="T45" fmla="*/ 74 h 150"/>
                  <a:gd name="T46" fmla="*/ 0 w 16"/>
                  <a:gd name="T47" fmla="*/ 74 h 150"/>
                  <a:gd name="T48" fmla="*/ 4 w 16"/>
                  <a:gd name="T49" fmla="*/ 48 h 150"/>
                  <a:gd name="T50" fmla="*/ 4 w 16"/>
                  <a:gd name="T51" fmla="*/ 48 h 150"/>
                  <a:gd name="T52" fmla="*/ 6 w 16"/>
                  <a:gd name="T53" fmla="*/ 24 h 150"/>
                  <a:gd name="T54" fmla="*/ 6 w 16"/>
                  <a:gd name="T55" fmla="*/ 24 h 150"/>
                  <a:gd name="T56" fmla="*/ 12 w 16"/>
                  <a:gd name="T5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 h="150">
                    <a:moveTo>
                      <a:pt x="12" y="0"/>
                    </a:moveTo>
                    <a:lnTo>
                      <a:pt x="12" y="0"/>
                    </a:lnTo>
                    <a:lnTo>
                      <a:pt x="14" y="24"/>
                    </a:lnTo>
                    <a:lnTo>
                      <a:pt x="14" y="24"/>
                    </a:lnTo>
                    <a:lnTo>
                      <a:pt x="16" y="48"/>
                    </a:lnTo>
                    <a:lnTo>
                      <a:pt x="16" y="48"/>
                    </a:lnTo>
                    <a:lnTo>
                      <a:pt x="14" y="76"/>
                    </a:lnTo>
                    <a:lnTo>
                      <a:pt x="14" y="76"/>
                    </a:lnTo>
                    <a:lnTo>
                      <a:pt x="12" y="90"/>
                    </a:lnTo>
                    <a:lnTo>
                      <a:pt x="12" y="90"/>
                    </a:lnTo>
                    <a:lnTo>
                      <a:pt x="12" y="104"/>
                    </a:lnTo>
                    <a:lnTo>
                      <a:pt x="12" y="104"/>
                    </a:lnTo>
                    <a:lnTo>
                      <a:pt x="8" y="126"/>
                    </a:lnTo>
                    <a:lnTo>
                      <a:pt x="8" y="126"/>
                    </a:lnTo>
                    <a:lnTo>
                      <a:pt x="2" y="150"/>
                    </a:lnTo>
                    <a:lnTo>
                      <a:pt x="2" y="150"/>
                    </a:lnTo>
                    <a:lnTo>
                      <a:pt x="0" y="126"/>
                    </a:lnTo>
                    <a:lnTo>
                      <a:pt x="0" y="126"/>
                    </a:lnTo>
                    <a:lnTo>
                      <a:pt x="0" y="102"/>
                    </a:lnTo>
                    <a:lnTo>
                      <a:pt x="0" y="102"/>
                    </a:lnTo>
                    <a:lnTo>
                      <a:pt x="0" y="88"/>
                    </a:lnTo>
                    <a:lnTo>
                      <a:pt x="0" y="88"/>
                    </a:lnTo>
                    <a:lnTo>
                      <a:pt x="0" y="74"/>
                    </a:lnTo>
                    <a:lnTo>
                      <a:pt x="0" y="74"/>
                    </a:lnTo>
                    <a:lnTo>
                      <a:pt x="4" y="48"/>
                    </a:lnTo>
                    <a:lnTo>
                      <a:pt x="4" y="48"/>
                    </a:lnTo>
                    <a:lnTo>
                      <a:pt x="6" y="24"/>
                    </a:lnTo>
                    <a:lnTo>
                      <a:pt x="6" y="2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5" name="Freeform 244"/>
              <p:cNvSpPr/>
              <p:nvPr/>
            </p:nvSpPr>
            <p:spPr bwMode="auto">
              <a:xfrm>
                <a:off x="13106400" y="9255125"/>
                <a:ext cx="114300" cy="209550"/>
              </a:xfrm>
              <a:custGeom>
                <a:avLst/>
                <a:gdLst>
                  <a:gd name="T0" fmla="*/ 72 w 72"/>
                  <a:gd name="T1" fmla="*/ 0 h 132"/>
                  <a:gd name="T2" fmla="*/ 72 w 72"/>
                  <a:gd name="T3" fmla="*/ 0 h 132"/>
                  <a:gd name="T4" fmla="*/ 66 w 72"/>
                  <a:gd name="T5" fmla="*/ 24 h 132"/>
                  <a:gd name="T6" fmla="*/ 66 w 72"/>
                  <a:gd name="T7" fmla="*/ 24 h 132"/>
                  <a:gd name="T8" fmla="*/ 56 w 72"/>
                  <a:gd name="T9" fmla="*/ 46 h 132"/>
                  <a:gd name="T10" fmla="*/ 56 w 72"/>
                  <a:gd name="T11" fmla="*/ 46 h 132"/>
                  <a:gd name="T12" fmla="*/ 42 w 72"/>
                  <a:gd name="T13" fmla="*/ 70 h 132"/>
                  <a:gd name="T14" fmla="*/ 42 w 72"/>
                  <a:gd name="T15" fmla="*/ 70 h 132"/>
                  <a:gd name="T16" fmla="*/ 36 w 72"/>
                  <a:gd name="T17" fmla="*/ 82 h 132"/>
                  <a:gd name="T18" fmla="*/ 36 w 72"/>
                  <a:gd name="T19" fmla="*/ 82 h 132"/>
                  <a:gd name="T20" fmla="*/ 28 w 72"/>
                  <a:gd name="T21" fmla="*/ 94 h 132"/>
                  <a:gd name="T22" fmla="*/ 28 w 72"/>
                  <a:gd name="T23" fmla="*/ 94 h 132"/>
                  <a:gd name="T24" fmla="*/ 16 w 72"/>
                  <a:gd name="T25" fmla="*/ 114 h 132"/>
                  <a:gd name="T26" fmla="*/ 16 w 72"/>
                  <a:gd name="T27" fmla="*/ 114 h 132"/>
                  <a:gd name="T28" fmla="*/ 0 w 72"/>
                  <a:gd name="T29" fmla="*/ 132 h 132"/>
                  <a:gd name="T30" fmla="*/ 0 w 72"/>
                  <a:gd name="T31" fmla="*/ 132 h 132"/>
                  <a:gd name="T32" fmla="*/ 8 w 72"/>
                  <a:gd name="T33" fmla="*/ 110 h 132"/>
                  <a:gd name="T34" fmla="*/ 8 w 72"/>
                  <a:gd name="T35" fmla="*/ 110 h 132"/>
                  <a:gd name="T36" fmla="*/ 18 w 72"/>
                  <a:gd name="T37" fmla="*/ 88 h 132"/>
                  <a:gd name="T38" fmla="*/ 18 w 72"/>
                  <a:gd name="T39" fmla="*/ 88 h 132"/>
                  <a:gd name="T40" fmla="*/ 24 w 72"/>
                  <a:gd name="T41" fmla="*/ 76 h 132"/>
                  <a:gd name="T42" fmla="*/ 24 w 72"/>
                  <a:gd name="T43" fmla="*/ 76 h 132"/>
                  <a:gd name="T44" fmla="*/ 30 w 72"/>
                  <a:gd name="T45" fmla="*/ 64 h 132"/>
                  <a:gd name="T46" fmla="*/ 30 w 72"/>
                  <a:gd name="T47" fmla="*/ 64 h 132"/>
                  <a:gd name="T48" fmla="*/ 44 w 72"/>
                  <a:gd name="T49" fmla="*/ 40 h 132"/>
                  <a:gd name="T50" fmla="*/ 44 w 72"/>
                  <a:gd name="T51" fmla="*/ 40 h 132"/>
                  <a:gd name="T52" fmla="*/ 58 w 72"/>
                  <a:gd name="T53" fmla="*/ 20 h 132"/>
                  <a:gd name="T54" fmla="*/ 58 w 72"/>
                  <a:gd name="T55" fmla="*/ 20 h 132"/>
                  <a:gd name="T56" fmla="*/ 72 w 72"/>
                  <a:gd name="T5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132">
                    <a:moveTo>
                      <a:pt x="72" y="0"/>
                    </a:moveTo>
                    <a:lnTo>
                      <a:pt x="72" y="0"/>
                    </a:lnTo>
                    <a:lnTo>
                      <a:pt x="66" y="24"/>
                    </a:lnTo>
                    <a:lnTo>
                      <a:pt x="66" y="24"/>
                    </a:lnTo>
                    <a:lnTo>
                      <a:pt x="56" y="46"/>
                    </a:lnTo>
                    <a:lnTo>
                      <a:pt x="56" y="46"/>
                    </a:lnTo>
                    <a:lnTo>
                      <a:pt x="42" y="70"/>
                    </a:lnTo>
                    <a:lnTo>
                      <a:pt x="42" y="70"/>
                    </a:lnTo>
                    <a:lnTo>
                      <a:pt x="36" y="82"/>
                    </a:lnTo>
                    <a:lnTo>
                      <a:pt x="36" y="82"/>
                    </a:lnTo>
                    <a:lnTo>
                      <a:pt x="28" y="94"/>
                    </a:lnTo>
                    <a:lnTo>
                      <a:pt x="28" y="94"/>
                    </a:lnTo>
                    <a:lnTo>
                      <a:pt x="16" y="114"/>
                    </a:lnTo>
                    <a:lnTo>
                      <a:pt x="16" y="114"/>
                    </a:lnTo>
                    <a:lnTo>
                      <a:pt x="0" y="132"/>
                    </a:lnTo>
                    <a:lnTo>
                      <a:pt x="0" y="132"/>
                    </a:lnTo>
                    <a:lnTo>
                      <a:pt x="8" y="110"/>
                    </a:lnTo>
                    <a:lnTo>
                      <a:pt x="8" y="110"/>
                    </a:lnTo>
                    <a:lnTo>
                      <a:pt x="18" y="88"/>
                    </a:lnTo>
                    <a:lnTo>
                      <a:pt x="18" y="88"/>
                    </a:lnTo>
                    <a:lnTo>
                      <a:pt x="24" y="76"/>
                    </a:lnTo>
                    <a:lnTo>
                      <a:pt x="24" y="76"/>
                    </a:lnTo>
                    <a:lnTo>
                      <a:pt x="30" y="64"/>
                    </a:lnTo>
                    <a:lnTo>
                      <a:pt x="30" y="64"/>
                    </a:lnTo>
                    <a:lnTo>
                      <a:pt x="44" y="40"/>
                    </a:lnTo>
                    <a:lnTo>
                      <a:pt x="44" y="40"/>
                    </a:lnTo>
                    <a:lnTo>
                      <a:pt x="58" y="20"/>
                    </a:lnTo>
                    <a:lnTo>
                      <a:pt x="58" y="20"/>
                    </a:lnTo>
                    <a:lnTo>
                      <a:pt x="72"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6" name="Freeform 245"/>
              <p:cNvSpPr/>
              <p:nvPr/>
            </p:nvSpPr>
            <p:spPr bwMode="auto">
              <a:xfrm>
                <a:off x="13106400" y="9255125"/>
                <a:ext cx="114300" cy="209550"/>
              </a:xfrm>
              <a:custGeom>
                <a:avLst/>
                <a:gdLst>
                  <a:gd name="T0" fmla="*/ 72 w 72"/>
                  <a:gd name="T1" fmla="*/ 0 h 132"/>
                  <a:gd name="T2" fmla="*/ 72 w 72"/>
                  <a:gd name="T3" fmla="*/ 0 h 132"/>
                  <a:gd name="T4" fmla="*/ 66 w 72"/>
                  <a:gd name="T5" fmla="*/ 24 h 132"/>
                  <a:gd name="T6" fmla="*/ 66 w 72"/>
                  <a:gd name="T7" fmla="*/ 24 h 132"/>
                  <a:gd name="T8" fmla="*/ 56 w 72"/>
                  <a:gd name="T9" fmla="*/ 46 h 132"/>
                  <a:gd name="T10" fmla="*/ 56 w 72"/>
                  <a:gd name="T11" fmla="*/ 46 h 132"/>
                  <a:gd name="T12" fmla="*/ 42 w 72"/>
                  <a:gd name="T13" fmla="*/ 70 h 132"/>
                  <a:gd name="T14" fmla="*/ 42 w 72"/>
                  <a:gd name="T15" fmla="*/ 70 h 132"/>
                  <a:gd name="T16" fmla="*/ 36 w 72"/>
                  <a:gd name="T17" fmla="*/ 82 h 132"/>
                  <a:gd name="T18" fmla="*/ 36 w 72"/>
                  <a:gd name="T19" fmla="*/ 82 h 132"/>
                  <a:gd name="T20" fmla="*/ 28 w 72"/>
                  <a:gd name="T21" fmla="*/ 94 h 132"/>
                  <a:gd name="T22" fmla="*/ 28 w 72"/>
                  <a:gd name="T23" fmla="*/ 94 h 132"/>
                  <a:gd name="T24" fmla="*/ 16 w 72"/>
                  <a:gd name="T25" fmla="*/ 114 h 132"/>
                  <a:gd name="T26" fmla="*/ 16 w 72"/>
                  <a:gd name="T27" fmla="*/ 114 h 132"/>
                  <a:gd name="T28" fmla="*/ 0 w 72"/>
                  <a:gd name="T29" fmla="*/ 132 h 132"/>
                  <a:gd name="T30" fmla="*/ 0 w 72"/>
                  <a:gd name="T31" fmla="*/ 132 h 132"/>
                  <a:gd name="T32" fmla="*/ 8 w 72"/>
                  <a:gd name="T33" fmla="*/ 110 h 132"/>
                  <a:gd name="T34" fmla="*/ 8 w 72"/>
                  <a:gd name="T35" fmla="*/ 110 h 132"/>
                  <a:gd name="T36" fmla="*/ 18 w 72"/>
                  <a:gd name="T37" fmla="*/ 88 h 132"/>
                  <a:gd name="T38" fmla="*/ 18 w 72"/>
                  <a:gd name="T39" fmla="*/ 88 h 132"/>
                  <a:gd name="T40" fmla="*/ 24 w 72"/>
                  <a:gd name="T41" fmla="*/ 76 h 132"/>
                  <a:gd name="T42" fmla="*/ 24 w 72"/>
                  <a:gd name="T43" fmla="*/ 76 h 132"/>
                  <a:gd name="T44" fmla="*/ 30 w 72"/>
                  <a:gd name="T45" fmla="*/ 64 h 132"/>
                  <a:gd name="T46" fmla="*/ 30 w 72"/>
                  <a:gd name="T47" fmla="*/ 64 h 132"/>
                  <a:gd name="T48" fmla="*/ 44 w 72"/>
                  <a:gd name="T49" fmla="*/ 40 h 132"/>
                  <a:gd name="T50" fmla="*/ 44 w 72"/>
                  <a:gd name="T51" fmla="*/ 40 h 132"/>
                  <a:gd name="T52" fmla="*/ 58 w 72"/>
                  <a:gd name="T53" fmla="*/ 20 h 132"/>
                  <a:gd name="T54" fmla="*/ 58 w 72"/>
                  <a:gd name="T55" fmla="*/ 20 h 132"/>
                  <a:gd name="T56" fmla="*/ 72 w 72"/>
                  <a:gd name="T57"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 h="132">
                    <a:moveTo>
                      <a:pt x="72" y="0"/>
                    </a:moveTo>
                    <a:lnTo>
                      <a:pt x="72" y="0"/>
                    </a:lnTo>
                    <a:lnTo>
                      <a:pt x="66" y="24"/>
                    </a:lnTo>
                    <a:lnTo>
                      <a:pt x="66" y="24"/>
                    </a:lnTo>
                    <a:lnTo>
                      <a:pt x="56" y="46"/>
                    </a:lnTo>
                    <a:lnTo>
                      <a:pt x="56" y="46"/>
                    </a:lnTo>
                    <a:lnTo>
                      <a:pt x="42" y="70"/>
                    </a:lnTo>
                    <a:lnTo>
                      <a:pt x="42" y="70"/>
                    </a:lnTo>
                    <a:lnTo>
                      <a:pt x="36" y="82"/>
                    </a:lnTo>
                    <a:lnTo>
                      <a:pt x="36" y="82"/>
                    </a:lnTo>
                    <a:lnTo>
                      <a:pt x="28" y="94"/>
                    </a:lnTo>
                    <a:lnTo>
                      <a:pt x="28" y="94"/>
                    </a:lnTo>
                    <a:lnTo>
                      <a:pt x="16" y="114"/>
                    </a:lnTo>
                    <a:lnTo>
                      <a:pt x="16" y="114"/>
                    </a:lnTo>
                    <a:lnTo>
                      <a:pt x="0" y="132"/>
                    </a:lnTo>
                    <a:lnTo>
                      <a:pt x="0" y="132"/>
                    </a:lnTo>
                    <a:lnTo>
                      <a:pt x="8" y="110"/>
                    </a:lnTo>
                    <a:lnTo>
                      <a:pt x="8" y="110"/>
                    </a:lnTo>
                    <a:lnTo>
                      <a:pt x="18" y="88"/>
                    </a:lnTo>
                    <a:lnTo>
                      <a:pt x="18" y="88"/>
                    </a:lnTo>
                    <a:lnTo>
                      <a:pt x="24" y="76"/>
                    </a:lnTo>
                    <a:lnTo>
                      <a:pt x="24" y="76"/>
                    </a:lnTo>
                    <a:lnTo>
                      <a:pt x="30" y="64"/>
                    </a:lnTo>
                    <a:lnTo>
                      <a:pt x="30" y="64"/>
                    </a:lnTo>
                    <a:lnTo>
                      <a:pt x="44" y="40"/>
                    </a:lnTo>
                    <a:lnTo>
                      <a:pt x="44" y="40"/>
                    </a:lnTo>
                    <a:lnTo>
                      <a:pt x="58" y="20"/>
                    </a:lnTo>
                    <a:lnTo>
                      <a:pt x="58" y="20"/>
                    </a:lnTo>
                    <a:lnTo>
                      <a:pt x="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7" name="Freeform 246"/>
              <p:cNvSpPr/>
              <p:nvPr/>
            </p:nvSpPr>
            <p:spPr bwMode="auto">
              <a:xfrm>
                <a:off x="13249275" y="9439275"/>
                <a:ext cx="193675" cy="142875"/>
              </a:xfrm>
              <a:custGeom>
                <a:avLst/>
                <a:gdLst>
                  <a:gd name="T0" fmla="*/ 122 w 122"/>
                  <a:gd name="T1" fmla="*/ 0 h 90"/>
                  <a:gd name="T2" fmla="*/ 122 w 122"/>
                  <a:gd name="T3" fmla="*/ 0 h 90"/>
                  <a:gd name="T4" fmla="*/ 106 w 122"/>
                  <a:gd name="T5" fmla="*/ 18 h 90"/>
                  <a:gd name="T6" fmla="*/ 106 w 122"/>
                  <a:gd name="T7" fmla="*/ 18 h 90"/>
                  <a:gd name="T8" fmla="*/ 86 w 122"/>
                  <a:gd name="T9" fmla="*/ 34 h 90"/>
                  <a:gd name="T10" fmla="*/ 86 w 122"/>
                  <a:gd name="T11" fmla="*/ 34 h 90"/>
                  <a:gd name="T12" fmla="*/ 66 w 122"/>
                  <a:gd name="T13" fmla="*/ 50 h 90"/>
                  <a:gd name="T14" fmla="*/ 66 w 122"/>
                  <a:gd name="T15" fmla="*/ 50 h 90"/>
                  <a:gd name="T16" fmla="*/ 54 w 122"/>
                  <a:gd name="T17" fmla="*/ 58 h 90"/>
                  <a:gd name="T18" fmla="*/ 54 w 122"/>
                  <a:gd name="T19" fmla="*/ 58 h 90"/>
                  <a:gd name="T20" fmla="*/ 42 w 122"/>
                  <a:gd name="T21" fmla="*/ 66 h 90"/>
                  <a:gd name="T22" fmla="*/ 42 w 122"/>
                  <a:gd name="T23" fmla="*/ 66 h 90"/>
                  <a:gd name="T24" fmla="*/ 22 w 122"/>
                  <a:gd name="T25" fmla="*/ 78 h 90"/>
                  <a:gd name="T26" fmla="*/ 22 w 122"/>
                  <a:gd name="T27" fmla="*/ 78 h 90"/>
                  <a:gd name="T28" fmla="*/ 0 w 122"/>
                  <a:gd name="T29" fmla="*/ 90 h 90"/>
                  <a:gd name="T30" fmla="*/ 0 w 122"/>
                  <a:gd name="T31" fmla="*/ 90 h 90"/>
                  <a:gd name="T32" fmla="*/ 18 w 122"/>
                  <a:gd name="T33" fmla="*/ 72 h 90"/>
                  <a:gd name="T34" fmla="*/ 18 w 122"/>
                  <a:gd name="T35" fmla="*/ 72 h 90"/>
                  <a:gd name="T36" fmla="*/ 36 w 122"/>
                  <a:gd name="T37" fmla="*/ 56 h 90"/>
                  <a:gd name="T38" fmla="*/ 36 w 122"/>
                  <a:gd name="T39" fmla="*/ 56 h 90"/>
                  <a:gd name="T40" fmla="*/ 46 w 122"/>
                  <a:gd name="T41" fmla="*/ 48 h 90"/>
                  <a:gd name="T42" fmla="*/ 46 w 122"/>
                  <a:gd name="T43" fmla="*/ 48 h 90"/>
                  <a:gd name="T44" fmla="*/ 58 w 122"/>
                  <a:gd name="T45" fmla="*/ 40 h 90"/>
                  <a:gd name="T46" fmla="*/ 58 w 122"/>
                  <a:gd name="T47" fmla="*/ 40 h 90"/>
                  <a:gd name="T48" fmla="*/ 80 w 122"/>
                  <a:gd name="T49" fmla="*/ 24 h 90"/>
                  <a:gd name="T50" fmla="*/ 80 w 122"/>
                  <a:gd name="T51" fmla="*/ 24 h 90"/>
                  <a:gd name="T52" fmla="*/ 100 w 122"/>
                  <a:gd name="T53" fmla="*/ 12 h 90"/>
                  <a:gd name="T54" fmla="*/ 100 w 122"/>
                  <a:gd name="T55" fmla="*/ 12 h 90"/>
                  <a:gd name="T56" fmla="*/ 122 w 122"/>
                  <a:gd name="T5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2" h="90">
                    <a:moveTo>
                      <a:pt x="122" y="0"/>
                    </a:moveTo>
                    <a:lnTo>
                      <a:pt x="122" y="0"/>
                    </a:lnTo>
                    <a:lnTo>
                      <a:pt x="106" y="18"/>
                    </a:lnTo>
                    <a:lnTo>
                      <a:pt x="106" y="18"/>
                    </a:lnTo>
                    <a:lnTo>
                      <a:pt x="86" y="34"/>
                    </a:lnTo>
                    <a:lnTo>
                      <a:pt x="86" y="34"/>
                    </a:lnTo>
                    <a:lnTo>
                      <a:pt x="66" y="50"/>
                    </a:lnTo>
                    <a:lnTo>
                      <a:pt x="66" y="50"/>
                    </a:lnTo>
                    <a:lnTo>
                      <a:pt x="54" y="58"/>
                    </a:lnTo>
                    <a:lnTo>
                      <a:pt x="54" y="58"/>
                    </a:lnTo>
                    <a:lnTo>
                      <a:pt x="42" y="66"/>
                    </a:lnTo>
                    <a:lnTo>
                      <a:pt x="42" y="66"/>
                    </a:lnTo>
                    <a:lnTo>
                      <a:pt x="22" y="78"/>
                    </a:lnTo>
                    <a:lnTo>
                      <a:pt x="22" y="78"/>
                    </a:lnTo>
                    <a:lnTo>
                      <a:pt x="0" y="90"/>
                    </a:lnTo>
                    <a:lnTo>
                      <a:pt x="0" y="90"/>
                    </a:lnTo>
                    <a:lnTo>
                      <a:pt x="18" y="72"/>
                    </a:lnTo>
                    <a:lnTo>
                      <a:pt x="18" y="72"/>
                    </a:lnTo>
                    <a:lnTo>
                      <a:pt x="36" y="56"/>
                    </a:lnTo>
                    <a:lnTo>
                      <a:pt x="36" y="56"/>
                    </a:lnTo>
                    <a:lnTo>
                      <a:pt x="46" y="48"/>
                    </a:lnTo>
                    <a:lnTo>
                      <a:pt x="46" y="48"/>
                    </a:lnTo>
                    <a:lnTo>
                      <a:pt x="58" y="40"/>
                    </a:lnTo>
                    <a:lnTo>
                      <a:pt x="58" y="40"/>
                    </a:lnTo>
                    <a:lnTo>
                      <a:pt x="80" y="24"/>
                    </a:lnTo>
                    <a:lnTo>
                      <a:pt x="80" y="24"/>
                    </a:lnTo>
                    <a:lnTo>
                      <a:pt x="100" y="12"/>
                    </a:lnTo>
                    <a:lnTo>
                      <a:pt x="100" y="12"/>
                    </a:lnTo>
                    <a:lnTo>
                      <a:pt x="122"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8" name="Freeform 247"/>
              <p:cNvSpPr/>
              <p:nvPr/>
            </p:nvSpPr>
            <p:spPr bwMode="auto">
              <a:xfrm>
                <a:off x="13249275" y="9439275"/>
                <a:ext cx="193675" cy="142875"/>
              </a:xfrm>
              <a:custGeom>
                <a:avLst/>
                <a:gdLst>
                  <a:gd name="T0" fmla="*/ 122 w 122"/>
                  <a:gd name="T1" fmla="*/ 0 h 90"/>
                  <a:gd name="T2" fmla="*/ 122 w 122"/>
                  <a:gd name="T3" fmla="*/ 0 h 90"/>
                  <a:gd name="T4" fmla="*/ 106 w 122"/>
                  <a:gd name="T5" fmla="*/ 18 h 90"/>
                  <a:gd name="T6" fmla="*/ 106 w 122"/>
                  <a:gd name="T7" fmla="*/ 18 h 90"/>
                  <a:gd name="T8" fmla="*/ 86 w 122"/>
                  <a:gd name="T9" fmla="*/ 34 h 90"/>
                  <a:gd name="T10" fmla="*/ 86 w 122"/>
                  <a:gd name="T11" fmla="*/ 34 h 90"/>
                  <a:gd name="T12" fmla="*/ 66 w 122"/>
                  <a:gd name="T13" fmla="*/ 50 h 90"/>
                  <a:gd name="T14" fmla="*/ 66 w 122"/>
                  <a:gd name="T15" fmla="*/ 50 h 90"/>
                  <a:gd name="T16" fmla="*/ 54 w 122"/>
                  <a:gd name="T17" fmla="*/ 58 h 90"/>
                  <a:gd name="T18" fmla="*/ 54 w 122"/>
                  <a:gd name="T19" fmla="*/ 58 h 90"/>
                  <a:gd name="T20" fmla="*/ 42 w 122"/>
                  <a:gd name="T21" fmla="*/ 66 h 90"/>
                  <a:gd name="T22" fmla="*/ 42 w 122"/>
                  <a:gd name="T23" fmla="*/ 66 h 90"/>
                  <a:gd name="T24" fmla="*/ 22 w 122"/>
                  <a:gd name="T25" fmla="*/ 78 h 90"/>
                  <a:gd name="T26" fmla="*/ 22 w 122"/>
                  <a:gd name="T27" fmla="*/ 78 h 90"/>
                  <a:gd name="T28" fmla="*/ 0 w 122"/>
                  <a:gd name="T29" fmla="*/ 90 h 90"/>
                  <a:gd name="T30" fmla="*/ 0 w 122"/>
                  <a:gd name="T31" fmla="*/ 90 h 90"/>
                  <a:gd name="T32" fmla="*/ 18 w 122"/>
                  <a:gd name="T33" fmla="*/ 72 h 90"/>
                  <a:gd name="T34" fmla="*/ 18 w 122"/>
                  <a:gd name="T35" fmla="*/ 72 h 90"/>
                  <a:gd name="T36" fmla="*/ 36 w 122"/>
                  <a:gd name="T37" fmla="*/ 56 h 90"/>
                  <a:gd name="T38" fmla="*/ 36 w 122"/>
                  <a:gd name="T39" fmla="*/ 56 h 90"/>
                  <a:gd name="T40" fmla="*/ 46 w 122"/>
                  <a:gd name="T41" fmla="*/ 48 h 90"/>
                  <a:gd name="T42" fmla="*/ 46 w 122"/>
                  <a:gd name="T43" fmla="*/ 48 h 90"/>
                  <a:gd name="T44" fmla="*/ 58 w 122"/>
                  <a:gd name="T45" fmla="*/ 40 h 90"/>
                  <a:gd name="T46" fmla="*/ 58 w 122"/>
                  <a:gd name="T47" fmla="*/ 40 h 90"/>
                  <a:gd name="T48" fmla="*/ 80 w 122"/>
                  <a:gd name="T49" fmla="*/ 24 h 90"/>
                  <a:gd name="T50" fmla="*/ 80 w 122"/>
                  <a:gd name="T51" fmla="*/ 24 h 90"/>
                  <a:gd name="T52" fmla="*/ 100 w 122"/>
                  <a:gd name="T53" fmla="*/ 12 h 90"/>
                  <a:gd name="T54" fmla="*/ 100 w 122"/>
                  <a:gd name="T55" fmla="*/ 12 h 90"/>
                  <a:gd name="T56" fmla="*/ 122 w 122"/>
                  <a:gd name="T5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2" h="90">
                    <a:moveTo>
                      <a:pt x="122" y="0"/>
                    </a:moveTo>
                    <a:lnTo>
                      <a:pt x="122" y="0"/>
                    </a:lnTo>
                    <a:lnTo>
                      <a:pt x="106" y="18"/>
                    </a:lnTo>
                    <a:lnTo>
                      <a:pt x="106" y="18"/>
                    </a:lnTo>
                    <a:lnTo>
                      <a:pt x="86" y="34"/>
                    </a:lnTo>
                    <a:lnTo>
                      <a:pt x="86" y="34"/>
                    </a:lnTo>
                    <a:lnTo>
                      <a:pt x="66" y="50"/>
                    </a:lnTo>
                    <a:lnTo>
                      <a:pt x="66" y="50"/>
                    </a:lnTo>
                    <a:lnTo>
                      <a:pt x="54" y="58"/>
                    </a:lnTo>
                    <a:lnTo>
                      <a:pt x="54" y="58"/>
                    </a:lnTo>
                    <a:lnTo>
                      <a:pt x="42" y="66"/>
                    </a:lnTo>
                    <a:lnTo>
                      <a:pt x="42" y="66"/>
                    </a:lnTo>
                    <a:lnTo>
                      <a:pt x="22" y="78"/>
                    </a:lnTo>
                    <a:lnTo>
                      <a:pt x="22" y="78"/>
                    </a:lnTo>
                    <a:lnTo>
                      <a:pt x="0" y="90"/>
                    </a:lnTo>
                    <a:lnTo>
                      <a:pt x="0" y="90"/>
                    </a:lnTo>
                    <a:lnTo>
                      <a:pt x="18" y="72"/>
                    </a:lnTo>
                    <a:lnTo>
                      <a:pt x="18" y="72"/>
                    </a:lnTo>
                    <a:lnTo>
                      <a:pt x="36" y="56"/>
                    </a:lnTo>
                    <a:lnTo>
                      <a:pt x="36" y="56"/>
                    </a:lnTo>
                    <a:lnTo>
                      <a:pt x="46" y="48"/>
                    </a:lnTo>
                    <a:lnTo>
                      <a:pt x="46" y="48"/>
                    </a:lnTo>
                    <a:lnTo>
                      <a:pt x="58" y="40"/>
                    </a:lnTo>
                    <a:lnTo>
                      <a:pt x="58" y="40"/>
                    </a:lnTo>
                    <a:lnTo>
                      <a:pt x="80" y="24"/>
                    </a:lnTo>
                    <a:lnTo>
                      <a:pt x="80" y="24"/>
                    </a:lnTo>
                    <a:lnTo>
                      <a:pt x="100" y="12"/>
                    </a:lnTo>
                    <a:lnTo>
                      <a:pt x="100" y="12"/>
                    </a:lnTo>
                    <a:lnTo>
                      <a:pt x="1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9" name="Freeform 248"/>
              <p:cNvSpPr/>
              <p:nvPr/>
            </p:nvSpPr>
            <p:spPr bwMode="auto">
              <a:xfrm>
                <a:off x="13331825" y="9699625"/>
                <a:ext cx="231775" cy="47625"/>
              </a:xfrm>
              <a:custGeom>
                <a:avLst/>
                <a:gdLst>
                  <a:gd name="T0" fmla="*/ 146 w 146"/>
                  <a:gd name="T1" fmla="*/ 0 h 30"/>
                  <a:gd name="T2" fmla="*/ 146 w 146"/>
                  <a:gd name="T3" fmla="*/ 0 h 30"/>
                  <a:gd name="T4" fmla="*/ 124 w 146"/>
                  <a:gd name="T5" fmla="*/ 8 h 30"/>
                  <a:gd name="T6" fmla="*/ 124 w 146"/>
                  <a:gd name="T7" fmla="*/ 8 h 30"/>
                  <a:gd name="T8" fmla="*/ 102 w 146"/>
                  <a:gd name="T9" fmla="*/ 16 h 30"/>
                  <a:gd name="T10" fmla="*/ 102 w 146"/>
                  <a:gd name="T11" fmla="*/ 16 h 30"/>
                  <a:gd name="T12" fmla="*/ 74 w 146"/>
                  <a:gd name="T13" fmla="*/ 22 h 30"/>
                  <a:gd name="T14" fmla="*/ 74 w 146"/>
                  <a:gd name="T15" fmla="*/ 22 h 30"/>
                  <a:gd name="T16" fmla="*/ 60 w 146"/>
                  <a:gd name="T17" fmla="*/ 24 h 30"/>
                  <a:gd name="T18" fmla="*/ 60 w 146"/>
                  <a:gd name="T19" fmla="*/ 24 h 30"/>
                  <a:gd name="T20" fmla="*/ 48 w 146"/>
                  <a:gd name="T21" fmla="*/ 26 h 30"/>
                  <a:gd name="T22" fmla="*/ 48 w 146"/>
                  <a:gd name="T23" fmla="*/ 26 h 30"/>
                  <a:gd name="T24" fmla="*/ 24 w 146"/>
                  <a:gd name="T25" fmla="*/ 28 h 30"/>
                  <a:gd name="T26" fmla="*/ 24 w 146"/>
                  <a:gd name="T27" fmla="*/ 28 h 30"/>
                  <a:gd name="T28" fmla="*/ 0 w 146"/>
                  <a:gd name="T29" fmla="*/ 30 h 30"/>
                  <a:gd name="T30" fmla="*/ 0 w 146"/>
                  <a:gd name="T31" fmla="*/ 30 h 30"/>
                  <a:gd name="T32" fmla="*/ 22 w 146"/>
                  <a:gd name="T33" fmla="*/ 20 h 30"/>
                  <a:gd name="T34" fmla="*/ 22 w 146"/>
                  <a:gd name="T35" fmla="*/ 20 h 30"/>
                  <a:gd name="T36" fmla="*/ 44 w 146"/>
                  <a:gd name="T37" fmla="*/ 14 h 30"/>
                  <a:gd name="T38" fmla="*/ 44 w 146"/>
                  <a:gd name="T39" fmla="*/ 14 h 30"/>
                  <a:gd name="T40" fmla="*/ 58 w 146"/>
                  <a:gd name="T41" fmla="*/ 12 h 30"/>
                  <a:gd name="T42" fmla="*/ 58 w 146"/>
                  <a:gd name="T43" fmla="*/ 12 h 30"/>
                  <a:gd name="T44" fmla="*/ 72 w 146"/>
                  <a:gd name="T45" fmla="*/ 8 h 30"/>
                  <a:gd name="T46" fmla="*/ 72 w 146"/>
                  <a:gd name="T47" fmla="*/ 8 h 30"/>
                  <a:gd name="T48" fmla="*/ 98 w 146"/>
                  <a:gd name="T49" fmla="*/ 4 h 30"/>
                  <a:gd name="T50" fmla="*/ 98 w 146"/>
                  <a:gd name="T51" fmla="*/ 4 h 30"/>
                  <a:gd name="T52" fmla="*/ 122 w 146"/>
                  <a:gd name="T53" fmla="*/ 0 h 30"/>
                  <a:gd name="T54" fmla="*/ 122 w 146"/>
                  <a:gd name="T55" fmla="*/ 0 h 30"/>
                  <a:gd name="T56" fmla="*/ 146 w 146"/>
                  <a:gd name="T5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30">
                    <a:moveTo>
                      <a:pt x="146" y="0"/>
                    </a:moveTo>
                    <a:lnTo>
                      <a:pt x="146" y="0"/>
                    </a:lnTo>
                    <a:lnTo>
                      <a:pt x="124" y="8"/>
                    </a:lnTo>
                    <a:lnTo>
                      <a:pt x="124" y="8"/>
                    </a:lnTo>
                    <a:lnTo>
                      <a:pt x="102" y="16"/>
                    </a:lnTo>
                    <a:lnTo>
                      <a:pt x="102" y="16"/>
                    </a:lnTo>
                    <a:lnTo>
                      <a:pt x="74" y="22"/>
                    </a:lnTo>
                    <a:lnTo>
                      <a:pt x="74" y="22"/>
                    </a:lnTo>
                    <a:lnTo>
                      <a:pt x="60" y="24"/>
                    </a:lnTo>
                    <a:lnTo>
                      <a:pt x="60" y="24"/>
                    </a:lnTo>
                    <a:lnTo>
                      <a:pt x="48" y="26"/>
                    </a:lnTo>
                    <a:lnTo>
                      <a:pt x="48" y="26"/>
                    </a:lnTo>
                    <a:lnTo>
                      <a:pt x="24" y="28"/>
                    </a:lnTo>
                    <a:lnTo>
                      <a:pt x="24" y="28"/>
                    </a:lnTo>
                    <a:lnTo>
                      <a:pt x="0" y="30"/>
                    </a:lnTo>
                    <a:lnTo>
                      <a:pt x="0" y="30"/>
                    </a:lnTo>
                    <a:lnTo>
                      <a:pt x="22" y="20"/>
                    </a:lnTo>
                    <a:lnTo>
                      <a:pt x="22" y="20"/>
                    </a:lnTo>
                    <a:lnTo>
                      <a:pt x="44" y="14"/>
                    </a:lnTo>
                    <a:lnTo>
                      <a:pt x="44" y="14"/>
                    </a:lnTo>
                    <a:lnTo>
                      <a:pt x="58" y="12"/>
                    </a:lnTo>
                    <a:lnTo>
                      <a:pt x="58" y="12"/>
                    </a:lnTo>
                    <a:lnTo>
                      <a:pt x="72" y="8"/>
                    </a:lnTo>
                    <a:lnTo>
                      <a:pt x="72" y="8"/>
                    </a:lnTo>
                    <a:lnTo>
                      <a:pt x="98" y="4"/>
                    </a:lnTo>
                    <a:lnTo>
                      <a:pt x="98" y="4"/>
                    </a:lnTo>
                    <a:lnTo>
                      <a:pt x="122" y="0"/>
                    </a:lnTo>
                    <a:lnTo>
                      <a:pt x="122" y="0"/>
                    </a:lnTo>
                    <a:lnTo>
                      <a:pt x="146" y="0"/>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0" name="Freeform 249"/>
              <p:cNvSpPr/>
              <p:nvPr/>
            </p:nvSpPr>
            <p:spPr bwMode="auto">
              <a:xfrm>
                <a:off x="13331825" y="9699625"/>
                <a:ext cx="231775" cy="47625"/>
              </a:xfrm>
              <a:custGeom>
                <a:avLst/>
                <a:gdLst>
                  <a:gd name="T0" fmla="*/ 146 w 146"/>
                  <a:gd name="T1" fmla="*/ 0 h 30"/>
                  <a:gd name="T2" fmla="*/ 146 w 146"/>
                  <a:gd name="T3" fmla="*/ 0 h 30"/>
                  <a:gd name="T4" fmla="*/ 124 w 146"/>
                  <a:gd name="T5" fmla="*/ 8 h 30"/>
                  <a:gd name="T6" fmla="*/ 124 w 146"/>
                  <a:gd name="T7" fmla="*/ 8 h 30"/>
                  <a:gd name="T8" fmla="*/ 102 w 146"/>
                  <a:gd name="T9" fmla="*/ 16 h 30"/>
                  <a:gd name="T10" fmla="*/ 102 w 146"/>
                  <a:gd name="T11" fmla="*/ 16 h 30"/>
                  <a:gd name="T12" fmla="*/ 74 w 146"/>
                  <a:gd name="T13" fmla="*/ 22 h 30"/>
                  <a:gd name="T14" fmla="*/ 74 w 146"/>
                  <a:gd name="T15" fmla="*/ 22 h 30"/>
                  <a:gd name="T16" fmla="*/ 60 w 146"/>
                  <a:gd name="T17" fmla="*/ 24 h 30"/>
                  <a:gd name="T18" fmla="*/ 60 w 146"/>
                  <a:gd name="T19" fmla="*/ 24 h 30"/>
                  <a:gd name="T20" fmla="*/ 48 w 146"/>
                  <a:gd name="T21" fmla="*/ 26 h 30"/>
                  <a:gd name="T22" fmla="*/ 48 w 146"/>
                  <a:gd name="T23" fmla="*/ 26 h 30"/>
                  <a:gd name="T24" fmla="*/ 24 w 146"/>
                  <a:gd name="T25" fmla="*/ 28 h 30"/>
                  <a:gd name="T26" fmla="*/ 24 w 146"/>
                  <a:gd name="T27" fmla="*/ 28 h 30"/>
                  <a:gd name="T28" fmla="*/ 0 w 146"/>
                  <a:gd name="T29" fmla="*/ 30 h 30"/>
                  <a:gd name="T30" fmla="*/ 0 w 146"/>
                  <a:gd name="T31" fmla="*/ 30 h 30"/>
                  <a:gd name="T32" fmla="*/ 22 w 146"/>
                  <a:gd name="T33" fmla="*/ 20 h 30"/>
                  <a:gd name="T34" fmla="*/ 22 w 146"/>
                  <a:gd name="T35" fmla="*/ 20 h 30"/>
                  <a:gd name="T36" fmla="*/ 44 w 146"/>
                  <a:gd name="T37" fmla="*/ 14 h 30"/>
                  <a:gd name="T38" fmla="*/ 44 w 146"/>
                  <a:gd name="T39" fmla="*/ 14 h 30"/>
                  <a:gd name="T40" fmla="*/ 58 w 146"/>
                  <a:gd name="T41" fmla="*/ 12 h 30"/>
                  <a:gd name="T42" fmla="*/ 58 w 146"/>
                  <a:gd name="T43" fmla="*/ 12 h 30"/>
                  <a:gd name="T44" fmla="*/ 72 w 146"/>
                  <a:gd name="T45" fmla="*/ 8 h 30"/>
                  <a:gd name="T46" fmla="*/ 72 w 146"/>
                  <a:gd name="T47" fmla="*/ 8 h 30"/>
                  <a:gd name="T48" fmla="*/ 98 w 146"/>
                  <a:gd name="T49" fmla="*/ 4 h 30"/>
                  <a:gd name="T50" fmla="*/ 98 w 146"/>
                  <a:gd name="T51" fmla="*/ 4 h 30"/>
                  <a:gd name="T52" fmla="*/ 122 w 146"/>
                  <a:gd name="T53" fmla="*/ 0 h 30"/>
                  <a:gd name="T54" fmla="*/ 122 w 146"/>
                  <a:gd name="T55" fmla="*/ 0 h 30"/>
                  <a:gd name="T56" fmla="*/ 146 w 146"/>
                  <a:gd name="T5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30">
                    <a:moveTo>
                      <a:pt x="146" y="0"/>
                    </a:moveTo>
                    <a:lnTo>
                      <a:pt x="146" y="0"/>
                    </a:lnTo>
                    <a:lnTo>
                      <a:pt x="124" y="8"/>
                    </a:lnTo>
                    <a:lnTo>
                      <a:pt x="124" y="8"/>
                    </a:lnTo>
                    <a:lnTo>
                      <a:pt x="102" y="16"/>
                    </a:lnTo>
                    <a:lnTo>
                      <a:pt x="102" y="16"/>
                    </a:lnTo>
                    <a:lnTo>
                      <a:pt x="74" y="22"/>
                    </a:lnTo>
                    <a:lnTo>
                      <a:pt x="74" y="22"/>
                    </a:lnTo>
                    <a:lnTo>
                      <a:pt x="60" y="24"/>
                    </a:lnTo>
                    <a:lnTo>
                      <a:pt x="60" y="24"/>
                    </a:lnTo>
                    <a:lnTo>
                      <a:pt x="48" y="26"/>
                    </a:lnTo>
                    <a:lnTo>
                      <a:pt x="48" y="26"/>
                    </a:lnTo>
                    <a:lnTo>
                      <a:pt x="24" y="28"/>
                    </a:lnTo>
                    <a:lnTo>
                      <a:pt x="24" y="28"/>
                    </a:lnTo>
                    <a:lnTo>
                      <a:pt x="0" y="30"/>
                    </a:lnTo>
                    <a:lnTo>
                      <a:pt x="0" y="30"/>
                    </a:lnTo>
                    <a:lnTo>
                      <a:pt x="22" y="20"/>
                    </a:lnTo>
                    <a:lnTo>
                      <a:pt x="22" y="20"/>
                    </a:lnTo>
                    <a:lnTo>
                      <a:pt x="44" y="14"/>
                    </a:lnTo>
                    <a:lnTo>
                      <a:pt x="44" y="14"/>
                    </a:lnTo>
                    <a:lnTo>
                      <a:pt x="58" y="12"/>
                    </a:lnTo>
                    <a:lnTo>
                      <a:pt x="58" y="12"/>
                    </a:lnTo>
                    <a:lnTo>
                      <a:pt x="72" y="8"/>
                    </a:lnTo>
                    <a:lnTo>
                      <a:pt x="72" y="8"/>
                    </a:lnTo>
                    <a:lnTo>
                      <a:pt x="98" y="4"/>
                    </a:lnTo>
                    <a:lnTo>
                      <a:pt x="98" y="4"/>
                    </a:lnTo>
                    <a:lnTo>
                      <a:pt x="122" y="0"/>
                    </a:lnTo>
                    <a:lnTo>
                      <a:pt x="122" y="0"/>
                    </a:lnTo>
                    <a:lnTo>
                      <a:pt x="1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1" name="Freeform 250"/>
              <p:cNvSpPr/>
              <p:nvPr/>
            </p:nvSpPr>
            <p:spPr bwMode="auto">
              <a:xfrm>
                <a:off x="13335000" y="9931400"/>
                <a:ext cx="228600" cy="53975"/>
              </a:xfrm>
              <a:custGeom>
                <a:avLst/>
                <a:gdLst>
                  <a:gd name="T0" fmla="*/ 144 w 144"/>
                  <a:gd name="T1" fmla="*/ 34 h 34"/>
                  <a:gd name="T2" fmla="*/ 144 w 144"/>
                  <a:gd name="T3" fmla="*/ 34 h 34"/>
                  <a:gd name="T4" fmla="*/ 122 w 144"/>
                  <a:gd name="T5" fmla="*/ 34 h 34"/>
                  <a:gd name="T6" fmla="*/ 122 w 144"/>
                  <a:gd name="T7" fmla="*/ 34 h 34"/>
                  <a:gd name="T8" fmla="*/ 98 w 144"/>
                  <a:gd name="T9" fmla="*/ 30 h 34"/>
                  <a:gd name="T10" fmla="*/ 98 w 144"/>
                  <a:gd name="T11" fmla="*/ 30 h 34"/>
                  <a:gd name="T12" fmla="*/ 70 w 144"/>
                  <a:gd name="T13" fmla="*/ 24 h 34"/>
                  <a:gd name="T14" fmla="*/ 70 w 144"/>
                  <a:gd name="T15" fmla="*/ 24 h 34"/>
                  <a:gd name="T16" fmla="*/ 58 w 144"/>
                  <a:gd name="T17" fmla="*/ 20 h 34"/>
                  <a:gd name="T18" fmla="*/ 58 w 144"/>
                  <a:gd name="T19" fmla="*/ 20 h 34"/>
                  <a:gd name="T20" fmla="*/ 44 w 144"/>
                  <a:gd name="T21" fmla="*/ 16 h 34"/>
                  <a:gd name="T22" fmla="*/ 44 w 144"/>
                  <a:gd name="T23" fmla="*/ 16 h 34"/>
                  <a:gd name="T24" fmla="*/ 22 w 144"/>
                  <a:gd name="T25" fmla="*/ 8 h 34"/>
                  <a:gd name="T26" fmla="*/ 22 w 144"/>
                  <a:gd name="T27" fmla="*/ 8 h 34"/>
                  <a:gd name="T28" fmla="*/ 0 w 144"/>
                  <a:gd name="T29" fmla="*/ 0 h 34"/>
                  <a:gd name="T30" fmla="*/ 0 w 144"/>
                  <a:gd name="T31" fmla="*/ 0 h 34"/>
                  <a:gd name="T32" fmla="*/ 24 w 144"/>
                  <a:gd name="T33" fmla="*/ 2 h 34"/>
                  <a:gd name="T34" fmla="*/ 24 w 144"/>
                  <a:gd name="T35" fmla="*/ 2 h 34"/>
                  <a:gd name="T36" fmla="*/ 46 w 144"/>
                  <a:gd name="T37" fmla="*/ 4 h 34"/>
                  <a:gd name="T38" fmla="*/ 46 w 144"/>
                  <a:gd name="T39" fmla="*/ 4 h 34"/>
                  <a:gd name="T40" fmla="*/ 60 w 144"/>
                  <a:gd name="T41" fmla="*/ 8 h 34"/>
                  <a:gd name="T42" fmla="*/ 60 w 144"/>
                  <a:gd name="T43" fmla="*/ 8 h 34"/>
                  <a:gd name="T44" fmla="*/ 74 w 144"/>
                  <a:gd name="T45" fmla="*/ 10 h 34"/>
                  <a:gd name="T46" fmla="*/ 74 w 144"/>
                  <a:gd name="T47" fmla="*/ 10 h 34"/>
                  <a:gd name="T48" fmla="*/ 100 w 144"/>
                  <a:gd name="T49" fmla="*/ 18 h 34"/>
                  <a:gd name="T50" fmla="*/ 100 w 144"/>
                  <a:gd name="T51" fmla="*/ 18 h 34"/>
                  <a:gd name="T52" fmla="*/ 124 w 144"/>
                  <a:gd name="T53" fmla="*/ 26 h 34"/>
                  <a:gd name="T54" fmla="*/ 124 w 144"/>
                  <a:gd name="T55" fmla="*/ 26 h 34"/>
                  <a:gd name="T56" fmla="*/ 144 w 144"/>
                  <a:gd name="T5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34">
                    <a:moveTo>
                      <a:pt x="144" y="34"/>
                    </a:moveTo>
                    <a:lnTo>
                      <a:pt x="144" y="34"/>
                    </a:lnTo>
                    <a:lnTo>
                      <a:pt x="122" y="34"/>
                    </a:lnTo>
                    <a:lnTo>
                      <a:pt x="122" y="34"/>
                    </a:lnTo>
                    <a:lnTo>
                      <a:pt x="98" y="30"/>
                    </a:lnTo>
                    <a:lnTo>
                      <a:pt x="98" y="30"/>
                    </a:lnTo>
                    <a:lnTo>
                      <a:pt x="70" y="24"/>
                    </a:lnTo>
                    <a:lnTo>
                      <a:pt x="70" y="24"/>
                    </a:lnTo>
                    <a:lnTo>
                      <a:pt x="58" y="20"/>
                    </a:lnTo>
                    <a:lnTo>
                      <a:pt x="58" y="20"/>
                    </a:lnTo>
                    <a:lnTo>
                      <a:pt x="44" y="16"/>
                    </a:lnTo>
                    <a:lnTo>
                      <a:pt x="44" y="16"/>
                    </a:lnTo>
                    <a:lnTo>
                      <a:pt x="22" y="8"/>
                    </a:lnTo>
                    <a:lnTo>
                      <a:pt x="22" y="8"/>
                    </a:lnTo>
                    <a:lnTo>
                      <a:pt x="0" y="0"/>
                    </a:lnTo>
                    <a:lnTo>
                      <a:pt x="0" y="0"/>
                    </a:lnTo>
                    <a:lnTo>
                      <a:pt x="24" y="2"/>
                    </a:lnTo>
                    <a:lnTo>
                      <a:pt x="24" y="2"/>
                    </a:lnTo>
                    <a:lnTo>
                      <a:pt x="46" y="4"/>
                    </a:lnTo>
                    <a:lnTo>
                      <a:pt x="46" y="4"/>
                    </a:lnTo>
                    <a:lnTo>
                      <a:pt x="60" y="8"/>
                    </a:lnTo>
                    <a:lnTo>
                      <a:pt x="60" y="8"/>
                    </a:lnTo>
                    <a:lnTo>
                      <a:pt x="74" y="10"/>
                    </a:lnTo>
                    <a:lnTo>
                      <a:pt x="74" y="10"/>
                    </a:lnTo>
                    <a:lnTo>
                      <a:pt x="100" y="18"/>
                    </a:lnTo>
                    <a:lnTo>
                      <a:pt x="100" y="18"/>
                    </a:lnTo>
                    <a:lnTo>
                      <a:pt x="124" y="26"/>
                    </a:lnTo>
                    <a:lnTo>
                      <a:pt x="124" y="26"/>
                    </a:lnTo>
                    <a:lnTo>
                      <a:pt x="144" y="34"/>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2" name="Freeform 251"/>
              <p:cNvSpPr/>
              <p:nvPr/>
            </p:nvSpPr>
            <p:spPr bwMode="auto">
              <a:xfrm>
                <a:off x="13335000" y="9931400"/>
                <a:ext cx="228600" cy="53975"/>
              </a:xfrm>
              <a:custGeom>
                <a:avLst/>
                <a:gdLst>
                  <a:gd name="T0" fmla="*/ 144 w 144"/>
                  <a:gd name="T1" fmla="*/ 34 h 34"/>
                  <a:gd name="T2" fmla="*/ 144 w 144"/>
                  <a:gd name="T3" fmla="*/ 34 h 34"/>
                  <a:gd name="T4" fmla="*/ 122 w 144"/>
                  <a:gd name="T5" fmla="*/ 34 h 34"/>
                  <a:gd name="T6" fmla="*/ 122 w 144"/>
                  <a:gd name="T7" fmla="*/ 34 h 34"/>
                  <a:gd name="T8" fmla="*/ 98 w 144"/>
                  <a:gd name="T9" fmla="*/ 30 h 34"/>
                  <a:gd name="T10" fmla="*/ 98 w 144"/>
                  <a:gd name="T11" fmla="*/ 30 h 34"/>
                  <a:gd name="T12" fmla="*/ 70 w 144"/>
                  <a:gd name="T13" fmla="*/ 24 h 34"/>
                  <a:gd name="T14" fmla="*/ 70 w 144"/>
                  <a:gd name="T15" fmla="*/ 24 h 34"/>
                  <a:gd name="T16" fmla="*/ 58 w 144"/>
                  <a:gd name="T17" fmla="*/ 20 h 34"/>
                  <a:gd name="T18" fmla="*/ 58 w 144"/>
                  <a:gd name="T19" fmla="*/ 20 h 34"/>
                  <a:gd name="T20" fmla="*/ 44 w 144"/>
                  <a:gd name="T21" fmla="*/ 16 h 34"/>
                  <a:gd name="T22" fmla="*/ 44 w 144"/>
                  <a:gd name="T23" fmla="*/ 16 h 34"/>
                  <a:gd name="T24" fmla="*/ 22 w 144"/>
                  <a:gd name="T25" fmla="*/ 8 h 34"/>
                  <a:gd name="T26" fmla="*/ 22 w 144"/>
                  <a:gd name="T27" fmla="*/ 8 h 34"/>
                  <a:gd name="T28" fmla="*/ 0 w 144"/>
                  <a:gd name="T29" fmla="*/ 0 h 34"/>
                  <a:gd name="T30" fmla="*/ 0 w 144"/>
                  <a:gd name="T31" fmla="*/ 0 h 34"/>
                  <a:gd name="T32" fmla="*/ 24 w 144"/>
                  <a:gd name="T33" fmla="*/ 2 h 34"/>
                  <a:gd name="T34" fmla="*/ 24 w 144"/>
                  <a:gd name="T35" fmla="*/ 2 h 34"/>
                  <a:gd name="T36" fmla="*/ 46 w 144"/>
                  <a:gd name="T37" fmla="*/ 4 h 34"/>
                  <a:gd name="T38" fmla="*/ 46 w 144"/>
                  <a:gd name="T39" fmla="*/ 4 h 34"/>
                  <a:gd name="T40" fmla="*/ 60 w 144"/>
                  <a:gd name="T41" fmla="*/ 8 h 34"/>
                  <a:gd name="T42" fmla="*/ 60 w 144"/>
                  <a:gd name="T43" fmla="*/ 8 h 34"/>
                  <a:gd name="T44" fmla="*/ 74 w 144"/>
                  <a:gd name="T45" fmla="*/ 10 h 34"/>
                  <a:gd name="T46" fmla="*/ 74 w 144"/>
                  <a:gd name="T47" fmla="*/ 10 h 34"/>
                  <a:gd name="T48" fmla="*/ 100 w 144"/>
                  <a:gd name="T49" fmla="*/ 18 h 34"/>
                  <a:gd name="T50" fmla="*/ 100 w 144"/>
                  <a:gd name="T51" fmla="*/ 18 h 34"/>
                  <a:gd name="T52" fmla="*/ 124 w 144"/>
                  <a:gd name="T53" fmla="*/ 26 h 34"/>
                  <a:gd name="T54" fmla="*/ 124 w 144"/>
                  <a:gd name="T55" fmla="*/ 26 h 34"/>
                  <a:gd name="T56" fmla="*/ 144 w 144"/>
                  <a:gd name="T57"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4" h="34">
                    <a:moveTo>
                      <a:pt x="144" y="34"/>
                    </a:moveTo>
                    <a:lnTo>
                      <a:pt x="144" y="34"/>
                    </a:lnTo>
                    <a:lnTo>
                      <a:pt x="122" y="34"/>
                    </a:lnTo>
                    <a:lnTo>
                      <a:pt x="122" y="34"/>
                    </a:lnTo>
                    <a:lnTo>
                      <a:pt x="98" y="30"/>
                    </a:lnTo>
                    <a:lnTo>
                      <a:pt x="98" y="30"/>
                    </a:lnTo>
                    <a:lnTo>
                      <a:pt x="70" y="24"/>
                    </a:lnTo>
                    <a:lnTo>
                      <a:pt x="70" y="24"/>
                    </a:lnTo>
                    <a:lnTo>
                      <a:pt x="58" y="20"/>
                    </a:lnTo>
                    <a:lnTo>
                      <a:pt x="58" y="20"/>
                    </a:lnTo>
                    <a:lnTo>
                      <a:pt x="44" y="16"/>
                    </a:lnTo>
                    <a:lnTo>
                      <a:pt x="44" y="16"/>
                    </a:lnTo>
                    <a:lnTo>
                      <a:pt x="22" y="8"/>
                    </a:lnTo>
                    <a:lnTo>
                      <a:pt x="22" y="8"/>
                    </a:lnTo>
                    <a:lnTo>
                      <a:pt x="0" y="0"/>
                    </a:lnTo>
                    <a:lnTo>
                      <a:pt x="0" y="0"/>
                    </a:lnTo>
                    <a:lnTo>
                      <a:pt x="24" y="2"/>
                    </a:lnTo>
                    <a:lnTo>
                      <a:pt x="24" y="2"/>
                    </a:lnTo>
                    <a:lnTo>
                      <a:pt x="46" y="4"/>
                    </a:lnTo>
                    <a:lnTo>
                      <a:pt x="46" y="4"/>
                    </a:lnTo>
                    <a:lnTo>
                      <a:pt x="60" y="8"/>
                    </a:lnTo>
                    <a:lnTo>
                      <a:pt x="60" y="8"/>
                    </a:lnTo>
                    <a:lnTo>
                      <a:pt x="74" y="10"/>
                    </a:lnTo>
                    <a:lnTo>
                      <a:pt x="74" y="10"/>
                    </a:lnTo>
                    <a:lnTo>
                      <a:pt x="100" y="18"/>
                    </a:lnTo>
                    <a:lnTo>
                      <a:pt x="100" y="18"/>
                    </a:lnTo>
                    <a:lnTo>
                      <a:pt x="124" y="26"/>
                    </a:lnTo>
                    <a:lnTo>
                      <a:pt x="124" y="26"/>
                    </a:lnTo>
                    <a:lnTo>
                      <a:pt x="144" y="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3" name="Freeform 252"/>
              <p:cNvSpPr/>
              <p:nvPr/>
            </p:nvSpPr>
            <p:spPr bwMode="auto">
              <a:xfrm>
                <a:off x="13258800" y="10099675"/>
                <a:ext cx="187325" cy="146050"/>
              </a:xfrm>
              <a:custGeom>
                <a:avLst/>
                <a:gdLst>
                  <a:gd name="T0" fmla="*/ 118 w 118"/>
                  <a:gd name="T1" fmla="*/ 92 h 92"/>
                  <a:gd name="T2" fmla="*/ 118 w 118"/>
                  <a:gd name="T3" fmla="*/ 92 h 92"/>
                  <a:gd name="T4" fmla="*/ 96 w 118"/>
                  <a:gd name="T5" fmla="*/ 82 h 92"/>
                  <a:gd name="T6" fmla="*/ 96 w 118"/>
                  <a:gd name="T7" fmla="*/ 82 h 92"/>
                  <a:gd name="T8" fmla="*/ 76 w 118"/>
                  <a:gd name="T9" fmla="*/ 68 h 92"/>
                  <a:gd name="T10" fmla="*/ 76 w 118"/>
                  <a:gd name="T11" fmla="*/ 68 h 92"/>
                  <a:gd name="T12" fmla="*/ 54 w 118"/>
                  <a:gd name="T13" fmla="*/ 52 h 92"/>
                  <a:gd name="T14" fmla="*/ 54 w 118"/>
                  <a:gd name="T15" fmla="*/ 52 h 92"/>
                  <a:gd name="T16" fmla="*/ 44 w 118"/>
                  <a:gd name="T17" fmla="*/ 42 h 92"/>
                  <a:gd name="T18" fmla="*/ 44 w 118"/>
                  <a:gd name="T19" fmla="*/ 42 h 92"/>
                  <a:gd name="T20" fmla="*/ 34 w 118"/>
                  <a:gd name="T21" fmla="*/ 34 h 92"/>
                  <a:gd name="T22" fmla="*/ 34 w 118"/>
                  <a:gd name="T23" fmla="*/ 34 h 92"/>
                  <a:gd name="T24" fmla="*/ 16 w 118"/>
                  <a:gd name="T25" fmla="*/ 16 h 92"/>
                  <a:gd name="T26" fmla="*/ 16 w 118"/>
                  <a:gd name="T27" fmla="*/ 16 h 92"/>
                  <a:gd name="T28" fmla="*/ 0 w 118"/>
                  <a:gd name="T29" fmla="*/ 0 h 92"/>
                  <a:gd name="T30" fmla="*/ 0 w 118"/>
                  <a:gd name="T31" fmla="*/ 0 h 92"/>
                  <a:gd name="T32" fmla="*/ 20 w 118"/>
                  <a:gd name="T33" fmla="*/ 10 h 92"/>
                  <a:gd name="T34" fmla="*/ 20 w 118"/>
                  <a:gd name="T35" fmla="*/ 10 h 92"/>
                  <a:gd name="T36" fmla="*/ 40 w 118"/>
                  <a:gd name="T37" fmla="*/ 24 h 92"/>
                  <a:gd name="T38" fmla="*/ 40 w 118"/>
                  <a:gd name="T39" fmla="*/ 24 h 92"/>
                  <a:gd name="T40" fmla="*/ 52 w 118"/>
                  <a:gd name="T41" fmla="*/ 32 h 92"/>
                  <a:gd name="T42" fmla="*/ 52 w 118"/>
                  <a:gd name="T43" fmla="*/ 32 h 92"/>
                  <a:gd name="T44" fmla="*/ 62 w 118"/>
                  <a:gd name="T45" fmla="*/ 40 h 92"/>
                  <a:gd name="T46" fmla="*/ 62 w 118"/>
                  <a:gd name="T47" fmla="*/ 40 h 92"/>
                  <a:gd name="T48" fmla="*/ 84 w 118"/>
                  <a:gd name="T49" fmla="*/ 58 h 92"/>
                  <a:gd name="T50" fmla="*/ 84 w 118"/>
                  <a:gd name="T51" fmla="*/ 58 h 92"/>
                  <a:gd name="T52" fmla="*/ 102 w 118"/>
                  <a:gd name="T53" fmla="*/ 76 h 92"/>
                  <a:gd name="T54" fmla="*/ 102 w 118"/>
                  <a:gd name="T55" fmla="*/ 76 h 92"/>
                  <a:gd name="T56" fmla="*/ 118 w 118"/>
                  <a:gd name="T57"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92">
                    <a:moveTo>
                      <a:pt x="118" y="92"/>
                    </a:moveTo>
                    <a:lnTo>
                      <a:pt x="118" y="92"/>
                    </a:lnTo>
                    <a:lnTo>
                      <a:pt x="96" y="82"/>
                    </a:lnTo>
                    <a:lnTo>
                      <a:pt x="96" y="82"/>
                    </a:lnTo>
                    <a:lnTo>
                      <a:pt x="76" y="68"/>
                    </a:lnTo>
                    <a:lnTo>
                      <a:pt x="76" y="68"/>
                    </a:lnTo>
                    <a:lnTo>
                      <a:pt x="54" y="52"/>
                    </a:lnTo>
                    <a:lnTo>
                      <a:pt x="54" y="52"/>
                    </a:lnTo>
                    <a:lnTo>
                      <a:pt x="44" y="42"/>
                    </a:lnTo>
                    <a:lnTo>
                      <a:pt x="44" y="42"/>
                    </a:lnTo>
                    <a:lnTo>
                      <a:pt x="34" y="34"/>
                    </a:lnTo>
                    <a:lnTo>
                      <a:pt x="34" y="34"/>
                    </a:lnTo>
                    <a:lnTo>
                      <a:pt x="16" y="16"/>
                    </a:lnTo>
                    <a:lnTo>
                      <a:pt x="16" y="16"/>
                    </a:lnTo>
                    <a:lnTo>
                      <a:pt x="0" y="0"/>
                    </a:lnTo>
                    <a:lnTo>
                      <a:pt x="0" y="0"/>
                    </a:lnTo>
                    <a:lnTo>
                      <a:pt x="20" y="10"/>
                    </a:lnTo>
                    <a:lnTo>
                      <a:pt x="20" y="10"/>
                    </a:lnTo>
                    <a:lnTo>
                      <a:pt x="40" y="24"/>
                    </a:lnTo>
                    <a:lnTo>
                      <a:pt x="40" y="24"/>
                    </a:lnTo>
                    <a:lnTo>
                      <a:pt x="52" y="32"/>
                    </a:lnTo>
                    <a:lnTo>
                      <a:pt x="52" y="32"/>
                    </a:lnTo>
                    <a:lnTo>
                      <a:pt x="62" y="40"/>
                    </a:lnTo>
                    <a:lnTo>
                      <a:pt x="62" y="40"/>
                    </a:lnTo>
                    <a:lnTo>
                      <a:pt x="84" y="58"/>
                    </a:lnTo>
                    <a:lnTo>
                      <a:pt x="84" y="58"/>
                    </a:lnTo>
                    <a:lnTo>
                      <a:pt x="102" y="76"/>
                    </a:lnTo>
                    <a:lnTo>
                      <a:pt x="102" y="76"/>
                    </a:lnTo>
                    <a:lnTo>
                      <a:pt x="118" y="92"/>
                    </a:lnTo>
                    <a:close/>
                  </a:path>
                </a:pathLst>
              </a:custGeom>
              <a:solidFill>
                <a:srgbClr val="FFFF00"/>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4" name="Freeform 253"/>
              <p:cNvSpPr/>
              <p:nvPr/>
            </p:nvSpPr>
            <p:spPr bwMode="auto">
              <a:xfrm>
                <a:off x="13258800" y="10099675"/>
                <a:ext cx="187325" cy="146050"/>
              </a:xfrm>
              <a:custGeom>
                <a:avLst/>
                <a:gdLst>
                  <a:gd name="T0" fmla="*/ 118 w 118"/>
                  <a:gd name="T1" fmla="*/ 92 h 92"/>
                  <a:gd name="T2" fmla="*/ 118 w 118"/>
                  <a:gd name="T3" fmla="*/ 92 h 92"/>
                  <a:gd name="T4" fmla="*/ 96 w 118"/>
                  <a:gd name="T5" fmla="*/ 82 h 92"/>
                  <a:gd name="T6" fmla="*/ 96 w 118"/>
                  <a:gd name="T7" fmla="*/ 82 h 92"/>
                  <a:gd name="T8" fmla="*/ 76 w 118"/>
                  <a:gd name="T9" fmla="*/ 68 h 92"/>
                  <a:gd name="T10" fmla="*/ 76 w 118"/>
                  <a:gd name="T11" fmla="*/ 68 h 92"/>
                  <a:gd name="T12" fmla="*/ 54 w 118"/>
                  <a:gd name="T13" fmla="*/ 52 h 92"/>
                  <a:gd name="T14" fmla="*/ 54 w 118"/>
                  <a:gd name="T15" fmla="*/ 52 h 92"/>
                  <a:gd name="T16" fmla="*/ 44 w 118"/>
                  <a:gd name="T17" fmla="*/ 42 h 92"/>
                  <a:gd name="T18" fmla="*/ 44 w 118"/>
                  <a:gd name="T19" fmla="*/ 42 h 92"/>
                  <a:gd name="T20" fmla="*/ 34 w 118"/>
                  <a:gd name="T21" fmla="*/ 34 h 92"/>
                  <a:gd name="T22" fmla="*/ 34 w 118"/>
                  <a:gd name="T23" fmla="*/ 34 h 92"/>
                  <a:gd name="T24" fmla="*/ 16 w 118"/>
                  <a:gd name="T25" fmla="*/ 16 h 92"/>
                  <a:gd name="T26" fmla="*/ 16 w 118"/>
                  <a:gd name="T27" fmla="*/ 16 h 92"/>
                  <a:gd name="T28" fmla="*/ 0 w 118"/>
                  <a:gd name="T29" fmla="*/ 0 h 92"/>
                  <a:gd name="T30" fmla="*/ 0 w 118"/>
                  <a:gd name="T31" fmla="*/ 0 h 92"/>
                  <a:gd name="T32" fmla="*/ 20 w 118"/>
                  <a:gd name="T33" fmla="*/ 10 h 92"/>
                  <a:gd name="T34" fmla="*/ 20 w 118"/>
                  <a:gd name="T35" fmla="*/ 10 h 92"/>
                  <a:gd name="T36" fmla="*/ 40 w 118"/>
                  <a:gd name="T37" fmla="*/ 24 h 92"/>
                  <a:gd name="T38" fmla="*/ 40 w 118"/>
                  <a:gd name="T39" fmla="*/ 24 h 92"/>
                  <a:gd name="T40" fmla="*/ 52 w 118"/>
                  <a:gd name="T41" fmla="*/ 32 h 92"/>
                  <a:gd name="T42" fmla="*/ 52 w 118"/>
                  <a:gd name="T43" fmla="*/ 32 h 92"/>
                  <a:gd name="T44" fmla="*/ 62 w 118"/>
                  <a:gd name="T45" fmla="*/ 40 h 92"/>
                  <a:gd name="T46" fmla="*/ 62 w 118"/>
                  <a:gd name="T47" fmla="*/ 40 h 92"/>
                  <a:gd name="T48" fmla="*/ 84 w 118"/>
                  <a:gd name="T49" fmla="*/ 58 h 92"/>
                  <a:gd name="T50" fmla="*/ 84 w 118"/>
                  <a:gd name="T51" fmla="*/ 58 h 92"/>
                  <a:gd name="T52" fmla="*/ 102 w 118"/>
                  <a:gd name="T53" fmla="*/ 76 h 92"/>
                  <a:gd name="T54" fmla="*/ 102 w 118"/>
                  <a:gd name="T55" fmla="*/ 76 h 92"/>
                  <a:gd name="T56" fmla="*/ 118 w 118"/>
                  <a:gd name="T57"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8" h="92">
                    <a:moveTo>
                      <a:pt x="118" y="92"/>
                    </a:moveTo>
                    <a:lnTo>
                      <a:pt x="118" y="92"/>
                    </a:lnTo>
                    <a:lnTo>
                      <a:pt x="96" y="82"/>
                    </a:lnTo>
                    <a:lnTo>
                      <a:pt x="96" y="82"/>
                    </a:lnTo>
                    <a:lnTo>
                      <a:pt x="76" y="68"/>
                    </a:lnTo>
                    <a:lnTo>
                      <a:pt x="76" y="68"/>
                    </a:lnTo>
                    <a:lnTo>
                      <a:pt x="54" y="52"/>
                    </a:lnTo>
                    <a:lnTo>
                      <a:pt x="54" y="52"/>
                    </a:lnTo>
                    <a:lnTo>
                      <a:pt x="44" y="42"/>
                    </a:lnTo>
                    <a:lnTo>
                      <a:pt x="44" y="42"/>
                    </a:lnTo>
                    <a:lnTo>
                      <a:pt x="34" y="34"/>
                    </a:lnTo>
                    <a:lnTo>
                      <a:pt x="34" y="34"/>
                    </a:lnTo>
                    <a:lnTo>
                      <a:pt x="16" y="16"/>
                    </a:lnTo>
                    <a:lnTo>
                      <a:pt x="16" y="16"/>
                    </a:lnTo>
                    <a:lnTo>
                      <a:pt x="0" y="0"/>
                    </a:lnTo>
                    <a:lnTo>
                      <a:pt x="0" y="0"/>
                    </a:lnTo>
                    <a:lnTo>
                      <a:pt x="20" y="10"/>
                    </a:lnTo>
                    <a:lnTo>
                      <a:pt x="20" y="10"/>
                    </a:lnTo>
                    <a:lnTo>
                      <a:pt x="40" y="24"/>
                    </a:lnTo>
                    <a:lnTo>
                      <a:pt x="40" y="24"/>
                    </a:lnTo>
                    <a:lnTo>
                      <a:pt x="52" y="32"/>
                    </a:lnTo>
                    <a:lnTo>
                      <a:pt x="52" y="32"/>
                    </a:lnTo>
                    <a:lnTo>
                      <a:pt x="62" y="40"/>
                    </a:lnTo>
                    <a:lnTo>
                      <a:pt x="62" y="40"/>
                    </a:lnTo>
                    <a:lnTo>
                      <a:pt x="84" y="58"/>
                    </a:lnTo>
                    <a:lnTo>
                      <a:pt x="84" y="58"/>
                    </a:lnTo>
                    <a:lnTo>
                      <a:pt x="102" y="76"/>
                    </a:lnTo>
                    <a:lnTo>
                      <a:pt x="102" y="76"/>
                    </a:lnTo>
                    <a:lnTo>
                      <a:pt x="118" y="9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sp>
        <p:nvSpPr>
          <p:cNvPr id="238" name="文本框 237"/>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市场反馈</a:t>
            </a:r>
            <a:endParaRPr lang="zh-CN" altLang="en-US" sz="2000" dirty="0">
              <a:solidFill>
                <a:schemeClr val="bg1">
                  <a:lumMod val="95000"/>
                </a:schemeClr>
              </a:solidFill>
              <a:cs typeface="+mn-ea"/>
              <a:sym typeface="+mn-lt"/>
            </a:endParaRPr>
          </a:p>
        </p:txBody>
      </p:sp>
      <p:sp>
        <p:nvSpPr>
          <p:cNvPr id="239" name="文本框 23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4000">
        <p14:vortex dir="r"/>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2"/>
                                        </p:tgtEl>
                                        <p:attrNameLst>
                                          <p:attrName>style.visibility</p:attrName>
                                        </p:attrNameLst>
                                      </p:cBhvr>
                                      <p:to>
                                        <p:strVal val="visible"/>
                                      </p:to>
                                    </p:set>
                                    <p:anim calcmode="lin" valueType="num">
                                      <p:cBhvr>
                                        <p:cTn id="7" dur="500" fill="hold"/>
                                        <p:tgtEl>
                                          <p:spTgt spid="302"/>
                                        </p:tgtEl>
                                        <p:attrNameLst>
                                          <p:attrName>ppt_w</p:attrName>
                                        </p:attrNameLst>
                                      </p:cBhvr>
                                      <p:tavLst>
                                        <p:tav tm="0">
                                          <p:val>
                                            <p:fltVal val="0"/>
                                          </p:val>
                                        </p:tav>
                                        <p:tav tm="100000">
                                          <p:val>
                                            <p:strVal val="#ppt_w"/>
                                          </p:val>
                                        </p:tav>
                                      </p:tavLst>
                                    </p:anim>
                                    <p:anim calcmode="lin" valueType="num">
                                      <p:cBhvr>
                                        <p:cTn id="8" dur="500" fill="hold"/>
                                        <p:tgtEl>
                                          <p:spTgt spid="302"/>
                                        </p:tgtEl>
                                        <p:attrNameLst>
                                          <p:attrName>ppt_h</p:attrName>
                                        </p:attrNameLst>
                                      </p:cBhvr>
                                      <p:tavLst>
                                        <p:tav tm="0">
                                          <p:val>
                                            <p:fltVal val="0"/>
                                          </p:val>
                                        </p:tav>
                                        <p:tav tm="100000">
                                          <p:val>
                                            <p:strVal val="#ppt_h"/>
                                          </p:val>
                                        </p:tav>
                                      </p:tavLst>
                                    </p:anim>
                                    <p:animEffect transition="in" filter="fade">
                                      <p:cBhvr>
                                        <p:cTn id="9" dur="500"/>
                                        <p:tgtEl>
                                          <p:spTgt spid="30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296"/>
                                        </p:tgtEl>
                                        <p:attrNameLst>
                                          <p:attrName>style.visibility</p:attrName>
                                        </p:attrNameLst>
                                      </p:cBhvr>
                                      <p:to>
                                        <p:strVal val="visible"/>
                                      </p:to>
                                    </p:set>
                                    <p:animEffect transition="in" filter="wipe(left)">
                                      <p:cBhvr>
                                        <p:cTn id="13" dur="500"/>
                                        <p:tgtEl>
                                          <p:spTgt spid="29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7"/>
                                        </p:tgtEl>
                                        <p:attrNameLst>
                                          <p:attrName>style.visibility</p:attrName>
                                        </p:attrNameLst>
                                      </p:cBhvr>
                                      <p:to>
                                        <p:strVal val="visible"/>
                                      </p:to>
                                    </p:set>
                                    <p:animEffect transition="in" filter="fade">
                                      <p:cBhvr>
                                        <p:cTn id="16" dur="500"/>
                                        <p:tgtEl>
                                          <p:spTgt spid="297"/>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98"/>
                                        </p:tgtEl>
                                        <p:attrNameLst>
                                          <p:attrName>style.visibility</p:attrName>
                                        </p:attrNameLst>
                                      </p:cBhvr>
                                      <p:to>
                                        <p:strVal val="visible"/>
                                      </p:to>
                                    </p:set>
                                    <p:animEffect transition="in" filter="wipe(left)">
                                      <p:cBhvr>
                                        <p:cTn id="20" dur="500"/>
                                        <p:tgtEl>
                                          <p:spTgt spid="29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9"/>
                                        </p:tgtEl>
                                        <p:attrNameLst>
                                          <p:attrName>style.visibility</p:attrName>
                                        </p:attrNameLst>
                                      </p:cBhvr>
                                      <p:to>
                                        <p:strVal val="visible"/>
                                      </p:to>
                                    </p:set>
                                    <p:animEffect transition="in" filter="fade">
                                      <p:cBhvr>
                                        <p:cTn id="23" dur="500"/>
                                        <p:tgtEl>
                                          <p:spTgt spid="299"/>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300"/>
                                        </p:tgtEl>
                                        <p:attrNameLst>
                                          <p:attrName>style.visibility</p:attrName>
                                        </p:attrNameLst>
                                      </p:cBhvr>
                                      <p:to>
                                        <p:strVal val="visible"/>
                                      </p:to>
                                    </p:set>
                                    <p:animEffect transition="in" filter="wipe(left)">
                                      <p:cBhvr>
                                        <p:cTn id="27" dur="500"/>
                                        <p:tgtEl>
                                          <p:spTgt spid="30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01"/>
                                        </p:tgtEl>
                                        <p:attrNameLst>
                                          <p:attrName>style.visibility</p:attrName>
                                        </p:attrNameLst>
                                      </p:cBhvr>
                                      <p:to>
                                        <p:strVal val="visible"/>
                                      </p:to>
                                    </p:set>
                                    <p:animEffect transition="in" filter="fade">
                                      <p:cBhvr>
                                        <p:cTn id="30" dur="500"/>
                                        <p:tgtEl>
                                          <p:spTgt spid="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 grpId="0"/>
      <p:bldP spid="297" grpId="0"/>
      <p:bldP spid="298" grpId="0"/>
      <p:bldP spid="299" grpId="0"/>
      <p:bldP spid="300" grpId="0"/>
      <p:bldP spid="3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105" name="Group 32"/>
          <p:cNvGrpSpPr/>
          <p:nvPr/>
        </p:nvGrpSpPr>
        <p:grpSpPr>
          <a:xfrm>
            <a:off x="4111625" y="3067844"/>
            <a:ext cx="3943350" cy="2944813"/>
            <a:chOff x="8245475" y="6008688"/>
            <a:chExt cx="7886700" cy="5889625"/>
          </a:xfrm>
        </p:grpSpPr>
        <p:grpSp>
          <p:nvGrpSpPr>
            <p:cNvPr id="106" name="Group 28"/>
            <p:cNvGrpSpPr/>
            <p:nvPr/>
          </p:nvGrpSpPr>
          <p:grpSpPr>
            <a:xfrm>
              <a:off x="8245475" y="9618663"/>
              <a:ext cx="7886700" cy="2279650"/>
              <a:chOff x="8435975" y="7542213"/>
              <a:chExt cx="7505700" cy="2279650"/>
            </a:xfrm>
          </p:grpSpPr>
          <p:sp>
            <p:nvSpPr>
              <p:cNvPr id="116" name="Freeform 5"/>
              <p:cNvSpPr/>
              <p:nvPr/>
            </p:nvSpPr>
            <p:spPr bwMode="auto">
              <a:xfrm>
                <a:off x="8455025" y="7542213"/>
                <a:ext cx="7467600" cy="1962150"/>
              </a:xfrm>
              <a:custGeom>
                <a:avLst/>
                <a:gdLst>
                  <a:gd name="T0" fmla="*/ 4038 w 4704"/>
                  <a:gd name="T1" fmla="*/ 0 h 1236"/>
                  <a:gd name="T2" fmla="*/ 2368 w 4704"/>
                  <a:gd name="T3" fmla="*/ 0 h 1236"/>
                  <a:gd name="T4" fmla="*/ 2336 w 4704"/>
                  <a:gd name="T5" fmla="*/ 0 h 1236"/>
                  <a:gd name="T6" fmla="*/ 666 w 4704"/>
                  <a:gd name="T7" fmla="*/ 0 h 1236"/>
                  <a:gd name="T8" fmla="*/ 0 w 4704"/>
                  <a:gd name="T9" fmla="*/ 1118 h 1236"/>
                  <a:gd name="T10" fmla="*/ 0 w 4704"/>
                  <a:gd name="T11" fmla="*/ 1118 h 1236"/>
                  <a:gd name="T12" fmla="*/ 2 w 4704"/>
                  <a:gd name="T13" fmla="*/ 1132 h 1236"/>
                  <a:gd name="T14" fmla="*/ 8 w 4704"/>
                  <a:gd name="T15" fmla="*/ 1148 h 1236"/>
                  <a:gd name="T16" fmla="*/ 16 w 4704"/>
                  <a:gd name="T17" fmla="*/ 1168 h 1236"/>
                  <a:gd name="T18" fmla="*/ 28 w 4704"/>
                  <a:gd name="T19" fmla="*/ 1188 h 1236"/>
                  <a:gd name="T20" fmla="*/ 38 w 4704"/>
                  <a:gd name="T21" fmla="*/ 1198 h 1236"/>
                  <a:gd name="T22" fmla="*/ 48 w 4704"/>
                  <a:gd name="T23" fmla="*/ 1208 h 1236"/>
                  <a:gd name="T24" fmla="*/ 58 w 4704"/>
                  <a:gd name="T25" fmla="*/ 1216 h 1236"/>
                  <a:gd name="T26" fmla="*/ 72 w 4704"/>
                  <a:gd name="T27" fmla="*/ 1224 h 1236"/>
                  <a:gd name="T28" fmla="*/ 86 w 4704"/>
                  <a:gd name="T29" fmla="*/ 1230 h 1236"/>
                  <a:gd name="T30" fmla="*/ 104 w 4704"/>
                  <a:gd name="T31" fmla="*/ 1236 h 1236"/>
                  <a:gd name="T32" fmla="*/ 2336 w 4704"/>
                  <a:gd name="T33" fmla="*/ 1236 h 1236"/>
                  <a:gd name="T34" fmla="*/ 2368 w 4704"/>
                  <a:gd name="T35" fmla="*/ 1236 h 1236"/>
                  <a:gd name="T36" fmla="*/ 4600 w 4704"/>
                  <a:gd name="T37" fmla="*/ 1236 h 1236"/>
                  <a:gd name="T38" fmla="*/ 4600 w 4704"/>
                  <a:gd name="T39" fmla="*/ 1236 h 1236"/>
                  <a:gd name="T40" fmla="*/ 4616 w 4704"/>
                  <a:gd name="T41" fmla="*/ 1230 h 1236"/>
                  <a:gd name="T42" fmla="*/ 4632 w 4704"/>
                  <a:gd name="T43" fmla="*/ 1224 h 1236"/>
                  <a:gd name="T44" fmla="*/ 4646 w 4704"/>
                  <a:gd name="T45" fmla="*/ 1216 h 1236"/>
                  <a:gd name="T46" fmla="*/ 4656 w 4704"/>
                  <a:gd name="T47" fmla="*/ 1208 h 1236"/>
                  <a:gd name="T48" fmla="*/ 4666 w 4704"/>
                  <a:gd name="T49" fmla="*/ 1198 h 1236"/>
                  <a:gd name="T50" fmla="*/ 4674 w 4704"/>
                  <a:gd name="T51" fmla="*/ 1188 h 1236"/>
                  <a:gd name="T52" fmla="*/ 4688 w 4704"/>
                  <a:gd name="T53" fmla="*/ 1168 h 1236"/>
                  <a:gd name="T54" fmla="*/ 4696 w 4704"/>
                  <a:gd name="T55" fmla="*/ 1148 h 1236"/>
                  <a:gd name="T56" fmla="*/ 4702 w 4704"/>
                  <a:gd name="T57" fmla="*/ 1132 h 1236"/>
                  <a:gd name="T58" fmla="*/ 4704 w 4704"/>
                  <a:gd name="T59" fmla="*/ 1118 h 1236"/>
                  <a:gd name="T60" fmla="*/ 4038 w 4704"/>
                  <a:gd name="T61" fmla="*/ 0 h 1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04" h="1236">
                    <a:moveTo>
                      <a:pt x="4038" y="0"/>
                    </a:moveTo>
                    <a:lnTo>
                      <a:pt x="2368" y="0"/>
                    </a:lnTo>
                    <a:lnTo>
                      <a:pt x="2336" y="0"/>
                    </a:lnTo>
                    <a:lnTo>
                      <a:pt x="666" y="0"/>
                    </a:lnTo>
                    <a:lnTo>
                      <a:pt x="0" y="1118"/>
                    </a:lnTo>
                    <a:lnTo>
                      <a:pt x="0" y="1118"/>
                    </a:lnTo>
                    <a:lnTo>
                      <a:pt x="2" y="1132"/>
                    </a:lnTo>
                    <a:lnTo>
                      <a:pt x="8" y="1148"/>
                    </a:lnTo>
                    <a:lnTo>
                      <a:pt x="16" y="1168"/>
                    </a:lnTo>
                    <a:lnTo>
                      <a:pt x="28" y="1188"/>
                    </a:lnTo>
                    <a:lnTo>
                      <a:pt x="38" y="1198"/>
                    </a:lnTo>
                    <a:lnTo>
                      <a:pt x="48" y="1208"/>
                    </a:lnTo>
                    <a:lnTo>
                      <a:pt x="58" y="1216"/>
                    </a:lnTo>
                    <a:lnTo>
                      <a:pt x="72" y="1224"/>
                    </a:lnTo>
                    <a:lnTo>
                      <a:pt x="86" y="1230"/>
                    </a:lnTo>
                    <a:lnTo>
                      <a:pt x="104" y="1236"/>
                    </a:lnTo>
                    <a:lnTo>
                      <a:pt x="2336" y="1236"/>
                    </a:lnTo>
                    <a:lnTo>
                      <a:pt x="2368" y="1236"/>
                    </a:lnTo>
                    <a:lnTo>
                      <a:pt x="4600" y="1236"/>
                    </a:lnTo>
                    <a:lnTo>
                      <a:pt x="4600" y="1236"/>
                    </a:lnTo>
                    <a:lnTo>
                      <a:pt x="4616" y="1230"/>
                    </a:lnTo>
                    <a:lnTo>
                      <a:pt x="4632" y="1224"/>
                    </a:lnTo>
                    <a:lnTo>
                      <a:pt x="4646" y="1216"/>
                    </a:lnTo>
                    <a:lnTo>
                      <a:pt x="4656" y="1208"/>
                    </a:lnTo>
                    <a:lnTo>
                      <a:pt x="4666" y="1198"/>
                    </a:lnTo>
                    <a:lnTo>
                      <a:pt x="4674" y="1188"/>
                    </a:lnTo>
                    <a:lnTo>
                      <a:pt x="4688" y="1168"/>
                    </a:lnTo>
                    <a:lnTo>
                      <a:pt x="4696" y="1148"/>
                    </a:lnTo>
                    <a:lnTo>
                      <a:pt x="4702" y="1132"/>
                    </a:lnTo>
                    <a:lnTo>
                      <a:pt x="4704" y="1118"/>
                    </a:lnTo>
                    <a:lnTo>
                      <a:pt x="4038" y="0"/>
                    </a:lnTo>
                    <a:close/>
                  </a:path>
                </a:pathLst>
              </a:custGeom>
              <a:solidFill>
                <a:srgbClr val="008CD7"/>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7" name="Freeform 6"/>
              <p:cNvSpPr/>
              <p:nvPr/>
            </p:nvSpPr>
            <p:spPr bwMode="auto">
              <a:xfrm>
                <a:off x="8435975" y="9275763"/>
                <a:ext cx="7505700" cy="546100"/>
              </a:xfrm>
              <a:custGeom>
                <a:avLst/>
                <a:gdLst>
                  <a:gd name="T0" fmla="*/ 4694 w 4728"/>
                  <a:gd name="T1" fmla="*/ 0 h 344"/>
                  <a:gd name="T2" fmla="*/ 32 w 4728"/>
                  <a:gd name="T3" fmla="*/ 0 h 344"/>
                  <a:gd name="T4" fmla="*/ 12 w 4728"/>
                  <a:gd name="T5" fmla="*/ 34 h 344"/>
                  <a:gd name="T6" fmla="*/ 12 w 4728"/>
                  <a:gd name="T7" fmla="*/ 34 h 344"/>
                  <a:gd name="T8" fmla="*/ 10 w 4728"/>
                  <a:gd name="T9" fmla="*/ 46 h 344"/>
                  <a:gd name="T10" fmla="*/ 4 w 4728"/>
                  <a:gd name="T11" fmla="*/ 82 h 344"/>
                  <a:gd name="T12" fmla="*/ 0 w 4728"/>
                  <a:gd name="T13" fmla="*/ 132 h 344"/>
                  <a:gd name="T14" fmla="*/ 0 w 4728"/>
                  <a:gd name="T15" fmla="*/ 158 h 344"/>
                  <a:gd name="T16" fmla="*/ 0 w 4728"/>
                  <a:gd name="T17" fmla="*/ 188 h 344"/>
                  <a:gd name="T18" fmla="*/ 4 w 4728"/>
                  <a:gd name="T19" fmla="*/ 216 h 344"/>
                  <a:gd name="T20" fmla="*/ 8 w 4728"/>
                  <a:gd name="T21" fmla="*/ 244 h 344"/>
                  <a:gd name="T22" fmla="*/ 16 w 4728"/>
                  <a:gd name="T23" fmla="*/ 270 h 344"/>
                  <a:gd name="T24" fmla="*/ 28 w 4728"/>
                  <a:gd name="T25" fmla="*/ 294 h 344"/>
                  <a:gd name="T26" fmla="*/ 34 w 4728"/>
                  <a:gd name="T27" fmla="*/ 304 h 344"/>
                  <a:gd name="T28" fmla="*/ 42 w 4728"/>
                  <a:gd name="T29" fmla="*/ 314 h 344"/>
                  <a:gd name="T30" fmla="*/ 52 w 4728"/>
                  <a:gd name="T31" fmla="*/ 322 h 344"/>
                  <a:gd name="T32" fmla="*/ 62 w 4728"/>
                  <a:gd name="T33" fmla="*/ 330 h 344"/>
                  <a:gd name="T34" fmla="*/ 72 w 4728"/>
                  <a:gd name="T35" fmla="*/ 336 h 344"/>
                  <a:gd name="T36" fmla="*/ 84 w 4728"/>
                  <a:gd name="T37" fmla="*/ 340 h 344"/>
                  <a:gd name="T38" fmla="*/ 98 w 4728"/>
                  <a:gd name="T39" fmla="*/ 342 h 344"/>
                  <a:gd name="T40" fmla="*/ 114 w 4728"/>
                  <a:gd name="T41" fmla="*/ 344 h 344"/>
                  <a:gd name="T42" fmla="*/ 114 w 4728"/>
                  <a:gd name="T43" fmla="*/ 344 h 344"/>
                  <a:gd name="T44" fmla="*/ 534 w 4728"/>
                  <a:gd name="T45" fmla="*/ 344 h 344"/>
                  <a:gd name="T46" fmla="*/ 1296 w 4728"/>
                  <a:gd name="T47" fmla="*/ 344 h 344"/>
                  <a:gd name="T48" fmla="*/ 2354 w 4728"/>
                  <a:gd name="T49" fmla="*/ 344 h 344"/>
                  <a:gd name="T50" fmla="*/ 2364 w 4728"/>
                  <a:gd name="T51" fmla="*/ 344 h 344"/>
                  <a:gd name="T52" fmla="*/ 2372 w 4728"/>
                  <a:gd name="T53" fmla="*/ 344 h 344"/>
                  <a:gd name="T54" fmla="*/ 2372 w 4728"/>
                  <a:gd name="T55" fmla="*/ 344 h 344"/>
                  <a:gd name="T56" fmla="*/ 3432 w 4728"/>
                  <a:gd name="T57" fmla="*/ 344 h 344"/>
                  <a:gd name="T58" fmla="*/ 4194 w 4728"/>
                  <a:gd name="T59" fmla="*/ 344 h 344"/>
                  <a:gd name="T60" fmla="*/ 4614 w 4728"/>
                  <a:gd name="T61" fmla="*/ 344 h 344"/>
                  <a:gd name="T62" fmla="*/ 4614 w 4728"/>
                  <a:gd name="T63" fmla="*/ 344 h 344"/>
                  <a:gd name="T64" fmla="*/ 4630 w 4728"/>
                  <a:gd name="T65" fmla="*/ 342 h 344"/>
                  <a:gd name="T66" fmla="*/ 4642 w 4728"/>
                  <a:gd name="T67" fmla="*/ 340 h 344"/>
                  <a:gd name="T68" fmla="*/ 4656 w 4728"/>
                  <a:gd name="T69" fmla="*/ 336 h 344"/>
                  <a:gd name="T70" fmla="*/ 4666 w 4728"/>
                  <a:gd name="T71" fmla="*/ 330 h 344"/>
                  <a:gd name="T72" fmla="*/ 4676 w 4728"/>
                  <a:gd name="T73" fmla="*/ 322 h 344"/>
                  <a:gd name="T74" fmla="*/ 4686 w 4728"/>
                  <a:gd name="T75" fmla="*/ 314 h 344"/>
                  <a:gd name="T76" fmla="*/ 4694 w 4728"/>
                  <a:gd name="T77" fmla="*/ 304 h 344"/>
                  <a:gd name="T78" fmla="*/ 4700 w 4728"/>
                  <a:gd name="T79" fmla="*/ 294 h 344"/>
                  <a:gd name="T80" fmla="*/ 4712 w 4728"/>
                  <a:gd name="T81" fmla="*/ 270 h 344"/>
                  <a:gd name="T82" fmla="*/ 4720 w 4728"/>
                  <a:gd name="T83" fmla="*/ 244 h 344"/>
                  <a:gd name="T84" fmla="*/ 4724 w 4728"/>
                  <a:gd name="T85" fmla="*/ 216 h 344"/>
                  <a:gd name="T86" fmla="*/ 4728 w 4728"/>
                  <a:gd name="T87" fmla="*/ 188 h 344"/>
                  <a:gd name="T88" fmla="*/ 4728 w 4728"/>
                  <a:gd name="T89" fmla="*/ 158 h 344"/>
                  <a:gd name="T90" fmla="*/ 4728 w 4728"/>
                  <a:gd name="T91" fmla="*/ 132 h 344"/>
                  <a:gd name="T92" fmla="*/ 4724 w 4728"/>
                  <a:gd name="T93" fmla="*/ 82 h 344"/>
                  <a:gd name="T94" fmla="*/ 4718 w 4728"/>
                  <a:gd name="T95" fmla="*/ 46 h 344"/>
                  <a:gd name="T96" fmla="*/ 4716 w 4728"/>
                  <a:gd name="T97" fmla="*/ 34 h 344"/>
                  <a:gd name="T98" fmla="*/ 4694 w 4728"/>
                  <a:gd name="T9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728" h="344">
                    <a:moveTo>
                      <a:pt x="4694" y="0"/>
                    </a:moveTo>
                    <a:lnTo>
                      <a:pt x="32" y="0"/>
                    </a:lnTo>
                    <a:lnTo>
                      <a:pt x="12" y="34"/>
                    </a:lnTo>
                    <a:lnTo>
                      <a:pt x="12" y="34"/>
                    </a:lnTo>
                    <a:lnTo>
                      <a:pt x="10" y="46"/>
                    </a:lnTo>
                    <a:lnTo>
                      <a:pt x="4" y="82"/>
                    </a:lnTo>
                    <a:lnTo>
                      <a:pt x="0" y="132"/>
                    </a:lnTo>
                    <a:lnTo>
                      <a:pt x="0" y="158"/>
                    </a:lnTo>
                    <a:lnTo>
                      <a:pt x="0" y="188"/>
                    </a:lnTo>
                    <a:lnTo>
                      <a:pt x="4" y="216"/>
                    </a:lnTo>
                    <a:lnTo>
                      <a:pt x="8" y="244"/>
                    </a:lnTo>
                    <a:lnTo>
                      <a:pt x="16" y="270"/>
                    </a:lnTo>
                    <a:lnTo>
                      <a:pt x="28" y="294"/>
                    </a:lnTo>
                    <a:lnTo>
                      <a:pt x="34" y="304"/>
                    </a:lnTo>
                    <a:lnTo>
                      <a:pt x="42" y="314"/>
                    </a:lnTo>
                    <a:lnTo>
                      <a:pt x="52" y="322"/>
                    </a:lnTo>
                    <a:lnTo>
                      <a:pt x="62" y="330"/>
                    </a:lnTo>
                    <a:lnTo>
                      <a:pt x="72" y="336"/>
                    </a:lnTo>
                    <a:lnTo>
                      <a:pt x="84" y="340"/>
                    </a:lnTo>
                    <a:lnTo>
                      <a:pt x="98" y="342"/>
                    </a:lnTo>
                    <a:lnTo>
                      <a:pt x="114" y="344"/>
                    </a:lnTo>
                    <a:lnTo>
                      <a:pt x="114" y="344"/>
                    </a:lnTo>
                    <a:lnTo>
                      <a:pt x="534" y="344"/>
                    </a:lnTo>
                    <a:lnTo>
                      <a:pt x="1296" y="344"/>
                    </a:lnTo>
                    <a:lnTo>
                      <a:pt x="2354" y="344"/>
                    </a:lnTo>
                    <a:lnTo>
                      <a:pt x="2364" y="344"/>
                    </a:lnTo>
                    <a:lnTo>
                      <a:pt x="2372" y="344"/>
                    </a:lnTo>
                    <a:lnTo>
                      <a:pt x="2372" y="344"/>
                    </a:lnTo>
                    <a:lnTo>
                      <a:pt x="3432" y="344"/>
                    </a:lnTo>
                    <a:lnTo>
                      <a:pt x="4194" y="344"/>
                    </a:lnTo>
                    <a:lnTo>
                      <a:pt x="4614" y="344"/>
                    </a:lnTo>
                    <a:lnTo>
                      <a:pt x="4614" y="344"/>
                    </a:lnTo>
                    <a:lnTo>
                      <a:pt x="4630" y="342"/>
                    </a:lnTo>
                    <a:lnTo>
                      <a:pt x="4642" y="340"/>
                    </a:lnTo>
                    <a:lnTo>
                      <a:pt x="4656" y="336"/>
                    </a:lnTo>
                    <a:lnTo>
                      <a:pt x="4666" y="330"/>
                    </a:lnTo>
                    <a:lnTo>
                      <a:pt x="4676" y="322"/>
                    </a:lnTo>
                    <a:lnTo>
                      <a:pt x="4686" y="314"/>
                    </a:lnTo>
                    <a:lnTo>
                      <a:pt x="4694" y="304"/>
                    </a:lnTo>
                    <a:lnTo>
                      <a:pt x="4700" y="294"/>
                    </a:lnTo>
                    <a:lnTo>
                      <a:pt x="4712" y="270"/>
                    </a:lnTo>
                    <a:lnTo>
                      <a:pt x="4720" y="244"/>
                    </a:lnTo>
                    <a:lnTo>
                      <a:pt x="4724" y="216"/>
                    </a:lnTo>
                    <a:lnTo>
                      <a:pt x="4728" y="188"/>
                    </a:lnTo>
                    <a:lnTo>
                      <a:pt x="4728" y="158"/>
                    </a:lnTo>
                    <a:lnTo>
                      <a:pt x="4728" y="132"/>
                    </a:lnTo>
                    <a:lnTo>
                      <a:pt x="4724" y="82"/>
                    </a:lnTo>
                    <a:lnTo>
                      <a:pt x="4718" y="46"/>
                    </a:lnTo>
                    <a:lnTo>
                      <a:pt x="4716" y="34"/>
                    </a:lnTo>
                    <a:lnTo>
                      <a:pt x="4694" y="0"/>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nvGrpSpPr>
            <p:cNvPr id="107" name="Group 29"/>
            <p:cNvGrpSpPr/>
            <p:nvPr/>
          </p:nvGrpSpPr>
          <p:grpSpPr>
            <a:xfrm>
              <a:off x="9461500" y="7967663"/>
              <a:ext cx="5372100" cy="1543050"/>
              <a:chOff x="9521825" y="5891213"/>
              <a:chExt cx="5372100" cy="1543050"/>
            </a:xfrm>
          </p:grpSpPr>
          <p:sp>
            <p:nvSpPr>
              <p:cNvPr id="114" name="Freeform 7"/>
              <p:cNvSpPr/>
              <p:nvPr/>
            </p:nvSpPr>
            <p:spPr bwMode="auto">
              <a:xfrm>
                <a:off x="9534525" y="5891213"/>
                <a:ext cx="5346700" cy="1330325"/>
              </a:xfrm>
              <a:custGeom>
                <a:avLst/>
                <a:gdLst>
                  <a:gd name="T0" fmla="*/ 2892 w 3368"/>
                  <a:gd name="T1" fmla="*/ 0 h 838"/>
                  <a:gd name="T2" fmla="*/ 1696 w 3368"/>
                  <a:gd name="T3" fmla="*/ 0 h 838"/>
                  <a:gd name="T4" fmla="*/ 1672 w 3368"/>
                  <a:gd name="T5" fmla="*/ 0 h 838"/>
                  <a:gd name="T6" fmla="*/ 476 w 3368"/>
                  <a:gd name="T7" fmla="*/ 0 h 838"/>
                  <a:gd name="T8" fmla="*/ 0 w 3368"/>
                  <a:gd name="T9" fmla="*/ 758 h 838"/>
                  <a:gd name="T10" fmla="*/ 0 w 3368"/>
                  <a:gd name="T11" fmla="*/ 758 h 838"/>
                  <a:gd name="T12" fmla="*/ 2 w 3368"/>
                  <a:gd name="T13" fmla="*/ 768 h 838"/>
                  <a:gd name="T14" fmla="*/ 6 w 3368"/>
                  <a:gd name="T15" fmla="*/ 778 h 838"/>
                  <a:gd name="T16" fmla="*/ 12 w 3368"/>
                  <a:gd name="T17" fmla="*/ 792 h 838"/>
                  <a:gd name="T18" fmla="*/ 22 w 3368"/>
                  <a:gd name="T19" fmla="*/ 804 h 838"/>
                  <a:gd name="T20" fmla="*/ 34 w 3368"/>
                  <a:gd name="T21" fmla="*/ 818 h 838"/>
                  <a:gd name="T22" fmla="*/ 42 w 3368"/>
                  <a:gd name="T23" fmla="*/ 824 h 838"/>
                  <a:gd name="T24" fmla="*/ 52 w 3368"/>
                  <a:gd name="T25" fmla="*/ 830 h 838"/>
                  <a:gd name="T26" fmla="*/ 62 w 3368"/>
                  <a:gd name="T27" fmla="*/ 834 h 838"/>
                  <a:gd name="T28" fmla="*/ 74 w 3368"/>
                  <a:gd name="T29" fmla="*/ 838 h 838"/>
                  <a:gd name="T30" fmla="*/ 1672 w 3368"/>
                  <a:gd name="T31" fmla="*/ 838 h 838"/>
                  <a:gd name="T32" fmla="*/ 1696 w 3368"/>
                  <a:gd name="T33" fmla="*/ 838 h 838"/>
                  <a:gd name="T34" fmla="*/ 3294 w 3368"/>
                  <a:gd name="T35" fmla="*/ 838 h 838"/>
                  <a:gd name="T36" fmla="*/ 3294 w 3368"/>
                  <a:gd name="T37" fmla="*/ 838 h 838"/>
                  <a:gd name="T38" fmla="*/ 3306 w 3368"/>
                  <a:gd name="T39" fmla="*/ 834 h 838"/>
                  <a:gd name="T40" fmla="*/ 3316 w 3368"/>
                  <a:gd name="T41" fmla="*/ 830 h 838"/>
                  <a:gd name="T42" fmla="*/ 3326 w 3368"/>
                  <a:gd name="T43" fmla="*/ 824 h 838"/>
                  <a:gd name="T44" fmla="*/ 3334 w 3368"/>
                  <a:gd name="T45" fmla="*/ 818 h 838"/>
                  <a:gd name="T46" fmla="*/ 3346 w 3368"/>
                  <a:gd name="T47" fmla="*/ 804 h 838"/>
                  <a:gd name="T48" fmla="*/ 3356 w 3368"/>
                  <a:gd name="T49" fmla="*/ 792 h 838"/>
                  <a:gd name="T50" fmla="*/ 3362 w 3368"/>
                  <a:gd name="T51" fmla="*/ 778 h 838"/>
                  <a:gd name="T52" fmla="*/ 3366 w 3368"/>
                  <a:gd name="T53" fmla="*/ 768 h 838"/>
                  <a:gd name="T54" fmla="*/ 3368 w 3368"/>
                  <a:gd name="T55" fmla="*/ 758 h 838"/>
                  <a:gd name="T56" fmla="*/ 2892 w 3368"/>
                  <a:gd name="T57" fmla="*/ 0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68" h="838">
                    <a:moveTo>
                      <a:pt x="2892" y="0"/>
                    </a:moveTo>
                    <a:lnTo>
                      <a:pt x="1696" y="0"/>
                    </a:lnTo>
                    <a:lnTo>
                      <a:pt x="1672" y="0"/>
                    </a:lnTo>
                    <a:lnTo>
                      <a:pt x="476" y="0"/>
                    </a:lnTo>
                    <a:lnTo>
                      <a:pt x="0" y="758"/>
                    </a:lnTo>
                    <a:lnTo>
                      <a:pt x="0" y="758"/>
                    </a:lnTo>
                    <a:lnTo>
                      <a:pt x="2" y="768"/>
                    </a:lnTo>
                    <a:lnTo>
                      <a:pt x="6" y="778"/>
                    </a:lnTo>
                    <a:lnTo>
                      <a:pt x="12" y="792"/>
                    </a:lnTo>
                    <a:lnTo>
                      <a:pt x="22" y="804"/>
                    </a:lnTo>
                    <a:lnTo>
                      <a:pt x="34" y="818"/>
                    </a:lnTo>
                    <a:lnTo>
                      <a:pt x="42" y="824"/>
                    </a:lnTo>
                    <a:lnTo>
                      <a:pt x="52" y="830"/>
                    </a:lnTo>
                    <a:lnTo>
                      <a:pt x="62" y="834"/>
                    </a:lnTo>
                    <a:lnTo>
                      <a:pt x="74" y="838"/>
                    </a:lnTo>
                    <a:lnTo>
                      <a:pt x="1672" y="838"/>
                    </a:lnTo>
                    <a:lnTo>
                      <a:pt x="1696" y="838"/>
                    </a:lnTo>
                    <a:lnTo>
                      <a:pt x="3294" y="838"/>
                    </a:lnTo>
                    <a:lnTo>
                      <a:pt x="3294" y="838"/>
                    </a:lnTo>
                    <a:lnTo>
                      <a:pt x="3306" y="834"/>
                    </a:lnTo>
                    <a:lnTo>
                      <a:pt x="3316" y="830"/>
                    </a:lnTo>
                    <a:lnTo>
                      <a:pt x="3326" y="824"/>
                    </a:lnTo>
                    <a:lnTo>
                      <a:pt x="3334" y="818"/>
                    </a:lnTo>
                    <a:lnTo>
                      <a:pt x="3346" y="804"/>
                    </a:lnTo>
                    <a:lnTo>
                      <a:pt x="3356" y="792"/>
                    </a:lnTo>
                    <a:lnTo>
                      <a:pt x="3362" y="778"/>
                    </a:lnTo>
                    <a:lnTo>
                      <a:pt x="3366" y="768"/>
                    </a:lnTo>
                    <a:lnTo>
                      <a:pt x="3368" y="758"/>
                    </a:lnTo>
                    <a:lnTo>
                      <a:pt x="2892" y="0"/>
                    </a:lnTo>
                    <a:close/>
                  </a:path>
                </a:pathLst>
              </a:custGeom>
              <a:solidFill>
                <a:srgbClr val="008CD7"/>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5" name="Freeform 8"/>
              <p:cNvSpPr/>
              <p:nvPr/>
            </p:nvSpPr>
            <p:spPr bwMode="auto">
              <a:xfrm>
                <a:off x="9521825" y="7065963"/>
                <a:ext cx="5372100" cy="368300"/>
              </a:xfrm>
              <a:custGeom>
                <a:avLst/>
                <a:gdLst>
                  <a:gd name="T0" fmla="*/ 3360 w 3384"/>
                  <a:gd name="T1" fmla="*/ 0 h 232"/>
                  <a:gd name="T2" fmla="*/ 24 w 3384"/>
                  <a:gd name="T3" fmla="*/ 0 h 232"/>
                  <a:gd name="T4" fmla="*/ 8 w 3384"/>
                  <a:gd name="T5" fmla="*/ 22 h 232"/>
                  <a:gd name="T6" fmla="*/ 8 w 3384"/>
                  <a:gd name="T7" fmla="*/ 22 h 232"/>
                  <a:gd name="T8" fmla="*/ 4 w 3384"/>
                  <a:gd name="T9" fmla="*/ 56 h 232"/>
                  <a:gd name="T10" fmla="*/ 0 w 3384"/>
                  <a:gd name="T11" fmla="*/ 88 h 232"/>
                  <a:gd name="T12" fmla="*/ 0 w 3384"/>
                  <a:gd name="T13" fmla="*/ 126 h 232"/>
                  <a:gd name="T14" fmla="*/ 2 w 3384"/>
                  <a:gd name="T15" fmla="*/ 146 h 232"/>
                  <a:gd name="T16" fmla="*/ 6 w 3384"/>
                  <a:gd name="T17" fmla="*/ 166 h 232"/>
                  <a:gd name="T18" fmla="*/ 12 w 3384"/>
                  <a:gd name="T19" fmla="*/ 184 h 232"/>
                  <a:gd name="T20" fmla="*/ 20 w 3384"/>
                  <a:gd name="T21" fmla="*/ 200 h 232"/>
                  <a:gd name="T22" fmla="*/ 30 w 3384"/>
                  <a:gd name="T23" fmla="*/ 212 h 232"/>
                  <a:gd name="T24" fmla="*/ 44 w 3384"/>
                  <a:gd name="T25" fmla="*/ 222 h 232"/>
                  <a:gd name="T26" fmla="*/ 52 w 3384"/>
                  <a:gd name="T27" fmla="*/ 226 h 232"/>
                  <a:gd name="T28" fmla="*/ 60 w 3384"/>
                  <a:gd name="T29" fmla="*/ 230 h 232"/>
                  <a:gd name="T30" fmla="*/ 70 w 3384"/>
                  <a:gd name="T31" fmla="*/ 232 h 232"/>
                  <a:gd name="T32" fmla="*/ 82 w 3384"/>
                  <a:gd name="T33" fmla="*/ 232 h 232"/>
                  <a:gd name="T34" fmla="*/ 82 w 3384"/>
                  <a:gd name="T35" fmla="*/ 232 h 232"/>
                  <a:gd name="T36" fmla="*/ 928 w 3384"/>
                  <a:gd name="T37" fmla="*/ 232 h 232"/>
                  <a:gd name="T38" fmla="*/ 1686 w 3384"/>
                  <a:gd name="T39" fmla="*/ 232 h 232"/>
                  <a:gd name="T40" fmla="*/ 1692 w 3384"/>
                  <a:gd name="T41" fmla="*/ 232 h 232"/>
                  <a:gd name="T42" fmla="*/ 1698 w 3384"/>
                  <a:gd name="T43" fmla="*/ 232 h 232"/>
                  <a:gd name="T44" fmla="*/ 1698 w 3384"/>
                  <a:gd name="T45" fmla="*/ 232 h 232"/>
                  <a:gd name="T46" fmla="*/ 2456 w 3384"/>
                  <a:gd name="T47" fmla="*/ 232 h 232"/>
                  <a:gd name="T48" fmla="*/ 3302 w 3384"/>
                  <a:gd name="T49" fmla="*/ 232 h 232"/>
                  <a:gd name="T50" fmla="*/ 3302 w 3384"/>
                  <a:gd name="T51" fmla="*/ 232 h 232"/>
                  <a:gd name="T52" fmla="*/ 3314 w 3384"/>
                  <a:gd name="T53" fmla="*/ 232 h 232"/>
                  <a:gd name="T54" fmla="*/ 3324 w 3384"/>
                  <a:gd name="T55" fmla="*/ 230 h 232"/>
                  <a:gd name="T56" fmla="*/ 3332 w 3384"/>
                  <a:gd name="T57" fmla="*/ 226 h 232"/>
                  <a:gd name="T58" fmla="*/ 3340 w 3384"/>
                  <a:gd name="T59" fmla="*/ 222 h 232"/>
                  <a:gd name="T60" fmla="*/ 3354 w 3384"/>
                  <a:gd name="T61" fmla="*/ 212 h 232"/>
                  <a:gd name="T62" fmla="*/ 3364 w 3384"/>
                  <a:gd name="T63" fmla="*/ 200 h 232"/>
                  <a:gd name="T64" fmla="*/ 3372 w 3384"/>
                  <a:gd name="T65" fmla="*/ 184 h 232"/>
                  <a:gd name="T66" fmla="*/ 3378 w 3384"/>
                  <a:gd name="T67" fmla="*/ 166 h 232"/>
                  <a:gd name="T68" fmla="*/ 3382 w 3384"/>
                  <a:gd name="T69" fmla="*/ 146 h 232"/>
                  <a:gd name="T70" fmla="*/ 3384 w 3384"/>
                  <a:gd name="T71" fmla="*/ 126 h 232"/>
                  <a:gd name="T72" fmla="*/ 3384 w 3384"/>
                  <a:gd name="T73" fmla="*/ 88 h 232"/>
                  <a:gd name="T74" fmla="*/ 3380 w 3384"/>
                  <a:gd name="T75" fmla="*/ 56 h 232"/>
                  <a:gd name="T76" fmla="*/ 3376 w 3384"/>
                  <a:gd name="T77" fmla="*/ 22 h 232"/>
                  <a:gd name="T78" fmla="*/ 3360 w 3384"/>
                  <a:gd name="T7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4" h="232">
                    <a:moveTo>
                      <a:pt x="3360" y="0"/>
                    </a:moveTo>
                    <a:lnTo>
                      <a:pt x="24" y="0"/>
                    </a:lnTo>
                    <a:lnTo>
                      <a:pt x="8" y="22"/>
                    </a:lnTo>
                    <a:lnTo>
                      <a:pt x="8" y="22"/>
                    </a:lnTo>
                    <a:lnTo>
                      <a:pt x="4" y="56"/>
                    </a:lnTo>
                    <a:lnTo>
                      <a:pt x="0" y="88"/>
                    </a:lnTo>
                    <a:lnTo>
                      <a:pt x="0" y="126"/>
                    </a:lnTo>
                    <a:lnTo>
                      <a:pt x="2" y="146"/>
                    </a:lnTo>
                    <a:lnTo>
                      <a:pt x="6" y="166"/>
                    </a:lnTo>
                    <a:lnTo>
                      <a:pt x="12" y="184"/>
                    </a:lnTo>
                    <a:lnTo>
                      <a:pt x="20" y="200"/>
                    </a:lnTo>
                    <a:lnTo>
                      <a:pt x="30" y="212"/>
                    </a:lnTo>
                    <a:lnTo>
                      <a:pt x="44" y="222"/>
                    </a:lnTo>
                    <a:lnTo>
                      <a:pt x="52" y="226"/>
                    </a:lnTo>
                    <a:lnTo>
                      <a:pt x="60" y="230"/>
                    </a:lnTo>
                    <a:lnTo>
                      <a:pt x="70" y="232"/>
                    </a:lnTo>
                    <a:lnTo>
                      <a:pt x="82" y="232"/>
                    </a:lnTo>
                    <a:lnTo>
                      <a:pt x="82" y="232"/>
                    </a:lnTo>
                    <a:lnTo>
                      <a:pt x="928" y="232"/>
                    </a:lnTo>
                    <a:lnTo>
                      <a:pt x="1686" y="232"/>
                    </a:lnTo>
                    <a:lnTo>
                      <a:pt x="1692" y="232"/>
                    </a:lnTo>
                    <a:lnTo>
                      <a:pt x="1698" y="232"/>
                    </a:lnTo>
                    <a:lnTo>
                      <a:pt x="1698" y="232"/>
                    </a:lnTo>
                    <a:lnTo>
                      <a:pt x="2456" y="232"/>
                    </a:lnTo>
                    <a:lnTo>
                      <a:pt x="3302" y="232"/>
                    </a:lnTo>
                    <a:lnTo>
                      <a:pt x="3302" y="232"/>
                    </a:lnTo>
                    <a:lnTo>
                      <a:pt x="3314" y="232"/>
                    </a:lnTo>
                    <a:lnTo>
                      <a:pt x="3324" y="230"/>
                    </a:lnTo>
                    <a:lnTo>
                      <a:pt x="3332" y="226"/>
                    </a:lnTo>
                    <a:lnTo>
                      <a:pt x="3340" y="222"/>
                    </a:lnTo>
                    <a:lnTo>
                      <a:pt x="3354" y="212"/>
                    </a:lnTo>
                    <a:lnTo>
                      <a:pt x="3364" y="200"/>
                    </a:lnTo>
                    <a:lnTo>
                      <a:pt x="3372" y="184"/>
                    </a:lnTo>
                    <a:lnTo>
                      <a:pt x="3378" y="166"/>
                    </a:lnTo>
                    <a:lnTo>
                      <a:pt x="3382" y="146"/>
                    </a:lnTo>
                    <a:lnTo>
                      <a:pt x="3384" y="126"/>
                    </a:lnTo>
                    <a:lnTo>
                      <a:pt x="3384" y="88"/>
                    </a:lnTo>
                    <a:lnTo>
                      <a:pt x="3380" y="56"/>
                    </a:lnTo>
                    <a:lnTo>
                      <a:pt x="3376" y="22"/>
                    </a:lnTo>
                    <a:lnTo>
                      <a:pt x="3360" y="0"/>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nvGrpSpPr>
            <p:cNvPr id="108" name="Group 30"/>
            <p:cNvGrpSpPr/>
            <p:nvPr/>
          </p:nvGrpSpPr>
          <p:grpSpPr>
            <a:xfrm>
              <a:off x="10306050" y="6827838"/>
              <a:ext cx="3644900" cy="1047750"/>
              <a:chOff x="10366375" y="4713288"/>
              <a:chExt cx="3644900" cy="1047750"/>
            </a:xfrm>
          </p:grpSpPr>
          <p:sp>
            <p:nvSpPr>
              <p:cNvPr id="112" name="Freeform 9"/>
              <p:cNvSpPr/>
              <p:nvPr/>
            </p:nvSpPr>
            <p:spPr bwMode="auto">
              <a:xfrm>
                <a:off x="10372725" y="4713288"/>
                <a:ext cx="3629025" cy="901700"/>
              </a:xfrm>
              <a:custGeom>
                <a:avLst/>
                <a:gdLst>
                  <a:gd name="T0" fmla="*/ 1964 w 2286"/>
                  <a:gd name="T1" fmla="*/ 0 h 568"/>
                  <a:gd name="T2" fmla="*/ 1152 w 2286"/>
                  <a:gd name="T3" fmla="*/ 0 h 568"/>
                  <a:gd name="T4" fmla="*/ 1136 w 2286"/>
                  <a:gd name="T5" fmla="*/ 0 h 568"/>
                  <a:gd name="T6" fmla="*/ 324 w 2286"/>
                  <a:gd name="T7" fmla="*/ 0 h 568"/>
                  <a:gd name="T8" fmla="*/ 0 w 2286"/>
                  <a:gd name="T9" fmla="*/ 514 h 568"/>
                  <a:gd name="T10" fmla="*/ 0 w 2286"/>
                  <a:gd name="T11" fmla="*/ 514 h 568"/>
                  <a:gd name="T12" fmla="*/ 2 w 2286"/>
                  <a:gd name="T13" fmla="*/ 520 h 568"/>
                  <a:gd name="T14" fmla="*/ 4 w 2286"/>
                  <a:gd name="T15" fmla="*/ 528 h 568"/>
                  <a:gd name="T16" fmla="*/ 8 w 2286"/>
                  <a:gd name="T17" fmla="*/ 536 h 568"/>
                  <a:gd name="T18" fmla="*/ 14 w 2286"/>
                  <a:gd name="T19" fmla="*/ 546 h 568"/>
                  <a:gd name="T20" fmla="*/ 24 w 2286"/>
                  <a:gd name="T21" fmla="*/ 554 h 568"/>
                  <a:gd name="T22" fmla="*/ 36 w 2286"/>
                  <a:gd name="T23" fmla="*/ 562 h 568"/>
                  <a:gd name="T24" fmla="*/ 52 w 2286"/>
                  <a:gd name="T25" fmla="*/ 568 h 568"/>
                  <a:gd name="T26" fmla="*/ 1136 w 2286"/>
                  <a:gd name="T27" fmla="*/ 568 h 568"/>
                  <a:gd name="T28" fmla="*/ 1152 w 2286"/>
                  <a:gd name="T29" fmla="*/ 568 h 568"/>
                  <a:gd name="T30" fmla="*/ 2236 w 2286"/>
                  <a:gd name="T31" fmla="*/ 568 h 568"/>
                  <a:gd name="T32" fmla="*/ 2236 w 2286"/>
                  <a:gd name="T33" fmla="*/ 568 h 568"/>
                  <a:gd name="T34" fmla="*/ 2252 w 2286"/>
                  <a:gd name="T35" fmla="*/ 562 h 568"/>
                  <a:gd name="T36" fmla="*/ 2264 w 2286"/>
                  <a:gd name="T37" fmla="*/ 554 h 568"/>
                  <a:gd name="T38" fmla="*/ 2272 w 2286"/>
                  <a:gd name="T39" fmla="*/ 546 h 568"/>
                  <a:gd name="T40" fmla="*/ 2280 w 2286"/>
                  <a:gd name="T41" fmla="*/ 536 h 568"/>
                  <a:gd name="T42" fmla="*/ 2284 w 2286"/>
                  <a:gd name="T43" fmla="*/ 528 h 568"/>
                  <a:gd name="T44" fmla="*/ 2286 w 2286"/>
                  <a:gd name="T45" fmla="*/ 520 h 568"/>
                  <a:gd name="T46" fmla="*/ 2286 w 2286"/>
                  <a:gd name="T47" fmla="*/ 514 h 568"/>
                  <a:gd name="T48" fmla="*/ 1964 w 2286"/>
                  <a:gd name="T49"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6" h="568">
                    <a:moveTo>
                      <a:pt x="1964" y="0"/>
                    </a:moveTo>
                    <a:lnTo>
                      <a:pt x="1152" y="0"/>
                    </a:lnTo>
                    <a:lnTo>
                      <a:pt x="1136" y="0"/>
                    </a:lnTo>
                    <a:lnTo>
                      <a:pt x="324" y="0"/>
                    </a:lnTo>
                    <a:lnTo>
                      <a:pt x="0" y="514"/>
                    </a:lnTo>
                    <a:lnTo>
                      <a:pt x="0" y="514"/>
                    </a:lnTo>
                    <a:lnTo>
                      <a:pt x="2" y="520"/>
                    </a:lnTo>
                    <a:lnTo>
                      <a:pt x="4" y="528"/>
                    </a:lnTo>
                    <a:lnTo>
                      <a:pt x="8" y="536"/>
                    </a:lnTo>
                    <a:lnTo>
                      <a:pt x="14" y="546"/>
                    </a:lnTo>
                    <a:lnTo>
                      <a:pt x="24" y="554"/>
                    </a:lnTo>
                    <a:lnTo>
                      <a:pt x="36" y="562"/>
                    </a:lnTo>
                    <a:lnTo>
                      <a:pt x="52" y="568"/>
                    </a:lnTo>
                    <a:lnTo>
                      <a:pt x="1136" y="568"/>
                    </a:lnTo>
                    <a:lnTo>
                      <a:pt x="1152" y="568"/>
                    </a:lnTo>
                    <a:lnTo>
                      <a:pt x="2236" y="568"/>
                    </a:lnTo>
                    <a:lnTo>
                      <a:pt x="2236" y="568"/>
                    </a:lnTo>
                    <a:lnTo>
                      <a:pt x="2252" y="562"/>
                    </a:lnTo>
                    <a:lnTo>
                      <a:pt x="2264" y="554"/>
                    </a:lnTo>
                    <a:lnTo>
                      <a:pt x="2272" y="546"/>
                    </a:lnTo>
                    <a:lnTo>
                      <a:pt x="2280" y="536"/>
                    </a:lnTo>
                    <a:lnTo>
                      <a:pt x="2284" y="528"/>
                    </a:lnTo>
                    <a:lnTo>
                      <a:pt x="2286" y="520"/>
                    </a:lnTo>
                    <a:lnTo>
                      <a:pt x="2286" y="514"/>
                    </a:lnTo>
                    <a:lnTo>
                      <a:pt x="1964" y="0"/>
                    </a:lnTo>
                    <a:close/>
                  </a:path>
                </a:pathLst>
              </a:custGeom>
              <a:solidFill>
                <a:srgbClr val="008CD7"/>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3" name="Freeform 10"/>
              <p:cNvSpPr/>
              <p:nvPr/>
            </p:nvSpPr>
            <p:spPr bwMode="auto">
              <a:xfrm>
                <a:off x="10366375" y="5510213"/>
                <a:ext cx="3644900" cy="250825"/>
              </a:xfrm>
              <a:custGeom>
                <a:avLst/>
                <a:gdLst>
                  <a:gd name="T0" fmla="*/ 2280 w 2296"/>
                  <a:gd name="T1" fmla="*/ 0 h 158"/>
                  <a:gd name="T2" fmla="*/ 16 w 2296"/>
                  <a:gd name="T3" fmla="*/ 0 h 158"/>
                  <a:gd name="T4" fmla="*/ 4 w 2296"/>
                  <a:gd name="T5" fmla="*/ 16 h 158"/>
                  <a:gd name="T6" fmla="*/ 4 w 2296"/>
                  <a:gd name="T7" fmla="*/ 16 h 158"/>
                  <a:gd name="T8" fmla="*/ 2 w 2296"/>
                  <a:gd name="T9" fmla="*/ 38 h 158"/>
                  <a:gd name="T10" fmla="*/ 0 w 2296"/>
                  <a:gd name="T11" fmla="*/ 60 h 158"/>
                  <a:gd name="T12" fmla="*/ 0 w 2296"/>
                  <a:gd name="T13" fmla="*/ 86 h 158"/>
                  <a:gd name="T14" fmla="*/ 0 w 2296"/>
                  <a:gd name="T15" fmla="*/ 100 h 158"/>
                  <a:gd name="T16" fmla="*/ 4 w 2296"/>
                  <a:gd name="T17" fmla="*/ 112 h 158"/>
                  <a:gd name="T18" fmla="*/ 6 w 2296"/>
                  <a:gd name="T19" fmla="*/ 124 h 158"/>
                  <a:gd name="T20" fmla="*/ 12 w 2296"/>
                  <a:gd name="T21" fmla="*/ 134 h 158"/>
                  <a:gd name="T22" fmla="*/ 20 w 2296"/>
                  <a:gd name="T23" fmla="*/ 144 h 158"/>
                  <a:gd name="T24" fmla="*/ 28 w 2296"/>
                  <a:gd name="T25" fmla="*/ 152 h 158"/>
                  <a:gd name="T26" fmla="*/ 40 w 2296"/>
                  <a:gd name="T27" fmla="*/ 156 h 158"/>
                  <a:gd name="T28" fmla="*/ 54 w 2296"/>
                  <a:gd name="T29" fmla="*/ 158 h 158"/>
                  <a:gd name="T30" fmla="*/ 54 w 2296"/>
                  <a:gd name="T31" fmla="*/ 158 h 158"/>
                  <a:gd name="T32" fmla="*/ 628 w 2296"/>
                  <a:gd name="T33" fmla="*/ 158 h 158"/>
                  <a:gd name="T34" fmla="*/ 1144 w 2296"/>
                  <a:gd name="T35" fmla="*/ 158 h 158"/>
                  <a:gd name="T36" fmla="*/ 1148 w 2296"/>
                  <a:gd name="T37" fmla="*/ 158 h 158"/>
                  <a:gd name="T38" fmla="*/ 1152 w 2296"/>
                  <a:gd name="T39" fmla="*/ 158 h 158"/>
                  <a:gd name="T40" fmla="*/ 1152 w 2296"/>
                  <a:gd name="T41" fmla="*/ 158 h 158"/>
                  <a:gd name="T42" fmla="*/ 1666 w 2296"/>
                  <a:gd name="T43" fmla="*/ 158 h 158"/>
                  <a:gd name="T44" fmla="*/ 2242 w 2296"/>
                  <a:gd name="T45" fmla="*/ 158 h 158"/>
                  <a:gd name="T46" fmla="*/ 2242 w 2296"/>
                  <a:gd name="T47" fmla="*/ 158 h 158"/>
                  <a:gd name="T48" fmla="*/ 2256 w 2296"/>
                  <a:gd name="T49" fmla="*/ 156 h 158"/>
                  <a:gd name="T50" fmla="*/ 2266 w 2296"/>
                  <a:gd name="T51" fmla="*/ 152 h 158"/>
                  <a:gd name="T52" fmla="*/ 2276 w 2296"/>
                  <a:gd name="T53" fmla="*/ 144 h 158"/>
                  <a:gd name="T54" fmla="*/ 2284 w 2296"/>
                  <a:gd name="T55" fmla="*/ 134 h 158"/>
                  <a:gd name="T56" fmla="*/ 2288 w 2296"/>
                  <a:gd name="T57" fmla="*/ 124 h 158"/>
                  <a:gd name="T58" fmla="*/ 2292 w 2296"/>
                  <a:gd name="T59" fmla="*/ 112 h 158"/>
                  <a:gd name="T60" fmla="*/ 2296 w 2296"/>
                  <a:gd name="T61" fmla="*/ 100 h 158"/>
                  <a:gd name="T62" fmla="*/ 2296 w 2296"/>
                  <a:gd name="T63" fmla="*/ 86 h 158"/>
                  <a:gd name="T64" fmla="*/ 2296 w 2296"/>
                  <a:gd name="T65" fmla="*/ 60 h 158"/>
                  <a:gd name="T66" fmla="*/ 2294 w 2296"/>
                  <a:gd name="T67" fmla="*/ 38 h 158"/>
                  <a:gd name="T68" fmla="*/ 2290 w 2296"/>
                  <a:gd name="T69" fmla="*/ 16 h 158"/>
                  <a:gd name="T70" fmla="*/ 2280 w 2296"/>
                  <a:gd name="T71"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96" h="158">
                    <a:moveTo>
                      <a:pt x="2280" y="0"/>
                    </a:moveTo>
                    <a:lnTo>
                      <a:pt x="16" y="0"/>
                    </a:lnTo>
                    <a:lnTo>
                      <a:pt x="4" y="16"/>
                    </a:lnTo>
                    <a:lnTo>
                      <a:pt x="4" y="16"/>
                    </a:lnTo>
                    <a:lnTo>
                      <a:pt x="2" y="38"/>
                    </a:lnTo>
                    <a:lnTo>
                      <a:pt x="0" y="60"/>
                    </a:lnTo>
                    <a:lnTo>
                      <a:pt x="0" y="86"/>
                    </a:lnTo>
                    <a:lnTo>
                      <a:pt x="0" y="100"/>
                    </a:lnTo>
                    <a:lnTo>
                      <a:pt x="4" y="112"/>
                    </a:lnTo>
                    <a:lnTo>
                      <a:pt x="6" y="124"/>
                    </a:lnTo>
                    <a:lnTo>
                      <a:pt x="12" y="134"/>
                    </a:lnTo>
                    <a:lnTo>
                      <a:pt x="20" y="144"/>
                    </a:lnTo>
                    <a:lnTo>
                      <a:pt x="28" y="152"/>
                    </a:lnTo>
                    <a:lnTo>
                      <a:pt x="40" y="156"/>
                    </a:lnTo>
                    <a:lnTo>
                      <a:pt x="54" y="158"/>
                    </a:lnTo>
                    <a:lnTo>
                      <a:pt x="54" y="158"/>
                    </a:lnTo>
                    <a:lnTo>
                      <a:pt x="628" y="158"/>
                    </a:lnTo>
                    <a:lnTo>
                      <a:pt x="1144" y="158"/>
                    </a:lnTo>
                    <a:lnTo>
                      <a:pt x="1148" y="158"/>
                    </a:lnTo>
                    <a:lnTo>
                      <a:pt x="1152" y="158"/>
                    </a:lnTo>
                    <a:lnTo>
                      <a:pt x="1152" y="158"/>
                    </a:lnTo>
                    <a:lnTo>
                      <a:pt x="1666" y="158"/>
                    </a:lnTo>
                    <a:lnTo>
                      <a:pt x="2242" y="158"/>
                    </a:lnTo>
                    <a:lnTo>
                      <a:pt x="2242" y="158"/>
                    </a:lnTo>
                    <a:lnTo>
                      <a:pt x="2256" y="156"/>
                    </a:lnTo>
                    <a:lnTo>
                      <a:pt x="2266" y="152"/>
                    </a:lnTo>
                    <a:lnTo>
                      <a:pt x="2276" y="144"/>
                    </a:lnTo>
                    <a:lnTo>
                      <a:pt x="2284" y="134"/>
                    </a:lnTo>
                    <a:lnTo>
                      <a:pt x="2288" y="124"/>
                    </a:lnTo>
                    <a:lnTo>
                      <a:pt x="2292" y="112"/>
                    </a:lnTo>
                    <a:lnTo>
                      <a:pt x="2296" y="100"/>
                    </a:lnTo>
                    <a:lnTo>
                      <a:pt x="2296" y="86"/>
                    </a:lnTo>
                    <a:lnTo>
                      <a:pt x="2296" y="60"/>
                    </a:lnTo>
                    <a:lnTo>
                      <a:pt x="2294" y="38"/>
                    </a:lnTo>
                    <a:lnTo>
                      <a:pt x="2290" y="16"/>
                    </a:lnTo>
                    <a:lnTo>
                      <a:pt x="2280" y="0"/>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nvGrpSpPr>
            <p:cNvPr id="109" name="Group 31"/>
            <p:cNvGrpSpPr/>
            <p:nvPr/>
          </p:nvGrpSpPr>
          <p:grpSpPr>
            <a:xfrm>
              <a:off x="10868025" y="6008688"/>
              <a:ext cx="2520950" cy="727075"/>
              <a:chOff x="10928350" y="3894138"/>
              <a:chExt cx="2520950" cy="727075"/>
            </a:xfrm>
          </p:grpSpPr>
          <p:sp>
            <p:nvSpPr>
              <p:cNvPr id="110" name="Freeform 11"/>
              <p:cNvSpPr/>
              <p:nvPr/>
            </p:nvSpPr>
            <p:spPr bwMode="auto">
              <a:xfrm>
                <a:off x="10931525" y="3894138"/>
                <a:ext cx="2511425" cy="625475"/>
              </a:xfrm>
              <a:custGeom>
                <a:avLst/>
                <a:gdLst>
                  <a:gd name="T0" fmla="*/ 1360 w 1582"/>
                  <a:gd name="T1" fmla="*/ 0 h 394"/>
                  <a:gd name="T2" fmla="*/ 798 w 1582"/>
                  <a:gd name="T3" fmla="*/ 0 h 394"/>
                  <a:gd name="T4" fmla="*/ 786 w 1582"/>
                  <a:gd name="T5" fmla="*/ 0 h 394"/>
                  <a:gd name="T6" fmla="*/ 224 w 1582"/>
                  <a:gd name="T7" fmla="*/ 0 h 394"/>
                  <a:gd name="T8" fmla="*/ 0 w 1582"/>
                  <a:gd name="T9" fmla="*/ 356 h 394"/>
                  <a:gd name="T10" fmla="*/ 0 w 1582"/>
                  <a:gd name="T11" fmla="*/ 356 h 394"/>
                  <a:gd name="T12" fmla="*/ 2 w 1582"/>
                  <a:gd name="T13" fmla="*/ 360 h 394"/>
                  <a:gd name="T14" fmla="*/ 6 w 1582"/>
                  <a:gd name="T15" fmla="*/ 372 h 394"/>
                  <a:gd name="T16" fmla="*/ 10 w 1582"/>
                  <a:gd name="T17" fmla="*/ 378 h 394"/>
                  <a:gd name="T18" fmla="*/ 16 w 1582"/>
                  <a:gd name="T19" fmla="*/ 384 h 394"/>
                  <a:gd name="T20" fmla="*/ 26 w 1582"/>
                  <a:gd name="T21" fmla="*/ 390 h 394"/>
                  <a:gd name="T22" fmla="*/ 36 w 1582"/>
                  <a:gd name="T23" fmla="*/ 394 h 394"/>
                  <a:gd name="T24" fmla="*/ 786 w 1582"/>
                  <a:gd name="T25" fmla="*/ 394 h 394"/>
                  <a:gd name="T26" fmla="*/ 798 w 1582"/>
                  <a:gd name="T27" fmla="*/ 394 h 394"/>
                  <a:gd name="T28" fmla="*/ 1548 w 1582"/>
                  <a:gd name="T29" fmla="*/ 394 h 394"/>
                  <a:gd name="T30" fmla="*/ 1548 w 1582"/>
                  <a:gd name="T31" fmla="*/ 394 h 394"/>
                  <a:gd name="T32" fmla="*/ 1558 w 1582"/>
                  <a:gd name="T33" fmla="*/ 390 h 394"/>
                  <a:gd name="T34" fmla="*/ 1566 w 1582"/>
                  <a:gd name="T35" fmla="*/ 384 h 394"/>
                  <a:gd name="T36" fmla="*/ 1572 w 1582"/>
                  <a:gd name="T37" fmla="*/ 378 h 394"/>
                  <a:gd name="T38" fmla="*/ 1578 w 1582"/>
                  <a:gd name="T39" fmla="*/ 372 h 394"/>
                  <a:gd name="T40" fmla="*/ 1582 w 1582"/>
                  <a:gd name="T41" fmla="*/ 360 h 394"/>
                  <a:gd name="T42" fmla="*/ 1582 w 1582"/>
                  <a:gd name="T43" fmla="*/ 356 h 394"/>
                  <a:gd name="T44" fmla="*/ 1360 w 1582"/>
                  <a:gd name="T45"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82" h="394">
                    <a:moveTo>
                      <a:pt x="1360" y="0"/>
                    </a:moveTo>
                    <a:lnTo>
                      <a:pt x="798" y="0"/>
                    </a:lnTo>
                    <a:lnTo>
                      <a:pt x="786" y="0"/>
                    </a:lnTo>
                    <a:lnTo>
                      <a:pt x="224" y="0"/>
                    </a:lnTo>
                    <a:lnTo>
                      <a:pt x="0" y="356"/>
                    </a:lnTo>
                    <a:lnTo>
                      <a:pt x="0" y="356"/>
                    </a:lnTo>
                    <a:lnTo>
                      <a:pt x="2" y="360"/>
                    </a:lnTo>
                    <a:lnTo>
                      <a:pt x="6" y="372"/>
                    </a:lnTo>
                    <a:lnTo>
                      <a:pt x="10" y="378"/>
                    </a:lnTo>
                    <a:lnTo>
                      <a:pt x="16" y="384"/>
                    </a:lnTo>
                    <a:lnTo>
                      <a:pt x="26" y="390"/>
                    </a:lnTo>
                    <a:lnTo>
                      <a:pt x="36" y="394"/>
                    </a:lnTo>
                    <a:lnTo>
                      <a:pt x="786" y="394"/>
                    </a:lnTo>
                    <a:lnTo>
                      <a:pt x="798" y="394"/>
                    </a:lnTo>
                    <a:lnTo>
                      <a:pt x="1548" y="394"/>
                    </a:lnTo>
                    <a:lnTo>
                      <a:pt x="1548" y="394"/>
                    </a:lnTo>
                    <a:lnTo>
                      <a:pt x="1558" y="390"/>
                    </a:lnTo>
                    <a:lnTo>
                      <a:pt x="1566" y="384"/>
                    </a:lnTo>
                    <a:lnTo>
                      <a:pt x="1572" y="378"/>
                    </a:lnTo>
                    <a:lnTo>
                      <a:pt x="1578" y="372"/>
                    </a:lnTo>
                    <a:lnTo>
                      <a:pt x="1582" y="360"/>
                    </a:lnTo>
                    <a:lnTo>
                      <a:pt x="1582" y="356"/>
                    </a:lnTo>
                    <a:lnTo>
                      <a:pt x="1360" y="0"/>
                    </a:lnTo>
                    <a:close/>
                  </a:path>
                </a:pathLst>
              </a:custGeom>
              <a:solidFill>
                <a:srgbClr val="008CD7"/>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1" name="Freeform 12"/>
              <p:cNvSpPr/>
              <p:nvPr/>
            </p:nvSpPr>
            <p:spPr bwMode="auto">
              <a:xfrm>
                <a:off x="10928350" y="4446588"/>
                <a:ext cx="2520950" cy="174625"/>
              </a:xfrm>
              <a:custGeom>
                <a:avLst/>
                <a:gdLst>
                  <a:gd name="T0" fmla="*/ 1578 w 1588"/>
                  <a:gd name="T1" fmla="*/ 0 h 110"/>
                  <a:gd name="T2" fmla="*/ 10 w 1588"/>
                  <a:gd name="T3" fmla="*/ 0 h 110"/>
                  <a:gd name="T4" fmla="*/ 2 w 1588"/>
                  <a:gd name="T5" fmla="*/ 10 h 110"/>
                  <a:gd name="T6" fmla="*/ 2 w 1588"/>
                  <a:gd name="T7" fmla="*/ 10 h 110"/>
                  <a:gd name="T8" fmla="*/ 0 w 1588"/>
                  <a:gd name="T9" fmla="*/ 26 h 110"/>
                  <a:gd name="T10" fmla="*/ 0 w 1588"/>
                  <a:gd name="T11" fmla="*/ 42 h 110"/>
                  <a:gd name="T12" fmla="*/ 0 w 1588"/>
                  <a:gd name="T13" fmla="*/ 60 h 110"/>
                  <a:gd name="T14" fmla="*/ 2 w 1588"/>
                  <a:gd name="T15" fmla="*/ 78 h 110"/>
                  <a:gd name="T16" fmla="*/ 4 w 1588"/>
                  <a:gd name="T17" fmla="*/ 86 h 110"/>
                  <a:gd name="T18" fmla="*/ 8 w 1588"/>
                  <a:gd name="T19" fmla="*/ 94 h 110"/>
                  <a:gd name="T20" fmla="*/ 14 w 1588"/>
                  <a:gd name="T21" fmla="*/ 100 h 110"/>
                  <a:gd name="T22" fmla="*/ 20 w 1588"/>
                  <a:gd name="T23" fmla="*/ 104 h 110"/>
                  <a:gd name="T24" fmla="*/ 28 w 1588"/>
                  <a:gd name="T25" fmla="*/ 108 h 110"/>
                  <a:gd name="T26" fmla="*/ 36 w 1588"/>
                  <a:gd name="T27" fmla="*/ 110 h 110"/>
                  <a:gd name="T28" fmla="*/ 36 w 1588"/>
                  <a:gd name="T29" fmla="*/ 110 h 110"/>
                  <a:gd name="T30" fmla="*/ 790 w 1588"/>
                  <a:gd name="T31" fmla="*/ 110 h 110"/>
                  <a:gd name="T32" fmla="*/ 794 w 1588"/>
                  <a:gd name="T33" fmla="*/ 110 h 110"/>
                  <a:gd name="T34" fmla="*/ 796 w 1588"/>
                  <a:gd name="T35" fmla="*/ 110 h 110"/>
                  <a:gd name="T36" fmla="*/ 796 w 1588"/>
                  <a:gd name="T37" fmla="*/ 110 h 110"/>
                  <a:gd name="T38" fmla="*/ 1550 w 1588"/>
                  <a:gd name="T39" fmla="*/ 110 h 110"/>
                  <a:gd name="T40" fmla="*/ 1550 w 1588"/>
                  <a:gd name="T41" fmla="*/ 110 h 110"/>
                  <a:gd name="T42" fmla="*/ 1560 w 1588"/>
                  <a:gd name="T43" fmla="*/ 108 h 110"/>
                  <a:gd name="T44" fmla="*/ 1568 w 1588"/>
                  <a:gd name="T45" fmla="*/ 104 h 110"/>
                  <a:gd name="T46" fmla="*/ 1574 w 1588"/>
                  <a:gd name="T47" fmla="*/ 100 h 110"/>
                  <a:gd name="T48" fmla="*/ 1580 w 1588"/>
                  <a:gd name="T49" fmla="*/ 94 h 110"/>
                  <a:gd name="T50" fmla="*/ 1584 w 1588"/>
                  <a:gd name="T51" fmla="*/ 86 h 110"/>
                  <a:gd name="T52" fmla="*/ 1586 w 1588"/>
                  <a:gd name="T53" fmla="*/ 78 h 110"/>
                  <a:gd name="T54" fmla="*/ 1588 w 1588"/>
                  <a:gd name="T55" fmla="*/ 60 h 110"/>
                  <a:gd name="T56" fmla="*/ 1588 w 1588"/>
                  <a:gd name="T57" fmla="*/ 42 h 110"/>
                  <a:gd name="T58" fmla="*/ 1588 w 1588"/>
                  <a:gd name="T59" fmla="*/ 26 h 110"/>
                  <a:gd name="T60" fmla="*/ 1584 w 1588"/>
                  <a:gd name="T61" fmla="*/ 10 h 110"/>
                  <a:gd name="T62" fmla="*/ 1578 w 1588"/>
                  <a:gd name="T6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8" h="110">
                    <a:moveTo>
                      <a:pt x="1578" y="0"/>
                    </a:moveTo>
                    <a:lnTo>
                      <a:pt x="10" y="0"/>
                    </a:lnTo>
                    <a:lnTo>
                      <a:pt x="2" y="10"/>
                    </a:lnTo>
                    <a:lnTo>
                      <a:pt x="2" y="10"/>
                    </a:lnTo>
                    <a:lnTo>
                      <a:pt x="0" y="26"/>
                    </a:lnTo>
                    <a:lnTo>
                      <a:pt x="0" y="42"/>
                    </a:lnTo>
                    <a:lnTo>
                      <a:pt x="0" y="60"/>
                    </a:lnTo>
                    <a:lnTo>
                      <a:pt x="2" y="78"/>
                    </a:lnTo>
                    <a:lnTo>
                      <a:pt x="4" y="86"/>
                    </a:lnTo>
                    <a:lnTo>
                      <a:pt x="8" y="94"/>
                    </a:lnTo>
                    <a:lnTo>
                      <a:pt x="14" y="100"/>
                    </a:lnTo>
                    <a:lnTo>
                      <a:pt x="20" y="104"/>
                    </a:lnTo>
                    <a:lnTo>
                      <a:pt x="28" y="108"/>
                    </a:lnTo>
                    <a:lnTo>
                      <a:pt x="36" y="110"/>
                    </a:lnTo>
                    <a:lnTo>
                      <a:pt x="36" y="110"/>
                    </a:lnTo>
                    <a:lnTo>
                      <a:pt x="790" y="110"/>
                    </a:lnTo>
                    <a:lnTo>
                      <a:pt x="794" y="110"/>
                    </a:lnTo>
                    <a:lnTo>
                      <a:pt x="796" y="110"/>
                    </a:lnTo>
                    <a:lnTo>
                      <a:pt x="796" y="110"/>
                    </a:lnTo>
                    <a:lnTo>
                      <a:pt x="1550" y="110"/>
                    </a:lnTo>
                    <a:lnTo>
                      <a:pt x="1550" y="110"/>
                    </a:lnTo>
                    <a:lnTo>
                      <a:pt x="1560" y="108"/>
                    </a:lnTo>
                    <a:lnTo>
                      <a:pt x="1568" y="104"/>
                    </a:lnTo>
                    <a:lnTo>
                      <a:pt x="1574" y="100"/>
                    </a:lnTo>
                    <a:lnTo>
                      <a:pt x="1580" y="94"/>
                    </a:lnTo>
                    <a:lnTo>
                      <a:pt x="1584" y="86"/>
                    </a:lnTo>
                    <a:lnTo>
                      <a:pt x="1586" y="78"/>
                    </a:lnTo>
                    <a:lnTo>
                      <a:pt x="1588" y="60"/>
                    </a:lnTo>
                    <a:lnTo>
                      <a:pt x="1588" y="42"/>
                    </a:lnTo>
                    <a:lnTo>
                      <a:pt x="1588" y="26"/>
                    </a:lnTo>
                    <a:lnTo>
                      <a:pt x="1584" y="10"/>
                    </a:lnTo>
                    <a:lnTo>
                      <a:pt x="1578" y="0"/>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sp>
        <p:nvSpPr>
          <p:cNvPr id="118" name="Freeform 41"/>
          <p:cNvSpPr/>
          <p:nvPr/>
        </p:nvSpPr>
        <p:spPr bwMode="auto">
          <a:xfrm>
            <a:off x="5810047" y="1791277"/>
            <a:ext cx="767427" cy="1734489"/>
          </a:xfrm>
          <a:custGeom>
            <a:avLst/>
            <a:gdLst>
              <a:gd name="connsiteX0" fmla="*/ 758825 w 2819400"/>
              <a:gd name="connsiteY0" fmla="*/ 1717675 h 6372225"/>
              <a:gd name="connsiteX1" fmla="*/ 749300 w 2819400"/>
              <a:gd name="connsiteY1" fmla="*/ 1720850 h 6372225"/>
              <a:gd name="connsiteX2" fmla="*/ 742950 w 2819400"/>
              <a:gd name="connsiteY2" fmla="*/ 1724025 h 6372225"/>
              <a:gd name="connsiteX3" fmla="*/ 727075 w 2819400"/>
              <a:gd name="connsiteY3" fmla="*/ 1736725 h 6372225"/>
              <a:gd name="connsiteX4" fmla="*/ 717550 w 2819400"/>
              <a:gd name="connsiteY4" fmla="*/ 1752600 h 6372225"/>
              <a:gd name="connsiteX5" fmla="*/ 711200 w 2819400"/>
              <a:gd name="connsiteY5" fmla="*/ 1768475 h 6372225"/>
              <a:gd name="connsiteX6" fmla="*/ 704850 w 2819400"/>
              <a:gd name="connsiteY6" fmla="*/ 1784350 h 6372225"/>
              <a:gd name="connsiteX7" fmla="*/ 701675 w 2819400"/>
              <a:gd name="connsiteY7" fmla="*/ 1835150 h 6372225"/>
              <a:gd name="connsiteX8" fmla="*/ 695325 w 2819400"/>
              <a:gd name="connsiteY8" fmla="*/ 1885950 h 6372225"/>
              <a:gd name="connsiteX9" fmla="*/ 682625 w 2819400"/>
              <a:gd name="connsiteY9" fmla="*/ 1936750 h 6372225"/>
              <a:gd name="connsiteX10" fmla="*/ 666750 w 2819400"/>
              <a:gd name="connsiteY10" fmla="*/ 1981200 h 6372225"/>
              <a:gd name="connsiteX11" fmla="*/ 638175 w 2819400"/>
              <a:gd name="connsiteY11" fmla="*/ 2041525 h 6372225"/>
              <a:gd name="connsiteX12" fmla="*/ 609600 w 2819400"/>
              <a:gd name="connsiteY12" fmla="*/ 2092325 h 6372225"/>
              <a:gd name="connsiteX13" fmla="*/ 581025 w 2819400"/>
              <a:gd name="connsiteY13" fmla="*/ 2139950 h 6372225"/>
              <a:gd name="connsiteX14" fmla="*/ 549275 w 2819400"/>
              <a:gd name="connsiteY14" fmla="*/ 2178050 h 6372225"/>
              <a:gd name="connsiteX15" fmla="*/ 523875 w 2819400"/>
              <a:gd name="connsiteY15" fmla="*/ 2209800 h 6372225"/>
              <a:gd name="connsiteX16" fmla="*/ 504825 w 2819400"/>
              <a:gd name="connsiteY16" fmla="*/ 2235200 h 6372225"/>
              <a:gd name="connsiteX17" fmla="*/ 482600 w 2819400"/>
              <a:gd name="connsiteY17" fmla="*/ 2254250 h 6372225"/>
              <a:gd name="connsiteX18" fmla="*/ 508000 w 2819400"/>
              <a:gd name="connsiteY18" fmla="*/ 2257425 h 6372225"/>
              <a:gd name="connsiteX19" fmla="*/ 542925 w 2819400"/>
              <a:gd name="connsiteY19" fmla="*/ 2257425 h 6372225"/>
              <a:gd name="connsiteX20" fmla="*/ 581025 w 2819400"/>
              <a:gd name="connsiteY20" fmla="*/ 2254250 h 6372225"/>
              <a:gd name="connsiteX21" fmla="*/ 596900 w 2819400"/>
              <a:gd name="connsiteY21" fmla="*/ 2247900 h 6372225"/>
              <a:gd name="connsiteX22" fmla="*/ 609600 w 2819400"/>
              <a:gd name="connsiteY22" fmla="*/ 2244725 h 6372225"/>
              <a:gd name="connsiteX23" fmla="*/ 622300 w 2819400"/>
              <a:gd name="connsiteY23" fmla="*/ 2235200 h 6372225"/>
              <a:gd name="connsiteX24" fmla="*/ 638175 w 2819400"/>
              <a:gd name="connsiteY24" fmla="*/ 2228850 h 6372225"/>
              <a:gd name="connsiteX25" fmla="*/ 682625 w 2819400"/>
              <a:gd name="connsiteY25" fmla="*/ 2219325 h 6372225"/>
              <a:gd name="connsiteX26" fmla="*/ 736600 w 2819400"/>
              <a:gd name="connsiteY26" fmla="*/ 2209800 h 6372225"/>
              <a:gd name="connsiteX27" fmla="*/ 752475 w 2819400"/>
              <a:gd name="connsiteY27" fmla="*/ 2184400 h 6372225"/>
              <a:gd name="connsiteX28" fmla="*/ 771525 w 2819400"/>
              <a:gd name="connsiteY28" fmla="*/ 2143125 h 6372225"/>
              <a:gd name="connsiteX29" fmla="*/ 790575 w 2819400"/>
              <a:gd name="connsiteY29" fmla="*/ 2098675 h 6372225"/>
              <a:gd name="connsiteX30" fmla="*/ 806450 w 2819400"/>
              <a:gd name="connsiteY30" fmla="*/ 2047875 h 6372225"/>
              <a:gd name="connsiteX31" fmla="*/ 819150 w 2819400"/>
              <a:gd name="connsiteY31" fmla="*/ 2000250 h 6372225"/>
              <a:gd name="connsiteX32" fmla="*/ 835025 w 2819400"/>
              <a:gd name="connsiteY32" fmla="*/ 1917700 h 6372225"/>
              <a:gd name="connsiteX33" fmla="*/ 841375 w 2819400"/>
              <a:gd name="connsiteY33" fmla="*/ 1885950 h 6372225"/>
              <a:gd name="connsiteX34" fmla="*/ 831850 w 2819400"/>
              <a:gd name="connsiteY34" fmla="*/ 1863725 h 6372225"/>
              <a:gd name="connsiteX35" fmla="*/ 822325 w 2819400"/>
              <a:gd name="connsiteY35" fmla="*/ 1841500 h 6372225"/>
              <a:gd name="connsiteX36" fmla="*/ 812800 w 2819400"/>
              <a:gd name="connsiteY36" fmla="*/ 1790700 h 6372225"/>
              <a:gd name="connsiteX37" fmla="*/ 806450 w 2819400"/>
              <a:gd name="connsiteY37" fmla="*/ 1752600 h 6372225"/>
              <a:gd name="connsiteX38" fmla="*/ 803275 w 2819400"/>
              <a:gd name="connsiteY38" fmla="*/ 1733550 h 6372225"/>
              <a:gd name="connsiteX39" fmla="*/ 790575 w 2819400"/>
              <a:gd name="connsiteY39" fmla="*/ 1727200 h 6372225"/>
              <a:gd name="connsiteX40" fmla="*/ 777875 w 2819400"/>
              <a:gd name="connsiteY40" fmla="*/ 1720850 h 6372225"/>
              <a:gd name="connsiteX41" fmla="*/ 768350 w 2819400"/>
              <a:gd name="connsiteY41" fmla="*/ 1717675 h 6372225"/>
              <a:gd name="connsiteX42" fmla="*/ 1400175 w 2819400"/>
              <a:gd name="connsiteY42" fmla="*/ 0 h 6372225"/>
              <a:gd name="connsiteX43" fmla="*/ 1450975 w 2819400"/>
              <a:gd name="connsiteY43" fmla="*/ 3175 h 6372225"/>
              <a:gd name="connsiteX44" fmla="*/ 1485900 w 2819400"/>
              <a:gd name="connsiteY44" fmla="*/ 9525 h 6372225"/>
              <a:gd name="connsiteX45" fmla="*/ 1520825 w 2819400"/>
              <a:gd name="connsiteY45" fmla="*/ 19050 h 6372225"/>
              <a:gd name="connsiteX46" fmla="*/ 1562100 w 2819400"/>
              <a:gd name="connsiteY46" fmla="*/ 34925 h 6372225"/>
              <a:gd name="connsiteX47" fmla="*/ 1603375 w 2819400"/>
              <a:gd name="connsiteY47" fmla="*/ 53975 h 6372225"/>
              <a:gd name="connsiteX48" fmla="*/ 1641475 w 2819400"/>
              <a:gd name="connsiteY48" fmla="*/ 79375 h 6372225"/>
              <a:gd name="connsiteX49" fmla="*/ 1660525 w 2819400"/>
              <a:gd name="connsiteY49" fmla="*/ 98425 h 6372225"/>
              <a:gd name="connsiteX50" fmla="*/ 1679575 w 2819400"/>
              <a:gd name="connsiteY50" fmla="*/ 114300 h 6372225"/>
              <a:gd name="connsiteX51" fmla="*/ 1695450 w 2819400"/>
              <a:gd name="connsiteY51" fmla="*/ 136525 h 6372225"/>
              <a:gd name="connsiteX52" fmla="*/ 1711325 w 2819400"/>
              <a:gd name="connsiteY52" fmla="*/ 158750 h 6372225"/>
              <a:gd name="connsiteX53" fmla="*/ 1727200 w 2819400"/>
              <a:gd name="connsiteY53" fmla="*/ 184150 h 6372225"/>
              <a:gd name="connsiteX54" fmla="*/ 1739900 w 2819400"/>
              <a:gd name="connsiteY54" fmla="*/ 212725 h 6372225"/>
              <a:gd name="connsiteX55" fmla="*/ 1752600 w 2819400"/>
              <a:gd name="connsiteY55" fmla="*/ 241300 h 6372225"/>
              <a:gd name="connsiteX56" fmla="*/ 1762125 w 2819400"/>
              <a:gd name="connsiteY56" fmla="*/ 276225 h 6372225"/>
              <a:gd name="connsiteX57" fmla="*/ 1768475 w 2819400"/>
              <a:gd name="connsiteY57" fmla="*/ 311150 h 6372225"/>
              <a:gd name="connsiteX58" fmla="*/ 1774825 w 2819400"/>
              <a:gd name="connsiteY58" fmla="*/ 352425 h 6372225"/>
              <a:gd name="connsiteX59" fmla="*/ 1778000 w 2819400"/>
              <a:gd name="connsiteY59" fmla="*/ 393700 h 6372225"/>
              <a:gd name="connsiteX60" fmla="*/ 1778000 w 2819400"/>
              <a:gd name="connsiteY60" fmla="*/ 438150 h 6372225"/>
              <a:gd name="connsiteX61" fmla="*/ 1778000 w 2819400"/>
              <a:gd name="connsiteY61" fmla="*/ 488950 h 6372225"/>
              <a:gd name="connsiteX62" fmla="*/ 1771650 w 2819400"/>
              <a:gd name="connsiteY62" fmla="*/ 539750 h 6372225"/>
              <a:gd name="connsiteX63" fmla="*/ 1778000 w 2819400"/>
              <a:gd name="connsiteY63" fmla="*/ 539750 h 6372225"/>
              <a:gd name="connsiteX64" fmla="*/ 1787525 w 2819400"/>
              <a:gd name="connsiteY64" fmla="*/ 542925 h 6372225"/>
              <a:gd name="connsiteX65" fmla="*/ 1793875 w 2819400"/>
              <a:gd name="connsiteY65" fmla="*/ 546100 h 6372225"/>
              <a:gd name="connsiteX66" fmla="*/ 1803400 w 2819400"/>
              <a:gd name="connsiteY66" fmla="*/ 552450 h 6372225"/>
              <a:gd name="connsiteX67" fmla="*/ 1809750 w 2819400"/>
              <a:gd name="connsiteY67" fmla="*/ 561975 h 6372225"/>
              <a:gd name="connsiteX68" fmla="*/ 1812925 w 2819400"/>
              <a:gd name="connsiteY68" fmla="*/ 577850 h 6372225"/>
              <a:gd name="connsiteX69" fmla="*/ 1812925 w 2819400"/>
              <a:gd name="connsiteY69" fmla="*/ 596900 h 6372225"/>
              <a:gd name="connsiteX70" fmla="*/ 1838325 w 2819400"/>
              <a:gd name="connsiteY70" fmla="*/ 590550 h 6372225"/>
              <a:gd name="connsiteX71" fmla="*/ 1863725 w 2819400"/>
              <a:gd name="connsiteY71" fmla="*/ 590550 h 6372225"/>
              <a:gd name="connsiteX72" fmla="*/ 1892300 w 2819400"/>
              <a:gd name="connsiteY72" fmla="*/ 590550 h 6372225"/>
              <a:gd name="connsiteX73" fmla="*/ 1911350 w 2819400"/>
              <a:gd name="connsiteY73" fmla="*/ 587375 h 6372225"/>
              <a:gd name="connsiteX74" fmla="*/ 1936750 w 2819400"/>
              <a:gd name="connsiteY74" fmla="*/ 581025 h 6372225"/>
              <a:gd name="connsiteX75" fmla="*/ 2006600 w 2819400"/>
              <a:gd name="connsiteY75" fmla="*/ 558800 h 6372225"/>
              <a:gd name="connsiteX76" fmla="*/ 2044700 w 2819400"/>
              <a:gd name="connsiteY76" fmla="*/ 546100 h 6372225"/>
              <a:gd name="connsiteX77" fmla="*/ 2085975 w 2819400"/>
              <a:gd name="connsiteY77" fmla="*/ 536575 h 6372225"/>
              <a:gd name="connsiteX78" fmla="*/ 2127250 w 2819400"/>
              <a:gd name="connsiteY78" fmla="*/ 533400 h 6372225"/>
              <a:gd name="connsiteX79" fmla="*/ 2168525 w 2819400"/>
              <a:gd name="connsiteY79" fmla="*/ 533400 h 6372225"/>
              <a:gd name="connsiteX80" fmla="*/ 2187575 w 2819400"/>
              <a:gd name="connsiteY80" fmla="*/ 523875 h 6372225"/>
              <a:gd name="connsiteX81" fmla="*/ 2238375 w 2819400"/>
              <a:gd name="connsiteY81" fmla="*/ 504825 h 6372225"/>
              <a:gd name="connsiteX82" fmla="*/ 2317750 w 2819400"/>
              <a:gd name="connsiteY82" fmla="*/ 479425 h 6372225"/>
              <a:gd name="connsiteX83" fmla="*/ 2362200 w 2819400"/>
              <a:gd name="connsiteY83" fmla="*/ 466725 h 6372225"/>
              <a:gd name="connsiteX84" fmla="*/ 2406650 w 2819400"/>
              <a:gd name="connsiteY84" fmla="*/ 457200 h 6372225"/>
              <a:gd name="connsiteX85" fmla="*/ 2457450 w 2819400"/>
              <a:gd name="connsiteY85" fmla="*/ 450850 h 6372225"/>
              <a:gd name="connsiteX86" fmla="*/ 2505075 w 2819400"/>
              <a:gd name="connsiteY86" fmla="*/ 444500 h 6372225"/>
              <a:gd name="connsiteX87" fmla="*/ 2552700 w 2819400"/>
              <a:gd name="connsiteY87" fmla="*/ 447675 h 6372225"/>
              <a:gd name="connsiteX88" fmla="*/ 2600325 w 2819400"/>
              <a:gd name="connsiteY88" fmla="*/ 454025 h 6372225"/>
              <a:gd name="connsiteX89" fmla="*/ 2622550 w 2819400"/>
              <a:gd name="connsiteY89" fmla="*/ 460375 h 6372225"/>
              <a:gd name="connsiteX90" fmla="*/ 2644775 w 2819400"/>
              <a:gd name="connsiteY90" fmla="*/ 466725 h 6372225"/>
              <a:gd name="connsiteX91" fmla="*/ 2663825 w 2819400"/>
              <a:gd name="connsiteY91" fmla="*/ 476250 h 6372225"/>
              <a:gd name="connsiteX92" fmla="*/ 2682875 w 2819400"/>
              <a:gd name="connsiteY92" fmla="*/ 488950 h 6372225"/>
              <a:gd name="connsiteX93" fmla="*/ 2698750 w 2819400"/>
              <a:gd name="connsiteY93" fmla="*/ 501650 h 6372225"/>
              <a:gd name="connsiteX94" fmla="*/ 2717800 w 2819400"/>
              <a:gd name="connsiteY94" fmla="*/ 517525 h 6372225"/>
              <a:gd name="connsiteX95" fmla="*/ 2730500 w 2819400"/>
              <a:gd name="connsiteY95" fmla="*/ 536575 h 6372225"/>
              <a:gd name="connsiteX96" fmla="*/ 2743200 w 2819400"/>
              <a:gd name="connsiteY96" fmla="*/ 555625 h 6372225"/>
              <a:gd name="connsiteX97" fmla="*/ 2746375 w 2819400"/>
              <a:gd name="connsiteY97" fmla="*/ 577850 h 6372225"/>
              <a:gd name="connsiteX98" fmla="*/ 2755900 w 2819400"/>
              <a:gd name="connsiteY98" fmla="*/ 628650 h 6372225"/>
              <a:gd name="connsiteX99" fmla="*/ 2768600 w 2819400"/>
              <a:gd name="connsiteY99" fmla="*/ 695325 h 6372225"/>
              <a:gd name="connsiteX100" fmla="*/ 2781300 w 2819400"/>
              <a:gd name="connsiteY100" fmla="*/ 727075 h 6372225"/>
              <a:gd name="connsiteX101" fmla="*/ 2794000 w 2819400"/>
              <a:gd name="connsiteY101" fmla="*/ 758825 h 6372225"/>
              <a:gd name="connsiteX102" fmla="*/ 2803525 w 2819400"/>
              <a:gd name="connsiteY102" fmla="*/ 812800 h 6372225"/>
              <a:gd name="connsiteX103" fmla="*/ 2809875 w 2819400"/>
              <a:gd name="connsiteY103" fmla="*/ 873125 h 6372225"/>
              <a:gd name="connsiteX104" fmla="*/ 2816225 w 2819400"/>
              <a:gd name="connsiteY104" fmla="*/ 958850 h 6372225"/>
              <a:gd name="connsiteX105" fmla="*/ 2819400 w 2819400"/>
              <a:gd name="connsiteY105" fmla="*/ 1060450 h 6372225"/>
              <a:gd name="connsiteX106" fmla="*/ 2819400 w 2819400"/>
              <a:gd name="connsiteY106" fmla="*/ 1117600 h 6372225"/>
              <a:gd name="connsiteX107" fmla="*/ 2816225 w 2819400"/>
              <a:gd name="connsiteY107" fmla="*/ 1177925 h 6372225"/>
              <a:gd name="connsiteX108" fmla="*/ 2809875 w 2819400"/>
              <a:gd name="connsiteY108" fmla="*/ 1244600 h 6372225"/>
              <a:gd name="connsiteX109" fmla="*/ 2803525 w 2819400"/>
              <a:gd name="connsiteY109" fmla="*/ 1311275 h 6372225"/>
              <a:gd name="connsiteX110" fmla="*/ 2790825 w 2819400"/>
              <a:gd name="connsiteY110" fmla="*/ 1381125 h 6372225"/>
              <a:gd name="connsiteX111" fmla="*/ 2778125 w 2819400"/>
              <a:gd name="connsiteY111" fmla="*/ 1457325 h 6372225"/>
              <a:gd name="connsiteX112" fmla="*/ 2787650 w 2819400"/>
              <a:gd name="connsiteY112" fmla="*/ 1555750 h 6372225"/>
              <a:gd name="connsiteX113" fmla="*/ 2790825 w 2819400"/>
              <a:gd name="connsiteY113" fmla="*/ 1641475 h 6372225"/>
              <a:gd name="connsiteX114" fmla="*/ 2790825 w 2819400"/>
              <a:gd name="connsiteY114" fmla="*/ 1679575 h 6372225"/>
              <a:gd name="connsiteX115" fmla="*/ 2790825 w 2819400"/>
              <a:gd name="connsiteY115" fmla="*/ 1714500 h 6372225"/>
              <a:gd name="connsiteX116" fmla="*/ 2787650 w 2819400"/>
              <a:gd name="connsiteY116" fmla="*/ 1800225 h 6372225"/>
              <a:gd name="connsiteX117" fmla="*/ 2784475 w 2819400"/>
              <a:gd name="connsiteY117" fmla="*/ 1908175 h 6372225"/>
              <a:gd name="connsiteX118" fmla="*/ 2781300 w 2819400"/>
              <a:gd name="connsiteY118" fmla="*/ 1958975 h 6372225"/>
              <a:gd name="connsiteX119" fmla="*/ 2774950 w 2819400"/>
              <a:gd name="connsiteY119" fmla="*/ 2009775 h 6372225"/>
              <a:gd name="connsiteX120" fmla="*/ 2762250 w 2819400"/>
              <a:gd name="connsiteY120" fmla="*/ 2047875 h 6372225"/>
              <a:gd name="connsiteX121" fmla="*/ 2755900 w 2819400"/>
              <a:gd name="connsiteY121" fmla="*/ 2063750 h 6372225"/>
              <a:gd name="connsiteX122" fmla="*/ 2746375 w 2819400"/>
              <a:gd name="connsiteY122" fmla="*/ 2076450 h 6372225"/>
              <a:gd name="connsiteX123" fmla="*/ 2670175 w 2819400"/>
              <a:gd name="connsiteY123" fmla="*/ 2159000 h 6372225"/>
              <a:gd name="connsiteX124" fmla="*/ 2628900 w 2819400"/>
              <a:gd name="connsiteY124" fmla="*/ 2200275 h 6372225"/>
              <a:gd name="connsiteX125" fmla="*/ 2597150 w 2819400"/>
              <a:gd name="connsiteY125" fmla="*/ 2228850 h 6372225"/>
              <a:gd name="connsiteX126" fmla="*/ 2571750 w 2819400"/>
              <a:gd name="connsiteY126" fmla="*/ 2247900 h 6372225"/>
              <a:gd name="connsiteX127" fmla="*/ 2555875 w 2819400"/>
              <a:gd name="connsiteY127" fmla="*/ 2251075 h 6372225"/>
              <a:gd name="connsiteX128" fmla="*/ 2536825 w 2819400"/>
              <a:gd name="connsiteY128" fmla="*/ 2254250 h 6372225"/>
              <a:gd name="connsiteX129" fmla="*/ 2514600 w 2819400"/>
              <a:gd name="connsiteY129" fmla="*/ 2257425 h 6372225"/>
              <a:gd name="connsiteX130" fmla="*/ 2492375 w 2819400"/>
              <a:gd name="connsiteY130" fmla="*/ 2257425 h 6372225"/>
              <a:gd name="connsiteX131" fmla="*/ 2479675 w 2819400"/>
              <a:gd name="connsiteY131" fmla="*/ 2254250 h 6372225"/>
              <a:gd name="connsiteX132" fmla="*/ 2476500 w 2819400"/>
              <a:gd name="connsiteY132" fmla="*/ 2251075 h 6372225"/>
              <a:gd name="connsiteX133" fmla="*/ 2476500 w 2819400"/>
              <a:gd name="connsiteY133" fmla="*/ 2247900 h 6372225"/>
              <a:gd name="connsiteX134" fmla="*/ 2479675 w 2819400"/>
              <a:gd name="connsiteY134" fmla="*/ 2241550 h 6372225"/>
              <a:gd name="connsiteX135" fmla="*/ 2489200 w 2819400"/>
              <a:gd name="connsiteY135" fmla="*/ 2232025 h 6372225"/>
              <a:gd name="connsiteX136" fmla="*/ 2520950 w 2819400"/>
              <a:gd name="connsiteY136" fmla="*/ 2212975 h 6372225"/>
              <a:gd name="connsiteX137" fmla="*/ 2498725 w 2819400"/>
              <a:gd name="connsiteY137" fmla="*/ 2203450 h 6372225"/>
              <a:gd name="connsiteX138" fmla="*/ 2479675 w 2819400"/>
              <a:gd name="connsiteY138" fmla="*/ 2193925 h 6372225"/>
              <a:gd name="connsiteX139" fmla="*/ 2457450 w 2819400"/>
              <a:gd name="connsiteY139" fmla="*/ 2181225 h 6372225"/>
              <a:gd name="connsiteX140" fmla="*/ 2444750 w 2819400"/>
              <a:gd name="connsiteY140" fmla="*/ 2168525 h 6372225"/>
              <a:gd name="connsiteX141" fmla="*/ 2441575 w 2819400"/>
              <a:gd name="connsiteY141" fmla="*/ 2165350 h 6372225"/>
              <a:gd name="connsiteX142" fmla="*/ 2441575 w 2819400"/>
              <a:gd name="connsiteY142" fmla="*/ 2159000 h 6372225"/>
              <a:gd name="connsiteX143" fmla="*/ 2444750 w 2819400"/>
              <a:gd name="connsiteY143" fmla="*/ 2155825 h 6372225"/>
              <a:gd name="connsiteX144" fmla="*/ 2454275 w 2819400"/>
              <a:gd name="connsiteY144" fmla="*/ 2152650 h 6372225"/>
              <a:gd name="connsiteX145" fmla="*/ 2489200 w 2819400"/>
              <a:gd name="connsiteY145" fmla="*/ 2149475 h 6372225"/>
              <a:gd name="connsiteX146" fmla="*/ 2543175 w 2819400"/>
              <a:gd name="connsiteY146" fmla="*/ 2149475 h 6372225"/>
              <a:gd name="connsiteX147" fmla="*/ 2527300 w 2819400"/>
              <a:gd name="connsiteY147" fmla="*/ 2139950 h 6372225"/>
              <a:gd name="connsiteX148" fmla="*/ 2492375 w 2819400"/>
              <a:gd name="connsiteY148" fmla="*/ 2117725 h 6372225"/>
              <a:gd name="connsiteX149" fmla="*/ 2479675 w 2819400"/>
              <a:gd name="connsiteY149" fmla="*/ 2108200 h 6372225"/>
              <a:gd name="connsiteX150" fmla="*/ 2473325 w 2819400"/>
              <a:gd name="connsiteY150" fmla="*/ 2098675 h 6372225"/>
              <a:gd name="connsiteX151" fmla="*/ 2476500 w 2819400"/>
              <a:gd name="connsiteY151" fmla="*/ 2095500 h 6372225"/>
              <a:gd name="connsiteX152" fmla="*/ 2479675 w 2819400"/>
              <a:gd name="connsiteY152" fmla="*/ 2092325 h 6372225"/>
              <a:gd name="connsiteX153" fmla="*/ 2498725 w 2819400"/>
              <a:gd name="connsiteY153" fmla="*/ 2089150 h 6372225"/>
              <a:gd name="connsiteX154" fmla="*/ 2511425 w 2819400"/>
              <a:gd name="connsiteY154" fmla="*/ 2092325 h 6372225"/>
              <a:gd name="connsiteX155" fmla="*/ 2543175 w 2819400"/>
              <a:gd name="connsiteY155" fmla="*/ 2098675 h 6372225"/>
              <a:gd name="connsiteX156" fmla="*/ 2559050 w 2819400"/>
              <a:gd name="connsiteY156" fmla="*/ 2101850 h 6372225"/>
              <a:gd name="connsiteX157" fmla="*/ 2578100 w 2819400"/>
              <a:gd name="connsiteY157" fmla="*/ 2101850 h 6372225"/>
              <a:gd name="connsiteX158" fmla="*/ 2593975 w 2819400"/>
              <a:gd name="connsiteY158" fmla="*/ 2101850 h 6372225"/>
              <a:gd name="connsiteX159" fmla="*/ 2603500 w 2819400"/>
              <a:gd name="connsiteY159" fmla="*/ 2095500 h 6372225"/>
              <a:gd name="connsiteX160" fmla="*/ 2600325 w 2819400"/>
              <a:gd name="connsiteY160" fmla="*/ 2085975 h 6372225"/>
              <a:gd name="connsiteX161" fmla="*/ 2587625 w 2819400"/>
              <a:gd name="connsiteY161" fmla="*/ 2063750 h 6372225"/>
              <a:gd name="connsiteX162" fmla="*/ 2578100 w 2819400"/>
              <a:gd name="connsiteY162" fmla="*/ 2054225 h 6372225"/>
              <a:gd name="connsiteX163" fmla="*/ 2568575 w 2819400"/>
              <a:gd name="connsiteY163" fmla="*/ 2044700 h 6372225"/>
              <a:gd name="connsiteX164" fmla="*/ 2555875 w 2819400"/>
              <a:gd name="connsiteY164" fmla="*/ 2038350 h 6372225"/>
              <a:gd name="connsiteX165" fmla="*/ 2543175 w 2819400"/>
              <a:gd name="connsiteY165" fmla="*/ 2035175 h 6372225"/>
              <a:gd name="connsiteX166" fmla="*/ 2540000 w 2819400"/>
              <a:gd name="connsiteY166" fmla="*/ 2028825 h 6372225"/>
              <a:gd name="connsiteX167" fmla="*/ 2536825 w 2819400"/>
              <a:gd name="connsiteY167" fmla="*/ 2019300 h 6372225"/>
              <a:gd name="connsiteX168" fmla="*/ 2536825 w 2819400"/>
              <a:gd name="connsiteY168" fmla="*/ 2012950 h 6372225"/>
              <a:gd name="connsiteX169" fmla="*/ 2540000 w 2819400"/>
              <a:gd name="connsiteY169" fmla="*/ 2006600 h 6372225"/>
              <a:gd name="connsiteX170" fmla="*/ 2549525 w 2819400"/>
              <a:gd name="connsiteY170" fmla="*/ 2003425 h 6372225"/>
              <a:gd name="connsiteX171" fmla="*/ 2571750 w 2819400"/>
              <a:gd name="connsiteY171" fmla="*/ 2006600 h 6372225"/>
              <a:gd name="connsiteX172" fmla="*/ 2600325 w 2819400"/>
              <a:gd name="connsiteY172" fmla="*/ 2016125 h 6372225"/>
              <a:gd name="connsiteX173" fmla="*/ 2603500 w 2819400"/>
              <a:gd name="connsiteY173" fmla="*/ 2003425 h 6372225"/>
              <a:gd name="connsiteX174" fmla="*/ 2603500 w 2819400"/>
              <a:gd name="connsiteY174" fmla="*/ 1987550 h 6372225"/>
              <a:gd name="connsiteX175" fmla="*/ 2600325 w 2819400"/>
              <a:gd name="connsiteY175" fmla="*/ 1971675 h 6372225"/>
              <a:gd name="connsiteX176" fmla="*/ 2590800 w 2819400"/>
              <a:gd name="connsiteY176" fmla="*/ 1955800 h 6372225"/>
              <a:gd name="connsiteX177" fmla="*/ 2584450 w 2819400"/>
              <a:gd name="connsiteY177" fmla="*/ 1946275 h 6372225"/>
              <a:gd name="connsiteX178" fmla="*/ 2578100 w 2819400"/>
              <a:gd name="connsiteY178" fmla="*/ 1939925 h 6372225"/>
              <a:gd name="connsiteX179" fmla="*/ 2565400 w 2819400"/>
              <a:gd name="connsiteY179" fmla="*/ 1936750 h 6372225"/>
              <a:gd name="connsiteX180" fmla="*/ 2552700 w 2819400"/>
              <a:gd name="connsiteY180" fmla="*/ 1933575 h 6372225"/>
              <a:gd name="connsiteX181" fmla="*/ 2536825 w 2819400"/>
              <a:gd name="connsiteY181" fmla="*/ 1930400 h 6372225"/>
              <a:gd name="connsiteX182" fmla="*/ 2517775 w 2819400"/>
              <a:gd name="connsiteY182" fmla="*/ 1930400 h 6372225"/>
              <a:gd name="connsiteX183" fmla="*/ 2508250 w 2819400"/>
              <a:gd name="connsiteY183" fmla="*/ 1930400 h 6372225"/>
              <a:gd name="connsiteX184" fmla="*/ 2486025 w 2819400"/>
              <a:gd name="connsiteY184" fmla="*/ 1936750 h 6372225"/>
              <a:gd name="connsiteX185" fmla="*/ 2473325 w 2819400"/>
              <a:gd name="connsiteY185" fmla="*/ 1943100 h 6372225"/>
              <a:gd name="connsiteX186" fmla="*/ 2460625 w 2819400"/>
              <a:gd name="connsiteY186" fmla="*/ 1949450 h 6372225"/>
              <a:gd name="connsiteX187" fmla="*/ 2447925 w 2819400"/>
              <a:gd name="connsiteY187" fmla="*/ 1955800 h 6372225"/>
              <a:gd name="connsiteX188" fmla="*/ 2438400 w 2819400"/>
              <a:gd name="connsiteY188" fmla="*/ 1968500 h 6372225"/>
              <a:gd name="connsiteX189" fmla="*/ 2416175 w 2819400"/>
              <a:gd name="connsiteY189" fmla="*/ 1984375 h 6372225"/>
              <a:gd name="connsiteX190" fmla="*/ 2390775 w 2819400"/>
              <a:gd name="connsiteY190" fmla="*/ 2000250 h 6372225"/>
              <a:gd name="connsiteX191" fmla="*/ 2365375 w 2819400"/>
              <a:gd name="connsiteY191" fmla="*/ 2016125 h 6372225"/>
              <a:gd name="connsiteX192" fmla="*/ 2339975 w 2819400"/>
              <a:gd name="connsiteY192" fmla="*/ 2022475 h 6372225"/>
              <a:gd name="connsiteX193" fmla="*/ 2327275 w 2819400"/>
              <a:gd name="connsiteY193" fmla="*/ 2022475 h 6372225"/>
              <a:gd name="connsiteX194" fmla="*/ 2320925 w 2819400"/>
              <a:gd name="connsiteY194" fmla="*/ 2019300 h 6372225"/>
              <a:gd name="connsiteX195" fmla="*/ 2314575 w 2819400"/>
              <a:gd name="connsiteY195" fmla="*/ 2016125 h 6372225"/>
              <a:gd name="connsiteX196" fmla="*/ 2311400 w 2819400"/>
              <a:gd name="connsiteY196" fmla="*/ 2003425 h 6372225"/>
              <a:gd name="connsiteX197" fmla="*/ 2311400 w 2819400"/>
              <a:gd name="connsiteY197" fmla="*/ 1987550 h 6372225"/>
              <a:gd name="connsiteX198" fmla="*/ 2314575 w 2819400"/>
              <a:gd name="connsiteY198" fmla="*/ 1968500 h 6372225"/>
              <a:gd name="connsiteX199" fmla="*/ 2339975 w 2819400"/>
              <a:gd name="connsiteY199" fmla="*/ 1949450 h 6372225"/>
              <a:gd name="connsiteX200" fmla="*/ 2365375 w 2819400"/>
              <a:gd name="connsiteY200" fmla="*/ 1933575 h 6372225"/>
              <a:gd name="connsiteX201" fmla="*/ 2390775 w 2819400"/>
              <a:gd name="connsiteY201" fmla="*/ 1920875 h 6372225"/>
              <a:gd name="connsiteX202" fmla="*/ 2403475 w 2819400"/>
              <a:gd name="connsiteY202" fmla="*/ 1911350 h 6372225"/>
              <a:gd name="connsiteX203" fmla="*/ 2413000 w 2819400"/>
              <a:gd name="connsiteY203" fmla="*/ 1905000 h 6372225"/>
              <a:gd name="connsiteX204" fmla="*/ 2432050 w 2819400"/>
              <a:gd name="connsiteY204" fmla="*/ 1882775 h 6372225"/>
              <a:gd name="connsiteX205" fmla="*/ 2447925 w 2819400"/>
              <a:gd name="connsiteY205" fmla="*/ 1860550 h 6372225"/>
              <a:gd name="connsiteX206" fmla="*/ 2460625 w 2819400"/>
              <a:gd name="connsiteY206" fmla="*/ 1835150 h 6372225"/>
              <a:gd name="connsiteX207" fmla="*/ 2498725 w 2819400"/>
              <a:gd name="connsiteY207" fmla="*/ 1768475 h 6372225"/>
              <a:gd name="connsiteX208" fmla="*/ 2524125 w 2819400"/>
              <a:gd name="connsiteY208" fmla="*/ 1730375 h 6372225"/>
              <a:gd name="connsiteX209" fmla="*/ 2536825 w 2819400"/>
              <a:gd name="connsiteY209" fmla="*/ 1714500 h 6372225"/>
              <a:gd name="connsiteX210" fmla="*/ 2552700 w 2819400"/>
              <a:gd name="connsiteY210" fmla="*/ 1701800 h 6372225"/>
              <a:gd name="connsiteX211" fmla="*/ 2565400 w 2819400"/>
              <a:gd name="connsiteY211" fmla="*/ 1689100 h 6372225"/>
              <a:gd name="connsiteX212" fmla="*/ 2574925 w 2819400"/>
              <a:gd name="connsiteY212" fmla="*/ 1676400 h 6372225"/>
              <a:gd name="connsiteX213" fmla="*/ 2584450 w 2819400"/>
              <a:gd name="connsiteY213" fmla="*/ 1660525 h 6372225"/>
              <a:gd name="connsiteX214" fmla="*/ 2587625 w 2819400"/>
              <a:gd name="connsiteY214" fmla="*/ 1647825 h 6372225"/>
              <a:gd name="connsiteX215" fmla="*/ 2590800 w 2819400"/>
              <a:gd name="connsiteY215" fmla="*/ 1631950 h 6372225"/>
              <a:gd name="connsiteX216" fmla="*/ 2590800 w 2819400"/>
              <a:gd name="connsiteY216" fmla="*/ 1612900 h 6372225"/>
              <a:gd name="connsiteX217" fmla="*/ 2584450 w 2819400"/>
              <a:gd name="connsiteY217" fmla="*/ 1581150 h 6372225"/>
              <a:gd name="connsiteX218" fmla="*/ 2565400 w 2819400"/>
              <a:gd name="connsiteY218" fmla="*/ 1495425 h 6372225"/>
              <a:gd name="connsiteX219" fmla="*/ 2527300 w 2819400"/>
              <a:gd name="connsiteY219" fmla="*/ 1346200 h 6372225"/>
              <a:gd name="connsiteX220" fmla="*/ 2489200 w 2819400"/>
              <a:gd name="connsiteY220" fmla="*/ 1200150 h 6372225"/>
              <a:gd name="connsiteX221" fmla="*/ 2473325 w 2819400"/>
              <a:gd name="connsiteY221" fmla="*/ 1146175 h 6372225"/>
              <a:gd name="connsiteX222" fmla="*/ 2470150 w 2819400"/>
              <a:gd name="connsiteY222" fmla="*/ 1117600 h 6372225"/>
              <a:gd name="connsiteX223" fmla="*/ 2311400 w 2819400"/>
              <a:gd name="connsiteY223" fmla="*/ 1276350 h 6372225"/>
              <a:gd name="connsiteX224" fmla="*/ 2301875 w 2819400"/>
              <a:gd name="connsiteY224" fmla="*/ 1292225 h 6372225"/>
              <a:gd name="connsiteX225" fmla="*/ 2286000 w 2819400"/>
              <a:gd name="connsiteY225" fmla="*/ 1330325 h 6372225"/>
              <a:gd name="connsiteX226" fmla="*/ 2241550 w 2819400"/>
              <a:gd name="connsiteY226" fmla="*/ 1447800 h 6372225"/>
              <a:gd name="connsiteX227" fmla="*/ 2216150 w 2819400"/>
              <a:gd name="connsiteY227" fmla="*/ 1511300 h 6372225"/>
              <a:gd name="connsiteX228" fmla="*/ 2190750 w 2819400"/>
              <a:gd name="connsiteY228" fmla="*/ 1568450 h 6372225"/>
              <a:gd name="connsiteX229" fmla="*/ 2168525 w 2819400"/>
              <a:gd name="connsiteY229" fmla="*/ 1612900 h 6372225"/>
              <a:gd name="connsiteX230" fmla="*/ 2159000 w 2819400"/>
              <a:gd name="connsiteY230" fmla="*/ 1628775 h 6372225"/>
              <a:gd name="connsiteX231" fmla="*/ 2149475 w 2819400"/>
              <a:gd name="connsiteY231" fmla="*/ 1638300 h 6372225"/>
              <a:gd name="connsiteX232" fmla="*/ 2124075 w 2819400"/>
              <a:gd name="connsiteY232" fmla="*/ 1730375 h 6372225"/>
              <a:gd name="connsiteX233" fmla="*/ 2105025 w 2819400"/>
              <a:gd name="connsiteY233" fmla="*/ 1800225 h 6372225"/>
              <a:gd name="connsiteX234" fmla="*/ 2101850 w 2819400"/>
              <a:gd name="connsiteY234" fmla="*/ 1825625 h 6372225"/>
              <a:gd name="connsiteX235" fmla="*/ 2098675 w 2819400"/>
              <a:gd name="connsiteY235" fmla="*/ 1841500 h 6372225"/>
              <a:gd name="connsiteX236" fmla="*/ 2114550 w 2819400"/>
              <a:gd name="connsiteY236" fmla="*/ 1943100 h 6372225"/>
              <a:gd name="connsiteX237" fmla="*/ 2124075 w 2819400"/>
              <a:gd name="connsiteY237" fmla="*/ 2009775 h 6372225"/>
              <a:gd name="connsiteX238" fmla="*/ 2124075 w 2819400"/>
              <a:gd name="connsiteY238" fmla="*/ 2035175 h 6372225"/>
              <a:gd name="connsiteX239" fmla="*/ 2124075 w 2819400"/>
              <a:gd name="connsiteY239" fmla="*/ 2051050 h 6372225"/>
              <a:gd name="connsiteX240" fmla="*/ 2124075 w 2819400"/>
              <a:gd name="connsiteY240" fmla="*/ 2057400 h 6372225"/>
              <a:gd name="connsiteX241" fmla="*/ 2127250 w 2819400"/>
              <a:gd name="connsiteY241" fmla="*/ 2066925 h 6372225"/>
              <a:gd name="connsiteX242" fmla="*/ 2139950 w 2819400"/>
              <a:gd name="connsiteY242" fmla="*/ 2095500 h 6372225"/>
              <a:gd name="connsiteX243" fmla="*/ 2181225 w 2819400"/>
              <a:gd name="connsiteY243" fmla="*/ 2171700 h 6372225"/>
              <a:gd name="connsiteX244" fmla="*/ 2200275 w 2819400"/>
              <a:gd name="connsiteY244" fmla="*/ 2219325 h 6372225"/>
              <a:gd name="connsiteX245" fmla="*/ 2219325 w 2819400"/>
              <a:gd name="connsiteY245" fmla="*/ 2266950 h 6372225"/>
              <a:gd name="connsiteX246" fmla="*/ 2222500 w 2819400"/>
              <a:gd name="connsiteY246" fmla="*/ 2295525 h 6372225"/>
              <a:gd name="connsiteX247" fmla="*/ 2225675 w 2819400"/>
              <a:gd name="connsiteY247" fmla="*/ 2320925 h 6372225"/>
              <a:gd name="connsiteX248" fmla="*/ 2228850 w 2819400"/>
              <a:gd name="connsiteY248" fmla="*/ 2346325 h 6372225"/>
              <a:gd name="connsiteX249" fmla="*/ 2225675 w 2819400"/>
              <a:gd name="connsiteY249" fmla="*/ 2371725 h 6372225"/>
              <a:gd name="connsiteX250" fmla="*/ 2228850 w 2819400"/>
              <a:gd name="connsiteY250" fmla="*/ 2384425 h 6372225"/>
              <a:gd name="connsiteX251" fmla="*/ 2241550 w 2819400"/>
              <a:gd name="connsiteY251" fmla="*/ 2416175 h 6372225"/>
              <a:gd name="connsiteX252" fmla="*/ 2247900 w 2819400"/>
              <a:gd name="connsiteY252" fmla="*/ 2438400 h 6372225"/>
              <a:gd name="connsiteX253" fmla="*/ 2251075 w 2819400"/>
              <a:gd name="connsiteY253" fmla="*/ 2460625 h 6372225"/>
              <a:gd name="connsiteX254" fmla="*/ 2251075 w 2819400"/>
              <a:gd name="connsiteY254" fmla="*/ 2486025 h 6372225"/>
              <a:gd name="connsiteX255" fmla="*/ 2247900 w 2819400"/>
              <a:gd name="connsiteY255" fmla="*/ 2511425 h 6372225"/>
              <a:gd name="connsiteX256" fmla="*/ 2241550 w 2819400"/>
              <a:gd name="connsiteY256" fmla="*/ 2533650 h 6372225"/>
              <a:gd name="connsiteX257" fmla="*/ 2241550 w 2819400"/>
              <a:gd name="connsiteY257" fmla="*/ 2549525 h 6372225"/>
              <a:gd name="connsiteX258" fmla="*/ 2244725 w 2819400"/>
              <a:gd name="connsiteY258" fmla="*/ 2565400 h 6372225"/>
              <a:gd name="connsiteX259" fmla="*/ 2247900 w 2819400"/>
              <a:gd name="connsiteY259" fmla="*/ 2574925 h 6372225"/>
              <a:gd name="connsiteX260" fmla="*/ 2257425 w 2819400"/>
              <a:gd name="connsiteY260" fmla="*/ 2590800 h 6372225"/>
              <a:gd name="connsiteX261" fmla="*/ 2260600 w 2819400"/>
              <a:gd name="connsiteY261" fmla="*/ 2600325 h 6372225"/>
              <a:gd name="connsiteX262" fmla="*/ 2260600 w 2819400"/>
              <a:gd name="connsiteY262" fmla="*/ 2609850 h 6372225"/>
              <a:gd name="connsiteX263" fmla="*/ 2260600 w 2819400"/>
              <a:gd name="connsiteY263" fmla="*/ 2724150 h 6372225"/>
              <a:gd name="connsiteX264" fmla="*/ 2257425 w 2819400"/>
              <a:gd name="connsiteY264" fmla="*/ 2781300 h 6372225"/>
              <a:gd name="connsiteX265" fmla="*/ 2251075 w 2819400"/>
              <a:gd name="connsiteY265" fmla="*/ 2813050 h 6372225"/>
              <a:gd name="connsiteX266" fmla="*/ 2247900 w 2819400"/>
              <a:gd name="connsiteY266" fmla="*/ 2838450 h 6372225"/>
              <a:gd name="connsiteX267" fmla="*/ 2244725 w 2819400"/>
              <a:gd name="connsiteY267" fmla="*/ 2847975 h 6372225"/>
              <a:gd name="connsiteX268" fmla="*/ 2244725 w 2819400"/>
              <a:gd name="connsiteY268" fmla="*/ 2863850 h 6372225"/>
              <a:gd name="connsiteX269" fmla="*/ 2251075 w 2819400"/>
              <a:gd name="connsiteY269" fmla="*/ 2892425 h 6372225"/>
              <a:gd name="connsiteX270" fmla="*/ 2251075 w 2819400"/>
              <a:gd name="connsiteY270" fmla="*/ 2908300 h 6372225"/>
              <a:gd name="connsiteX271" fmla="*/ 2251075 w 2819400"/>
              <a:gd name="connsiteY271" fmla="*/ 2921000 h 6372225"/>
              <a:gd name="connsiteX272" fmla="*/ 2247900 w 2819400"/>
              <a:gd name="connsiteY272" fmla="*/ 2936875 h 6372225"/>
              <a:gd name="connsiteX273" fmla="*/ 2238375 w 2819400"/>
              <a:gd name="connsiteY273" fmla="*/ 2946400 h 6372225"/>
              <a:gd name="connsiteX274" fmla="*/ 2228850 w 2819400"/>
              <a:gd name="connsiteY274" fmla="*/ 2955925 h 6372225"/>
              <a:gd name="connsiteX275" fmla="*/ 2222500 w 2819400"/>
              <a:gd name="connsiteY275" fmla="*/ 2962275 h 6372225"/>
              <a:gd name="connsiteX276" fmla="*/ 2209800 w 2819400"/>
              <a:gd name="connsiteY276" fmla="*/ 2962275 h 6372225"/>
              <a:gd name="connsiteX277" fmla="*/ 2206625 w 2819400"/>
              <a:gd name="connsiteY277" fmla="*/ 2962275 h 6372225"/>
              <a:gd name="connsiteX278" fmla="*/ 2206625 w 2819400"/>
              <a:gd name="connsiteY278" fmla="*/ 2965450 h 6372225"/>
              <a:gd name="connsiteX279" fmla="*/ 2212975 w 2819400"/>
              <a:gd name="connsiteY279" fmla="*/ 2978150 h 6372225"/>
              <a:gd name="connsiteX280" fmla="*/ 2222500 w 2819400"/>
              <a:gd name="connsiteY280" fmla="*/ 2997200 h 6372225"/>
              <a:gd name="connsiteX281" fmla="*/ 2228850 w 2819400"/>
              <a:gd name="connsiteY281" fmla="*/ 3013075 h 6372225"/>
              <a:gd name="connsiteX282" fmla="*/ 2225675 w 2819400"/>
              <a:gd name="connsiteY282" fmla="*/ 3025775 h 6372225"/>
              <a:gd name="connsiteX283" fmla="*/ 2219325 w 2819400"/>
              <a:gd name="connsiteY283" fmla="*/ 3035300 h 6372225"/>
              <a:gd name="connsiteX284" fmla="*/ 2216150 w 2819400"/>
              <a:gd name="connsiteY284" fmla="*/ 3054350 h 6372225"/>
              <a:gd name="connsiteX285" fmla="*/ 2206625 w 2819400"/>
              <a:gd name="connsiteY285" fmla="*/ 3105150 h 6372225"/>
              <a:gd name="connsiteX286" fmla="*/ 2193925 w 2819400"/>
              <a:gd name="connsiteY286" fmla="*/ 3181350 h 6372225"/>
              <a:gd name="connsiteX287" fmla="*/ 2178050 w 2819400"/>
              <a:gd name="connsiteY287" fmla="*/ 3273425 h 6372225"/>
              <a:gd name="connsiteX288" fmla="*/ 2152650 w 2819400"/>
              <a:gd name="connsiteY288" fmla="*/ 3378200 h 6372225"/>
              <a:gd name="connsiteX289" fmla="*/ 2120900 w 2819400"/>
              <a:gd name="connsiteY289" fmla="*/ 3489325 h 6372225"/>
              <a:gd name="connsiteX290" fmla="*/ 2101850 w 2819400"/>
              <a:gd name="connsiteY290" fmla="*/ 3546475 h 6372225"/>
              <a:gd name="connsiteX291" fmla="*/ 2082800 w 2819400"/>
              <a:gd name="connsiteY291" fmla="*/ 3600450 h 6372225"/>
              <a:gd name="connsiteX292" fmla="*/ 2057400 w 2819400"/>
              <a:gd name="connsiteY292" fmla="*/ 3654425 h 6372225"/>
              <a:gd name="connsiteX293" fmla="*/ 2032000 w 2819400"/>
              <a:gd name="connsiteY293" fmla="*/ 3708400 h 6372225"/>
              <a:gd name="connsiteX294" fmla="*/ 1987550 w 2819400"/>
              <a:gd name="connsiteY294" fmla="*/ 3797300 h 6372225"/>
              <a:gd name="connsiteX295" fmla="*/ 1958975 w 2819400"/>
              <a:gd name="connsiteY295" fmla="*/ 3863975 h 6372225"/>
              <a:gd name="connsiteX296" fmla="*/ 1943100 w 2819400"/>
              <a:gd name="connsiteY296" fmla="*/ 3911600 h 6372225"/>
              <a:gd name="connsiteX297" fmla="*/ 1936750 w 2819400"/>
              <a:gd name="connsiteY297" fmla="*/ 3943350 h 6372225"/>
              <a:gd name="connsiteX298" fmla="*/ 1939925 w 2819400"/>
              <a:gd name="connsiteY298" fmla="*/ 3968750 h 6372225"/>
              <a:gd name="connsiteX299" fmla="*/ 1946275 w 2819400"/>
              <a:gd name="connsiteY299" fmla="*/ 3990975 h 6372225"/>
              <a:gd name="connsiteX300" fmla="*/ 1949450 w 2819400"/>
              <a:gd name="connsiteY300" fmla="*/ 4013200 h 6372225"/>
              <a:gd name="connsiteX301" fmla="*/ 1952625 w 2819400"/>
              <a:gd name="connsiteY301" fmla="*/ 4038600 h 6372225"/>
              <a:gd name="connsiteX302" fmla="*/ 1952625 w 2819400"/>
              <a:gd name="connsiteY302" fmla="*/ 4105275 h 6372225"/>
              <a:gd name="connsiteX303" fmla="*/ 1949450 w 2819400"/>
              <a:gd name="connsiteY303" fmla="*/ 4162425 h 6372225"/>
              <a:gd name="connsiteX304" fmla="*/ 1946275 w 2819400"/>
              <a:gd name="connsiteY304" fmla="*/ 4219575 h 6372225"/>
              <a:gd name="connsiteX305" fmla="*/ 1949450 w 2819400"/>
              <a:gd name="connsiteY305" fmla="*/ 4225925 h 6372225"/>
              <a:gd name="connsiteX306" fmla="*/ 1955800 w 2819400"/>
              <a:gd name="connsiteY306" fmla="*/ 4248150 h 6372225"/>
              <a:gd name="connsiteX307" fmla="*/ 1965325 w 2819400"/>
              <a:gd name="connsiteY307" fmla="*/ 4289425 h 6372225"/>
              <a:gd name="connsiteX308" fmla="*/ 1971675 w 2819400"/>
              <a:gd name="connsiteY308" fmla="*/ 4352925 h 6372225"/>
              <a:gd name="connsiteX309" fmla="*/ 1974850 w 2819400"/>
              <a:gd name="connsiteY309" fmla="*/ 4391025 h 6372225"/>
              <a:gd name="connsiteX310" fmla="*/ 1971675 w 2819400"/>
              <a:gd name="connsiteY310" fmla="*/ 4438650 h 6372225"/>
              <a:gd name="connsiteX311" fmla="*/ 1971675 w 2819400"/>
              <a:gd name="connsiteY311" fmla="*/ 4492625 h 6372225"/>
              <a:gd name="connsiteX312" fmla="*/ 1965325 w 2819400"/>
              <a:gd name="connsiteY312" fmla="*/ 4552950 h 6372225"/>
              <a:gd name="connsiteX313" fmla="*/ 1955800 w 2819400"/>
              <a:gd name="connsiteY313" fmla="*/ 4622800 h 6372225"/>
              <a:gd name="connsiteX314" fmla="*/ 1943100 w 2819400"/>
              <a:gd name="connsiteY314" fmla="*/ 4699000 h 6372225"/>
              <a:gd name="connsiteX315" fmla="*/ 1927225 w 2819400"/>
              <a:gd name="connsiteY315" fmla="*/ 4784725 h 6372225"/>
              <a:gd name="connsiteX316" fmla="*/ 1905000 w 2819400"/>
              <a:gd name="connsiteY316" fmla="*/ 4879975 h 6372225"/>
              <a:gd name="connsiteX317" fmla="*/ 1879600 w 2819400"/>
              <a:gd name="connsiteY317" fmla="*/ 4984750 h 6372225"/>
              <a:gd name="connsiteX318" fmla="*/ 1851025 w 2819400"/>
              <a:gd name="connsiteY318" fmla="*/ 5095875 h 6372225"/>
              <a:gd name="connsiteX319" fmla="*/ 1812925 w 2819400"/>
              <a:gd name="connsiteY319" fmla="*/ 5216525 h 6372225"/>
              <a:gd name="connsiteX320" fmla="*/ 1771650 w 2819400"/>
              <a:gd name="connsiteY320" fmla="*/ 5349875 h 6372225"/>
              <a:gd name="connsiteX321" fmla="*/ 1755775 w 2819400"/>
              <a:gd name="connsiteY321" fmla="*/ 5394325 h 6372225"/>
              <a:gd name="connsiteX322" fmla="*/ 1736725 w 2819400"/>
              <a:gd name="connsiteY322" fmla="*/ 5441950 h 6372225"/>
              <a:gd name="connsiteX323" fmla="*/ 1720850 w 2819400"/>
              <a:gd name="connsiteY323" fmla="*/ 5499100 h 6372225"/>
              <a:gd name="connsiteX324" fmla="*/ 1704975 w 2819400"/>
              <a:gd name="connsiteY324" fmla="*/ 5562600 h 6372225"/>
              <a:gd name="connsiteX325" fmla="*/ 1695450 w 2819400"/>
              <a:gd name="connsiteY325" fmla="*/ 5626100 h 6372225"/>
              <a:gd name="connsiteX326" fmla="*/ 1692275 w 2819400"/>
              <a:gd name="connsiteY326" fmla="*/ 5657850 h 6372225"/>
              <a:gd name="connsiteX327" fmla="*/ 1692275 w 2819400"/>
              <a:gd name="connsiteY327" fmla="*/ 5686425 h 6372225"/>
              <a:gd name="connsiteX328" fmla="*/ 1698625 w 2819400"/>
              <a:gd name="connsiteY328" fmla="*/ 5715000 h 6372225"/>
              <a:gd name="connsiteX329" fmla="*/ 1704975 w 2819400"/>
              <a:gd name="connsiteY329" fmla="*/ 5737225 h 6372225"/>
              <a:gd name="connsiteX330" fmla="*/ 1714500 w 2819400"/>
              <a:gd name="connsiteY330" fmla="*/ 5883275 h 6372225"/>
              <a:gd name="connsiteX331" fmla="*/ 1727200 w 2819400"/>
              <a:gd name="connsiteY331" fmla="*/ 6086475 h 6372225"/>
              <a:gd name="connsiteX332" fmla="*/ 1736725 w 2819400"/>
              <a:gd name="connsiteY332" fmla="*/ 6149975 h 6372225"/>
              <a:gd name="connsiteX333" fmla="*/ 1743075 w 2819400"/>
              <a:gd name="connsiteY333" fmla="*/ 6184900 h 6372225"/>
              <a:gd name="connsiteX334" fmla="*/ 1746250 w 2819400"/>
              <a:gd name="connsiteY334" fmla="*/ 6219825 h 6372225"/>
              <a:gd name="connsiteX335" fmla="*/ 1743075 w 2819400"/>
              <a:gd name="connsiteY335" fmla="*/ 6251575 h 6372225"/>
              <a:gd name="connsiteX336" fmla="*/ 1736725 w 2819400"/>
              <a:gd name="connsiteY336" fmla="*/ 6286500 h 6372225"/>
              <a:gd name="connsiteX337" fmla="*/ 1730375 w 2819400"/>
              <a:gd name="connsiteY337" fmla="*/ 6302375 h 6372225"/>
              <a:gd name="connsiteX338" fmla="*/ 1724025 w 2819400"/>
              <a:gd name="connsiteY338" fmla="*/ 6315075 h 6372225"/>
              <a:gd name="connsiteX339" fmla="*/ 1714500 w 2819400"/>
              <a:gd name="connsiteY339" fmla="*/ 6327775 h 6372225"/>
              <a:gd name="connsiteX340" fmla="*/ 1701800 w 2819400"/>
              <a:gd name="connsiteY340" fmla="*/ 6340475 h 6372225"/>
              <a:gd name="connsiteX341" fmla="*/ 1622425 w 2819400"/>
              <a:gd name="connsiteY341" fmla="*/ 6353175 h 6372225"/>
              <a:gd name="connsiteX342" fmla="*/ 1539875 w 2819400"/>
              <a:gd name="connsiteY342" fmla="*/ 6365875 h 6372225"/>
              <a:gd name="connsiteX343" fmla="*/ 1447800 w 2819400"/>
              <a:gd name="connsiteY343" fmla="*/ 6372225 h 6372225"/>
              <a:gd name="connsiteX344" fmla="*/ 1400175 w 2819400"/>
              <a:gd name="connsiteY344" fmla="*/ 6372225 h 6372225"/>
              <a:gd name="connsiteX345" fmla="*/ 1355725 w 2819400"/>
              <a:gd name="connsiteY345" fmla="*/ 6372225 h 6372225"/>
              <a:gd name="connsiteX346" fmla="*/ 1314450 w 2819400"/>
              <a:gd name="connsiteY346" fmla="*/ 6369050 h 6372225"/>
              <a:gd name="connsiteX347" fmla="*/ 1276350 w 2819400"/>
              <a:gd name="connsiteY347" fmla="*/ 6359525 h 6372225"/>
              <a:gd name="connsiteX348" fmla="*/ 1244600 w 2819400"/>
              <a:gd name="connsiteY348" fmla="*/ 6350000 h 6372225"/>
              <a:gd name="connsiteX349" fmla="*/ 1231900 w 2819400"/>
              <a:gd name="connsiteY349" fmla="*/ 6343650 h 6372225"/>
              <a:gd name="connsiteX350" fmla="*/ 1222375 w 2819400"/>
              <a:gd name="connsiteY350" fmla="*/ 6334125 h 6372225"/>
              <a:gd name="connsiteX351" fmla="*/ 1212850 w 2819400"/>
              <a:gd name="connsiteY351" fmla="*/ 6324600 h 6372225"/>
              <a:gd name="connsiteX352" fmla="*/ 1206500 w 2819400"/>
              <a:gd name="connsiteY352" fmla="*/ 6315075 h 6372225"/>
              <a:gd name="connsiteX353" fmla="*/ 1203325 w 2819400"/>
              <a:gd name="connsiteY353" fmla="*/ 6302375 h 6372225"/>
              <a:gd name="connsiteX354" fmla="*/ 1203325 w 2819400"/>
              <a:gd name="connsiteY354" fmla="*/ 6289675 h 6372225"/>
              <a:gd name="connsiteX355" fmla="*/ 1209675 w 2819400"/>
              <a:gd name="connsiteY355" fmla="*/ 6257925 h 6372225"/>
              <a:gd name="connsiteX356" fmla="*/ 1216025 w 2819400"/>
              <a:gd name="connsiteY356" fmla="*/ 6226175 h 6372225"/>
              <a:gd name="connsiteX357" fmla="*/ 1225550 w 2819400"/>
              <a:gd name="connsiteY357" fmla="*/ 6184900 h 6372225"/>
              <a:gd name="connsiteX358" fmla="*/ 1241425 w 2819400"/>
              <a:gd name="connsiteY358" fmla="*/ 6143625 h 6372225"/>
              <a:gd name="connsiteX359" fmla="*/ 1257300 w 2819400"/>
              <a:gd name="connsiteY359" fmla="*/ 6102350 h 6372225"/>
              <a:gd name="connsiteX360" fmla="*/ 1279525 w 2819400"/>
              <a:gd name="connsiteY360" fmla="*/ 6064250 h 6372225"/>
              <a:gd name="connsiteX361" fmla="*/ 1292225 w 2819400"/>
              <a:gd name="connsiteY361" fmla="*/ 6048375 h 6372225"/>
              <a:gd name="connsiteX362" fmla="*/ 1304925 w 2819400"/>
              <a:gd name="connsiteY362" fmla="*/ 6035675 h 6372225"/>
              <a:gd name="connsiteX363" fmla="*/ 1327150 w 2819400"/>
              <a:gd name="connsiteY363" fmla="*/ 5956300 h 6372225"/>
              <a:gd name="connsiteX364" fmla="*/ 1346200 w 2819400"/>
              <a:gd name="connsiteY364" fmla="*/ 5889625 h 6372225"/>
              <a:gd name="connsiteX365" fmla="*/ 1358900 w 2819400"/>
              <a:gd name="connsiteY365" fmla="*/ 5826125 h 6372225"/>
              <a:gd name="connsiteX366" fmla="*/ 1365250 w 2819400"/>
              <a:gd name="connsiteY366" fmla="*/ 5775325 h 6372225"/>
              <a:gd name="connsiteX367" fmla="*/ 1377950 w 2819400"/>
              <a:gd name="connsiteY367" fmla="*/ 5727700 h 6372225"/>
              <a:gd name="connsiteX368" fmla="*/ 1384300 w 2819400"/>
              <a:gd name="connsiteY368" fmla="*/ 5702300 h 6372225"/>
              <a:gd name="connsiteX369" fmla="*/ 1397000 w 2819400"/>
              <a:gd name="connsiteY369" fmla="*/ 5680075 h 6372225"/>
              <a:gd name="connsiteX370" fmla="*/ 1409700 w 2819400"/>
              <a:gd name="connsiteY370" fmla="*/ 5657850 h 6372225"/>
              <a:gd name="connsiteX371" fmla="*/ 1425575 w 2819400"/>
              <a:gd name="connsiteY371" fmla="*/ 5632450 h 6372225"/>
              <a:gd name="connsiteX372" fmla="*/ 1435100 w 2819400"/>
              <a:gd name="connsiteY372" fmla="*/ 5619750 h 6372225"/>
              <a:gd name="connsiteX373" fmla="*/ 1441450 w 2819400"/>
              <a:gd name="connsiteY373" fmla="*/ 5600700 h 6372225"/>
              <a:gd name="connsiteX374" fmla="*/ 1457325 w 2819400"/>
              <a:gd name="connsiteY374" fmla="*/ 5553075 h 6372225"/>
              <a:gd name="connsiteX375" fmla="*/ 1466850 w 2819400"/>
              <a:gd name="connsiteY375" fmla="*/ 5495925 h 6372225"/>
              <a:gd name="connsiteX376" fmla="*/ 1476375 w 2819400"/>
              <a:gd name="connsiteY376" fmla="*/ 5432425 h 6372225"/>
              <a:gd name="connsiteX377" fmla="*/ 1489075 w 2819400"/>
              <a:gd name="connsiteY377" fmla="*/ 5305425 h 6372225"/>
              <a:gd name="connsiteX378" fmla="*/ 1498600 w 2819400"/>
              <a:gd name="connsiteY378" fmla="*/ 5210175 h 6372225"/>
              <a:gd name="connsiteX379" fmla="*/ 1498600 w 2819400"/>
              <a:gd name="connsiteY379" fmla="*/ 5153025 h 6372225"/>
              <a:gd name="connsiteX380" fmla="*/ 1495425 w 2819400"/>
              <a:gd name="connsiteY380" fmla="*/ 5054600 h 6372225"/>
              <a:gd name="connsiteX381" fmla="*/ 1495425 w 2819400"/>
              <a:gd name="connsiteY381" fmla="*/ 4924425 h 6372225"/>
              <a:gd name="connsiteX382" fmla="*/ 1495425 w 2819400"/>
              <a:gd name="connsiteY382" fmla="*/ 4781550 h 6372225"/>
              <a:gd name="connsiteX383" fmla="*/ 1498600 w 2819400"/>
              <a:gd name="connsiteY383" fmla="*/ 4632325 h 6372225"/>
              <a:gd name="connsiteX384" fmla="*/ 1501775 w 2819400"/>
              <a:gd name="connsiteY384" fmla="*/ 4562475 h 6372225"/>
              <a:gd name="connsiteX385" fmla="*/ 1504950 w 2819400"/>
              <a:gd name="connsiteY385" fmla="*/ 4495800 h 6372225"/>
              <a:gd name="connsiteX386" fmla="*/ 1514475 w 2819400"/>
              <a:gd name="connsiteY386" fmla="*/ 4432300 h 6372225"/>
              <a:gd name="connsiteX387" fmla="*/ 1524000 w 2819400"/>
              <a:gd name="connsiteY387" fmla="*/ 4378325 h 6372225"/>
              <a:gd name="connsiteX388" fmla="*/ 1536700 w 2819400"/>
              <a:gd name="connsiteY388" fmla="*/ 4330700 h 6372225"/>
              <a:gd name="connsiteX389" fmla="*/ 1549400 w 2819400"/>
              <a:gd name="connsiteY389" fmla="*/ 4295775 h 6372225"/>
              <a:gd name="connsiteX390" fmla="*/ 1549400 w 2819400"/>
              <a:gd name="connsiteY390" fmla="*/ 4279900 h 6372225"/>
              <a:gd name="connsiteX391" fmla="*/ 1546225 w 2819400"/>
              <a:gd name="connsiteY391" fmla="*/ 4238625 h 6372225"/>
              <a:gd name="connsiteX392" fmla="*/ 1539875 w 2819400"/>
              <a:gd name="connsiteY392" fmla="*/ 4184650 h 6372225"/>
              <a:gd name="connsiteX393" fmla="*/ 1533525 w 2819400"/>
              <a:gd name="connsiteY393" fmla="*/ 4156075 h 6372225"/>
              <a:gd name="connsiteX394" fmla="*/ 1524000 w 2819400"/>
              <a:gd name="connsiteY394" fmla="*/ 4130675 h 6372225"/>
              <a:gd name="connsiteX395" fmla="*/ 1511300 w 2819400"/>
              <a:gd name="connsiteY395" fmla="*/ 4060825 h 6372225"/>
              <a:gd name="connsiteX396" fmla="*/ 1501775 w 2819400"/>
              <a:gd name="connsiteY396" fmla="*/ 3994150 h 6372225"/>
              <a:gd name="connsiteX397" fmla="*/ 1498600 w 2819400"/>
              <a:gd name="connsiteY397" fmla="*/ 3959225 h 6372225"/>
              <a:gd name="connsiteX398" fmla="*/ 1498600 w 2819400"/>
              <a:gd name="connsiteY398" fmla="*/ 3924300 h 6372225"/>
              <a:gd name="connsiteX399" fmla="*/ 1498600 w 2819400"/>
              <a:gd name="connsiteY399" fmla="*/ 3902075 h 6372225"/>
              <a:gd name="connsiteX400" fmla="*/ 1501775 w 2819400"/>
              <a:gd name="connsiteY400" fmla="*/ 3879850 h 6372225"/>
              <a:gd name="connsiteX401" fmla="*/ 1508125 w 2819400"/>
              <a:gd name="connsiteY401" fmla="*/ 3860800 h 6372225"/>
              <a:gd name="connsiteX402" fmla="*/ 1517650 w 2819400"/>
              <a:gd name="connsiteY402" fmla="*/ 3844925 h 6372225"/>
              <a:gd name="connsiteX403" fmla="*/ 1504950 w 2819400"/>
              <a:gd name="connsiteY403" fmla="*/ 3784600 h 6372225"/>
              <a:gd name="connsiteX404" fmla="*/ 1479550 w 2819400"/>
              <a:gd name="connsiteY404" fmla="*/ 3654425 h 6372225"/>
              <a:gd name="connsiteX405" fmla="*/ 1466850 w 2819400"/>
              <a:gd name="connsiteY405" fmla="*/ 3578225 h 6372225"/>
              <a:gd name="connsiteX406" fmla="*/ 1454150 w 2819400"/>
              <a:gd name="connsiteY406" fmla="*/ 3511550 h 6372225"/>
              <a:gd name="connsiteX407" fmla="*/ 1450975 w 2819400"/>
              <a:gd name="connsiteY407" fmla="*/ 3454400 h 6372225"/>
              <a:gd name="connsiteX408" fmla="*/ 1450975 w 2819400"/>
              <a:gd name="connsiteY408" fmla="*/ 3432175 h 6372225"/>
              <a:gd name="connsiteX409" fmla="*/ 1450975 w 2819400"/>
              <a:gd name="connsiteY409" fmla="*/ 3419475 h 6372225"/>
              <a:gd name="connsiteX410" fmla="*/ 1447800 w 2819400"/>
              <a:gd name="connsiteY410" fmla="*/ 3381375 h 6372225"/>
              <a:gd name="connsiteX411" fmla="*/ 1444625 w 2819400"/>
              <a:gd name="connsiteY411" fmla="*/ 3352800 h 6372225"/>
              <a:gd name="connsiteX412" fmla="*/ 1444625 w 2819400"/>
              <a:gd name="connsiteY412" fmla="*/ 3330575 h 6372225"/>
              <a:gd name="connsiteX413" fmla="*/ 1444625 w 2819400"/>
              <a:gd name="connsiteY413" fmla="*/ 3321050 h 6372225"/>
              <a:gd name="connsiteX414" fmla="*/ 1441450 w 2819400"/>
              <a:gd name="connsiteY414" fmla="*/ 3305175 h 6372225"/>
              <a:gd name="connsiteX415" fmla="*/ 1438275 w 2819400"/>
              <a:gd name="connsiteY415" fmla="*/ 3286125 h 6372225"/>
              <a:gd name="connsiteX416" fmla="*/ 1428750 w 2819400"/>
              <a:gd name="connsiteY416" fmla="*/ 3270250 h 6372225"/>
              <a:gd name="connsiteX417" fmla="*/ 1419225 w 2819400"/>
              <a:gd name="connsiteY417" fmla="*/ 3254375 h 6372225"/>
              <a:gd name="connsiteX418" fmla="*/ 1409700 w 2819400"/>
              <a:gd name="connsiteY418" fmla="*/ 3244850 h 6372225"/>
              <a:gd name="connsiteX419" fmla="*/ 1403350 w 2819400"/>
              <a:gd name="connsiteY419" fmla="*/ 3241675 h 6372225"/>
              <a:gd name="connsiteX420" fmla="*/ 1393825 w 2819400"/>
              <a:gd name="connsiteY420" fmla="*/ 3241675 h 6372225"/>
              <a:gd name="connsiteX421" fmla="*/ 1387475 w 2819400"/>
              <a:gd name="connsiteY421" fmla="*/ 3244850 h 6372225"/>
              <a:gd name="connsiteX422" fmla="*/ 1381125 w 2819400"/>
              <a:gd name="connsiteY422" fmla="*/ 3248025 h 6372225"/>
              <a:gd name="connsiteX423" fmla="*/ 1374775 w 2819400"/>
              <a:gd name="connsiteY423" fmla="*/ 3257550 h 6372225"/>
              <a:gd name="connsiteX424" fmla="*/ 1368425 w 2819400"/>
              <a:gd name="connsiteY424" fmla="*/ 3267075 h 6372225"/>
              <a:gd name="connsiteX425" fmla="*/ 1355725 w 2819400"/>
              <a:gd name="connsiteY425" fmla="*/ 3298825 h 6372225"/>
              <a:gd name="connsiteX426" fmla="*/ 1346200 w 2819400"/>
              <a:gd name="connsiteY426" fmla="*/ 3336925 h 6372225"/>
              <a:gd name="connsiteX427" fmla="*/ 1336675 w 2819400"/>
              <a:gd name="connsiteY427" fmla="*/ 3375025 h 6372225"/>
              <a:gd name="connsiteX428" fmla="*/ 1327150 w 2819400"/>
              <a:gd name="connsiteY428" fmla="*/ 3454400 h 6372225"/>
              <a:gd name="connsiteX429" fmla="*/ 1317625 w 2819400"/>
              <a:gd name="connsiteY429" fmla="*/ 3505200 h 6372225"/>
              <a:gd name="connsiteX430" fmla="*/ 1317625 w 2819400"/>
              <a:gd name="connsiteY430" fmla="*/ 3511550 h 6372225"/>
              <a:gd name="connsiteX431" fmla="*/ 1301750 w 2819400"/>
              <a:gd name="connsiteY431" fmla="*/ 3568700 h 6372225"/>
              <a:gd name="connsiteX432" fmla="*/ 1273175 w 2819400"/>
              <a:gd name="connsiteY432" fmla="*/ 3676650 h 6372225"/>
              <a:gd name="connsiteX433" fmla="*/ 1254125 w 2819400"/>
              <a:gd name="connsiteY433" fmla="*/ 3736975 h 6372225"/>
              <a:gd name="connsiteX434" fmla="*/ 1238250 w 2819400"/>
              <a:gd name="connsiteY434" fmla="*/ 3787775 h 6372225"/>
              <a:gd name="connsiteX435" fmla="*/ 1219200 w 2819400"/>
              <a:gd name="connsiteY435" fmla="*/ 3829050 h 6372225"/>
              <a:gd name="connsiteX436" fmla="*/ 1212850 w 2819400"/>
              <a:gd name="connsiteY436" fmla="*/ 3841750 h 6372225"/>
              <a:gd name="connsiteX437" fmla="*/ 1203325 w 2819400"/>
              <a:gd name="connsiteY437" fmla="*/ 3848100 h 6372225"/>
              <a:gd name="connsiteX438" fmla="*/ 1158875 w 2819400"/>
              <a:gd name="connsiteY438" fmla="*/ 3937000 h 6372225"/>
              <a:gd name="connsiteX439" fmla="*/ 1123950 w 2819400"/>
              <a:gd name="connsiteY439" fmla="*/ 4000500 h 6372225"/>
              <a:gd name="connsiteX440" fmla="*/ 1108075 w 2819400"/>
              <a:gd name="connsiteY440" fmla="*/ 4029075 h 6372225"/>
              <a:gd name="connsiteX441" fmla="*/ 1098550 w 2819400"/>
              <a:gd name="connsiteY441" fmla="*/ 4044950 h 6372225"/>
              <a:gd name="connsiteX442" fmla="*/ 1098550 w 2819400"/>
              <a:gd name="connsiteY442" fmla="*/ 4057650 h 6372225"/>
              <a:gd name="connsiteX443" fmla="*/ 1095375 w 2819400"/>
              <a:gd name="connsiteY443" fmla="*/ 4089400 h 6372225"/>
              <a:gd name="connsiteX444" fmla="*/ 1098550 w 2819400"/>
              <a:gd name="connsiteY444" fmla="*/ 4137025 h 6372225"/>
              <a:gd name="connsiteX445" fmla="*/ 1104900 w 2819400"/>
              <a:gd name="connsiteY445" fmla="*/ 4165600 h 6372225"/>
              <a:gd name="connsiteX446" fmla="*/ 1108075 w 2819400"/>
              <a:gd name="connsiteY446" fmla="*/ 4194175 h 6372225"/>
              <a:gd name="connsiteX447" fmla="*/ 1111250 w 2819400"/>
              <a:gd name="connsiteY447" fmla="*/ 4210050 h 6372225"/>
              <a:gd name="connsiteX448" fmla="*/ 1114425 w 2819400"/>
              <a:gd name="connsiteY448" fmla="*/ 4229100 h 6372225"/>
              <a:gd name="connsiteX449" fmla="*/ 1111250 w 2819400"/>
              <a:gd name="connsiteY449" fmla="*/ 4276725 h 6372225"/>
              <a:gd name="connsiteX450" fmla="*/ 1101725 w 2819400"/>
              <a:gd name="connsiteY450" fmla="*/ 4333875 h 6372225"/>
              <a:gd name="connsiteX451" fmla="*/ 1089025 w 2819400"/>
              <a:gd name="connsiteY451" fmla="*/ 4394200 h 6372225"/>
              <a:gd name="connsiteX452" fmla="*/ 1076325 w 2819400"/>
              <a:gd name="connsiteY452" fmla="*/ 4454525 h 6372225"/>
              <a:gd name="connsiteX453" fmla="*/ 1060450 w 2819400"/>
              <a:gd name="connsiteY453" fmla="*/ 4514850 h 6372225"/>
              <a:gd name="connsiteX454" fmla="*/ 1025525 w 2819400"/>
              <a:gd name="connsiteY454" fmla="*/ 4616450 h 6372225"/>
              <a:gd name="connsiteX455" fmla="*/ 1012825 w 2819400"/>
              <a:gd name="connsiteY455" fmla="*/ 4657725 h 6372225"/>
              <a:gd name="connsiteX456" fmla="*/ 1003300 w 2819400"/>
              <a:gd name="connsiteY456" fmla="*/ 4695825 h 6372225"/>
              <a:gd name="connsiteX457" fmla="*/ 996950 w 2819400"/>
              <a:gd name="connsiteY457" fmla="*/ 4730750 h 6372225"/>
              <a:gd name="connsiteX458" fmla="*/ 993775 w 2819400"/>
              <a:gd name="connsiteY458" fmla="*/ 4765675 h 6372225"/>
              <a:gd name="connsiteX459" fmla="*/ 993775 w 2819400"/>
              <a:gd name="connsiteY459" fmla="*/ 4797425 h 6372225"/>
              <a:gd name="connsiteX460" fmla="*/ 996950 w 2819400"/>
              <a:gd name="connsiteY460" fmla="*/ 4832350 h 6372225"/>
              <a:gd name="connsiteX461" fmla="*/ 1003300 w 2819400"/>
              <a:gd name="connsiteY461" fmla="*/ 4864100 h 6372225"/>
              <a:gd name="connsiteX462" fmla="*/ 1012825 w 2819400"/>
              <a:gd name="connsiteY462" fmla="*/ 4895850 h 6372225"/>
              <a:gd name="connsiteX463" fmla="*/ 1060450 w 2819400"/>
              <a:gd name="connsiteY463" fmla="*/ 5064125 h 6372225"/>
              <a:gd name="connsiteX464" fmla="*/ 1085850 w 2819400"/>
              <a:gd name="connsiteY464" fmla="*/ 5153025 h 6372225"/>
              <a:gd name="connsiteX465" fmla="*/ 1092200 w 2819400"/>
              <a:gd name="connsiteY465" fmla="*/ 5187950 h 6372225"/>
              <a:gd name="connsiteX466" fmla="*/ 1098550 w 2819400"/>
              <a:gd name="connsiteY466" fmla="*/ 5219700 h 6372225"/>
              <a:gd name="connsiteX467" fmla="*/ 1098550 w 2819400"/>
              <a:gd name="connsiteY467" fmla="*/ 5241925 h 6372225"/>
              <a:gd name="connsiteX468" fmla="*/ 1095375 w 2819400"/>
              <a:gd name="connsiteY468" fmla="*/ 5264150 h 6372225"/>
              <a:gd name="connsiteX469" fmla="*/ 1085850 w 2819400"/>
              <a:gd name="connsiteY469" fmla="*/ 5283200 h 6372225"/>
              <a:gd name="connsiteX470" fmla="*/ 1076325 w 2819400"/>
              <a:gd name="connsiteY470" fmla="*/ 5302250 h 6372225"/>
              <a:gd name="connsiteX471" fmla="*/ 1066800 w 2819400"/>
              <a:gd name="connsiteY471" fmla="*/ 5324475 h 6372225"/>
              <a:gd name="connsiteX472" fmla="*/ 1060450 w 2819400"/>
              <a:gd name="connsiteY472" fmla="*/ 5349875 h 6372225"/>
              <a:gd name="connsiteX473" fmla="*/ 1054100 w 2819400"/>
              <a:gd name="connsiteY473" fmla="*/ 5378450 h 6372225"/>
              <a:gd name="connsiteX474" fmla="*/ 1047750 w 2819400"/>
              <a:gd name="connsiteY474" fmla="*/ 5413375 h 6372225"/>
              <a:gd name="connsiteX475" fmla="*/ 1050925 w 2819400"/>
              <a:gd name="connsiteY475" fmla="*/ 5489575 h 6372225"/>
              <a:gd name="connsiteX476" fmla="*/ 1050925 w 2819400"/>
              <a:gd name="connsiteY476" fmla="*/ 5521325 h 6372225"/>
              <a:gd name="connsiteX477" fmla="*/ 1050925 w 2819400"/>
              <a:gd name="connsiteY477" fmla="*/ 5549900 h 6372225"/>
              <a:gd name="connsiteX478" fmla="*/ 1044575 w 2819400"/>
              <a:gd name="connsiteY478" fmla="*/ 5578475 h 6372225"/>
              <a:gd name="connsiteX479" fmla="*/ 1035050 w 2819400"/>
              <a:gd name="connsiteY479" fmla="*/ 5603875 h 6372225"/>
              <a:gd name="connsiteX480" fmla="*/ 1019175 w 2819400"/>
              <a:gd name="connsiteY480" fmla="*/ 5626100 h 6372225"/>
              <a:gd name="connsiteX481" fmla="*/ 996950 w 2819400"/>
              <a:gd name="connsiteY481" fmla="*/ 5648325 h 6372225"/>
              <a:gd name="connsiteX482" fmla="*/ 930275 w 2819400"/>
              <a:gd name="connsiteY482" fmla="*/ 5654675 h 6372225"/>
              <a:gd name="connsiteX483" fmla="*/ 863600 w 2819400"/>
              <a:gd name="connsiteY483" fmla="*/ 5657850 h 6372225"/>
              <a:gd name="connsiteX484" fmla="*/ 787400 w 2819400"/>
              <a:gd name="connsiteY484" fmla="*/ 5657850 h 6372225"/>
              <a:gd name="connsiteX485" fmla="*/ 749300 w 2819400"/>
              <a:gd name="connsiteY485" fmla="*/ 5654675 h 6372225"/>
              <a:gd name="connsiteX486" fmla="*/ 714375 w 2819400"/>
              <a:gd name="connsiteY486" fmla="*/ 5648325 h 6372225"/>
              <a:gd name="connsiteX487" fmla="*/ 682625 w 2819400"/>
              <a:gd name="connsiteY487" fmla="*/ 5641975 h 6372225"/>
              <a:gd name="connsiteX488" fmla="*/ 657225 w 2819400"/>
              <a:gd name="connsiteY488" fmla="*/ 5632450 h 6372225"/>
              <a:gd name="connsiteX489" fmla="*/ 635000 w 2819400"/>
              <a:gd name="connsiteY489" fmla="*/ 5616575 h 6372225"/>
              <a:gd name="connsiteX490" fmla="*/ 628650 w 2819400"/>
              <a:gd name="connsiteY490" fmla="*/ 5607050 h 6372225"/>
              <a:gd name="connsiteX491" fmla="*/ 622300 w 2819400"/>
              <a:gd name="connsiteY491" fmla="*/ 5597525 h 6372225"/>
              <a:gd name="connsiteX492" fmla="*/ 619125 w 2819400"/>
              <a:gd name="connsiteY492" fmla="*/ 5588000 h 6372225"/>
              <a:gd name="connsiteX493" fmla="*/ 619125 w 2819400"/>
              <a:gd name="connsiteY493" fmla="*/ 5578475 h 6372225"/>
              <a:gd name="connsiteX494" fmla="*/ 619125 w 2819400"/>
              <a:gd name="connsiteY494" fmla="*/ 5565775 h 6372225"/>
              <a:gd name="connsiteX495" fmla="*/ 622300 w 2819400"/>
              <a:gd name="connsiteY495" fmla="*/ 5549900 h 6372225"/>
              <a:gd name="connsiteX496" fmla="*/ 657225 w 2819400"/>
              <a:gd name="connsiteY496" fmla="*/ 5448300 h 6372225"/>
              <a:gd name="connsiteX497" fmla="*/ 685800 w 2819400"/>
              <a:gd name="connsiteY497" fmla="*/ 5362575 h 6372225"/>
              <a:gd name="connsiteX498" fmla="*/ 714375 w 2819400"/>
              <a:gd name="connsiteY498" fmla="*/ 5292725 h 6372225"/>
              <a:gd name="connsiteX499" fmla="*/ 742950 w 2819400"/>
              <a:gd name="connsiteY499" fmla="*/ 5226050 h 6372225"/>
              <a:gd name="connsiteX500" fmla="*/ 758825 w 2819400"/>
              <a:gd name="connsiteY500" fmla="*/ 5184775 h 6372225"/>
              <a:gd name="connsiteX501" fmla="*/ 771525 w 2819400"/>
              <a:gd name="connsiteY501" fmla="*/ 5137150 h 6372225"/>
              <a:gd name="connsiteX502" fmla="*/ 784225 w 2819400"/>
              <a:gd name="connsiteY502" fmla="*/ 5086350 h 6372225"/>
              <a:gd name="connsiteX503" fmla="*/ 793750 w 2819400"/>
              <a:gd name="connsiteY503" fmla="*/ 5035550 h 6372225"/>
              <a:gd name="connsiteX504" fmla="*/ 796925 w 2819400"/>
              <a:gd name="connsiteY504" fmla="*/ 4987925 h 6372225"/>
              <a:gd name="connsiteX505" fmla="*/ 796925 w 2819400"/>
              <a:gd name="connsiteY505" fmla="*/ 4965700 h 6372225"/>
              <a:gd name="connsiteX506" fmla="*/ 793750 w 2819400"/>
              <a:gd name="connsiteY506" fmla="*/ 4943475 h 6372225"/>
              <a:gd name="connsiteX507" fmla="*/ 768350 w 2819400"/>
              <a:gd name="connsiteY507" fmla="*/ 4838700 h 6372225"/>
              <a:gd name="connsiteX508" fmla="*/ 736600 w 2819400"/>
              <a:gd name="connsiteY508" fmla="*/ 4708525 h 6372225"/>
              <a:gd name="connsiteX509" fmla="*/ 701675 w 2819400"/>
              <a:gd name="connsiteY509" fmla="*/ 4591050 h 6372225"/>
              <a:gd name="connsiteX510" fmla="*/ 676275 w 2819400"/>
              <a:gd name="connsiteY510" fmla="*/ 4508500 h 6372225"/>
              <a:gd name="connsiteX511" fmla="*/ 666750 w 2819400"/>
              <a:gd name="connsiteY511" fmla="*/ 4473575 h 6372225"/>
              <a:gd name="connsiteX512" fmla="*/ 657225 w 2819400"/>
              <a:gd name="connsiteY512" fmla="*/ 4425950 h 6372225"/>
              <a:gd name="connsiteX513" fmla="*/ 647700 w 2819400"/>
              <a:gd name="connsiteY513" fmla="*/ 4371975 h 6372225"/>
              <a:gd name="connsiteX514" fmla="*/ 644525 w 2819400"/>
              <a:gd name="connsiteY514" fmla="*/ 4311650 h 6372225"/>
              <a:gd name="connsiteX515" fmla="*/ 644525 w 2819400"/>
              <a:gd name="connsiteY515" fmla="*/ 4244975 h 6372225"/>
              <a:gd name="connsiteX516" fmla="*/ 647700 w 2819400"/>
              <a:gd name="connsiteY516" fmla="*/ 4210050 h 6372225"/>
              <a:gd name="connsiteX517" fmla="*/ 654050 w 2819400"/>
              <a:gd name="connsiteY517" fmla="*/ 4178300 h 6372225"/>
              <a:gd name="connsiteX518" fmla="*/ 660400 w 2819400"/>
              <a:gd name="connsiteY518" fmla="*/ 4143375 h 6372225"/>
              <a:gd name="connsiteX519" fmla="*/ 669925 w 2819400"/>
              <a:gd name="connsiteY519" fmla="*/ 4111625 h 6372225"/>
              <a:gd name="connsiteX520" fmla="*/ 682625 w 2819400"/>
              <a:gd name="connsiteY520" fmla="*/ 4079875 h 6372225"/>
              <a:gd name="connsiteX521" fmla="*/ 698500 w 2819400"/>
              <a:gd name="connsiteY521" fmla="*/ 4051300 h 6372225"/>
              <a:gd name="connsiteX522" fmla="*/ 701675 w 2819400"/>
              <a:gd name="connsiteY522" fmla="*/ 4016375 h 6372225"/>
              <a:gd name="connsiteX523" fmla="*/ 704850 w 2819400"/>
              <a:gd name="connsiteY523" fmla="*/ 3933825 h 6372225"/>
              <a:gd name="connsiteX524" fmla="*/ 704850 w 2819400"/>
              <a:gd name="connsiteY524" fmla="*/ 3844925 h 6372225"/>
              <a:gd name="connsiteX525" fmla="*/ 701675 w 2819400"/>
              <a:gd name="connsiteY525" fmla="*/ 3810000 h 6372225"/>
              <a:gd name="connsiteX526" fmla="*/ 695325 w 2819400"/>
              <a:gd name="connsiteY526" fmla="*/ 3787775 h 6372225"/>
              <a:gd name="connsiteX527" fmla="*/ 669925 w 2819400"/>
              <a:gd name="connsiteY527" fmla="*/ 3752850 h 6372225"/>
              <a:gd name="connsiteX528" fmla="*/ 647700 w 2819400"/>
              <a:gd name="connsiteY528" fmla="*/ 3714750 h 6372225"/>
              <a:gd name="connsiteX529" fmla="*/ 619125 w 2819400"/>
              <a:gd name="connsiteY529" fmla="*/ 3663950 h 6372225"/>
              <a:gd name="connsiteX530" fmla="*/ 593725 w 2819400"/>
              <a:gd name="connsiteY530" fmla="*/ 3603625 h 6372225"/>
              <a:gd name="connsiteX531" fmla="*/ 584200 w 2819400"/>
              <a:gd name="connsiteY531" fmla="*/ 3568700 h 6372225"/>
              <a:gd name="connsiteX532" fmla="*/ 574675 w 2819400"/>
              <a:gd name="connsiteY532" fmla="*/ 3533775 h 6372225"/>
              <a:gd name="connsiteX533" fmla="*/ 568325 w 2819400"/>
              <a:gd name="connsiteY533" fmla="*/ 3495675 h 6372225"/>
              <a:gd name="connsiteX534" fmla="*/ 565150 w 2819400"/>
              <a:gd name="connsiteY534" fmla="*/ 3457575 h 6372225"/>
              <a:gd name="connsiteX535" fmla="*/ 561975 w 2819400"/>
              <a:gd name="connsiteY535" fmla="*/ 3419475 h 6372225"/>
              <a:gd name="connsiteX536" fmla="*/ 568325 w 2819400"/>
              <a:gd name="connsiteY536" fmla="*/ 3381375 h 6372225"/>
              <a:gd name="connsiteX537" fmla="*/ 574675 w 2819400"/>
              <a:gd name="connsiteY537" fmla="*/ 3298825 h 6372225"/>
              <a:gd name="connsiteX538" fmla="*/ 577850 w 2819400"/>
              <a:gd name="connsiteY538" fmla="*/ 3209925 h 6372225"/>
              <a:gd name="connsiteX539" fmla="*/ 574675 w 2819400"/>
              <a:gd name="connsiteY539" fmla="*/ 3124200 h 6372225"/>
              <a:gd name="connsiteX540" fmla="*/ 574675 w 2819400"/>
              <a:gd name="connsiteY540" fmla="*/ 3038475 h 6372225"/>
              <a:gd name="connsiteX541" fmla="*/ 571500 w 2819400"/>
              <a:gd name="connsiteY541" fmla="*/ 2962275 h 6372225"/>
              <a:gd name="connsiteX542" fmla="*/ 571500 w 2819400"/>
              <a:gd name="connsiteY542" fmla="*/ 2892425 h 6372225"/>
              <a:gd name="connsiteX543" fmla="*/ 574675 w 2819400"/>
              <a:gd name="connsiteY543" fmla="*/ 2841625 h 6372225"/>
              <a:gd name="connsiteX544" fmla="*/ 581025 w 2819400"/>
              <a:gd name="connsiteY544" fmla="*/ 2819400 h 6372225"/>
              <a:gd name="connsiteX545" fmla="*/ 584200 w 2819400"/>
              <a:gd name="connsiteY545" fmla="*/ 2803525 h 6372225"/>
              <a:gd name="connsiteX546" fmla="*/ 584200 w 2819400"/>
              <a:gd name="connsiteY546" fmla="*/ 2787650 h 6372225"/>
              <a:gd name="connsiteX547" fmla="*/ 584200 w 2819400"/>
              <a:gd name="connsiteY547" fmla="*/ 2746375 h 6372225"/>
              <a:gd name="connsiteX548" fmla="*/ 587375 w 2819400"/>
              <a:gd name="connsiteY548" fmla="*/ 2724150 h 6372225"/>
              <a:gd name="connsiteX549" fmla="*/ 590550 w 2819400"/>
              <a:gd name="connsiteY549" fmla="*/ 2705100 h 6372225"/>
              <a:gd name="connsiteX550" fmla="*/ 600075 w 2819400"/>
              <a:gd name="connsiteY550" fmla="*/ 2686050 h 6372225"/>
              <a:gd name="connsiteX551" fmla="*/ 606425 w 2819400"/>
              <a:gd name="connsiteY551" fmla="*/ 2679700 h 6372225"/>
              <a:gd name="connsiteX552" fmla="*/ 612775 w 2819400"/>
              <a:gd name="connsiteY552" fmla="*/ 2676525 h 6372225"/>
              <a:gd name="connsiteX553" fmla="*/ 609600 w 2819400"/>
              <a:gd name="connsiteY553" fmla="*/ 2644775 h 6372225"/>
              <a:gd name="connsiteX554" fmla="*/ 568325 w 2819400"/>
              <a:gd name="connsiteY554" fmla="*/ 2654300 h 6372225"/>
              <a:gd name="connsiteX555" fmla="*/ 473075 w 2819400"/>
              <a:gd name="connsiteY555" fmla="*/ 2673350 h 6372225"/>
              <a:gd name="connsiteX556" fmla="*/ 412750 w 2819400"/>
              <a:gd name="connsiteY556" fmla="*/ 2682875 h 6372225"/>
              <a:gd name="connsiteX557" fmla="*/ 352425 w 2819400"/>
              <a:gd name="connsiteY557" fmla="*/ 2689225 h 6372225"/>
              <a:gd name="connsiteX558" fmla="*/ 292100 w 2819400"/>
              <a:gd name="connsiteY558" fmla="*/ 2689225 h 6372225"/>
              <a:gd name="connsiteX559" fmla="*/ 263525 w 2819400"/>
              <a:gd name="connsiteY559" fmla="*/ 2686050 h 6372225"/>
              <a:gd name="connsiteX560" fmla="*/ 238125 w 2819400"/>
              <a:gd name="connsiteY560" fmla="*/ 2682875 h 6372225"/>
              <a:gd name="connsiteX561" fmla="*/ 231775 w 2819400"/>
              <a:gd name="connsiteY561" fmla="*/ 2682875 h 6372225"/>
              <a:gd name="connsiteX562" fmla="*/ 209550 w 2819400"/>
              <a:gd name="connsiteY562" fmla="*/ 2679700 h 6372225"/>
              <a:gd name="connsiteX563" fmla="*/ 184150 w 2819400"/>
              <a:gd name="connsiteY563" fmla="*/ 2679700 h 6372225"/>
              <a:gd name="connsiteX564" fmla="*/ 171450 w 2819400"/>
              <a:gd name="connsiteY564" fmla="*/ 2682875 h 6372225"/>
              <a:gd name="connsiteX565" fmla="*/ 158750 w 2819400"/>
              <a:gd name="connsiteY565" fmla="*/ 2689225 h 6372225"/>
              <a:gd name="connsiteX566" fmla="*/ 149225 w 2819400"/>
              <a:gd name="connsiteY566" fmla="*/ 2689225 h 6372225"/>
              <a:gd name="connsiteX567" fmla="*/ 139700 w 2819400"/>
              <a:gd name="connsiteY567" fmla="*/ 2686050 h 6372225"/>
              <a:gd name="connsiteX568" fmla="*/ 123825 w 2819400"/>
              <a:gd name="connsiteY568" fmla="*/ 2679700 h 6372225"/>
              <a:gd name="connsiteX569" fmla="*/ 107950 w 2819400"/>
              <a:gd name="connsiteY569" fmla="*/ 2670175 h 6372225"/>
              <a:gd name="connsiteX570" fmla="*/ 85725 w 2819400"/>
              <a:gd name="connsiteY570" fmla="*/ 2651125 h 6372225"/>
              <a:gd name="connsiteX571" fmla="*/ 66675 w 2819400"/>
              <a:gd name="connsiteY571" fmla="*/ 2619375 h 6372225"/>
              <a:gd name="connsiteX572" fmla="*/ 44450 w 2819400"/>
              <a:gd name="connsiteY572" fmla="*/ 2578100 h 6372225"/>
              <a:gd name="connsiteX573" fmla="*/ 9525 w 2819400"/>
              <a:gd name="connsiteY573" fmla="*/ 2505075 h 6372225"/>
              <a:gd name="connsiteX574" fmla="*/ 3175 w 2819400"/>
              <a:gd name="connsiteY574" fmla="*/ 2479675 h 6372225"/>
              <a:gd name="connsiteX575" fmla="*/ 0 w 2819400"/>
              <a:gd name="connsiteY575" fmla="*/ 2457450 h 6372225"/>
              <a:gd name="connsiteX576" fmla="*/ 3175 w 2819400"/>
              <a:gd name="connsiteY576" fmla="*/ 2438400 h 6372225"/>
              <a:gd name="connsiteX577" fmla="*/ 9525 w 2819400"/>
              <a:gd name="connsiteY577" fmla="*/ 2416175 h 6372225"/>
              <a:gd name="connsiteX578" fmla="*/ 34925 w 2819400"/>
              <a:gd name="connsiteY578" fmla="*/ 2355850 h 6372225"/>
              <a:gd name="connsiteX579" fmla="*/ 50800 w 2819400"/>
              <a:gd name="connsiteY579" fmla="*/ 2317750 h 6372225"/>
              <a:gd name="connsiteX580" fmla="*/ 60325 w 2819400"/>
              <a:gd name="connsiteY580" fmla="*/ 2282825 h 6372225"/>
              <a:gd name="connsiteX581" fmla="*/ 66675 w 2819400"/>
              <a:gd name="connsiteY581" fmla="*/ 2251075 h 6372225"/>
              <a:gd name="connsiteX582" fmla="*/ 69850 w 2819400"/>
              <a:gd name="connsiteY582" fmla="*/ 2222500 h 6372225"/>
              <a:gd name="connsiteX583" fmla="*/ 73025 w 2819400"/>
              <a:gd name="connsiteY583" fmla="*/ 2171700 h 6372225"/>
              <a:gd name="connsiteX584" fmla="*/ 73025 w 2819400"/>
              <a:gd name="connsiteY584" fmla="*/ 2133600 h 6372225"/>
              <a:gd name="connsiteX585" fmla="*/ 79375 w 2819400"/>
              <a:gd name="connsiteY585" fmla="*/ 2098675 h 6372225"/>
              <a:gd name="connsiteX586" fmla="*/ 98425 w 2819400"/>
              <a:gd name="connsiteY586" fmla="*/ 2038350 h 6372225"/>
              <a:gd name="connsiteX587" fmla="*/ 123825 w 2819400"/>
              <a:gd name="connsiteY587" fmla="*/ 1955800 h 6372225"/>
              <a:gd name="connsiteX588" fmla="*/ 155575 w 2819400"/>
              <a:gd name="connsiteY588" fmla="*/ 1863725 h 6372225"/>
              <a:gd name="connsiteX589" fmla="*/ 190500 w 2819400"/>
              <a:gd name="connsiteY589" fmla="*/ 1768475 h 6372225"/>
              <a:gd name="connsiteX590" fmla="*/ 225425 w 2819400"/>
              <a:gd name="connsiteY590" fmla="*/ 1685925 h 6372225"/>
              <a:gd name="connsiteX591" fmla="*/ 244475 w 2819400"/>
              <a:gd name="connsiteY591" fmla="*/ 1647825 h 6372225"/>
              <a:gd name="connsiteX592" fmla="*/ 263525 w 2819400"/>
              <a:gd name="connsiteY592" fmla="*/ 1616075 h 6372225"/>
              <a:gd name="connsiteX593" fmla="*/ 279400 w 2819400"/>
              <a:gd name="connsiteY593" fmla="*/ 1593850 h 6372225"/>
              <a:gd name="connsiteX594" fmla="*/ 295275 w 2819400"/>
              <a:gd name="connsiteY594" fmla="*/ 1577975 h 6372225"/>
              <a:gd name="connsiteX595" fmla="*/ 311150 w 2819400"/>
              <a:gd name="connsiteY595" fmla="*/ 1558925 h 6372225"/>
              <a:gd name="connsiteX596" fmla="*/ 323850 w 2819400"/>
              <a:gd name="connsiteY596" fmla="*/ 1536700 h 6372225"/>
              <a:gd name="connsiteX597" fmla="*/ 333375 w 2819400"/>
              <a:gd name="connsiteY597" fmla="*/ 1508125 h 6372225"/>
              <a:gd name="connsiteX598" fmla="*/ 342900 w 2819400"/>
              <a:gd name="connsiteY598" fmla="*/ 1473200 h 6372225"/>
              <a:gd name="connsiteX599" fmla="*/ 358775 w 2819400"/>
              <a:gd name="connsiteY599" fmla="*/ 1393825 h 6372225"/>
              <a:gd name="connsiteX600" fmla="*/ 377825 w 2819400"/>
              <a:gd name="connsiteY600" fmla="*/ 1304925 h 6372225"/>
              <a:gd name="connsiteX601" fmla="*/ 387350 w 2819400"/>
              <a:gd name="connsiteY601" fmla="*/ 1263650 h 6372225"/>
              <a:gd name="connsiteX602" fmla="*/ 400050 w 2819400"/>
              <a:gd name="connsiteY602" fmla="*/ 1219200 h 6372225"/>
              <a:gd name="connsiteX603" fmla="*/ 415925 w 2819400"/>
              <a:gd name="connsiteY603" fmla="*/ 1181100 h 6372225"/>
              <a:gd name="connsiteX604" fmla="*/ 434975 w 2819400"/>
              <a:gd name="connsiteY604" fmla="*/ 1139825 h 6372225"/>
              <a:gd name="connsiteX605" fmla="*/ 457200 w 2819400"/>
              <a:gd name="connsiteY605" fmla="*/ 1104900 h 6372225"/>
              <a:gd name="connsiteX606" fmla="*/ 485775 w 2819400"/>
              <a:gd name="connsiteY606" fmla="*/ 1069975 h 6372225"/>
              <a:gd name="connsiteX607" fmla="*/ 514350 w 2819400"/>
              <a:gd name="connsiteY607" fmla="*/ 1041400 h 6372225"/>
              <a:gd name="connsiteX608" fmla="*/ 533400 w 2819400"/>
              <a:gd name="connsiteY608" fmla="*/ 1028700 h 6372225"/>
              <a:gd name="connsiteX609" fmla="*/ 552450 w 2819400"/>
              <a:gd name="connsiteY609" fmla="*/ 1019175 h 6372225"/>
              <a:gd name="connsiteX610" fmla="*/ 596900 w 2819400"/>
              <a:gd name="connsiteY610" fmla="*/ 977900 h 6372225"/>
              <a:gd name="connsiteX611" fmla="*/ 644525 w 2819400"/>
              <a:gd name="connsiteY611" fmla="*/ 936625 h 6372225"/>
              <a:gd name="connsiteX612" fmla="*/ 704850 w 2819400"/>
              <a:gd name="connsiteY612" fmla="*/ 885825 h 6372225"/>
              <a:gd name="connsiteX613" fmla="*/ 774700 w 2819400"/>
              <a:gd name="connsiteY613" fmla="*/ 838200 h 6372225"/>
              <a:gd name="connsiteX614" fmla="*/ 809625 w 2819400"/>
              <a:gd name="connsiteY614" fmla="*/ 815975 h 6372225"/>
              <a:gd name="connsiteX615" fmla="*/ 844550 w 2819400"/>
              <a:gd name="connsiteY615" fmla="*/ 793750 h 6372225"/>
              <a:gd name="connsiteX616" fmla="*/ 882650 w 2819400"/>
              <a:gd name="connsiteY616" fmla="*/ 774700 h 6372225"/>
              <a:gd name="connsiteX617" fmla="*/ 917575 w 2819400"/>
              <a:gd name="connsiteY617" fmla="*/ 758825 h 6372225"/>
              <a:gd name="connsiteX618" fmla="*/ 949325 w 2819400"/>
              <a:gd name="connsiteY618" fmla="*/ 749300 h 6372225"/>
              <a:gd name="connsiteX619" fmla="*/ 981075 w 2819400"/>
              <a:gd name="connsiteY619" fmla="*/ 742950 h 6372225"/>
              <a:gd name="connsiteX620" fmla="*/ 965200 w 2819400"/>
              <a:gd name="connsiteY620" fmla="*/ 698500 h 6372225"/>
              <a:gd name="connsiteX621" fmla="*/ 949325 w 2819400"/>
              <a:gd name="connsiteY621" fmla="*/ 657225 h 6372225"/>
              <a:gd name="connsiteX622" fmla="*/ 936625 w 2819400"/>
              <a:gd name="connsiteY622" fmla="*/ 612775 h 6372225"/>
              <a:gd name="connsiteX623" fmla="*/ 930275 w 2819400"/>
              <a:gd name="connsiteY623" fmla="*/ 574675 h 6372225"/>
              <a:gd name="connsiteX624" fmla="*/ 930275 w 2819400"/>
              <a:gd name="connsiteY624" fmla="*/ 558800 h 6372225"/>
              <a:gd name="connsiteX625" fmla="*/ 933450 w 2819400"/>
              <a:gd name="connsiteY625" fmla="*/ 549275 h 6372225"/>
              <a:gd name="connsiteX626" fmla="*/ 936625 w 2819400"/>
              <a:gd name="connsiteY626" fmla="*/ 546100 h 6372225"/>
              <a:gd name="connsiteX627" fmla="*/ 939800 w 2819400"/>
              <a:gd name="connsiteY627" fmla="*/ 546100 h 6372225"/>
              <a:gd name="connsiteX628" fmla="*/ 952500 w 2819400"/>
              <a:gd name="connsiteY628" fmla="*/ 549275 h 6372225"/>
              <a:gd name="connsiteX629" fmla="*/ 968375 w 2819400"/>
              <a:gd name="connsiteY629" fmla="*/ 561975 h 6372225"/>
              <a:gd name="connsiteX630" fmla="*/ 987425 w 2819400"/>
              <a:gd name="connsiteY630" fmla="*/ 581025 h 6372225"/>
              <a:gd name="connsiteX631" fmla="*/ 984250 w 2819400"/>
              <a:gd name="connsiteY631" fmla="*/ 555625 h 6372225"/>
              <a:gd name="connsiteX632" fmla="*/ 977900 w 2819400"/>
              <a:gd name="connsiteY632" fmla="*/ 488950 h 6372225"/>
              <a:gd name="connsiteX633" fmla="*/ 974725 w 2819400"/>
              <a:gd name="connsiteY633" fmla="*/ 444500 h 6372225"/>
              <a:gd name="connsiteX634" fmla="*/ 974725 w 2819400"/>
              <a:gd name="connsiteY634" fmla="*/ 396875 h 6372225"/>
              <a:gd name="connsiteX635" fmla="*/ 981075 w 2819400"/>
              <a:gd name="connsiteY635" fmla="*/ 342900 h 6372225"/>
              <a:gd name="connsiteX636" fmla="*/ 990600 w 2819400"/>
              <a:gd name="connsiteY636" fmla="*/ 288925 h 6372225"/>
              <a:gd name="connsiteX637" fmla="*/ 1006475 w 2819400"/>
              <a:gd name="connsiteY637" fmla="*/ 234950 h 6372225"/>
              <a:gd name="connsiteX638" fmla="*/ 1016000 w 2819400"/>
              <a:gd name="connsiteY638" fmla="*/ 209550 h 6372225"/>
              <a:gd name="connsiteX639" fmla="*/ 1028700 w 2819400"/>
              <a:gd name="connsiteY639" fmla="*/ 180975 h 6372225"/>
              <a:gd name="connsiteX640" fmla="*/ 1041400 w 2819400"/>
              <a:gd name="connsiteY640" fmla="*/ 158750 h 6372225"/>
              <a:gd name="connsiteX641" fmla="*/ 1060450 w 2819400"/>
              <a:gd name="connsiteY641" fmla="*/ 133350 h 6372225"/>
              <a:gd name="connsiteX642" fmla="*/ 1079500 w 2819400"/>
              <a:gd name="connsiteY642" fmla="*/ 111125 h 6372225"/>
              <a:gd name="connsiteX643" fmla="*/ 1098550 w 2819400"/>
              <a:gd name="connsiteY643" fmla="*/ 88900 h 6372225"/>
              <a:gd name="connsiteX644" fmla="*/ 1123950 w 2819400"/>
              <a:gd name="connsiteY644" fmla="*/ 69850 h 6372225"/>
              <a:gd name="connsiteX645" fmla="*/ 1152525 w 2819400"/>
              <a:gd name="connsiteY645" fmla="*/ 53975 h 6372225"/>
              <a:gd name="connsiteX646" fmla="*/ 1181100 w 2819400"/>
              <a:gd name="connsiteY646" fmla="*/ 38100 h 6372225"/>
              <a:gd name="connsiteX647" fmla="*/ 1216025 w 2819400"/>
              <a:gd name="connsiteY647" fmla="*/ 25400 h 6372225"/>
              <a:gd name="connsiteX648" fmla="*/ 1250950 w 2819400"/>
              <a:gd name="connsiteY648" fmla="*/ 15875 h 6372225"/>
              <a:gd name="connsiteX649" fmla="*/ 1289050 w 2819400"/>
              <a:gd name="connsiteY649" fmla="*/ 6350 h 6372225"/>
              <a:gd name="connsiteX650" fmla="*/ 1333500 w 2819400"/>
              <a:gd name="connsiteY650" fmla="*/ 3175 h 6372225"/>
              <a:gd name="connsiteX651" fmla="*/ 1381125 w 2819400"/>
              <a:gd name="connsiteY651" fmla="*/ 3175 h 6372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Lst>
            <a:rect l="l" t="t" r="r" b="b"/>
            <a:pathLst>
              <a:path w="2819400" h="6372225">
                <a:moveTo>
                  <a:pt x="758825" y="1717675"/>
                </a:moveTo>
                <a:lnTo>
                  <a:pt x="749300" y="1720850"/>
                </a:lnTo>
                <a:lnTo>
                  <a:pt x="742950" y="1724025"/>
                </a:lnTo>
                <a:lnTo>
                  <a:pt x="727075" y="1736725"/>
                </a:lnTo>
                <a:lnTo>
                  <a:pt x="717550" y="1752600"/>
                </a:lnTo>
                <a:lnTo>
                  <a:pt x="711200" y="1768475"/>
                </a:lnTo>
                <a:lnTo>
                  <a:pt x="704850" y="1784350"/>
                </a:lnTo>
                <a:lnTo>
                  <a:pt x="701675" y="1835150"/>
                </a:lnTo>
                <a:lnTo>
                  <a:pt x="695325" y="1885950"/>
                </a:lnTo>
                <a:lnTo>
                  <a:pt x="682625" y="1936750"/>
                </a:lnTo>
                <a:lnTo>
                  <a:pt x="666750" y="1981200"/>
                </a:lnTo>
                <a:lnTo>
                  <a:pt x="638175" y="2041525"/>
                </a:lnTo>
                <a:lnTo>
                  <a:pt x="609600" y="2092325"/>
                </a:lnTo>
                <a:lnTo>
                  <a:pt x="581025" y="2139950"/>
                </a:lnTo>
                <a:lnTo>
                  <a:pt x="549275" y="2178050"/>
                </a:lnTo>
                <a:lnTo>
                  <a:pt x="523875" y="2209800"/>
                </a:lnTo>
                <a:lnTo>
                  <a:pt x="504825" y="2235200"/>
                </a:lnTo>
                <a:lnTo>
                  <a:pt x="482600" y="2254250"/>
                </a:lnTo>
                <a:lnTo>
                  <a:pt x="508000" y="2257425"/>
                </a:lnTo>
                <a:lnTo>
                  <a:pt x="542925" y="2257425"/>
                </a:lnTo>
                <a:lnTo>
                  <a:pt x="581025" y="2254250"/>
                </a:lnTo>
                <a:lnTo>
                  <a:pt x="596900" y="2247900"/>
                </a:lnTo>
                <a:lnTo>
                  <a:pt x="609600" y="2244725"/>
                </a:lnTo>
                <a:lnTo>
                  <a:pt x="622300" y="2235200"/>
                </a:lnTo>
                <a:lnTo>
                  <a:pt x="638175" y="2228850"/>
                </a:lnTo>
                <a:lnTo>
                  <a:pt x="682625" y="2219325"/>
                </a:lnTo>
                <a:lnTo>
                  <a:pt x="736600" y="2209800"/>
                </a:lnTo>
                <a:lnTo>
                  <a:pt x="752475" y="2184400"/>
                </a:lnTo>
                <a:lnTo>
                  <a:pt x="771525" y="2143125"/>
                </a:lnTo>
                <a:lnTo>
                  <a:pt x="790575" y="2098675"/>
                </a:lnTo>
                <a:lnTo>
                  <a:pt x="806450" y="2047875"/>
                </a:lnTo>
                <a:lnTo>
                  <a:pt x="819150" y="2000250"/>
                </a:lnTo>
                <a:lnTo>
                  <a:pt x="835025" y="1917700"/>
                </a:lnTo>
                <a:lnTo>
                  <a:pt x="841375" y="1885950"/>
                </a:lnTo>
                <a:lnTo>
                  <a:pt x="831850" y="1863725"/>
                </a:lnTo>
                <a:lnTo>
                  <a:pt x="822325" y="1841500"/>
                </a:lnTo>
                <a:lnTo>
                  <a:pt x="812800" y="1790700"/>
                </a:lnTo>
                <a:lnTo>
                  <a:pt x="806450" y="1752600"/>
                </a:lnTo>
                <a:lnTo>
                  <a:pt x="803275" y="1733550"/>
                </a:lnTo>
                <a:lnTo>
                  <a:pt x="790575" y="1727200"/>
                </a:lnTo>
                <a:lnTo>
                  <a:pt x="777875" y="1720850"/>
                </a:lnTo>
                <a:lnTo>
                  <a:pt x="768350" y="1717675"/>
                </a:lnTo>
                <a:close/>
                <a:moveTo>
                  <a:pt x="1400175" y="0"/>
                </a:moveTo>
                <a:lnTo>
                  <a:pt x="1450975" y="3175"/>
                </a:lnTo>
                <a:lnTo>
                  <a:pt x="1485900" y="9525"/>
                </a:lnTo>
                <a:lnTo>
                  <a:pt x="1520825" y="19050"/>
                </a:lnTo>
                <a:lnTo>
                  <a:pt x="1562100" y="34925"/>
                </a:lnTo>
                <a:lnTo>
                  <a:pt x="1603375" y="53975"/>
                </a:lnTo>
                <a:lnTo>
                  <a:pt x="1641475" y="79375"/>
                </a:lnTo>
                <a:lnTo>
                  <a:pt x="1660525" y="98425"/>
                </a:lnTo>
                <a:lnTo>
                  <a:pt x="1679575" y="114300"/>
                </a:lnTo>
                <a:lnTo>
                  <a:pt x="1695450" y="136525"/>
                </a:lnTo>
                <a:lnTo>
                  <a:pt x="1711325" y="158750"/>
                </a:lnTo>
                <a:lnTo>
                  <a:pt x="1727200" y="184150"/>
                </a:lnTo>
                <a:lnTo>
                  <a:pt x="1739900" y="212725"/>
                </a:lnTo>
                <a:lnTo>
                  <a:pt x="1752600" y="241300"/>
                </a:lnTo>
                <a:lnTo>
                  <a:pt x="1762125" y="276225"/>
                </a:lnTo>
                <a:lnTo>
                  <a:pt x="1768475" y="311150"/>
                </a:lnTo>
                <a:lnTo>
                  <a:pt x="1774825" y="352425"/>
                </a:lnTo>
                <a:lnTo>
                  <a:pt x="1778000" y="393700"/>
                </a:lnTo>
                <a:lnTo>
                  <a:pt x="1778000" y="438150"/>
                </a:lnTo>
                <a:lnTo>
                  <a:pt x="1778000" y="488950"/>
                </a:lnTo>
                <a:lnTo>
                  <a:pt x="1771650" y="539750"/>
                </a:lnTo>
                <a:lnTo>
                  <a:pt x="1778000" y="539750"/>
                </a:lnTo>
                <a:lnTo>
                  <a:pt x="1787525" y="542925"/>
                </a:lnTo>
                <a:lnTo>
                  <a:pt x="1793875" y="546100"/>
                </a:lnTo>
                <a:lnTo>
                  <a:pt x="1803400" y="552450"/>
                </a:lnTo>
                <a:lnTo>
                  <a:pt x="1809750" y="561975"/>
                </a:lnTo>
                <a:lnTo>
                  <a:pt x="1812925" y="577850"/>
                </a:lnTo>
                <a:lnTo>
                  <a:pt x="1812925" y="596900"/>
                </a:lnTo>
                <a:lnTo>
                  <a:pt x="1838325" y="590550"/>
                </a:lnTo>
                <a:lnTo>
                  <a:pt x="1863725" y="590550"/>
                </a:lnTo>
                <a:lnTo>
                  <a:pt x="1892300" y="590550"/>
                </a:lnTo>
                <a:lnTo>
                  <a:pt x="1911350" y="587375"/>
                </a:lnTo>
                <a:lnTo>
                  <a:pt x="1936750" y="581025"/>
                </a:lnTo>
                <a:lnTo>
                  <a:pt x="2006600" y="558800"/>
                </a:lnTo>
                <a:lnTo>
                  <a:pt x="2044700" y="546100"/>
                </a:lnTo>
                <a:lnTo>
                  <a:pt x="2085975" y="536575"/>
                </a:lnTo>
                <a:lnTo>
                  <a:pt x="2127250" y="533400"/>
                </a:lnTo>
                <a:lnTo>
                  <a:pt x="2168525" y="533400"/>
                </a:lnTo>
                <a:lnTo>
                  <a:pt x="2187575" y="523875"/>
                </a:lnTo>
                <a:lnTo>
                  <a:pt x="2238375" y="504825"/>
                </a:lnTo>
                <a:lnTo>
                  <a:pt x="2317750" y="479425"/>
                </a:lnTo>
                <a:lnTo>
                  <a:pt x="2362200" y="466725"/>
                </a:lnTo>
                <a:lnTo>
                  <a:pt x="2406650" y="457200"/>
                </a:lnTo>
                <a:lnTo>
                  <a:pt x="2457450" y="450850"/>
                </a:lnTo>
                <a:lnTo>
                  <a:pt x="2505075" y="444500"/>
                </a:lnTo>
                <a:lnTo>
                  <a:pt x="2552700" y="447675"/>
                </a:lnTo>
                <a:lnTo>
                  <a:pt x="2600325" y="454025"/>
                </a:lnTo>
                <a:lnTo>
                  <a:pt x="2622550" y="460375"/>
                </a:lnTo>
                <a:lnTo>
                  <a:pt x="2644775" y="466725"/>
                </a:lnTo>
                <a:lnTo>
                  <a:pt x="2663825" y="476250"/>
                </a:lnTo>
                <a:lnTo>
                  <a:pt x="2682875" y="488950"/>
                </a:lnTo>
                <a:lnTo>
                  <a:pt x="2698750" y="501650"/>
                </a:lnTo>
                <a:lnTo>
                  <a:pt x="2717800" y="517525"/>
                </a:lnTo>
                <a:lnTo>
                  <a:pt x="2730500" y="536575"/>
                </a:lnTo>
                <a:lnTo>
                  <a:pt x="2743200" y="555625"/>
                </a:lnTo>
                <a:lnTo>
                  <a:pt x="2746375" y="577850"/>
                </a:lnTo>
                <a:lnTo>
                  <a:pt x="2755900" y="628650"/>
                </a:lnTo>
                <a:lnTo>
                  <a:pt x="2768600" y="695325"/>
                </a:lnTo>
                <a:lnTo>
                  <a:pt x="2781300" y="727075"/>
                </a:lnTo>
                <a:lnTo>
                  <a:pt x="2794000" y="758825"/>
                </a:lnTo>
                <a:lnTo>
                  <a:pt x="2803525" y="812800"/>
                </a:lnTo>
                <a:lnTo>
                  <a:pt x="2809875" y="873125"/>
                </a:lnTo>
                <a:lnTo>
                  <a:pt x="2816225" y="958850"/>
                </a:lnTo>
                <a:lnTo>
                  <a:pt x="2819400" y="1060450"/>
                </a:lnTo>
                <a:lnTo>
                  <a:pt x="2819400" y="1117600"/>
                </a:lnTo>
                <a:lnTo>
                  <a:pt x="2816225" y="1177925"/>
                </a:lnTo>
                <a:lnTo>
                  <a:pt x="2809875" y="1244600"/>
                </a:lnTo>
                <a:lnTo>
                  <a:pt x="2803525" y="1311275"/>
                </a:lnTo>
                <a:lnTo>
                  <a:pt x="2790825" y="1381125"/>
                </a:lnTo>
                <a:lnTo>
                  <a:pt x="2778125" y="1457325"/>
                </a:lnTo>
                <a:lnTo>
                  <a:pt x="2787650" y="1555750"/>
                </a:lnTo>
                <a:lnTo>
                  <a:pt x="2790825" y="1641475"/>
                </a:lnTo>
                <a:lnTo>
                  <a:pt x="2790825" y="1679575"/>
                </a:lnTo>
                <a:lnTo>
                  <a:pt x="2790825" y="1714500"/>
                </a:lnTo>
                <a:lnTo>
                  <a:pt x="2787650" y="1800225"/>
                </a:lnTo>
                <a:lnTo>
                  <a:pt x="2784475" y="1908175"/>
                </a:lnTo>
                <a:lnTo>
                  <a:pt x="2781300" y="1958975"/>
                </a:lnTo>
                <a:lnTo>
                  <a:pt x="2774950" y="2009775"/>
                </a:lnTo>
                <a:lnTo>
                  <a:pt x="2762250" y="2047875"/>
                </a:lnTo>
                <a:lnTo>
                  <a:pt x="2755900" y="2063750"/>
                </a:lnTo>
                <a:lnTo>
                  <a:pt x="2746375" y="2076450"/>
                </a:lnTo>
                <a:lnTo>
                  <a:pt x="2670175" y="2159000"/>
                </a:lnTo>
                <a:lnTo>
                  <a:pt x="2628900" y="2200275"/>
                </a:lnTo>
                <a:lnTo>
                  <a:pt x="2597150" y="2228850"/>
                </a:lnTo>
                <a:lnTo>
                  <a:pt x="2571750" y="2247900"/>
                </a:lnTo>
                <a:lnTo>
                  <a:pt x="2555875" y="2251075"/>
                </a:lnTo>
                <a:lnTo>
                  <a:pt x="2536825" y="2254250"/>
                </a:lnTo>
                <a:lnTo>
                  <a:pt x="2514600" y="2257425"/>
                </a:lnTo>
                <a:lnTo>
                  <a:pt x="2492375" y="2257425"/>
                </a:lnTo>
                <a:lnTo>
                  <a:pt x="2479675" y="2254250"/>
                </a:lnTo>
                <a:lnTo>
                  <a:pt x="2476500" y="2251075"/>
                </a:lnTo>
                <a:lnTo>
                  <a:pt x="2476500" y="2247900"/>
                </a:lnTo>
                <a:lnTo>
                  <a:pt x="2479675" y="2241550"/>
                </a:lnTo>
                <a:lnTo>
                  <a:pt x="2489200" y="2232025"/>
                </a:lnTo>
                <a:lnTo>
                  <a:pt x="2520950" y="2212975"/>
                </a:lnTo>
                <a:lnTo>
                  <a:pt x="2498725" y="2203450"/>
                </a:lnTo>
                <a:lnTo>
                  <a:pt x="2479675" y="2193925"/>
                </a:lnTo>
                <a:lnTo>
                  <a:pt x="2457450" y="2181225"/>
                </a:lnTo>
                <a:lnTo>
                  <a:pt x="2444750" y="2168525"/>
                </a:lnTo>
                <a:lnTo>
                  <a:pt x="2441575" y="2165350"/>
                </a:lnTo>
                <a:lnTo>
                  <a:pt x="2441575" y="2159000"/>
                </a:lnTo>
                <a:lnTo>
                  <a:pt x="2444750" y="2155825"/>
                </a:lnTo>
                <a:lnTo>
                  <a:pt x="2454275" y="2152650"/>
                </a:lnTo>
                <a:lnTo>
                  <a:pt x="2489200" y="2149475"/>
                </a:lnTo>
                <a:lnTo>
                  <a:pt x="2543175" y="2149475"/>
                </a:lnTo>
                <a:lnTo>
                  <a:pt x="2527300" y="2139950"/>
                </a:lnTo>
                <a:lnTo>
                  <a:pt x="2492375" y="2117725"/>
                </a:lnTo>
                <a:lnTo>
                  <a:pt x="2479675" y="2108200"/>
                </a:lnTo>
                <a:lnTo>
                  <a:pt x="2473325" y="2098675"/>
                </a:lnTo>
                <a:lnTo>
                  <a:pt x="2476500" y="2095500"/>
                </a:lnTo>
                <a:lnTo>
                  <a:pt x="2479675" y="2092325"/>
                </a:lnTo>
                <a:lnTo>
                  <a:pt x="2498725" y="2089150"/>
                </a:lnTo>
                <a:lnTo>
                  <a:pt x="2511425" y="2092325"/>
                </a:lnTo>
                <a:lnTo>
                  <a:pt x="2543175" y="2098675"/>
                </a:lnTo>
                <a:lnTo>
                  <a:pt x="2559050" y="2101850"/>
                </a:lnTo>
                <a:lnTo>
                  <a:pt x="2578100" y="2101850"/>
                </a:lnTo>
                <a:lnTo>
                  <a:pt x="2593975" y="2101850"/>
                </a:lnTo>
                <a:lnTo>
                  <a:pt x="2603500" y="2095500"/>
                </a:lnTo>
                <a:lnTo>
                  <a:pt x="2600325" y="2085975"/>
                </a:lnTo>
                <a:lnTo>
                  <a:pt x="2587625" y="2063750"/>
                </a:lnTo>
                <a:lnTo>
                  <a:pt x="2578100" y="2054225"/>
                </a:lnTo>
                <a:lnTo>
                  <a:pt x="2568575" y="2044700"/>
                </a:lnTo>
                <a:lnTo>
                  <a:pt x="2555875" y="2038350"/>
                </a:lnTo>
                <a:lnTo>
                  <a:pt x="2543175" y="2035175"/>
                </a:lnTo>
                <a:lnTo>
                  <a:pt x="2540000" y="2028825"/>
                </a:lnTo>
                <a:lnTo>
                  <a:pt x="2536825" y="2019300"/>
                </a:lnTo>
                <a:lnTo>
                  <a:pt x="2536825" y="2012950"/>
                </a:lnTo>
                <a:lnTo>
                  <a:pt x="2540000" y="2006600"/>
                </a:lnTo>
                <a:lnTo>
                  <a:pt x="2549525" y="2003425"/>
                </a:lnTo>
                <a:lnTo>
                  <a:pt x="2571750" y="2006600"/>
                </a:lnTo>
                <a:lnTo>
                  <a:pt x="2600325" y="2016125"/>
                </a:lnTo>
                <a:lnTo>
                  <a:pt x="2603500" y="2003425"/>
                </a:lnTo>
                <a:lnTo>
                  <a:pt x="2603500" y="1987550"/>
                </a:lnTo>
                <a:lnTo>
                  <a:pt x="2600325" y="1971675"/>
                </a:lnTo>
                <a:lnTo>
                  <a:pt x="2590800" y="1955800"/>
                </a:lnTo>
                <a:lnTo>
                  <a:pt x="2584450" y="1946275"/>
                </a:lnTo>
                <a:lnTo>
                  <a:pt x="2578100" y="1939925"/>
                </a:lnTo>
                <a:lnTo>
                  <a:pt x="2565400" y="1936750"/>
                </a:lnTo>
                <a:lnTo>
                  <a:pt x="2552700" y="1933575"/>
                </a:lnTo>
                <a:lnTo>
                  <a:pt x="2536825" y="1930400"/>
                </a:lnTo>
                <a:lnTo>
                  <a:pt x="2517775" y="1930400"/>
                </a:lnTo>
                <a:lnTo>
                  <a:pt x="2508250" y="1930400"/>
                </a:lnTo>
                <a:lnTo>
                  <a:pt x="2486025" y="1936750"/>
                </a:lnTo>
                <a:lnTo>
                  <a:pt x="2473325" y="1943100"/>
                </a:lnTo>
                <a:lnTo>
                  <a:pt x="2460625" y="1949450"/>
                </a:lnTo>
                <a:lnTo>
                  <a:pt x="2447925" y="1955800"/>
                </a:lnTo>
                <a:lnTo>
                  <a:pt x="2438400" y="1968500"/>
                </a:lnTo>
                <a:lnTo>
                  <a:pt x="2416175" y="1984375"/>
                </a:lnTo>
                <a:lnTo>
                  <a:pt x="2390775" y="2000250"/>
                </a:lnTo>
                <a:lnTo>
                  <a:pt x="2365375" y="2016125"/>
                </a:lnTo>
                <a:lnTo>
                  <a:pt x="2339975" y="2022475"/>
                </a:lnTo>
                <a:lnTo>
                  <a:pt x="2327275" y="2022475"/>
                </a:lnTo>
                <a:lnTo>
                  <a:pt x="2320925" y="2019300"/>
                </a:lnTo>
                <a:lnTo>
                  <a:pt x="2314575" y="2016125"/>
                </a:lnTo>
                <a:lnTo>
                  <a:pt x="2311400" y="2003425"/>
                </a:lnTo>
                <a:lnTo>
                  <a:pt x="2311400" y="1987550"/>
                </a:lnTo>
                <a:lnTo>
                  <a:pt x="2314575" y="1968500"/>
                </a:lnTo>
                <a:lnTo>
                  <a:pt x="2339975" y="1949450"/>
                </a:lnTo>
                <a:lnTo>
                  <a:pt x="2365375" y="1933575"/>
                </a:lnTo>
                <a:lnTo>
                  <a:pt x="2390775" y="1920875"/>
                </a:lnTo>
                <a:lnTo>
                  <a:pt x="2403475" y="1911350"/>
                </a:lnTo>
                <a:lnTo>
                  <a:pt x="2413000" y="1905000"/>
                </a:lnTo>
                <a:lnTo>
                  <a:pt x="2432050" y="1882775"/>
                </a:lnTo>
                <a:lnTo>
                  <a:pt x="2447925" y="1860550"/>
                </a:lnTo>
                <a:lnTo>
                  <a:pt x="2460625" y="1835150"/>
                </a:lnTo>
                <a:lnTo>
                  <a:pt x="2498725" y="1768475"/>
                </a:lnTo>
                <a:lnTo>
                  <a:pt x="2524125" y="1730375"/>
                </a:lnTo>
                <a:lnTo>
                  <a:pt x="2536825" y="1714500"/>
                </a:lnTo>
                <a:lnTo>
                  <a:pt x="2552700" y="1701800"/>
                </a:lnTo>
                <a:lnTo>
                  <a:pt x="2565400" y="1689100"/>
                </a:lnTo>
                <a:lnTo>
                  <a:pt x="2574925" y="1676400"/>
                </a:lnTo>
                <a:lnTo>
                  <a:pt x="2584450" y="1660525"/>
                </a:lnTo>
                <a:lnTo>
                  <a:pt x="2587625" y="1647825"/>
                </a:lnTo>
                <a:lnTo>
                  <a:pt x="2590800" y="1631950"/>
                </a:lnTo>
                <a:lnTo>
                  <a:pt x="2590800" y="1612900"/>
                </a:lnTo>
                <a:lnTo>
                  <a:pt x="2584450" y="1581150"/>
                </a:lnTo>
                <a:lnTo>
                  <a:pt x="2565400" y="1495425"/>
                </a:lnTo>
                <a:lnTo>
                  <a:pt x="2527300" y="1346200"/>
                </a:lnTo>
                <a:lnTo>
                  <a:pt x="2489200" y="1200150"/>
                </a:lnTo>
                <a:lnTo>
                  <a:pt x="2473325" y="1146175"/>
                </a:lnTo>
                <a:lnTo>
                  <a:pt x="2470150" y="1117600"/>
                </a:lnTo>
                <a:lnTo>
                  <a:pt x="2311400" y="1276350"/>
                </a:lnTo>
                <a:lnTo>
                  <a:pt x="2301875" y="1292225"/>
                </a:lnTo>
                <a:lnTo>
                  <a:pt x="2286000" y="1330325"/>
                </a:lnTo>
                <a:lnTo>
                  <a:pt x="2241550" y="1447800"/>
                </a:lnTo>
                <a:lnTo>
                  <a:pt x="2216150" y="1511300"/>
                </a:lnTo>
                <a:lnTo>
                  <a:pt x="2190750" y="1568450"/>
                </a:lnTo>
                <a:lnTo>
                  <a:pt x="2168525" y="1612900"/>
                </a:lnTo>
                <a:lnTo>
                  <a:pt x="2159000" y="1628775"/>
                </a:lnTo>
                <a:lnTo>
                  <a:pt x="2149475" y="1638300"/>
                </a:lnTo>
                <a:lnTo>
                  <a:pt x="2124075" y="1730375"/>
                </a:lnTo>
                <a:lnTo>
                  <a:pt x="2105025" y="1800225"/>
                </a:lnTo>
                <a:lnTo>
                  <a:pt x="2101850" y="1825625"/>
                </a:lnTo>
                <a:lnTo>
                  <a:pt x="2098675" y="1841500"/>
                </a:lnTo>
                <a:lnTo>
                  <a:pt x="2114550" y="1943100"/>
                </a:lnTo>
                <a:lnTo>
                  <a:pt x="2124075" y="2009775"/>
                </a:lnTo>
                <a:lnTo>
                  <a:pt x="2124075" y="2035175"/>
                </a:lnTo>
                <a:lnTo>
                  <a:pt x="2124075" y="2051050"/>
                </a:lnTo>
                <a:lnTo>
                  <a:pt x="2124075" y="2057400"/>
                </a:lnTo>
                <a:lnTo>
                  <a:pt x="2127250" y="2066925"/>
                </a:lnTo>
                <a:lnTo>
                  <a:pt x="2139950" y="2095500"/>
                </a:lnTo>
                <a:lnTo>
                  <a:pt x="2181225" y="2171700"/>
                </a:lnTo>
                <a:lnTo>
                  <a:pt x="2200275" y="2219325"/>
                </a:lnTo>
                <a:lnTo>
                  <a:pt x="2219325" y="2266950"/>
                </a:lnTo>
                <a:lnTo>
                  <a:pt x="2222500" y="2295525"/>
                </a:lnTo>
                <a:lnTo>
                  <a:pt x="2225675" y="2320925"/>
                </a:lnTo>
                <a:lnTo>
                  <a:pt x="2228850" y="2346325"/>
                </a:lnTo>
                <a:lnTo>
                  <a:pt x="2225675" y="2371725"/>
                </a:lnTo>
                <a:lnTo>
                  <a:pt x="2228850" y="2384425"/>
                </a:lnTo>
                <a:lnTo>
                  <a:pt x="2241550" y="2416175"/>
                </a:lnTo>
                <a:lnTo>
                  <a:pt x="2247900" y="2438400"/>
                </a:lnTo>
                <a:lnTo>
                  <a:pt x="2251075" y="2460625"/>
                </a:lnTo>
                <a:lnTo>
                  <a:pt x="2251075" y="2486025"/>
                </a:lnTo>
                <a:lnTo>
                  <a:pt x="2247900" y="2511425"/>
                </a:lnTo>
                <a:lnTo>
                  <a:pt x="2241550" y="2533650"/>
                </a:lnTo>
                <a:lnTo>
                  <a:pt x="2241550" y="2549525"/>
                </a:lnTo>
                <a:lnTo>
                  <a:pt x="2244725" y="2565400"/>
                </a:lnTo>
                <a:lnTo>
                  <a:pt x="2247900" y="2574925"/>
                </a:lnTo>
                <a:lnTo>
                  <a:pt x="2257425" y="2590800"/>
                </a:lnTo>
                <a:lnTo>
                  <a:pt x="2260600" y="2600325"/>
                </a:lnTo>
                <a:lnTo>
                  <a:pt x="2260600" y="2609850"/>
                </a:lnTo>
                <a:lnTo>
                  <a:pt x="2260600" y="2724150"/>
                </a:lnTo>
                <a:lnTo>
                  <a:pt x="2257425" y="2781300"/>
                </a:lnTo>
                <a:lnTo>
                  <a:pt x="2251075" y="2813050"/>
                </a:lnTo>
                <a:lnTo>
                  <a:pt x="2247900" y="2838450"/>
                </a:lnTo>
                <a:lnTo>
                  <a:pt x="2244725" y="2847975"/>
                </a:lnTo>
                <a:lnTo>
                  <a:pt x="2244725" y="2863850"/>
                </a:lnTo>
                <a:lnTo>
                  <a:pt x="2251075" y="2892425"/>
                </a:lnTo>
                <a:lnTo>
                  <a:pt x="2251075" y="2908300"/>
                </a:lnTo>
                <a:lnTo>
                  <a:pt x="2251075" y="2921000"/>
                </a:lnTo>
                <a:lnTo>
                  <a:pt x="2247900" y="2936875"/>
                </a:lnTo>
                <a:lnTo>
                  <a:pt x="2238375" y="2946400"/>
                </a:lnTo>
                <a:lnTo>
                  <a:pt x="2228850" y="2955925"/>
                </a:lnTo>
                <a:lnTo>
                  <a:pt x="2222500" y="2962275"/>
                </a:lnTo>
                <a:lnTo>
                  <a:pt x="2209800" y="2962275"/>
                </a:lnTo>
                <a:lnTo>
                  <a:pt x="2206625" y="2962275"/>
                </a:lnTo>
                <a:lnTo>
                  <a:pt x="2206625" y="2965450"/>
                </a:lnTo>
                <a:lnTo>
                  <a:pt x="2212975" y="2978150"/>
                </a:lnTo>
                <a:lnTo>
                  <a:pt x="2222500" y="2997200"/>
                </a:lnTo>
                <a:lnTo>
                  <a:pt x="2228850" y="3013075"/>
                </a:lnTo>
                <a:lnTo>
                  <a:pt x="2225675" y="3025775"/>
                </a:lnTo>
                <a:lnTo>
                  <a:pt x="2219325" y="3035300"/>
                </a:lnTo>
                <a:lnTo>
                  <a:pt x="2216150" y="3054350"/>
                </a:lnTo>
                <a:lnTo>
                  <a:pt x="2206625" y="3105150"/>
                </a:lnTo>
                <a:lnTo>
                  <a:pt x="2193925" y="3181350"/>
                </a:lnTo>
                <a:lnTo>
                  <a:pt x="2178050" y="3273425"/>
                </a:lnTo>
                <a:lnTo>
                  <a:pt x="2152650" y="3378200"/>
                </a:lnTo>
                <a:lnTo>
                  <a:pt x="2120900" y="3489325"/>
                </a:lnTo>
                <a:lnTo>
                  <a:pt x="2101850" y="3546475"/>
                </a:lnTo>
                <a:lnTo>
                  <a:pt x="2082800" y="3600450"/>
                </a:lnTo>
                <a:lnTo>
                  <a:pt x="2057400" y="3654425"/>
                </a:lnTo>
                <a:lnTo>
                  <a:pt x="2032000" y="3708400"/>
                </a:lnTo>
                <a:lnTo>
                  <a:pt x="1987550" y="3797300"/>
                </a:lnTo>
                <a:lnTo>
                  <a:pt x="1958975" y="3863975"/>
                </a:lnTo>
                <a:lnTo>
                  <a:pt x="1943100" y="3911600"/>
                </a:lnTo>
                <a:lnTo>
                  <a:pt x="1936750" y="3943350"/>
                </a:lnTo>
                <a:lnTo>
                  <a:pt x="1939925" y="3968750"/>
                </a:lnTo>
                <a:lnTo>
                  <a:pt x="1946275" y="3990975"/>
                </a:lnTo>
                <a:lnTo>
                  <a:pt x="1949450" y="4013200"/>
                </a:lnTo>
                <a:lnTo>
                  <a:pt x="1952625" y="4038600"/>
                </a:lnTo>
                <a:lnTo>
                  <a:pt x="1952625" y="4105275"/>
                </a:lnTo>
                <a:lnTo>
                  <a:pt x="1949450" y="4162425"/>
                </a:lnTo>
                <a:lnTo>
                  <a:pt x="1946275" y="4219575"/>
                </a:lnTo>
                <a:lnTo>
                  <a:pt x="1949450" y="4225925"/>
                </a:lnTo>
                <a:lnTo>
                  <a:pt x="1955800" y="4248150"/>
                </a:lnTo>
                <a:lnTo>
                  <a:pt x="1965325" y="4289425"/>
                </a:lnTo>
                <a:lnTo>
                  <a:pt x="1971675" y="4352925"/>
                </a:lnTo>
                <a:lnTo>
                  <a:pt x="1974850" y="4391025"/>
                </a:lnTo>
                <a:lnTo>
                  <a:pt x="1971675" y="4438650"/>
                </a:lnTo>
                <a:lnTo>
                  <a:pt x="1971675" y="4492625"/>
                </a:lnTo>
                <a:lnTo>
                  <a:pt x="1965325" y="4552950"/>
                </a:lnTo>
                <a:lnTo>
                  <a:pt x="1955800" y="4622800"/>
                </a:lnTo>
                <a:lnTo>
                  <a:pt x="1943100" y="4699000"/>
                </a:lnTo>
                <a:lnTo>
                  <a:pt x="1927225" y="4784725"/>
                </a:lnTo>
                <a:lnTo>
                  <a:pt x="1905000" y="4879975"/>
                </a:lnTo>
                <a:lnTo>
                  <a:pt x="1879600" y="4984750"/>
                </a:lnTo>
                <a:lnTo>
                  <a:pt x="1851025" y="5095875"/>
                </a:lnTo>
                <a:lnTo>
                  <a:pt x="1812925" y="5216525"/>
                </a:lnTo>
                <a:lnTo>
                  <a:pt x="1771650" y="5349875"/>
                </a:lnTo>
                <a:lnTo>
                  <a:pt x="1755775" y="5394325"/>
                </a:lnTo>
                <a:lnTo>
                  <a:pt x="1736725" y="5441950"/>
                </a:lnTo>
                <a:lnTo>
                  <a:pt x="1720850" y="5499100"/>
                </a:lnTo>
                <a:lnTo>
                  <a:pt x="1704975" y="5562600"/>
                </a:lnTo>
                <a:lnTo>
                  <a:pt x="1695450" y="5626100"/>
                </a:lnTo>
                <a:lnTo>
                  <a:pt x="1692275" y="5657850"/>
                </a:lnTo>
                <a:lnTo>
                  <a:pt x="1692275" y="5686425"/>
                </a:lnTo>
                <a:lnTo>
                  <a:pt x="1698625" y="5715000"/>
                </a:lnTo>
                <a:lnTo>
                  <a:pt x="1704975" y="5737225"/>
                </a:lnTo>
                <a:lnTo>
                  <a:pt x="1714500" y="5883275"/>
                </a:lnTo>
                <a:lnTo>
                  <a:pt x="1727200" y="6086475"/>
                </a:lnTo>
                <a:lnTo>
                  <a:pt x="1736725" y="6149975"/>
                </a:lnTo>
                <a:lnTo>
                  <a:pt x="1743075" y="6184900"/>
                </a:lnTo>
                <a:lnTo>
                  <a:pt x="1746250" y="6219825"/>
                </a:lnTo>
                <a:lnTo>
                  <a:pt x="1743075" y="6251575"/>
                </a:lnTo>
                <a:lnTo>
                  <a:pt x="1736725" y="6286500"/>
                </a:lnTo>
                <a:lnTo>
                  <a:pt x="1730375" y="6302375"/>
                </a:lnTo>
                <a:lnTo>
                  <a:pt x="1724025" y="6315075"/>
                </a:lnTo>
                <a:lnTo>
                  <a:pt x="1714500" y="6327775"/>
                </a:lnTo>
                <a:lnTo>
                  <a:pt x="1701800" y="6340475"/>
                </a:lnTo>
                <a:lnTo>
                  <a:pt x="1622425" y="6353175"/>
                </a:lnTo>
                <a:lnTo>
                  <a:pt x="1539875" y="6365875"/>
                </a:lnTo>
                <a:lnTo>
                  <a:pt x="1447800" y="6372225"/>
                </a:lnTo>
                <a:lnTo>
                  <a:pt x="1400175" y="6372225"/>
                </a:lnTo>
                <a:lnTo>
                  <a:pt x="1355725" y="6372225"/>
                </a:lnTo>
                <a:lnTo>
                  <a:pt x="1314450" y="6369050"/>
                </a:lnTo>
                <a:lnTo>
                  <a:pt x="1276350" y="6359525"/>
                </a:lnTo>
                <a:lnTo>
                  <a:pt x="1244600" y="6350000"/>
                </a:lnTo>
                <a:lnTo>
                  <a:pt x="1231900" y="6343650"/>
                </a:lnTo>
                <a:lnTo>
                  <a:pt x="1222375" y="6334125"/>
                </a:lnTo>
                <a:lnTo>
                  <a:pt x="1212850" y="6324600"/>
                </a:lnTo>
                <a:lnTo>
                  <a:pt x="1206500" y="6315075"/>
                </a:lnTo>
                <a:lnTo>
                  <a:pt x="1203325" y="6302375"/>
                </a:lnTo>
                <a:lnTo>
                  <a:pt x="1203325" y="6289675"/>
                </a:lnTo>
                <a:lnTo>
                  <a:pt x="1209675" y="6257925"/>
                </a:lnTo>
                <a:lnTo>
                  <a:pt x="1216025" y="6226175"/>
                </a:lnTo>
                <a:lnTo>
                  <a:pt x="1225550" y="6184900"/>
                </a:lnTo>
                <a:lnTo>
                  <a:pt x="1241425" y="6143625"/>
                </a:lnTo>
                <a:lnTo>
                  <a:pt x="1257300" y="6102350"/>
                </a:lnTo>
                <a:lnTo>
                  <a:pt x="1279525" y="6064250"/>
                </a:lnTo>
                <a:lnTo>
                  <a:pt x="1292225" y="6048375"/>
                </a:lnTo>
                <a:lnTo>
                  <a:pt x="1304925" y="6035675"/>
                </a:lnTo>
                <a:lnTo>
                  <a:pt x="1327150" y="5956300"/>
                </a:lnTo>
                <a:lnTo>
                  <a:pt x="1346200" y="5889625"/>
                </a:lnTo>
                <a:lnTo>
                  <a:pt x="1358900" y="5826125"/>
                </a:lnTo>
                <a:lnTo>
                  <a:pt x="1365250" y="5775325"/>
                </a:lnTo>
                <a:lnTo>
                  <a:pt x="1377950" y="5727700"/>
                </a:lnTo>
                <a:lnTo>
                  <a:pt x="1384300" y="5702300"/>
                </a:lnTo>
                <a:lnTo>
                  <a:pt x="1397000" y="5680075"/>
                </a:lnTo>
                <a:lnTo>
                  <a:pt x="1409700" y="5657850"/>
                </a:lnTo>
                <a:lnTo>
                  <a:pt x="1425575" y="5632450"/>
                </a:lnTo>
                <a:lnTo>
                  <a:pt x="1435100" y="5619750"/>
                </a:lnTo>
                <a:lnTo>
                  <a:pt x="1441450" y="5600700"/>
                </a:lnTo>
                <a:lnTo>
                  <a:pt x="1457325" y="5553075"/>
                </a:lnTo>
                <a:lnTo>
                  <a:pt x="1466850" y="5495925"/>
                </a:lnTo>
                <a:lnTo>
                  <a:pt x="1476375" y="5432425"/>
                </a:lnTo>
                <a:lnTo>
                  <a:pt x="1489075" y="5305425"/>
                </a:lnTo>
                <a:lnTo>
                  <a:pt x="1498600" y="5210175"/>
                </a:lnTo>
                <a:lnTo>
                  <a:pt x="1498600" y="5153025"/>
                </a:lnTo>
                <a:lnTo>
                  <a:pt x="1495425" y="5054600"/>
                </a:lnTo>
                <a:lnTo>
                  <a:pt x="1495425" y="4924425"/>
                </a:lnTo>
                <a:lnTo>
                  <a:pt x="1495425" y="4781550"/>
                </a:lnTo>
                <a:lnTo>
                  <a:pt x="1498600" y="4632325"/>
                </a:lnTo>
                <a:lnTo>
                  <a:pt x="1501775" y="4562475"/>
                </a:lnTo>
                <a:lnTo>
                  <a:pt x="1504950" y="4495800"/>
                </a:lnTo>
                <a:lnTo>
                  <a:pt x="1514475" y="4432300"/>
                </a:lnTo>
                <a:lnTo>
                  <a:pt x="1524000" y="4378325"/>
                </a:lnTo>
                <a:lnTo>
                  <a:pt x="1536700" y="4330700"/>
                </a:lnTo>
                <a:lnTo>
                  <a:pt x="1549400" y="4295775"/>
                </a:lnTo>
                <a:lnTo>
                  <a:pt x="1549400" y="4279900"/>
                </a:lnTo>
                <a:lnTo>
                  <a:pt x="1546225" y="4238625"/>
                </a:lnTo>
                <a:lnTo>
                  <a:pt x="1539875" y="4184650"/>
                </a:lnTo>
                <a:lnTo>
                  <a:pt x="1533525" y="4156075"/>
                </a:lnTo>
                <a:lnTo>
                  <a:pt x="1524000" y="4130675"/>
                </a:lnTo>
                <a:lnTo>
                  <a:pt x="1511300" y="4060825"/>
                </a:lnTo>
                <a:lnTo>
                  <a:pt x="1501775" y="3994150"/>
                </a:lnTo>
                <a:lnTo>
                  <a:pt x="1498600" y="3959225"/>
                </a:lnTo>
                <a:lnTo>
                  <a:pt x="1498600" y="3924300"/>
                </a:lnTo>
                <a:lnTo>
                  <a:pt x="1498600" y="3902075"/>
                </a:lnTo>
                <a:lnTo>
                  <a:pt x="1501775" y="3879850"/>
                </a:lnTo>
                <a:lnTo>
                  <a:pt x="1508125" y="3860800"/>
                </a:lnTo>
                <a:lnTo>
                  <a:pt x="1517650" y="3844925"/>
                </a:lnTo>
                <a:lnTo>
                  <a:pt x="1504950" y="3784600"/>
                </a:lnTo>
                <a:lnTo>
                  <a:pt x="1479550" y="3654425"/>
                </a:lnTo>
                <a:lnTo>
                  <a:pt x="1466850" y="3578225"/>
                </a:lnTo>
                <a:lnTo>
                  <a:pt x="1454150" y="3511550"/>
                </a:lnTo>
                <a:lnTo>
                  <a:pt x="1450975" y="3454400"/>
                </a:lnTo>
                <a:lnTo>
                  <a:pt x="1450975" y="3432175"/>
                </a:lnTo>
                <a:lnTo>
                  <a:pt x="1450975" y="3419475"/>
                </a:lnTo>
                <a:lnTo>
                  <a:pt x="1447800" y="3381375"/>
                </a:lnTo>
                <a:lnTo>
                  <a:pt x="1444625" y="3352800"/>
                </a:lnTo>
                <a:lnTo>
                  <a:pt x="1444625" y="3330575"/>
                </a:lnTo>
                <a:lnTo>
                  <a:pt x="1444625" y="3321050"/>
                </a:lnTo>
                <a:lnTo>
                  <a:pt x="1441450" y="3305175"/>
                </a:lnTo>
                <a:lnTo>
                  <a:pt x="1438275" y="3286125"/>
                </a:lnTo>
                <a:lnTo>
                  <a:pt x="1428750" y="3270250"/>
                </a:lnTo>
                <a:lnTo>
                  <a:pt x="1419225" y="3254375"/>
                </a:lnTo>
                <a:lnTo>
                  <a:pt x="1409700" y="3244850"/>
                </a:lnTo>
                <a:lnTo>
                  <a:pt x="1403350" y="3241675"/>
                </a:lnTo>
                <a:lnTo>
                  <a:pt x="1393825" y="3241675"/>
                </a:lnTo>
                <a:lnTo>
                  <a:pt x="1387475" y="3244850"/>
                </a:lnTo>
                <a:lnTo>
                  <a:pt x="1381125" y="3248025"/>
                </a:lnTo>
                <a:lnTo>
                  <a:pt x="1374775" y="3257550"/>
                </a:lnTo>
                <a:lnTo>
                  <a:pt x="1368425" y="3267075"/>
                </a:lnTo>
                <a:lnTo>
                  <a:pt x="1355725" y="3298825"/>
                </a:lnTo>
                <a:lnTo>
                  <a:pt x="1346200" y="3336925"/>
                </a:lnTo>
                <a:lnTo>
                  <a:pt x="1336675" y="3375025"/>
                </a:lnTo>
                <a:lnTo>
                  <a:pt x="1327150" y="3454400"/>
                </a:lnTo>
                <a:lnTo>
                  <a:pt x="1317625" y="3505200"/>
                </a:lnTo>
                <a:lnTo>
                  <a:pt x="1317625" y="3511550"/>
                </a:lnTo>
                <a:lnTo>
                  <a:pt x="1301750" y="3568700"/>
                </a:lnTo>
                <a:lnTo>
                  <a:pt x="1273175" y="3676650"/>
                </a:lnTo>
                <a:lnTo>
                  <a:pt x="1254125" y="3736975"/>
                </a:lnTo>
                <a:lnTo>
                  <a:pt x="1238250" y="3787775"/>
                </a:lnTo>
                <a:lnTo>
                  <a:pt x="1219200" y="3829050"/>
                </a:lnTo>
                <a:lnTo>
                  <a:pt x="1212850" y="3841750"/>
                </a:lnTo>
                <a:lnTo>
                  <a:pt x="1203325" y="3848100"/>
                </a:lnTo>
                <a:lnTo>
                  <a:pt x="1158875" y="3937000"/>
                </a:lnTo>
                <a:lnTo>
                  <a:pt x="1123950" y="4000500"/>
                </a:lnTo>
                <a:lnTo>
                  <a:pt x="1108075" y="4029075"/>
                </a:lnTo>
                <a:lnTo>
                  <a:pt x="1098550" y="4044950"/>
                </a:lnTo>
                <a:lnTo>
                  <a:pt x="1098550" y="4057650"/>
                </a:lnTo>
                <a:lnTo>
                  <a:pt x="1095375" y="4089400"/>
                </a:lnTo>
                <a:lnTo>
                  <a:pt x="1098550" y="4137025"/>
                </a:lnTo>
                <a:lnTo>
                  <a:pt x="1104900" y="4165600"/>
                </a:lnTo>
                <a:lnTo>
                  <a:pt x="1108075" y="4194175"/>
                </a:lnTo>
                <a:lnTo>
                  <a:pt x="1111250" y="4210050"/>
                </a:lnTo>
                <a:lnTo>
                  <a:pt x="1114425" y="4229100"/>
                </a:lnTo>
                <a:lnTo>
                  <a:pt x="1111250" y="4276725"/>
                </a:lnTo>
                <a:lnTo>
                  <a:pt x="1101725" y="4333875"/>
                </a:lnTo>
                <a:lnTo>
                  <a:pt x="1089025" y="4394200"/>
                </a:lnTo>
                <a:lnTo>
                  <a:pt x="1076325" y="4454525"/>
                </a:lnTo>
                <a:lnTo>
                  <a:pt x="1060450" y="4514850"/>
                </a:lnTo>
                <a:lnTo>
                  <a:pt x="1025525" y="4616450"/>
                </a:lnTo>
                <a:lnTo>
                  <a:pt x="1012825" y="4657725"/>
                </a:lnTo>
                <a:lnTo>
                  <a:pt x="1003300" y="4695825"/>
                </a:lnTo>
                <a:lnTo>
                  <a:pt x="996950" y="4730750"/>
                </a:lnTo>
                <a:lnTo>
                  <a:pt x="993775" y="4765675"/>
                </a:lnTo>
                <a:lnTo>
                  <a:pt x="993775" y="4797425"/>
                </a:lnTo>
                <a:lnTo>
                  <a:pt x="996950" y="4832350"/>
                </a:lnTo>
                <a:lnTo>
                  <a:pt x="1003300" y="4864100"/>
                </a:lnTo>
                <a:lnTo>
                  <a:pt x="1012825" y="4895850"/>
                </a:lnTo>
                <a:lnTo>
                  <a:pt x="1060450" y="5064125"/>
                </a:lnTo>
                <a:lnTo>
                  <a:pt x="1085850" y="5153025"/>
                </a:lnTo>
                <a:lnTo>
                  <a:pt x="1092200" y="5187950"/>
                </a:lnTo>
                <a:lnTo>
                  <a:pt x="1098550" y="5219700"/>
                </a:lnTo>
                <a:lnTo>
                  <a:pt x="1098550" y="5241925"/>
                </a:lnTo>
                <a:lnTo>
                  <a:pt x="1095375" y="5264150"/>
                </a:lnTo>
                <a:lnTo>
                  <a:pt x="1085850" y="5283200"/>
                </a:lnTo>
                <a:lnTo>
                  <a:pt x="1076325" y="5302250"/>
                </a:lnTo>
                <a:lnTo>
                  <a:pt x="1066800" y="5324475"/>
                </a:lnTo>
                <a:lnTo>
                  <a:pt x="1060450" y="5349875"/>
                </a:lnTo>
                <a:lnTo>
                  <a:pt x="1054100" y="5378450"/>
                </a:lnTo>
                <a:lnTo>
                  <a:pt x="1047750" y="5413375"/>
                </a:lnTo>
                <a:lnTo>
                  <a:pt x="1050925" y="5489575"/>
                </a:lnTo>
                <a:lnTo>
                  <a:pt x="1050925" y="5521325"/>
                </a:lnTo>
                <a:lnTo>
                  <a:pt x="1050925" y="5549900"/>
                </a:lnTo>
                <a:lnTo>
                  <a:pt x="1044575" y="5578475"/>
                </a:lnTo>
                <a:lnTo>
                  <a:pt x="1035050" y="5603875"/>
                </a:lnTo>
                <a:lnTo>
                  <a:pt x="1019175" y="5626100"/>
                </a:lnTo>
                <a:lnTo>
                  <a:pt x="996950" y="5648325"/>
                </a:lnTo>
                <a:lnTo>
                  <a:pt x="930275" y="5654675"/>
                </a:lnTo>
                <a:lnTo>
                  <a:pt x="863600" y="5657850"/>
                </a:lnTo>
                <a:lnTo>
                  <a:pt x="787400" y="5657850"/>
                </a:lnTo>
                <a:lnTo>
                  <a:pt x="749300" y="5654675"/>
                </a:lnTo>
                <a:lnTo>
                  <a:pt x="714375" y="5648325"/>
                </a:lnTo>
                <a:lnTo>
                  <a:pt x="682625" y="5641975"/>
                </a:lnTo>
                <a:lnTo>
                  <a:pt x="657225" y="5632450"/>
                </a:lnTo>
                <a:lnTo>
                  <a:pt x="635000" y="5616575"/>
                </a:lnTo>
                <a:lnTo>
                  <a:pt x="628650" y="5607050"/>
                </a:lnTo>
                <a:lnTo>
                  <a:pt x="622300" y="5597525"/>
                </a:lnTo>
                <a:lnTo>
                  <a:pt x="619125" y="5588000"/>
                </a:lnTo>
                <a:lnTo>
                  <a:pt x="619125" y="5578475"/>
                </a:lnTo>
                <a:lnTo>
                  <a:pt x="619125" y="5565775"/>
                </a:lnTo>
                <a:lnTo>
                  <a:pt x="622300" y="5549900"/>
                </a:lnTo>
                <a:lnTo>
                  <a:pt x="657225" y="5448300"/>
                </a:lnTo>
                <a:lnTo>
                  <a:pt x="685800" y="5362575"/>
                </a:lnTo>
                <a:lnTo>
                  <a:pt x="714375" y="5292725"/>
                </a:lnTo>
                <a:lnTo>
                  <a:pt x="742950" y="5226050"/>
                </a:lnTo>
                <a:lnTo>
                  <a:pt x="758825" y="5184775"/>
                </a:lnTo>
                <a:lnTo>
                  <a:pt x="771525" y="5137150"/>
                </a:lnTo>
                <a:lnTo>
                  <a:pt x="784225" y="5086350"/>
                </a:lnTo>
                <a:lnTo>
                  <a:pt x="793750" y="5035550"/>
                </a:lnTo>
                <a:lnTo>
                  <a:pt x="796925" y="4987925"/>
                </a:lnTo>
                <a:lnTo>
                  <a:pt x="796925" y="4965700"/>
                </a:lnTo>
                <a:lnTo>
                  <a:pt x="793750" y="4943475"/>
                </a:lnTo>
                <a:lnTo>
                  <a:pt x="768350" y="4838700"/>
                </a:lnTo>
                <a:lnTo>
                  <a:pt x="736600" y="4708525"/>
                </a:lnTo>
                <a:lnTo>
                  <a:pt x="701675" y="4591050"/>
                </a:lnTo>
                <a:lnTo>
                  <a:pt x="676275" y="4508500"/>
                </a:lnTo>
                <a:lnTo>
                  <a:pt x="666750" y="4473575"/>
                </a:lnTo>
                <a:lnTo>
                  <a:pt x="657225" y="4425950"/>
                </a:lnTo>
                <a:lnTo>
                  <a:pt x="647700" y="4371975"/>
                </a:lnTo>
                <a:lnTo>
                  <a:pt x="644525" y="4311650"/>
                </a:lnTo>
                <a:lnTo>
                  <a:pt x="644525" y="4244975"/>
                </a:lnTo>
                <a:lnTo>
                  <a:pt x="647700" y="4210050"/>
                </a:lnTo>
                <a:lnTo>
                  <a:pt x="654050" y="4178300"/>
                </a:lnTo>
                <a:lnTo>
                  <a:pt x="660400" y="4143375"/>
                </a:lnTo>
                <a:lnTo>
                  <a:pt x="669925" y="4111625"/>
                </a:lnTo>
                <a:lnTo>
                  <a:pt x="682625" y="4079875"/>
                </a:lnTo>
                <a:lnTo>
                  <a:pt x="698500" y="4051300"/>
                </a:lnTo>
                <a:lnTo>
                  <a:pt x="701675" y="4016375"/>
                </a:lnTo>
                <a:lnTo>
                  <a:pt x="704850" y="3933825"/>
                </a:lnTo>
                <a:lnTo>
                  <a:pt x="704850" y="3844925"/>
                </a:lnTo>
                <a:lnTo>
                  <a:pt x="701675" y="3810000"/>
                </a:lnTo>
                <a:lnTo>
                  <a:pt x="695325" y="3787775"/>
                </a:lnTo>
                <a:lnTo>
                  <a:pt x="669925" y="3752850"/>
                </a:lnTo>
                <a:lnTo>
                  <a:pt x="647700" y="3714750"/>
                </a:lnTo>
                <a:lnTo>
                  <a:pt x="619125" y="3663950"/>
                </a:lnTo>
                <a:lnTo>
                  <a:pt x="593725" y="3603625"/>
                </a:lnTo>
                <a:lnTo>
                  <a:pt x="584200" y="3568700"/>
                </a:lnTo>
                <a:lnTo>
                  <a:pt x="574675" y="3533775"/>
                </a:lnTo>
                <a:lnTo>
                  <a:pt x="568325" y="3495675"/>
                </a:lnTo>
                <a:lnTo>
                  <a:pt x="565150" y="3457575"/>
                </a:lnTo>
                <a:lnTo>
                  <a:pt x="561975" y="3419475"/>
                </a:lnTo>
                <a:lnTo>
                  <a:pt x="568325" y="3381375"/>
                </a:lnTo>
                <a:lnTo>
                  <a:pt x="574675" y="3298825"/>
                </a:lnTo>
                <a:lnTo>
                  <a:pt x="577850" y="3209925"/>
                </a:lnTo>
                <a:lnTo>
                  <a:pt x="574675" y="3124200"/>
                </a:lnTo>
                <a:lnTo>
                  <a:pt x="574675" y="3038475"/>
                </a:lnTo>
                <a:lnTo>
                  <a:pt x="571500" y="2962275"/>
                </a:lnTo>
                <a:lnTo>
                  <a:pt x="571500" y="2892425"/>
                </a:lnTo>
                <a:lnTo>
                  <a:pt x="574675" y="2841625"/>
                </a:lnTo>
                <a:lnTo>
                  <a:pt x="581025" y="2819400"/>
                </a:lnTo>
                <a:lnTo>
                  <a:pt x="584200" y="2803525"/>
                </a:lnTo>
                <a:lnTo>
                  <a:pt x="584200" y="2787650"/>
                </a:lnTo>
                <a:lnTo>
                  <a:pt x="584200" y="2746375"/>
                </a:lnTo>
                <a:lnTo>
                  <a:pt x="587375" y="2724150"/>
                </a:lnTo>
                <a:lnTo>
                  <a:pt x="590550" y="2705100"/>
                </a:lnTo>
                <a:lnTo>
                  <a:pt x="600075" y="2686050"/>
                </a:lnTo>
                <a:lnTo>
                  <a:pt x="606425" y="2679700"/>
                </a:lnTo>
                <a:lnTo>
                  <a:pt x="612775" y="2676525"/>
                </a:lnTo>
                <a:lnTo>
                  <a:pt x="609600" y="2644775"/>
                </a:lnTo>
                <a:lnTo>
                  <a:pt x="568325" y="2654300"/>
                </a:lnTo>
                <a:lnTo>
                  <a:pt x="473075" y="2673350"/>
                </a:lnTo>
                <a:lnTo>
                  <a:pt x="412750" y="2682875"/>
                </a:lnTo>
                <a:lnTo>
                  <a:pt x="352425" y="2689225"/>
                </a:lnTo>
                <a:lnTo>
                  <a:pt x="292100" y="2689225"/>
                </a:lnTo>
                <a:lnTo>
                  <a:pt x="263525" y="2686050"/>
                </a:lnTo>
                <a:lnTo>
                  <a:pt x="238125" y="2682875"/>
                </a:lnTo>
                <a:lnTo>
                  <a:pt x="231775" y="2682875"/>
                </a:lnTo>
                <a:lnTo>
                  <a:pt x="209550" y="2679700"/>
                </a:lnTo>
                <a:lnTo>
                  <a:pt x="184150" y="2679700"/>
                </a:lnTo>
                <a:lnTo>
                  <a:pt x="171450" y="2682875"/>
                </a:lnTo>
                <a:lnTo>
                  <a:pt x="158750" y="2689225"/>
                </a:lnTo>
                <a:lnTo>
                  <a:pt x="149225" y="2689225"/>
                </a:lnTo>
                <a:lnTo>
                  <a:pt x="139700" y="2686050"/>
                </a:lnTo>
                <a:lnTo>
                  <a:pt x="123825" y="2679700"/>
                </a:lnTo>
                <a:lnTo>
                  <a:pt x="107950" y="2670175"/>
                </a:lnTo>
                <a:lnTo>
                  <a:pt x="85725" y="2651125"/>
                </a:lnTo>
                <a:lnTo>
                  <a:pt x="66675" y="2619375"/>
                </a:lnTo>
                <a:lnTo>
                  <a:pt x="44450" y="2578100"/>
                </a:lnTo>
                <a:lnTo>
                  <a:pt x="9525" y="2505075"/>
                </a:lnTo>
                <a:lnTo>
                  <a:pt x="3175" y="2479675"/>
                </a:lnTo>
                <a:lnTo>
                  <a:pt x="0" y="2457450"/>
                </a:lnTo>
                <a:lnTo>
                  <a:pt x="3175" y="2438400"/>
                </a:lnTo>
                <a:lnTo>
                  <a:pt x="9525" y="2416175"/>
                </a:lnTo>
                <a:lnTo>
                  <a:pt x="34925" y="2355850"/>
                </a:lnTo>
                <a:lnTo>
                  <a:pt x="50800" y="2317750"/>
                </a:lnTo>
                <a:lnTo>
                  <a:pt x="60325" y="2282825"/>
                </a:lnTo>
                <a:lnTo>
                  <a:pt x="66675" y="2251075"/>
                </a:lnTo>
                <a:lnTo>
                  <a:pt x="69850" y="2222500"/>
                </a:lnTo>
                <a:lnTo>
                  <a:pt x="73025" y="2171700"/>
                </a:lnTo>
                <a:lnTo>
                  <a:pt x="73025" y="2133600"/>
                </a:lnTo>
                <a:lnTo>
                  <a:pt x="79375" y="2098675"/>
                </a:lnTo>
                <a:lnTo>
                  <a:pt x="98425" y="2038350"/>
                </a:lnTo>
                <a:lnTo>
                  <a:pt x="123825" y="1955800"/>
                </a:lnTo>
                <a:lnTo>
                  <a:pt x="155575" y="1863725"/>
                </a:lnTo>
                <a:lnTo>
                  <a:pt x="190500" y="1768475"/>
                </a:lnTo>
                <a:lnTo>
                  <a:pt x="225425" y="1685925"/>
                </a:lnTo>
                <a:lnTo>
                  <a:pt x="244475" y="1647825"/>
                </a:lnTo>
                <a:lnTo>
                  <a:pt x="263525" y="1616075"/>
                </a:lnTo>
                <a:lnTo>
                  <a:pt x="279400" y="1593850"/>
                </a:lnTo>
                <a:lnTo>
                  <a:pt x="295275" y="1577975"/>
                </a:lnTo>
                <a:lnTo>
                  <a:pt x="311150" y="1558925"/>
                </a:lnTo>
                <a:lnTo>
                  <a:pt x="323850" y="1536700"/>
                </a:lnTo>
                <a:lnTo>
                  <a:pt x="333375" y="1508125"/>
                </a:lnTo>
                <a:lnTo>
                  <a:pt x="342900" y="1473200"/>
                </a:lnTo>
                <a:lnTo>
                  <a:pt x="358775" y="1393825"/>
                </a:lnTo>
                <a:lnTo>
                  <a:pt x="377825" y="1304925"/>
                </a:lnTo>
                <a:lnTo>
                  <a:pt x="387350" y="1263650"/>
                </a:lnTo>
                <a:lnTo>
                  <a:pt x="400050" y="1219200"/>
                </a:lnTo>
                <a:lnTo>
                  <a:pt x="415925" y="1181100"/>
                </a:lnTo>
                <a:lnTo>
                  <a:pt x="434975" y="1139825"/>
                </a:lnTo>
                <a:lnTo>
                  <a:pt x="457200" y="1104900"/>
                </a:lnTo>
                <a:lnTo>
                  <a:pt x="485775" y="1069975"/>
                </a:lnTo>
                <a:lnTo>
                  <a:pt x="514350" y="1041400"/>
                </a:lnTo>
                <a:lnTo>
                  <a:pt x="533400" y="1028700"/>
                </a:lnTo>
                <a:lnTo>
                  <a:pt x="552450" y="1019175"/>
                </a:lnTo>
                <a:lnTo>
                  <a:pt x="596900" y="977900"/>
                </a:lnTo>
                <a:lnTo>
                  <a:pt x="644525" y="936625"/>
                </a:lnTo>
                <a:lnTo>
                  <a:pt x="704850" y="885825"/>
                </a:lnTo>
                <a:lnTo>
                  <a:pt x="774700" y="838200"/>
                </a:lnTo>
                <a:lnTo>
                  <a:pt x="809625" y="815975"/>
                </a:lnTo>
                <a:lnTo>
                  <a:pt x="844550" y="793750"/>
                </a:lnTo>
                <a:lnTo>
                  <a:pt x="882650" y="774700"/>
                </a:lnTo>
                <a:lnTo>
                  <a:pt x="917575" y="758825"/>
                </a:lnTo>
                <a:lnTo>
                  <a:pt x="949325" y="749300"/>
                </a:lnTo>
                <a:lnTo>
                  <a:pt x="981075" y="742950"/>
                </a:lnTo>
                <a:lnTo>
                  <a:pt x="965200" y="698500"/>
                </a:lnTo>
                <a:lnTo>
                  <a:pt x="949325" y="657225"/>
                </a:lnTo>
                <a:lnTo>
                  <a:pt x="936625" y="612775"/>
                </a:lnTo>
                <a:lnTo>
                  <a:pt x="930275" y="574675"/>
                </a:lnTo>
                <a:lnTo>
                  <a:pt x="930275" y="558800"/>
                </a:lnTo>
                <a:lnTo>
                  <a:pt x="933450" y="549275"/>
                </a:lnTo>
                <a:lnTo>
                  <a:pt x="936625" y="546100"/>
                </a:lnTo>
                <a:lnTo>
                  <a:pt x="939800" y="546100"/>
                </a:lnTo>
                <a:lnTo>
                  <a:pt x="952500" y="549275"/>
                </a:lnTo>
                <a:lnTo>
                  <a:pt x="968375" y="561975"/>
                </a:lnTo>
                <a:lnTo>
                  <a:pt x="987425" y="581025"/>
                </a:lnTo>
                <a:lnTo>
                  <a:pt x="984250" y="555625"/>
                </a:lnTo>
                <a:lnTo>
                  <a:pt x="977900" y="488950"/>
                </a:lnTo>
                <a:lnTo>
                  <a:pt x="974725" y="444500"/>
                </a:lnTo>
                <a:lnTo>
                  <a:pt x="974725" y="396875"/>
                </a:lnTo>
                <a:lnTo>
                  <a:pt x="981075" y="342900"/>
                </a:lnTo>
                <a:lnTo>
                  <a:pt x="990600" y="288925"/>
                </a:lnTo>
                <a:lnTo>
                  <a:pt x="1006475" y="234950"/>
                </a:lnTo>
                <a:lnTo>
                  <a:pt x="1016000" y="209550"/>
                </a:lnTo>
                <a:lnTo>
                  <a:pt x="1028700" y="180975"/>
                </a:lnTo>
                <a:lnTo>
                  <a:pt x="1041400" y="158750"/>
                </a:lnTo>
                <a:lnTo>
                  <a:pt x="1060450" y="133350"/>
                </a:lnTo>
                <a:lnTo>
                  <a:pt x="1079500" y="111125"/>
                </a:lnTo>
                <a:lnTo>
                  <a:pt x="1098550" y="88900"/>
                </a:lnTo>
                <a:lnTo>
                  <a:pt x="1123950" y="69850"/>
                </a:lnTo>
                <a:lnTo>
                  <a:pt x="1152525" y="53975"/>
                </a:lnTo>
                <a:lnTo>
                  <a:pt x="1181100" y="38100"/>
                </a:lnTo>
                <a:lnTo>
                  <a:pt x="1216025" y="25400"/>
                </a:lnTo>
                <a:lnTo>
                  <a:pt x="1250950" y="15875"/>
                </a:lnTo>
                <a:lnTo>
                  <a:pt x="1289050" y="6350"/>
                </a:lnTo>
                <a:lnTo>
                  <a:pt x="1333500" y="3175"/>
                </a:lnTo>
                <a:lnTo>
                  <a:pt x="1381125" y="3175"/>
                </a:lnTo>
                <a:close/>
              </a:path>
            </a:pathLst>
          </a:custGeom>
          <a:solidFill>
            <a:schemeClr val="tx1">
              <a:lumMod val="65000"/>
              <a:lumOff val="35000"/>
            </a:schemeClr>
          </a:solidFill>
          <a:ln>
            <a:noFill/>
          </a:ln>
        </p:spPr>
        <p:txBody>
          <a:bodyPr vert="horz" wrap="square" lIns="45720" tIns="22860" rIns="45720" bIns="22860" numCol="1" anchor="t" anchorCtr="0" compatLnSpc="1">
            <a:noAutofit/>
          </a:bodyPr>
          <a:lstStyle/>
          <a:p>
            <a:pPr defTabSz="913765"/>
            <a:endParaRPr lang="en-AU">
              <a:solidFill>
                <a:prstClr val="black"/>
              </a:solidFill>
              <a:cs typeface="+mn-ea"/>
              <a:sym typeface="+mn-lt"/>
            </a:endParaRPr>
          </a:p>
        </p:txBody>
      </p:sp>
      <p:sp>
        <p:nvSpPr>
          <p:cNvPr id="119" name="TextBox 42"/>
          <p:cNvSpPr txBox="1"/>
          <p:nvPr/>
        </p:nvSpPr>
        <p:spPr>
          <a:xfrm>
            <a:off x="1363664" y="1822903"/>
            <a:ext cx="3015255"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DEEP THINKER MAKE YOUR BUSINESS RUN</a:t>
            </a:r>
            <a:endParaRPr lang="id-ID" sz="1400" b="1" dirty="0">
              <a:solidFill>
                <a:schemeClr val="bg1">
                  <a:lumMod val="95000"/>
                </a:schemeClr>
              </a:solidFill>
              <a:cs typeface="+mn-ea"/>
              <a:sym typeface="+mn-lt"/>
            </a:endParaRPr>
          </a:p>
        </p:txBody>
      </p:sp>
      <p:sp>
        <p:nvSpPr>
          <p:cNvPr id="120" name="Rectangle 43"/>
          <p:cNvSpPr/>
          <p:nvPr/>
        </p:nvSpPr>
        <p:spPr>
          <a:xfrm>
            <a:off x="865188" y="2334555"/>
            <a:ext cx="3709555" cy="886974"/>
          </a:xfrm>
          <a:prstGeom prst="rect">
            <a:avLst/>
          </a:prstGeom>
        </p:spPr>
        <p:txBody>
          <a:bodyPr wrap="square">
            <a:spAutoFit/>
          </a:bodyPr>
          <a:lstStyle/>
          <a:p>
            <a:pPr defTabSz="913765">
              <a:lnSpc>
                <a:spcPct val="150000"/>
              </a:lnSpc>
            </a:pPr>
            <a:r>
              <a:rPr lang="id-ID" sz="1200" dirty="0">
                <a:solidFill>
                  <a:schemeClr val="bg1">
                    <a:lumMod val="95000"/>
                  </a:schemeClr>
                </a:solidFill>
                <a:cs typeface="+mn-ea"/>
                <a:sym typeface="+mn-lt"/>
              </a:rPr>
              <a:t>Geplis dipsam volorib vendian debist lignist quantium temab ium exper jobba hunsi us ut enak sekalihebbi lorem ipsum dolor sit amet ui ut ut yalpa custo mark yoplu it yumi</a:t>
            </a:r>
            <a:endParaRPr lang="id-ID" sz="1200" dirty="0">
              <a:solidFill>
                <a:schemeClr val="bg1">
                  <a:lumMod val="95000"/>
                </a:schemeClr>
              </a:solidFill>
              <a:cs typeface="+mn-ea"/>
              <a:sym typeface="+mn-lt"/>
            </a:endParaRPr>
          </a:p>
        </p:txBody>
      </p:sp>
      <p:grpSp>
        <p:nvGrpSpPr>
          <p:cNvPr id="121" name="Group 53"/>
          <p:cNvGrpSpPr/>
          <p:nvPr/>
        </p:nvGrpSpPr>
        <p:grpSpPr>
          <a:xfrm>
            <a:off x="865188" y="1746299"/>
            <a:ext cx="333375" cy="422275"/>
            <a:chOff x="14168438" y="5678488"/>
            <a:chExt cx="666750" cy="844550"/>
          </a:xfrm>
          <a:solidFill>
            <a:srgbClr val="006AB6"/>
          </a:solidFill>
        </p:grpSpPr>
        <p:sp>
          <p:nvSpPr>
            <p:cNvPr id="122" name="Freeform 60"/>
            <p:cNvSpPr/>
            <p:nvPr/>
          </p:nvSpPr>
          <p:spPr bwMode="auto">
            <a:xfrm>
              <a:off x="14168438" y="5872163"/>
              <a:ext cx="561975" cy="650875"/>
            </a:xfrm>
            <a:custGeom>
              <a:avLst/>
              <a:gdLst>
                <a:gd name="T0" fmla="*/ 352 w 354"/>
                <a:gd name="T1" fmla="*/ 226 h 410"/>
                <a:gd name="T2" fmla="*/ 338 w 354"/>
                <a:gd name="T3" fmla="*/ 186 h 410"/>
                <a:gd name="T4" fmla="*/ 334 w 354"/>
                <a:gd name="T5" fmla="*/ 170 h 410"/>
                <a:gd name="T6" fmla="*/ 334 w 354"/>
                <a:gd name="T7" fmla="*/ 162 h 410"/>
                <a:gd name="T8" fmla="*/ 336 w 354"/>
                <a:gd name="T9" fmla="*/ 156 h 410"/>
                <a:gd name="T10" fmla="*/ 336 w 354"/>
                <a:gd name="T11" fmla="*/ 148 h 410"/>
                <a:gd name="T12" fmla="*/ 314 w 354"/>
                <a:gd name="T13" fmla="*/ 90 h 410"/>
                <a:gd name="T14" fmla="*/ 312 w 354"/>
                <a:gd name="T15" fmla="*/ 84 h 410"/>
                <a:gd name="T16" fmla="*/ 320 w 354"/>
                <a:gd name="T17" fmla="*/ 78 h 410"/>
                <a:gd name="T18" fmla="*/ 306 w 354"/>
                <a:gd name="T19" fmla="*/ 56 h 410"/>
                <a:gd name="T20" fmla="*/ 288 w 354"/>
                <a:gd name="T21" fmla="*/ 38 h 410"/>
                <a:gd name="T22" fmla="*/ 296 w 354"/>
                <a:gd name="T23" fmla="*/ 34 h 410"/>
                <a:gd name="T24" fmla="*/ 296 w 354"/>
                <a:gd name="T25" fmla="*/ 34 h 410"/>
                <a:gd name="T26" fmla="*/ 274 w 354"/>
                <a:gd name="T27" fmla="*/ 20 h 410"/>
                <a:gd name="T28" fmla="*/ 234 w 354"/>
                <a:gd name="T29" fmla="*/ 6 h 410"/>
                <a:gd name="T30" fmla="*/ 194 w 354"/>
                <a:gd name="T31" fmla="*/ 0 h 410"/>
                <a:gd name="T32" fmla="*/ 190 w 354"/>
                <a:gd name="T33" fmla="*/ 0 h 410"/>
                <a:gd name="T34" fmla="*/ 172 w 354"/>
                <a:gd name="T35" fmla="*/ 0 h 410"/>
                <a:gd name="T36" fmla="*/ 156 w 354"/>
                <a:gd name="T37" fmla="*/ 0 h 410"/>
                <a:gd name="T38" fmla="*/ 132 w 354"/>
                <a:gd name="T39" fmla="*/ 4 h 410"/>
                <a:gd name="T40" fmla="*/ 86 w 354"/>
                <a:gd name="T41" fmla="*/ 20 h 410"/>
                <a:gd name="T42" fmla="*/ 66 w 354"/>
                <a:gd name="T43" fmla="*/ 30 h 410"/>
                <a:gd name="T44" fmla="*/ 36 w 354"/>
                <a:gd name="T45" fmla="*/ 58 h 410"/>
                <a:gd name="T46" fmla="*/ 14 w 354"/>
                <a:gd name="T47" fmla="*/ 92 h 410"/>
                <a:gd name="T48" fmla="*/ 8 w 354"/>
                <a:gd name="T49" fmla="*/ 104 h 410"/>
                <a:gd name="T50" fmla="*/ 2 w 354"/>
                <a:gd name="T51" fmla="*/ 128 h 410"/>
                <a:gd name="T52" fmla="*/ 0 w 354"/>
                <a:gd name="T53" fmla="*/ 142 h 410"/>
                <a:gd name="T54" fmla="*/ 0 w 354"/>
                <a:gd name="T55" fmla="*/ 144 h 410"/>
                <a:gd name="T56" fmla="*/ 0 w 354"/>
                <a:gd name="T57" fmla="*/ 160 h 410"/>
                <a:gd name="T58" fmla="*/ 4 w 354"/>
                <a:gd name="T59" fmla="*/ 186 h 410"/>
                <a:gd name="T60" fmla="*/ 12 w 354"/>
                <a:gd name="T61" fmla="*/ 210 h 410"/>
                <a:gd name="T62" fmla="*/ 16 w 354"/>
                <a:gd name="T63" fmla="*/ 218 h 410"/>
                <a:gd name="T64" fmla="*/ 26 w 354"/>
                <a:gd name="T65" fmla="*/ 232 h 410"/>
                <a:gd name="T66" fmla="*/ 54 w 354"/>
                <a:gd name="T67" fmla="*/ 274 h 410"/>
                <a:gd name="T68" fmla="*/ 66 w 354"/>
                <a:gd name="T69" fmla="*/ 290 h 410"/>
                <a:gd name="T70" fmla="*/ 84 w 354"/>
                <a:gd name="T71" fmla="*/ 326 h 410"/>
                <a:gd name="T72" fmla="*/ 88 w 354"/>
                <a:gd name="T73" fmla="*/ 346 h 410"/>
                <a:gd name="T74" fmla="*/ 92 w 354"/>
                <a:gd name="T75" fmla="*/ 366 h 410"/>
                <a:gd name="T76" fmla="*/ 92 w 354"/>
                <a:gd name="T77" fmla="*/ 404 h 410"/>
                <a:gd name="T78" fmla="*/ 92 w 354"/>
                <a:gd name="T79" fmla="*/ 410 h 410"/>
                <a:gd name="T80" fmla="*/ 268 w 354"/>
                <a:gd name="T81" fmla="*/ 410 h 410"/>
                <a:gd name="T82" fmla="*/ 268 w 354"/>
                <a:gd name="T83" fmla="*/ 406 h 410"/>
                <a:gd name="T84" fmla="*/ 270 w 354"/>
                <a:gd name="T85" fmla="*/ 362 h 410"/>
                <a:gd name="T86" fmla="*/ 272 w 354"/>
                <a:gd name="T87" fmla="*/ 350 h 410"/>
                <a:gd name="T88" fmla="*/ 280 w 354"/>
                <a:gd name="T89" fmla="*/ 340 h 410"/>
                <a:gd name="T90" fmla="*/ 290 w 354"/>
                <a:gd name="T91" fmla="*/ 338 h 410"/>
                <a:gd name="T92" fmla="*/ 302 w 354"/>
                <a:gd name="T93" fmla="*/ 338 h 410"/>
                <a:gd name="T94" fmla="*/ 314 w 354"/>
                <a:gd name="T95" fmla="*/ 340 h 410"/>
                <a:gd name="T96" fmla="*/ 328 w 354"/>
                <a:gd name="T97" fmla="*/ 338 h 410"/>
                <a:gd name="T98" fmla="*/ 336 w 354"/>
                <a:gd name="T99" fmla="*/ 326 h 410"/>
                <a:gd name="T100" fmla="*/ 336 w 354"/>
                <a:gd name="T101" fmla="*/ 318 h 410"/>
                <a:gd name="T102" fmla="*/ 336 w 354"/>
                <a:gd name="T103" fmla="*/ 312 h 410"/>
                <a:gd name="T104" fmla="*/ 338 w 354"/>
                <a:gd name="T105" fmla="*/ 304 h 410"/>
                <a:gd name="T106" fmla="*/ 342 w 354"/>
                <a:gd name="T107" fmla="*/ 294 h 410"/>
                <a:gd name="T108" fmla="*/ 334 w 354"/>
                <a:gd name="T109" fmla="*/ 284 h 410"/>
                <a:gd name="T110" fmla="*/ 334 w 354"/>
                <a:gd name="T111" fmla="*/ 282 h 410"/>
                <a:gd name="T112" fmla="*/ 340 w 354"/>
                <a:gd name="T113" fmla="*/ 278 h 410"/>
                <a:gd name="T114" fmla="*/ 344 w 354"/>
                <a:gd name="T115" fmla="*/ 266 h 410"/>
                <a:gd name="T116" fmla="*/ 340 w 354"/>
                <a:gd name="T117" fmla="*/ 246 h 410"/>
                <a:gd name="T118" fmla="*/ 340 w 354"/>
                <a:gd name="T119" fmla="*/ 242 h 410"/>
                <a:gd name="T120" fmla="*/ 342 w 354"/>
                <a:gd name="T121" fmla="*/ 242 h 410"/>
                <a:gd name="T122" fmla="*/ 350 w 354"/>
                <a:gd name="T123" fmla="*/ 238 h 410"/>
                <a:gd name="T124" fmla="*/ 352 w 354"/>
                <a:gd name="T125" fmla="*/ 22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410">
                  <a:moveTo>
                    <a:pt x="352" y="226"/>
                  </a:moveTo>
                  <a:lnTo>
                    <a:pt x="352" y="226"/>
                  </a:lnTo>
                  <a:lnTo>
                    <a:pt x="338" y="186"/>
                  </a:lnTo>
                  <a:lnTo>
                    <a:pt x="338" y="186"/>
                  </a:lnTo>
                  <a:lnTo>
                    <a:pt x="334" y="170"/>
                  </a:lnTo>
                  <a:lnTo>
                    <a:pt x="334" y="170"/>
                  </a:lnTo>
                  <a:lnTo>
                    <a:pt x="334" y="166"/>
                  </a:lnTo>
                  <a:lnTo>
                    <a:pt x="334" y="162"/>
                  </a:lnTo>
                  <a:lnTo>
                    <a:pt x="334" y="162"/>
                  </a:lnTo>
                  <a:lnTo>
                    <a:pt x="336" y="156"/>
                  </a:lnTo>
                  <a:lnTo>
                    <a:pt x="336" y="148"/>
                  </a:lnTo>
                  <a:lnTo>
                    <a:pt x="336" y="148"/>
                  </a:lnTo>
                  <a:lnTo>
                    <a:pt x="326" y="118"/>
                  </a:lnTo>
                  <a:lnTo>
                    <a:pt x="314" y="90"/>
                  </a:lnTo>
                  <a:lnTo>
                    <a:pt x="314" y="90"/>
                  </a:lnTo>
                  <a:lnTo>
                    <a:pt x="312" y="84"/>
                  </a:lnTo>
                  <a:lnTo>
                    <a:pt x="312" y="84"/>
                  </a:lnTo>
                  <a:lnTo>
                    <a:pt x="320" y="78"/>
                  </a:lnTo>
                  <a:lnTo>
                    <a:pt x="320" y="78"/>
                  </a:lnTo>
                  <a:lnTo>
                    <a:pt x="306" y="56"/>
                  </a:lnTo>
                  <a:lnTo>
                    <a:pt x="298" y="46"/>
                  </a:lnTo>
                  <a:lnTo>
                    <a:pt x="288" y="38"/>
                  </a:lnTo>
                  <a:lnTo>
                    <a:pt x="288" y="38"/>
                  </a:lnTo>
                  <a:lnTo>
                    <a:pt x="296" y="34"/>
                  </a:lnTo>
                  <a:lnTo>
                    <a:pt x="296" y="34"/>
                  </a:lnTo>
                  <a:lnTo>
                    <a:pt x="296" y="34"/>
                  </a:lnTo>
                  <a:lnTo>
                    <a:pt x="274" y="20"/>
                  </a:lnTo>
                  <a:lnTo>
                    <a:pt x="274" y="20"/>
                  </a:lnTo>
                  <a:lnTo>
                    <a:pt x="254" y="12"/>
                  </a:lnTo>
                  <a:lnTo>
                    <a:pt x="234" y="6"/>
                  </a:lnTo>
                  <a:lnTo>
                    <a:pt x="214" y="2"/>
                  </a:lnTo>
                  <a:lnTo>
                    <a:pt x="194" y="0"/>
                  </a:lnTo>
                  <a:lnTo>
                    <a:pt x="194" y="0"/>
                  </a:lnTo>
                  <a:lnTo>
                    <a:pt x="190" y="0"/>
                  </a:lnTo>
                  <a:lnTo>
                    <a:pt x="190" y="0"/>
                  </a:lnTo>
                  <a:lnTo>
                    <a:pt x="172" y="0"/>
                  </a:lnTo>
                  <a:lnTo>
                    <a:pt x="172" y="0"/>
                  </a:lnTo>
                  <a:lnTo>
                    <a:pt x="156" y="0"/>
                  </a:lnTo>
                  <a:lnTo>
                    <a:pt x="156" y="0"/>
                  </a:lnTo>
                  <a:lnTo>
                    <a:pt x="132" y="4"/>
                  </a:lnTo>
                  <a:lnTo>
                    <a:pt x="110" y="10"/>
                  </a:lnTo>
                  <a:lnTo>
                    <a:pt x="86" y="20"/>
                  </a:lnTo>
                  <a:lnTo>
                    <a:pt x="66" y="30"/>
                  </a:lnTo>
                  <a:lnTo>
                    <a:pt x="66" y="30"/>
                  </a:lnTo>
                  <a:lnTo>
                    <a:pt x="48" y="44"/>
                  </a:lnTo>
                  <a:lnTo>
                    <a:pt x="36" y="58"/>
                  </a:lnTo>
                  <a:lnTo>
                    <a:pt x="24" y="74"/>
                  </a:lnTo>
                  <a:lnTo>
                    <a:pt x="14" y="92"/>
                  </a:lnTo>
                  <a:lnTo>
                    <a:pt x="14" y="92"/>
                  </a:lnTo>
                  <a:lnTo>
                    <a:pt x="8" y="104"/>
                  </a:lnTo>
                  <a:lnTo>
                    <a:pt x="4" y="116"/>
                  </a:lnTo>
                  <a:lnTo>
                    <a:pt x="2" y="128"/>
                  </a:lnTo>
                  <a:lnTo>
                    <a:pt x="0" y="142"/>
                  </a:lnTo>
                  <a:lnTo>
                    <a:pt x="0" y="142"/>
                  </a:lnTo>
                  <a:lnTo>
                    <a:pt x="0" y="144"/>
                  </a:lnTo>
                  <a:lnTo>
                    <a:pt x="0" y="144"/>
                  </a:lnTo>
                  <a:lnTo>
                    <a:pt x="0" y="160"/>
                  </a:lnTo>
                  <a:lnTo>
                    <a:pt x="0" y="160"/>
                  </a:lnTo>
                  <a:lnTo>
                    <a:pt x="4" y="186"/>
                  </a:lnTo>
                  <a:lnTo>
                    <a:pt x="4" y="186"/>
                  </a:lnTo>
                  <a:lnTo>
                    <a:pt x="8" y="202"/>
                  </a:lnTo>
                  <a:lnTo>
                    <a:pt x="12" y="210"/>
                  </a:lnTo>
                  <a:lnTo>
                    <a:pt x="16" y="218"/>
                  </a:lnTo>
                  <a:lnTo>
                    <a:pt x="16" y="218"/>
                  </a:lnTo>
                  <a:lnTo>
                    <a:pt x="26" y="232"/>
                  </a:lnTo>
                  <a:lnTo>
                    <a:pt x="26" y="232"/>
                  </a:lnTo>
                  <a:lnTo>
                    <a:pt x="38" y="254"/>
                  </a:lnTo>
                  <a:lnTo>
                    <a:pt x="54" y="274"/>
                  </a:lnTo>
                  <a:lnTo>
                    <a:pt x="54" y="274"/>
                  </a:lnTo>
                  <a:lnTo>
                    <a:pt x="66" y="290"/>
                  </a:lnTo>
                  <a:lnTo>
                    <a:pt x="76" y="308"/>
                  </a:lnTo>
                  <a:lnTo>
                    <a:pt x="84" y="326"/>
                  </a:lnTo>
                  <a:lnTo>
                    <a:pt x="88" y="346"/>
                  </a:lnTo>
                  <a:lnTo>
                    <a:pt x="88" y="346"/>
                  </a:lnTo>
                  <a:lnTo>
                    <a:pt x="92" y="366"/>
                  </a:lnTo>
                  <a:lnTo>
                    <a:pt x="92" y="366"/>
                  </a:lnTo>
                  <a:lnTo>
                    <a:pt x="92" y="404"/>
                  </a:lnTo>
                  <a:lnTo>
                    <a:pt x="92" y="404"/>
                  </a:lnTo>
                  <a:lnTo>
                    <a:pt x="92" y="410"/>
                  </a:lnTo>
                  <a:lnTo>
                    <a:pt x="92" y="410"/>
                  </a:lnTo>
                  <a:lnTo>
                    <a:pt x="268" y="410"/>
                  </a:lnTo>
                  <a:lnTo>
                    <a:pt x="268" y="410"/>
                  </a:lnTo>
                  <a:lnTo>
                    <a:pt x="268" y="406"/>
                  </a:lnTo>
                  <a:lnTo>
                    <a:pt x="268" y="406"/>
                  </a:lnTo>
                  <a:lnTo>
                    <a:pt x="270" y="362"/>
                  </a:lnTo>
                  <a:lnTo>
                    <a:pt x="270" y="362"/>
                  </a:lnTo>
                  <a:lnTo>
                    <a:pt x="272" y="350"/>
                  </a:lnTo>
                  <a:lnTo>
                    <a:pt x="272" y="350"/>
                  </a:lnTo>
                  <a:lnTo>
                    <a:pt x="274" y="344"/>
                  </a:lnTo>
                  <a:lnTo>
                    <a:pt x="280" y="340"/>
                  </a:lnTo>
                  <a:lnTo>
                    <a:pt x="280" y="340"/>
                  </a:lnTo>
                  <a:lnTo>
                    <a:pt x="290" y="338"/>
                  </a:lnTo>
                  <a:lnTo>
                    <a:pt x="302" y="338"/>
                  </a:lnTo>
                  <a:lnTo>
                    <a:pt x="302" y="338"/>
                  </a:lnTo>
                  <a:lnTo>
                    <a:pt x="314" y="340"/>
                  </a:lnTo>
                  <a:lnTo>
                    <a:pt x="314" y="340"/>
                  </a:lnTo>
                  <a:lnTo>
                    <a:pt x="320" y="340"/>
                  </a:lnTo>
                  <a:lnTo>
                    <a:pt x="328" y="338"/>
                  </a:lnTo>
                  <a:lnTo>
                    <a:pt x="334" y="332"/>
                  </a:lnTo>
                  <a:lnTo>
                    <a:pt x="336" y="326"/>
                  </a:lnTo>
                  <a:lnTo>
                    <a:pt x="336" y="326"/>
                  </a:lnTo>
                  <a:lnTo>
                    <a:pt x="336" y="318"/>
                  </a:lnTo>
                  <a:lnTo>
                    <a:pt x="336" y="318"/>
                  </a:lnTo>
                  <a:lnTo>
                    <a:pt x="336" y="312"/>
                  </a:lnTo>
                  <a:lnTo>
                    <a:pt x="338" y="304"/>
                  </a:lnTo>
                  <a:lnTo>
                    <a:pt x="338" y="304"/>
                  </a:lnTo>
                  <a:lnTo>
                    <a:pt x="342" y="298"/>
                  </a:lnTo>
                  <a:lnTo>
                    <a:pt x="342" y="294"/>
                  </a:lnTo>
                  <a:lnTo>
                    <a:pt x="340" y="288"/>
                  </a:lnTo>
                  <a:lnTo>
                    <a:pt x="334" y="284"/>
                  </a:lnTo>
                  <a:lnTo>
                    <a:pt x="334" y="282"/>
                  </a:lnTo>
                  <a:lnTo>
                    <a:pt x="334" y="282"/>
                  </a:lnTo>
                  <a:lnTo>
                    <a:pt x="340" y="278"/>
                  </a:lnTo>
                  <a:lnTo>
                    <a:pt x="340" y="278"/>
                  </a:lnTo>
                  <a:lnTo>
                    <a:pt x="344" y="272"/>
                  </a:lnTo>
                  <a:lnTo>
                    <a:pt x="344" y="266"/>
                  </a:lnTo>
                  <a:lnTo>
                    <a:pt x="344" y="266"/>
                  </a:lnTo>
                  <a:lnTo>
                    <a:pt x="340" y="246"/>
                  </a:lnTo>
                  <a:lnTo>
                    <a:pt x="340" y="246"/>
                  </a:lnTo>
                  <a:lnTo>
                    <a:pt x="340" y="242"/>
                  </a:lnTo>
                  <a:lnTo>
                    <a:pt x="342" y="242"/>
                  </a:lnTo>
                  <a:lnTo>
                    <a:pt x="342" y="242"/>
                  </a:lnTo>
                  <a:lnTo>
                    <a:pt x="350" y="238"/>
                  </a:lnTo>
                  <a:lnTo>
                    <a:pt x="350" y="238"/>
                  </a:lnTo>
                  <a:lnTo>
                    <a:pt x="354" y="234"/>
                  </a:lnTo>
                  <a:lnTo>
                    <a:pt x="352" y="226"/>
                  </a:lnTo>
                  <a:lnTo>
                    <a:pt x="352" y="2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23" name="Freeform 68"/>
            <p:cNvSpPr/>
            <p:nvPr/>
          </p:nvSpPr>
          <p:spPr bwMode="auto">
            <a:xfrm>
              <a:off x="14603413" y="5678488"/>
              <a:ext cx="231775" cy="225425"/>
            </a:xfrm>
            <a:custGeom>
              <a:avLst/>
              <a:gdLst>
                <a:gd name="T0" fmla="*/ 146 w 146"/>
                <a:gd name="T1" fmla="*/ 60 h 142"/>
                <a:gd name="T2" fmla="*/ 90 w 146"/>
                <a:gd name="T3" fmla="*/ 60 h 142"/>
                <a:gd name="T4" fmla="*/ 90 w 146"/>
                <a:gd name="T5" fmla="*/ 0 h 142"/>
                <a:gd name="T6" fmla="*/ 60 w 146"/>
                <a:gd name="T7" fmla="*/ 0 h 142"/>
                <a:gd name="T8" fmla="*/ 60 w 146"/>
                <a:gd name="T9" fmla="*/ 60 h 142"/>
                <a:gd name="T10" fmla="*/ 0 w 146"/>
                <a:gd name="T11" fmla="*/ 60 h 142"/>
                <a:gd name="T12" fmla="*/ 0 w 146"/>
                <a:gd name="T13" fmla="*/ 88 h 142"/>
                <a:gd name="T14" fmla="*/ 60 w 146"/>
                <a:gd name="T15" fmla="*/ 88 h 142"/>
                <a:gd name="T16" fmla="*/ 60 w 146"/>
                <a:gd name="T17" fmla="*/ 142 h 142"/>
                <a:gd name="T18" fmla="*/ 90 w 146"/>
                <a:gd name="T19" fmla="*/ 142 h 142"/>
                <a:gd name="T20" fmla="*/ 90 w 146"/>
                <a:gd name="T21" fmla="*/ 88 h 142"/>
                <a:gd name="T22" fmla="*/ 146 w 146"/>
                <a:gd name="T23" fmla="*/ 88 h 142"/>
                <a:gd name="T24" fmla="*/ 146 w 146"/>
                <a:gd name="T25" fmla="*/ 6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142">
                  <a:moveTo>
                    <a:pt x="146" y="60"/>
                  </a:moveTo>
                  <a:lnTo>
                    <a:pt x="90" y="60"/>
                  </a:lnTo>
                  <a:lnTo>
                    <a:pt x="90" y="0"/>
                  </a:lnTo>
                  <a:lnTo>
                    <a:pt x="60" y="0"/>
                  </a:lnTo>
                  <a:lnTo>
                    <a:pt x="60" y="60"/>
                  </a:lnTo>
                  <a:lnTo>
                    <a:pt x="0" y="60"/>
                  </a:lnTo>
                  <a:lnTo>
                    <a:pt x="0" y="88"/>
                  </a:lnTo>
                  <a:lnTo>
                    <a:pt x="60" y="88"/>
                  </a:lnTo>
                  <a:lnTo>
                    <a:pt x="60" y="142"/>
                  </a:lnTo>
                  <a:lnTo>
                    <a:pt x="90" y="142"/>
                  </a:lnTo>
                  <a:lnTo>
                    <a:pt x="90" y="88"/>
                  </a:lnTo>
                  <a:lnTo>
                    <a:pt x="146" y="88"/>
                  </a:lnTo>
                  <a:lnTo>
                    <a:pt x="14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cxnSp>
        <p:nvCxnSpPr>
          <p:cNvPr id="124" name="Straight Arrow Connector 59"/>
          <p:cNvCxnSpPr/>
          <p:nvPr/>
        </p:nvCxnSpPr>
        <p:spPr>
          <a:xfrm>
            <a:off x="6723743" y="3133272"/>
            <a:ext cx="889907"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61"/>
          <p:cNvCxnSpPr/>
          <p:nvPr/>
        </p:nvCxnSpPr>
        <p:spPr>
          <a:xfrm>
            <a:off x="6995205" y="3715091"/>
            <a:ext cx="889907"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62"/>
          <p:cNvCxnSpPr/>
          <p:nvPr/>
        </p:nvCxnSpPr>
        <p:spPr>
          <a:xfrm>
            <a:off x="7357155" y="4389438"/>
            <a:ext cx="889907"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63"/>
          <p:cNvCxnSpPr/>
          <p:nvPr/>
        </p:nvCxnSpPr>
        <p:spPr>
          <a:xfrm>
            <a:off x="7885112" y="5227638"/>
            <a:ext cx="889907" cy="0"/>
          </a:xfrm>
          <a:prstGeom prst="straightConnector1">
            <a:avLst/>
          </a:prstGeom>
          <a:ln>
            <a:solidFill>
              <a:schemeClr val="tx1">
                <a:lumMod val="75000"/>
                <a:lumOff val="25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8" name="TextBox 64"/>
          <p:cNvSpPr txBox="1"/>
          <p:nvPr/>
        </p:nvSpPr>
        <p:spPr>
          <a:xfrm>
            <a:off x="7812778" y="3003192"/>
            <a:ext cx="1083755"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Concept</a:t>
            </a:r>
            <a:endParaRPr lang="id-ID" sz="1400" b="1" dirty="0">
              <a:solidFill>
                <a:schemeClr val="bg1">
                  <a:lumMod val="95000"/>
                </a:schemeClr>
              </a:solidFill>
              <a:cs typeface="+mn-ea"/>
              <a:sym typeface="+mn-lt"/>
            </a:endParaRPr>
          </a:p>
        </p:txBody>
      </p:sp>
      <p:sp>
        <p:nvSpPr>
          <p:cNvPr id="129" name="Rectangle 65"/>
          <p:cNvSpPr/>
          <p:nvPr/>
        </p:nvSpPr>
        <p:spPr>
          <a:xfrm>
            <a:off x="8848955" y="2884142"/>
            <a:ext cx="2147761" cy="523733"/>
          </a:xfrm>
          <a:prstGeom prst="rect">
            <a:avLst/>
          </a:prstGeom>
        </p:spPr>
        <p:txBody>
          <a:bodyPr wrap="square">
            <a:spAutoFit/>
          </a:bodyPr>
          <a:lstStyle/>
          <a:p>
            <a:pPr defTabSz="913765">
              <a:lnSpc>
                <a:spcPct val="150000"/>
              </a:lnSpc>
            </a:pPr>
            <a:r>
              <a:rPr lang="id-ID" sz="1000" dirty="0">
                <a:solidFill>
                  <a:schemeClr val="bg1">
                    <a:lumMod val="95000"/>
                  </a:schemeClr>
                </a:solidFill>
                <a:cs typeface="+mn-ea"/>
                <a:sym typeface="+mn-lt"/>
              </a:rPr>
              <a:t>Geplis dipsam volorib vendian debist lignist quantium temab</a:t>
            </a:r>
            <a:endParaRPr lang="id-ID" sz="1000" dirty="0">
              <a:solidFill>
                <a:schemeClr val="bg1">
                  <a:lumMod val="95000"/>
                </a:schemeClr>
              </a:solidFill>
              <a:cs typeface="+mn-ea"/>
              <a:sym typeface="+mn-lt"/>
            </a:endParaRPr>
          </a:p>
        </p:txBody>
      </p:sp>
      <p:sp>
        <p:nvSpPr>
          <p:cNvPr id="130" name="TextBox 66"/>
          <p:cNvSpPr txBox="1"/>
          <p:nvPr/>
        </p:nvSpPr>
        <p:spPr>
          <a:xfrm>
            <a:off x="7986032" y="3572310"/>
            <a:ext cx="1083755"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Strategy</a:t>
            </a:r>
            <a:endParaRPr lang="id-ID" sz="1400" b="1" dirty="0">
              <a:solidFill>
                <a:schemeClr val="bg1">
                  <a:lumMod val="95000"/>
                </a:schemeClr>
              </a:solidFill>
              <a:cs typeface="+mn-ea"/>
              <a:sym typeface="+mn-lt"/>
            </a:endParaRPr>
          </a:p>
        </p:txBody>
      </p:sp>
      <p:sp>
        <p:nvSpPr>
          <p:cNvPr id="131" name="TextBox 67"/>
          <p:cNvSpPr txBox="1"/>
          <p:nvPr/>
        </p:nvSpPr>
        <p:spPr>
          <a:xfrm>
            <a:off x="8354655" y="4258633"/>
            <a:ext cx="1083755"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Motivation</a:t>
            </a:r>
            <a:endParaRPr lang="id-ID" sz="1400" b="1" dirty="0">
              <a:solidFill>
                <a:schemeClr val="bg1">
                  <a:lumMod val="95000"/>
                </a:schemeClr>
              </a:solidFill>
              <a:cs typeface="+mn-ea"/>
              <a:sym typeface="+mn-lt"/>
            </a:endParaRPr>
          </a:p>
        </p:txBody>
      </p:sp>
      <p:sp>
        <p:nvSpPr>
          <p:cNvPr id="132" name="TextBox 68"/>
          <p:cNvSpPr txBox="1"/>
          <p:nvPr/>
        </p:nvSpPr>
        <p:spPr>
          <a:xfrm>
            <a:off x="8896532" y="5090404"/>
            <a:ext cx="1083755"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Budget</a:t>
            </a:r>
            <a:endParaRPr lang="id-ID" sz="1400" b="1" dirty="0">
              <a:solidFill>
                <a:schemeClr val="bg1">
                  <a:lumMod val="95000"/>
                </a:schemeClr>
              </a:solidFill>
              <a:cs typeface="+mn-ea"/>
              <a:sym typeface="+mn-lt"/>
            </a:endParaRPr>
          </a:p>
        </p:txBody>
      </p:sp>
      <p:sp>
        <p:nvSpPr>
          <p:cNvPr id="133" name="Rectangle 69"/>
          <p:cNvSpPr/>
          <p:nvPr/>
        </p:nvSpPr>
        <p:spPr>
          <a:xfrm>
            <a:off x="9070693" y="3470764"/>
            <a:ext cx="2147761" cy="523733"/>
          </a:xfrm>
          <a:prstGeom prst="rect">
            <a:avLst/>
          </a:prstGeom>
        </p:spPr>
        <p:txBody>
          <a:bodyPr wrap="square">
            <a:spAutoFit/>
          </a:bodyPr>
          <a:lstStyle/>
          <a:p>
            <a:pPr defTabSz="913765">
              <a:lnSpc>
                <a:spcPct val="150000"/>
              </a:lnSpc>
            </a:pPr>
            <a:r>
              <a:rPr lang="id-ID" sz="1000" dirty="0">
                <a:solidFill>
                  <a:schemeClr val="bg1">
                    <a:lumMod val="95000"/>
                  </a:schemeClr>
                </a:solidFill>
                <a:cs typeface="+mn-ea"/>
                <a:sym typeface="+mn-lt"/>
              </a:rPr>
              <a:t>Kapuduk peu yang glak kah beuh keunovolorib vendian de</a:t>
            </a:r>
            <a:endParaRPr lang="id-ID" sz="1000" dirty="0">
              <a:solidFill>
                <a:schemeClr val="bg1">
                  <a:lumMod val="95000"/>
                </a:schemeClr>
              </a:solidFill>
              <a:cs typeface="+mn-ea"/>
              <a:sym typeface="+mn-lt"/>
            </a:endParaRPr>
          </a:p>
        </p:txBody>
      </p:sp>
      <p:sp>
        <p:nvSpPr>
          <p:cNvPr id="134" name="Rectangle 70"/>
          <p:cNvSpPr/>
          <p:nvPr/>
        </p:nvSpPr>
        <p:spPr>
          <a:xfrm>
            <a:off x="9498052" y="4152635"/>
            <a:ext cx="2147761" cy="523733"/>
          </a:xfrm>
          <a:prstGeom prst="rect">
            <a:avLst/>
          </a:prstGeom>
        </p:spPr>
        <p:txBody>
          <a:bodyPr wrap="square">
            <a:spAutoFit/>
          </a:bodyPr>
          <a:lstStyle/>
          <a:p>
            <a:pPr defTabSz="913765">
              <a:lnSpc>
                <a:spcPct val="150000"/>
              </a:lnSpc>
            </a:pPr>
            <a:r>
              <a:rPr lang="id-ID" sz="1000" dirty="0">
                <a:solidFill>
                  <a:schemeClr val="bg1">
                    <a:lumMod val="95000"/>
                  </a:schemeClr>
                </a:solidFill>
                <a:cs typeface="+mn-ea"/>
                <a:sym typeface="+mn-lt"/>
              </a:rPr>
              <a:t>Geplis dipsam volorib vendian debist lignist quantium temab</a:t>
            </a:r>
            <a:endParaRPr lang="id-ID" sz="1000" dirty="0">
              <a:solidFill>
                <a:schemeClr val="bg1">
                  <a:lumMod val="95000"/>
                </a:schemeClr>
              </a:solidFill>
              <a:cs typeface="+mn-ea"/>
              <a:sym typeface="+mn-lt"/>
            </a:endParaRPr>
          </a:p>
        </p:txBody>
      </p:sp>
      <p:sp>
        <p:nvSpPr>
          <p:cNvPr id="135" name="Rectangle 71"/>
          <p:cNvSpPr/>
          <p:nvPr/>
        </p:nvSpPr>
        <p:spPr>
          <a:xfrm>
            <a:off x="9689259" y="4973722"/>
            <a:ext cx="2147761" cy="523733"/>
          </a:xfrm>
          <a:prstGeom prst="rect">
            <a:avLst/>
          </a:prstGeom>
        </p:spPr>
        <p:txBody>
          <a:bodyPr wrap="square">
            <a:spAutoFit/>
          </a:bodyPr>
          <a:lstStyle/>
          <a:p>
            <a:pPr defTabSz="913765">
              <a:lnSpc>
                <a:spcPct val="150000"/>
              </a:lnSpc>
            </a:pPr>
            <a:r>
              <a:rPr lang="id-ID" sz="1000" dirty="0">
                <a:solidFill>
                  <a:schemeClr val="bg1">
                    <a:lumMod val="95000"/>
                  </a:schemeClr>
                </a:solidFill>
                <a:cs typeface="+mn-ea"/>
                <a:sym typeface="+mn-lt"/>
              </a:rPr>
              <a:t>Geplis dipsam volorib vendian debist lignist quantium temab</a:t>
            </a:r>
            <a:endParaRPr lang="id-ID" sz="1000" dirty="0">
              <a:solidFill>
                <a:schemeClr val="bg1">
                  <a:lumMod val="95000"/>
                </a:schemeClr>
              </a:solidFill>
              <a:cs typeface="+mn-ea"/>
              <a:sym typeface="+mn-lt"/>
            </a:endParaRPr>
          </a:p>
        </p:txBody>
      </p:sp>
      <p:sp>
        <p:nvSpPr>
          <p:cNvPr id="136" name="TextBox 86"/>
          <p:cNvSpPr txBox="1"/>
          <p:nvPr/>
        </p:nvSpPr>
        <p:spPr>
          <a:xfrm>
            <a:off x="863163" y="3703115"/>
            <a:ext cx="2682643" cy="307777"/>
          </a:xfrm>
          <a:prstGeom prst="rect">
            <a:avLst/>
          </a:prstGeom>
          <a:noFill/>
        </p:spPr>
        <p:txBody>
          <a:bodyPr wrap="square" rtlCol="0">
            <a:spAutoFit/>
          </a:bodyPr>
          <a:lstStyle/>
          <a:p>
            <a:pPr defTabSz="913765"/>
            <a:r>
              <a:rPr lang="id-ID" sz="1400" b="1" dirty="0">
                <a:solidFill>
                  <a:schemeClr val="bg1">
                    <a:lumMod val="95000"/>
                  </a:schemeClr>
                </a:solidFill>
                <a:cs typeface="+mn-ea"/>
                <a:sym typeface="+mn-lt"/>
              </a:rPr>
              <a:t>SPEED IT UP MATE</a:t>
            </a:r>
            <a:endParaRPr lang="id-ID" sz="1400" b="1" dirty="0">
              <a:solidFill>
                <a:schemeClr val="bg1">
                  <a:lumMod val="95000"/>
                </a:schemeClr>
              </a:solidFill>
              <a:cs typeface="+mn-ea"/>
              <a:sym typeface="+mn-lt"/>
            </a:endParaRPr>
          </a:p>
        </p:txBody>
      </p:sp>
      <p:sp>
        <p:nvSpPr>
          <p:cNvPr id="137" name="Rectangle 87"/>
          <p:cNvSpPr/>
          <p:nvPr/>
        </p:nvSpPr>
        <p:spPr>
          <a:xfrm>
            <a:off x="863163" y="4060704"/>
            <a:ext cx="3711580" cy="523733"/>
          </a:xfrm>
          <a:prstGeom prst="rect">
            <a:avLst/>
          </a:prstGeom>
        </p:spPr>
        <p:txBody>
          <a:bodyPr wrap="square">
            <a:spAutoFit/>
          </a:bodyPr>
          <a:lstStyle/>
          <a:p>
            <a:pPr defTabSz="913765">
              <a:lnSpc>
                <a:spcPct val="150000"/>
              </a:lnSpc>
            </a:pPr>
            <a:r>
              <a:rPr lang="id-ID" sz="1000" dirty="0">
                <a:solidFill>
                  <a:schemeClr val="bg1">
                    <a:lumMod val="95000"/>
                  </a:schemeClr>
                </a:solidFill>
                <a:cs typeface="+mn-ea"/>
                <a:sym typeface="+mn-lt"/>
              </a:rPr>
              <a:t>Geplis dipsam volorib vendian debist lignist quantium temab ium exper jobba hunsi jump and hump lorem dolupta</a:t>
            </a:r>
            <a:endParaRPr lang="id-ID" sz="1000" dirty="0">
              <a:solidFill>
                <a:schemeClr val="bg1">
                  <a:lumMod val="95000"/>
                </a:schemeClr>
              </a:solidFill>
              <a:cs typeface="+mn-ea"/>
              <a:sym typeface="+mn-lt"/>
            </a:endParaRPr>
          </a:p>
        </p:txBody>
      </p:sp>
      <p:sp>
        <p:nvSpPr>
          <p:cNvPr id="138" name="Rectangle 88"/>
          <p:cNvSpPr/>
          <p:nvPr/>
        </p:nvSpPr>
        <p:spPr>
          <a:xfrm>
            <a:off x="826869" y="4872832"/>
            <a:ext cx="2682644" cy="523541"/>
          </a:xfrm>
          <a:prstGeom prst="rect">
            <a:avLst/>
          </a:prstGeom>
        </p:spPr>
        <p:txBody>
          <a:bodyPr wrap="square">
            <a:spAutoFit/>
          </a:bodyPr>
          <a:lstStyle/>
          <a:p>
            <a:pPr defTabSz="913765">
              <a:lnSpc>
                <a:spcPct val="150000"/>
              </a:lnSpc>
            </a:pPr>
            <a:r>
              <a:rPr lang="id-ID" sz="1000" b="1" dirty="0">
                <a:solidFill>
                  <a:schemeClr val="bg1">
                    <a:lumMod val="95000"/>
                  </a:schemeClr>
                </a:solidFill>
                <a:cs typeface="+mn-ea"/>
                <a:sym typeface="+mn-lt"/>
              </a:rPr>
              <a:t>Analysis: </a:t>
            </a:r>
            <a:r>
              <a:rPr lang="id-ID" sz="1000" dirty="0">
                <a:solidFill>
                  <a:schemeClr val="bg1">
                    <a:lumMod val="95000"/>
                  </a:schemeClr>
                </a:solidFill>
                <a:cs typeface="+mn-ea"/>
                <a:sym typeface="+mn-lt"/>
              </a:rPr>
              <a:t>Nice – Fair</a:t>
            </a:r>
            <a:endParaRPr lang="id-ID" sz="1000" dirty="0">
              <a:solidFill>
                <a:schemeClr val="bg1">
                  <a:lumMod val="95000"/>
                </a:schemeClr>
              </a:solidFill>
              <a:cs typeface="+mn-ea"/>
              <a:sym typeface="+mn-lt"/>
            </a:endParaRPr>
          </a:p>
          <a:p>
            <a:pPr defTabSz="913765">
              <a:lnSpc>
                <a:spcPct val="150000"/>
              </a:lnSpc>
            </a:pPr>
            <a:r>
              <a:rPr lang="id-ID" sz="1000" b="1" dirty="0">
                <a:solidFill>
                  <a:schemeClr val="bg1">
                    <a:lumMod val="95000"/>
                  </a:schemeClr>
                </a:solidFill>
                <a:cs typeface="+mn-ea"/>
                <a:sym typeface="+mn-lt"/>
              </a:rPr>
              <a:t>Price: </a:t>
            </a:r>
            <a:r>
              <a:rPr lang="id-ID" sz="1000" dirty="0">
                <a:solidFill>
                  <a:schemeClr val="bg1">
                    <a:lumMod val="95000"/>
                  </a:schemeClr>
                </a:solidFill>
                <a:cs typeface="+mn-ea"/>
                <a:sym typeface="+mn-lt"/>
              </a:rPr>
              <a:t>USD 325</a:t>
            </a:r>
            <a:endParaRPr lang="id-ID" sz="1000" dirty="0">
              <a:solidFill>
                <a:schemeClr val="bg1">
                  <a:lumMod val="95000"/>
                </a:schemeClr>
              </a:solidFill>
              <a:cs typeface="+mn-ea"/>
              <a:sym typeface="+mn-lt"/>
            </a:endParaRPr>
          </a:p>
        </p:txBody>
      </p:sp>
      <p:sp>
        <p:nvSpPr>
          <p:cNvPr id="41" name="文本框 40"/>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市场反馈</a:t>
            </a:r>
            <a:endParaRPr lang="zh-CN" altLang="en-US" sz="2000" dirty="0">
              <a:solidFill>
                <a:schemeClr val="bg1">
                  <a:lumMod val="95000"/>
                </a:schemeClr>
              </a:solidFill>
              <a:cs typeface="+mn-ea"/>
              <a:sym typeface="+mn-lt"/>
            </a:endParaRPr>
          </a:p>
        </p:txBody>
      </p:sp>
      <p:sp>
        <p:nvSpPr>
          <p:cNvPr id="42" name="文本框 41"/>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8000">
        <p14:vortex dir="r"/>
      </p:transition>
    </mc:Choice>
    <mc:Fallback>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p:cTn id="7" dur="500" fill="hold"/>
                                        <p:tgtEl>
                                          <p:spTgt spid="121"/>
                                        </p:tgtEl>
                                        <p:attrNameLst>
                                          <p:attrName>ppt_w</p:attrName>
                                        </p:attrNameLst>
                                      </p:cBhvr>
                                      <p:tavLst>
                                        <p:tav tm="0">
                                          <p:val>
                                            <p:fltVal val="0"/>
                                          </p:val>
                                        </p:tav>
                                        <p:tav tm="100000">
                                          <p:val>
                                            <p:strVal val="#ppt_w"/>
                                          </p:val>
                                        </p:tav>
                                      </p:tavLst>
                                    </p:anim>
                                    <p:anim calcmode="lin" valueType="num">
                                      <p:cBhvr>
                                        <p:cTn id="8" dur="500" fill="hold"/>
                                        <p:tgtEl>
                                          <p:spTgt spid="121"/>
                                        </p:tgtEl>
                                        <p:attrNameLst>
                                          <p:attrName>ppt_h</p:attrName>
                                        </p:attrNameLst>
                                      </p:cBhvr>
                                      <p:tavLst>
                                        <p:tav tm="0">
                                          <p:val>
                                            <p:fltVal val="0"/>
                                          </p:val>
                                        </p:tav>
                                        <p:tav tm="100000">
                                          <p:val>
                                            <p:strVal val="#ppt_h"/>
                                          </p:val>
                                        </p:tav>
                                      </p:tavLst>
                                    </p:anim>
                                    <p:anim calcmode="lin" valueType="num">
                                      <p:cBhvr>
                                        <p:cTn id="9" dur="500" fill="hold"/>
                                        <p:tgtEl>
                                          <p:spTgt spid="121"/>
                                        </p:tgtEl>
                                        <p:attrNameLst>
                                          <p:attrName>style.rotation</p:attrName>
                                        </p:attrNameLst>
                                      </p:cBhvr>
                                      <p:tavLst>
                                        <p:tav tm="0">
                                          <p:val>
                                            <p:fltVal val="360"/>
                                          </p:val>
                                        </p:tav>
                                        <p:tav tm="100000">
                                          <p:val>
                                            <p:fltVal val="0"/>
                                          </p:val>
                                        </p:tav>
                                      </p:tavLst>
                                    </p:anim>
                                    <p:animEffect transition="in" filter="fade">
                                      <p:cBhvr>
                                        <p:cTn id="10" dur="500"/>
                                        <p:tgtEl>
                                          <p:spTgt spid="12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9"/>
                                        </p:tgtEl>
                                        <p:attrNameLst>
                                          <p:attrName>style.visibility</p:attrName>
                                        </p:attrNameLst>
                                      </p:cBhvr>
                                      <p:to>
                                        <p:strVal val="visible"/>
                                      </p:to>
                                    </p:set>
                                    <p:animEffect transition="in" filter="wipe(left)">
                                      <p:cBhvr>
                                        <p:cTn id="13" dur="500"/>
                                        <p:tgtEl>
                                          <p:spTgt spid="1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500"/>
                                        <p:tgtEl>
                                          <p:spTgt spid="120"/>
                                        </p:tgtEl>
                                      </p:cBhvr>
                                    </p:animEffect>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wipe(up)">
                                      <p:cBhvr>
                                        <p:cTn id="21" dur="500"/>
                                        <p:tgtEl>
                                          <p:spTgt spid="105"/>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18"/>
                                        </p:tgtEl>
                                        <p:attrNameLst>
                                          <p:attrName>style.visibility</p:attrName>
                                        </p:attrNameLst>
                                      </p:cBhvr>
                                      <p:to>
                                        <p:strVal val="visible"/>
                                      </p:to>
                                    </p:set>
                                    <p:animEffect transition="in" filter="fade">
                                      <p:cBhvr>
                                        <p:cTn id="25" dur="500"/>
                                        <p:tgtEl>
                                          <p:spTgt spid="118"/>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6"/>
                                        </p:tgtEl>
                                        <p:attrNameLst>
                                          <p:attrName>style.visibility</p:attrName>
                                        </p:attrNameLst>
                                      </p:cBhvr>
                                      <p:to>
                                        <p:strVal val="visible"/>
                                      </p:to>
                                    </p:set>
                                    <p:animEffect transition="in" filter="wipe(left)">
                                      <p:cBhvr>
                                        <p:cTn id="29" dur="500"/>
                                        <p:tgtEl>
                                          <p:spTgt spid="13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7"/>
                                        </p:tgtEl>
                                        <p:attrNameLst>
                                          <p:attrName>style.visibility</p:attrName>
                                        </p:attrNameLst>
                                      </p:cBhvr>
                                      <p:to>
                                        <p:strVal val="visible"/>
                                      </p:to>
                                    </p:set>
                                    <p:animEffect transition="in" filter="fade">
                                      <p:cBhvr>
                                        <p:cTn id="32" dur="500"/>
                                        <p:tgtEl>
                                          <p:spTgt spid="13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8"/>
                                        </p:tgtEl>
                                        <p:attrNameLst>
                                          <p:attrName>style.visibility</p:attrName>
                                        </p:attrNameLst>
                                      </p:cBhvr>
                                      <p:to>
                                        <p:strVal val="visible"/>
                                      </p:to>
                                    </p:set>
                                    <p:animEffect transition="in" filter="fade">
                                      <p:cBhvr>
                                        <p:cTn id="35" dur="500"/>
                                        <p:tgtEl>
                                          <p:spTgt spid="138"/>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124"/>
                                        </p:tgtEl>
                                        <p:attrNameLst>
                                          <p:attrName>style.visibility</p:attrName>
                                        </p:attrNameLst>
                                      </p:cBhvr>
                                      <p:to>
                                        <p:strVal val="visible"/>
                                      </p:to>
                                    </p:set>
                                    <p:animEffect transition="in" filter="wipe(left)">
                                      <p:cBhvr>
                                        <p:cTn id="39" dur="500"/>
                                        <p:tgtEl>
                                          <p:spTgt spid="124"/>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128"/>
                                        </p:tgtEl>
                                        <p:attrNameLst>
                                          <p:attrName>style.visibility</p:attrName>
                                        </p:attrNameLst>
                                      </p:cBhvr>
                                      <p:to>
                                        <p:strVal val="visible"/>
                                      </p:to>
                                    </p:set>
                                    <p:animEffect transition="in" filter="fade">
                                      <p:cBhvr>
                                        <p:cTn id="43" dur="500"/>
                                        <p:tgtEl>
                                          <p:spTgt spid="1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9"/>
                                        </p:tgtEl>
                                        <p:attrNameLst>
                                          <p:attrName>style.visibility</p:attrName>
                                        </p:attrNameLst>
                                      </p:cBhvr>
                                      <p:to>
                                        <p:strVal val="visible"/>
                                      </p:to>
                                    </p:set>
                                    <p:animEffect transition="in" filter="fade">
                                      <p:cBhvr>
                                        <p:cTn id="46" dur="500"/>
                                        <p:tgtEl>
                                          <p:spTgt spid="129"/>
                                        </p:tgtEl>
                                      </p:cBhvr>
                                    </p:animEffect>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125"/>
                                        </p:tgtEl>
                                        <p:attrNameLst>
                                          <p:attrName>style.visibility</p:attrName>
                                        </p:attrNameLst>
                                      </p:cBhvr>
                                      <p:to>
                                        <p:strVal val="visible"/>
                                      </p:to>
                                    </p:set>
                                    <p:animEffect transition="in" filter="wipe(left)">
                                      <p:cBhvr>
                                        <p:cTn id="50" dur="500"/>
                                        <p:tgtEl>
                                          <p:spTgt spid="125"/>
                                        </p:tgtEl>
                                      </p:cBhvr>
                                    </p:animEffect>
                                  </p:childTnLst>
                                </p:cTn>
                              </p:par>
                            </p:childTnLst>
                          </p:cTn>
                        </p:par>
                        <p:par>
                          <p:cTn id="51" fill="hold">
                            <p:stCondLst>
                              <p:cond delay="4000"/>
                            </p:stCondLst>
                            <p:childTnLst>
                              <p:par>
                                <p:cTn id="52" presetID="10" presetClass="entr" presetSubtype="0" fill="hold" grpId="0" nodeType="afterEffect">
                                  <p:stCondLst>
                                    <p:cond delay="0"/>
                                  </p:stCondLst>
                                  <p:childTnLst>
                                    <p:set>
                                      <p:cBhvr>
                                        <p:cTn id="53" dur="1" fill="hold">
                                          <p:stCondLst>
                                            <p:cond delay="0"/>
                                          </p:stCondLst>
                                        </p:cTn>
                                        <p:tgtEl>
                                          <p:spTgt spid="130"/>
                                        </p:tgtEl>
                                        <p:attrNameLst>
                                          <p:attrName>style.visibility</p:attrName>
                                        </p:attrNameLst>
                                      </p:cBhvr>
                                      <p:to>
                                        <p:strVal val="visible"/>
                                      </p:to>
                                    </p:set>
                                    <p:animEffect transition="in" filter="fade">
                                      <p:cBhvr>
                                        <p:cTn id="54" dur="500"/>
                                        <p:tgtEl>
                                          <p:spTgt spid="13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33"/>
                                        </p:tgtEl>
                                        <p:attrNameLst>
                                          <p:attrName>style.visibility</p:attrName>
                                        </p:attrNameLst>
                                      </p:cBhvr>
                                      <p:to>
                                        <p:strVal val="visible"/>
                                      </p:to>
                                    </p:set>
                                    <p:animEffect transition="in" filter="fade">
                                      <p:cBhvr>
                                        <p:cTn id="57" dur="500"/>
                                        <p:tgtEl>
                                          <p:spTgt spid="133"/>
                                        </p:tgtEl>
                                      </p:cBhvr>
                                    </p:animEffect>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wipe(left)">
                                      <p:cBhvr>
                                        <p:cTn id="61" dur="500"/>
                                        <p:tgtEl>
                                          <p:spTgt spid="126"/>
                                        </p:tgtEl>
                                      </p:cBhvr>
                                    </p:animEffect>
                                  </p:childTnLst>
                                </p:cTn>
                              </p:par>
                            </p:childTnLst>
                          </p:cTn>
                        </p:par>
                        <p:par>
                          <p:cTn id="62" fill="hold">
                            <p:stCondLst>
                              <p:cond delay="5000"/>
                            </p:stCondLst>
                            <p:childTnLst>
                              <p:par>
                                <p:cTn id="63" presetID="10" presetClass="entr" presetSubtype="0" fill="hold" grpId="0" nodeType="afterEffect">
                                  <p:stCondLst>
                                    <p:cond delay="0"/>
                                  </p:stCondLst>
                                  <p:childTnLst>
                                    <p:set>
                                      <p:cBhvr>
                                        <p:cTn id="64" dur="1" fill="hold">
                                          <p:stCondLst>
                                            <p:cond delay="0"/>
                                          </p:stCondLst>
                                        </p:cTn>
                                        <p:tgtEl>
                                          <p:spTgt spid="131"/>
                                        </p:tgtEl>
                                        <p:attrNameLst>
                                          <p:attrName>style.visibility</p:attrName>
                                        </p:attrNameLst>
                                      </p:cBhvr>
                                      <p:to>
                                        <p:strVal val="visible"/>
                                      </p:to>
                                    </p:set>
                                    <p:animEffect transition="in" filter="fade">
                                      <p:cBhvr>
                                        <p:cTn id="65" dur="500"/>
                                        <p:tgtEl>
                                          <p:spTgt spid="13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4"/>
                                        </p:tgtEl>
                                        <p:attrNameLst>
                                          <p:attrName>style.visibility</p:attrName>
                                        </p:attrNameLst>
                                      </p:cBhvr>
                                      <p:to>
                                        <p:strVal val="visible"/>
                                      </p:to>
                                    </p:set>
                                    <p:animEffect transition="in" filter="fade">
                                      <p:cBhvr>
                                        <p:cTn id="68" dur="500"/>
                                        <p:tgtEl>
                                          <p:spTgt spid="134"/>
                                        </p:tgtEl>
                                      </p:cBhvr>
                                    </p:animEffect>
                                  </p:childTnLst>
                                </p:cTn>
                              </p:par>
                            </p:childTnLst>
                          </p:cTn>
                        </p:par>
                        <p:par>
                          <p:cTn id="69" fill="hold">
                            <p:stCondLst>
                              <p:cond delay="5500"/>
                            </p:stCondLst>
                            <p:childTnLst>
                              <p:par>
                                <p:cTn id="70" presetID="22" presetClass="entr" presetSubtype="8" fill="hold" nodeType="afterEffect">
                                  <p:stCondLst>
                                    <p:cond delay="0"/>
                                  </p:stCondLst>
                                  <p:childTnLst>
                                    <p:set>
                                      <p:cBhvr>
                                        <p:cTn id="71" dur="1" fill="hold">
                                          <p:stCondLst>
                                            <p:cond delay="0"/>
                                          </p:stCondLst>
                                        </p:cTn>
                                        <p:tgtEl>
                                          <p:spTgt spid="127"/>
                                        </p:tgtEl>
                                        <p:attrNameLst>
                                          <p:attrName>style.visibility</p:attrName>
                                        </p:attrNameLst>
                                      </p:cBhvr>
                                      <p:to>
                                        <p:strVal val="visible"/>
                                      </p:to>
                                    </p:set>
                                    <p:animEffect transition="in" filter="wipe(left)">
                                      <p:cBhvr>
                                        <p:cTn id="72" dur="500"/>
                                        <p:tgtEl>
                                          <p:spTgt spid="127"/>
                                        </p:tgtEl>
                                      </p:cBhvr>
                                    </p:animEffect>
                                  </p:childTnLst>
                                </p:cTn>
                              </p:par>
                            </p:childTnLst>
                          </p:cTn>
                        </p:par>
                        <p:par>
                          <p:cTn id="73" fill="hold">
                            <p:stCondLst>
                              <p:cond delay="6000"/>
                            </p:stCondLst>
                            <p:childTnLst>
                              <p:par>
                                <p:cTn id="74" presetID="10" presetClass="entr" presetSubtype="0" fill="hold" grpId="0" nodeType="afterEffect">
                                  <p:stCondLst>
                                    <p:cond delay="0"/>
                                  </p:stCondLst>
                                  <p:childTnLst>
                                    <p:set>
                                      <p:cBhvr>
                                        <p:cTn id="75" dur="1" fill="hold">
                                          <p:stCondLst>
                                            <p:cond delay="0"/>
                                          </p:stCondLst>
                                        </p:cTn>
                                        <p:tgtEl>
                                          <p:spTgt spid="132"/>
                                        </p:tgtEl>
                                        <p:attrNameLst>
                                          <p:attrName>style.visibility</p:attrName>
                                        </p:attrNameLst>
                                      </p:cBhvr>
                                      <p:to>
                                        <p:strVal val="visible"/>
                                      </p:to>
                                    </p:set>
                                    <p:animEffect transition="in" filter="fade">
                                      <p:cBhvr>
                                        <p:cTn id="76" dur="500"/>
                                        <p:tgtEl>
                                          <p:spTgt spid="13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35"/>
                                        </p:tgtEl>
                                        <p:attrNameLst>
                                          <p:attrName>style.visibility</p:attrName>
                                        </p:attrNameLst>
                                      </p:cBhvr>
                                      <p:to>
                                        <p:strVal val="visible"/>
                                      </p:to>
                                    </p:set>
                                    <p:animEffect transition="in" filter="fade">
                                      <p:cBhvr>
                                        <p:cTn id="7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p:bldP spid="120" grpId="0"/>
      <p:bldP spid="128" grpId="0"/>
      <p:bldP spid="129" grpId="0"/>
      <p:bldP spid="130" grpId="0"/>
      <p:bldP spid="131" grpId="0"/>
      <p:bldP spid="132" grpId="0"/>
      <p:bldP spid="133" grpId="0"/>
      <p:bldP spid="134" grpId="0"/>
      <p:bldP spid="135" grpId="0"/>
      <p:bldP spid="136" grpId="0"/>
      <p:bldP spid="137" grpId="0"/>
      <p:bldP spid="1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53" name="Freeform 35"/>
          <p:cNvSpPr/>
          <p:nvPr/>
        </p:nvSpPr>
        <p:spPr>
          <a:xfrm rot="20280238">
            <a:off x="623406" y="2031488"/>
            <a:ext cx="376155" cy="384005"/>
          </a:xfrm>
          <a:custGeom>
            <a:avLst/>
            <a:gdLst/>
            <a:ahLst/>
            <a:cxnLst/>
            <a:rect l="l" t="t" r="r" b="b"/>
            <a:pathLst>
              <a:path w="210312" h="214701">
                <a:moveTo>
                  <a:pt x="189053" y="194356"/>
                </a:moveTo>
                <a:cubicBezTo>
                  <a:pt x="189967" y="194204"/>
                  <a:pt x="190767" y="194394"/>
                  <a:pt x="191453" y="194928"/>
                </a:cubicBezTo>
                <a:cubicBezTo>
                  <a:pt x="192139" y="195461"/>
                  <a:pt x="192558" y="196185"/>
                  <a:pt x="192710" y="197099"/>
                </a:cubicBezTo>
                <a:cubicBezTo>
                  <a:pt x="192863" y="198014"/>
                  <a:pt x="192672" y="198814"/>
                  <a:pt x="192139" y="199500"/>
                </a:cubicBezTo>
                <a:cubicBezTo>
                  <a:pt x="191605" y="200185"/>
                  <a:pt x="190881" y="200604"/>
                  <a:pt x="189967" y="200757"/>
                </a:cubicBezTo>
                <a:cubicBezTo>
                  <a:pt x="179147" y="202281"/>
                  <a:pt x="167107" y="203386"/>
                  <a:pt x="153848" y="204072"/>
                </a:cubicBezTo>
                <a:cubicBezTo>
                  <a:pt x="140589" y="204757"/>
                  <a:pt x="129274" y="205100"/>
                  <a:pt x="119901" y="205100"/>
                </a:cubicBezTo>
                <a:cubicBezTo>
                  <a:pt x="110529" y="205100"/>
                  <a:pt x="97956" y="204986"/>
                  <a:pt x="82182" y="204757"/>
                </a:cubicBezTo>
                <a:cubicBezTo>
                  <a:pt x="66409" y="204529"/>
                  <a:pt x="55017" y="204414"/>
                  <a:pt x="48006" y="204414"/>
                </a:cubicBezTo>
                <a:cubicBezTo>
                  <a:pt x="45873" y="204414"/>
                  <a:pt x="44806" y="203348"/>
                  <a:pt x="44806" y="201214"/>
                </a:cubicBezTo>
                <a:cubicBezTo>
                  <a:pt x="44806" y="199080"/>
                  <a:pt x="45873" y="198014"/>
                  <a:pt x="48006" y="198014"/>
                </a:cubicBezTo>
                <a:cubicBezTo>
                  <a:pt x="55169" y="198014"/>
                  <a:pt x="66599" y="198128"/>
                  <a:pt x="82296" y="198357"/>
                </a:cubicBezTo>
                <a:cubicBezTo>
                  <a:pt x="97994" y="198585"/>
                  <a:pt x="110490" y="198699"/>
                  <a:pt x="119787" y="198699"/>
                </a:cubicBezTo>
                <a:cubicBezTo>
                  <a:pt x="129083" y="198699"/>
                  <a:pt x="140285" y="198357"/>
                  <a:pt x="153391" y="197671"/>
                </a:cubicBezTo>
                <a:cubicBezTo>
                  <a:pt x="166497" y="196985"/>
                  <a:pt x="178385" y="195880"/>
                  <a:pt x="189053" y="194356"/>
                </a:cubicBezTo>
                <a:close/>
                <a:moveTo>
                  <a:pt x="114072" y="161895"/>
                </a:moveTo>
                <a:lnTo>
                  <a:pt x="113386" y="162123"/>
                </a:lnTo>
                <a:lnTo>
                  <a:pt x="114529" y="162352"/>
                </a:lnTo>
                <a:close/>
                <a:moveTo>
                  <a:pt x="141047" y="141092"/>
                </a:moveTo>
                <a:lnTo>
                  <a:pt x="141047" y="141321"/>
                </a:lnTo>
                <a:lnTo>
                  <a:pt x="141047" y="141549"/>
                </a:lnTo>
                <a:lnTo>
                  <a:pt x="141961" y="141092"/>
                </a:lnTo>
                <a:close/>
                <a:moveTo>
                  <a:pt x="66980" y="136520"/>
                </a:moveTo>
                <a:cubicBezTo>
                  <a:pt x="66066" y="139111"/>
                  <a:pt x="65075" y="141473"/>
                  <a:pt x="64008" y="143607"/>
                </a:cubicBezTo>
                <a:cubicBezTo>
                  <a:pt x="60656" y="151074"/>
                  <a:pt x="57684" y="156180"/>
                  <a:pt x="55093" y="158923"/>
                </a:cubicBezTo>
                <a:cubicBezTo>
                  <a:pt x="55245" y="159380"/>
                  <a:pt x="55322" y="159837"/>
                  <a:pt x="55322" y="160295"/>
                </a:cubicBezTo>
                <a:cubicBezTo>
                  <a:pt x="67666" y="160142"/>
                  <a:pt x="76886" y="160218"/>
                  <a:pt x="82982" y="160523"/>
                </a:cubicBezTo>
                <a:cubicBezTo>
                  <a:pt x="87097" y="160676"/>
                  <a:pt x="92583" y="160980"/>
                  <a:pt x="99441" y="161438"/>
                </a:cubicBezTo>
                <a:lnTo>
                  <a:pt x="99441" y="161209"/>
                </a:lnTo>
                <a:cubicBezTo>
                  <a:pt x="103251" y="156637"/>
                  <a:pt x="107366" y="148712"/>
                  <a:pt x="111786" y="137435"/>
                </a:cubicBezTo>
                <a:lnTo>
                  <a:pt x="111100" y="137435"/>
                </a:lnTo>
                <a:cubicBezTo>
                  <a:pt x="88240" y="136825"/>
                  <a:pt x="75362" y="136520"/>
                  <a:pt x="72467" y="136520"/>
                </a:cubicBezTo>
                <a:close/>
                <a:moveTo>
                  <a:pt x="28118" y="133777"/>
                </a:moveTo>
                <a:cubicBezTo>
                  <a:pt x="24308" y="141397"/>
                  <a:pt x="19660" y="149779"/>
                  <a:pt x="14174" y="158923"/>
                </a:cubicBezTo>
                <a:cubicBezTo>
                  <a:pt x="22556" y="160142"/>
                  <a:pt x="33528" y="160676"/>
                  <a:pt x="47092" y="160523"/>
                </a:cubicBezTo>
                <a:lnTo>
                  <a:pt x="47321" y="160523"/>
                </a:lnTo>
                <a:lnTo>
                  <a:pt x="49835" y="157780"/>
                </a:lnTo>
                <a:cubicBezTo>
                  <a:pt x="49378" y="156561"/>
                  <a:pt x="49607" y="155570"/>
                  <a:pt x="50521" y="154808"/>
                </a:cubicBezTo>
                <a:cubicBezTo>
                  <a:pt x="52502" y="152522"/>
                  <a:pt x="55093" y="147874"/>
                  <a:pt x="58293" y="140864"/>
                </a:cubicBezTo>
                <a:lnTo>
                  <a:pt x="60122" y="136749"/>
                </a:lnTo>
                <a:cubicBezTo>
                  <a:pt x="55855" y="136901"/>
                  <a:pt x="52350" y="136977"/>
                  <a:pt x="49607" y="136977"/>
                </a:cubicBezTo>
                <a:cubicBezTo>
                  <a:pt x="40615" y="136825"/>
                  <a:pt x="33452" y="135758"/>
                  <a:pt x="28118" y="133777"/>
                </a:cubicBezTo>
                <a:close/>
                <a:moveTo>
                  <a:pt x="69723" y="129662"/>
                </a:moveTo>
                <a:lnTo>
                  <a:pt x="69495" y="130119"/>
                </a:lnTo>
                <a:lnTo>
                  <a:pt x="69952" y="130119"/>
                </a:lnTo>
                <a:cubicBezTo>
                  <a:pt x="69952" y="129967"/>
                  <a:pt x="69876" y="129815"/>
                  <a:pt x="69723" y="129662"/>
                </a:cubicBezTo>
                <a:close/>
                <a:moveTo>
                  <a:pt x="75667" y="112289"/>
                </a:moveTo>
                <a:lnTo>
                  <a:pt x="75438" y="113432"/>
                </a:lnTo>
                <a:lnTo>
                  <a:pt x="76353" y="112746"/>
                </a:lnTo>
                <a:cubicBezTo>
                  <a:pt x="76048" y="112593"/>
                  <a:pt x="75819" y="112441"/>
                  <a:pt x="75667" y="112289"/>
                </a:cubicBezTo>
                <a:close/>
                <a:moveTo>
                  <a:pt x="39320" y="106802"/>
                </a:moveTo>
                <a:cubicBezTo>
                  <a:pt x="37034" y="113660"/>
                  <a:pt x="34214" y="120747"/>
                  <a:pt x="30861" y="128062"/>
                </a:cubicBezTo>
                <a:cubicBezTo>
                  <a:pt x="35433" y="129586"/>
                  <a:pt x="41682" y="130424"/>
                  <a:pt x="49607" y="130577"/>
                </a:cubicBezTo>
                <a:cubicBezTo>
                  <a:pt x="52655" y="130577"/>
                  <a:pt x="56998" y="130500"/>
                  <a:pt x="62637" y="130348"/>
                </a:cubicBezTo>
                <a:lnTo>
                  <a:pt x="64237" y="126005"/>
                </a:lnTo>
                <a:cubicBezTo>
                  <a:pt x="64085" y="125090"/>
                  <a:pt x="64313" y="124252"/>
                  <a:pt x="64923" y="123490"/>
                </a:cubicBezTo>
                <a:lnTo>
                  <a:pt x="65380" y="123033"/>
                </a:lnTo>
                <a:lnTo>
                  <a:pt x="67209" y="118004"/>
                </a:lnTo>
                <a:lnTo>
                  <a:pt x="70409" y="108174"/>
                </a:lnTo>
                <a:cubicBezTo>
                  <a:pt x="68428" y="108174"/>
                  <a:pt x="66142" y="108098"/>
                  <a:pt x="63551" y="107945"/>
                </a:cubicBezTo>
                <a:cubicBezTo>
                  <a:pt x="60960" y="107793"/>
                  <a:pt x="58446" y="107793"/>
                  <a:pt x="56007" y="107945"/>
                </a:cubicBezTo>
                <a:cubicBezTo>
                  <a:pt x="53569" y="108098"/>
                  <a:pt x="50750" y="108098"/>
                  <a:pt x="47549" y="107945"/>
                </a:cubicBezTo>
                <a:cubicBezTo>
                  <a:pt x="44349" y="107793"/>
                  <a:pt x="41606" y="107412"/>
                  <a:pt x="39320" y="106802"/>
                </a:cubicBezTo>
                <a:close/>
                <a:moveTo>
                  <a:pt x="176937" y="105888"/>
                </a:moveTo>
                <a:cubicBezTo>
                  <a:pt x="167031" y="105888"/>
                  <a:pt x="150800" y="106345"/>
                  <a:pt x="128245" y="107259"/>
                </a:cubicBezTo>
                <a:cubicBezTo>
                  <a:pt x="126569" y="113355"/>
                  <a:pt x="124816" y="119147"/>
                  <a:pt x="122987" y="124633"/>
                </a:cubicBezTo>
                <a:lnTo>
                  <a:pt x="120701" y="131262"/>
                </a:lnTo>
                <a:cubicBezTo>
                  <a:pt x="131826" y="131415"/>
                  <a:pt x="141504" y="131186"/>
                  <a:pt x="149733" y="130577"/>
                </a:cubicBezTo>
                <a:cubicBezTo>
                  <a:pt x="150953" y="130424"/>
                  <a:pt x="153924" y="130119"/>
                  <a:pt x="158649" y="129662"/>
                </a:cubicBezTo>
                <a:cubicBezTo>
                  <a:pt x="162459" y="129205"/>
                  <a:pt x="165583" y="128976"/>
                  <a:pt x="168021" y="128976"/>
                </a:cubicBezTo>
                <a:lnTo>
                  <a:pt x="168707" y="128976"/>
                </a:lnTo>
                <a:cubicBezTo>
                  <a:pt x="172060" y="121052"/>
                  <a:pt x="174879" y="113355"/>
                  <a:pt x="177165" y="105888"/>
                </a:cubicBezTo>
                <a:close/>
                <a:moveTo>
                  <a:pt x="42977" y="94458"/>
                </a:moveTo>
                <a:lnTo>
                  <a:pt x="42520" y="95829"/>
                </a:lnTo>
                <a:lnTo>
                  <a:pt x="42977" y="95601"/>
                </a:lnTo>
                <a:close/>
                <a:moveTo>
                  <a:pt x="82296" y="80970"/>
                </a:moveTo>
                <a:cubicBezTo>
                  <a:pt x="82449" y="84476"/>
                  <a:pt x="81763" y="89505"/>
                  <a:pt x="80239" y="96058"/>
                </a:cubicBezTo>
                <a:cubicBezTo>
                  <a:pt x="79782" y="97887"/>
                  <a:pt x="79248" y="99868"/>
                  <a:pt x="78639" y="102002"/>
                </a:cubicBezTo>
                <a:cubicBezTo>
                  <a:pt x="89459" y="102154"/>
                  <a:pt x="103328" y="101925"/>
                  <a:pt x="120244" y="101316"/>
                </a:cubicBezTo>
                <a:lnTo>
                  <a:pt x="123216" y="101087"/>
                </a:lnTo>
                <a:cubicBezTo>
                  <a:pt x="125197" y="93772"/>
                  <a:pt x="126721" y="87295"/>
                  <a:pt x="127788" y="81656"/>
                </a:cubicBezTo>
                <a:cubicBezTo>
                  <a:pt x="112243" y="81809"/>
                  <a:pt x="97079" y="81580"/>
                  <a:pt x="82296" y="80970"/>
                </a:cubicBezTo>
                <a:close/>
                <a:moveTo>
                  <a:pt x="45720" y="80056"/>
                </a:moveTo>
                <a:lnTo>
                  <a:pt x="45492" y="80742"/>
                </a:lnTo>
                <a:cubicBezTo>
                  <a:pt x="45644" y="80589"/>
                  <a:pt x="45873" y="80437"/>
                  <a:pt x="46178" y="80285"/>
                </a:cubicBezTo>
                <a:close/>
                <a:moveTo>
                  <a:pt x="183338" y="78913"/>
                </a:moveTo>
                <a:cubicBezTo>
                  <a:pt x="182728" y="79523"/>
                  <a:pt x="182042" y="79827"/>
                  <a:pt x="181280" y="79827"/>
                </a:cubicBezTo>
                <a:cubicBezTo>
                  <a:pt x="165278" y="80894"/>
                  <a:pt x="149581" y="81504"/>
                  <a:pt x="134189" y="81656"/>
                </a:cubicBezTo>
                <a:cubicBezTo>
                  <a:pt x="133274" y="87143"/>
                  <a:pt x="131826" y="93543"/>
                  <a:pt x="129845" y="100859"/>
                </a:cubicBezTo>
                <a:cubicBezTo>
                  <a:pt x="151181" y="99944"/>
                  <a:pt x="166878" y="99487"/>
                  <a:pt x="176937" y="99487"/>
                </a:cubicBezTo>
                <a:cubicBezTo>
                  <a:pt x="177699" y="99487"/>
                  <a:pt x="178308" y="99716"/>
                  <a:pt x="178766" y="100173"/>
                </a:cubicBezTo>
                <a:cubicBezTo>
                  <a:pt x="180747" y="93010"/>
                  <a:pt x="182271" y="85923"/>
                  <a:pt x="183338" y="78913"/>
                </a:cubicBezTo>
                <a:close/>
                <a:moveTo>
                  <a:pt x="156363" y="46680"/>
                </a:moveTo>
                <a:lnTo>
                  <a:pt x="156363" y="48966"/>
                </a:lnTo>
                <a:cubicBezTo>
                  <a:pt x="156210" y="51100"/>
                  <a:pt x="155982" y="52548"/>
                  <a:pt x="155677" y="53310"/>
                </a:cubicBezTo>
                <a:cubicBezTo>
                  <a:pt x="154458" y="55596"/>
                  <a:pt x="152324" y="57196"/>
                  <a:pt x="149276" y="58110"/>
                </a:cubicBezTo>
                <a:cubicBezTo>
                  <a:pt x="147905" y="58568"/>
                  <a:pt x="145923" y="58872"/>
                  <a:pt x="143333" y="59025"/>
                </a:cubicBezTo>
                <a:cubicBezTo>
                  <a:pt x="139370" y="59330"/>
                  <a:pt x="136246" y="58339"/>
                  <a:pt x="133960" y="56053"/>
                </a:cubicBezTo>
                <a:cubicBezTo>
                  <a:pt x="132436" y="54377"/>
                  <a:pt x="131369" y="52167"/>
                  <a:pt x="130760" y="49424"/>
                </a:cubicBezTo>
                <a:cubicBezTo>
                  <a:pt x="128321" y="53234"/>
                  <a:pt x="127635" y="56129"/>
                  <a:pt x="128702" y="58110"/>
                </a:cubicBezTo>
                <a:cubicBezTo>
                  <a:pt x="130074" y="61006"/>
                  <a:pt x="133731" y="62454"/>
                  <a:pt x="139675" y="62454"/>
                </a:cubicBezTo>
                <a:cubicBezTo>
                  <a:pt x="146076" y="62454"/>
                  <a:pt x="151181" y="60930"/>
                  <a:pt x="154991" y="57882"/>
                </a:cubicBezTo>
                <a:cubicBezTo>
                  <a:pt x="156668" y="56510"/>
                  <a:pt x="157734" y="54986"/>
                  <a:pt x="158192" y="53310"/>
                </a:cubicBezTo>
                <a:cubicBezTo>
                  <a:pt x="158496" y="51633"/>
                  <a:pt x="158039" y="49652"/>
                  <a:pt x="156820" y="47366"/>
                </a:cubicBezTo>
                <a:cubicBezTo>
                  <a:pt x="156668" y="47061"/>
                  <a:pt x="156515" y="46833"/>
                  <a:pt x="156363" y="46680"/>
                </a:cubicBezTo>
                <a:close/>
                <a:moveTo>
                  <a:pt x="92812" y="45537"/>
                </a:moveTo>
                <a:lnTo>
                  <a:pt x="92355" y="47366"/>
                </a:lnTo>
                <a:cubicBezTo>
                  <a:pt x="91898" y="49805"/>
                  <a:pt x="91212" y="51633"/>
                  <a:pt x="90297" y="52853"/>
                </a:cubicBezTo>
                <a:cubicBezTo>
                  <a:pt x="88773" y="54681"/>
                  <a:pt x="86564" y="55824"/>
                  <a:pt x="83668" y="56282"/>
                </a:cubicBezTo>
                <a:cubicBezTo>
                  <a:pt x="82144" y="56434"/>
                  <a:pt x="80163" y="56510"/>
                  <a:pt x="77724" y="56510"/>
                </a:cubicBezTo>
                <a:cubicBezTo>
                  <a:pt x="73000" y="56358"/>
                  <a:pt x="69876" y="53615"/>
                  <a:pt x="68352" y="48281"/>
                </a:cubicBezTo>
                <a:lnTo>
                  <a:pt x="67895" y="50109"/>
                </a:lnTo>
                <a:cubicBezTo>
                  <a:pt x="67437" y="52091"/>
                  <a:pt x="67895" y="53691"/>
                  <a:pt x="69266" y="54910"/>
                </a:cubicBezTo>
                <a:cubicBezTo>
                  <a:pt x="72314" y="57806"/>
                  <a:pt x="75705" y="59634"/>
                  <a:pt x="79439" y="60396"/>
                </a:cubicBezTo>
                <a:cubicBezTo>
                  <a:pt x="83173" y="61158"/>
                  <a:pt x="86526" y="61044"/>
                  <a:pt x="89497" y="60054"/>
                </a:cubicBezTo>
                <a:cubicBezTo>
                  <a:pt x="92469" y="59063"/>
                  <a:pt x="95022" y="57577"/>
                  <a:pt x="97155" y="55596"/>
                </a:cubicBezTo>
                <a:cubicBezTo>
                  <a:pt x="100051" y="52853"/>
                  <a:pt x="101194" y="50567"/>
                  <a:pt x="100584" y="48738"/>
                </a:cubicBezTo>
                <a:cubicBezTo>
                  <a:pt x="99975" y="46909"/>
                  <a:pt x="97384" y="45842"/>
                  <a:pt x="92812" y="45537"/>
                </a:cubicBezTo>
                <a:close/>
                <a:moveTo>
                  <a:pt x="206312" y="36851"/>
                </a:moveTo>
                <a:cubicBezTo>
                  <a:pt x="207150" y="36698"/>
                  <a:pt x="207912" y="36927"/>
                  <a:pt x="208598" y="37536"/>
                </a:cubicBezTo>
                <a:cubicBezTo>
                  <a:pt x="209284" y="38146"/>
                  <a:pt x="209703" y="38908"/>
                  <a:pt x="209855" y="39822"/>
                </a:cubicBezTo>
                <a:cubicBezTo>
                  <a:pt x="210160" y="43328"/>
                  <a:pt x="210312" y="47061"/>
                  <a:pt x="210312" y="51024"/>
                </a:cubicBezTo>
                <a:cubicBezTo>
                  <a:pt x="210312" y="54986"/>
                  <a:pt x="210236" y="59368"/>
                  <a:pt x="210084" y="64168"/>
                </a:cubicBezTo>
                <a:cubicBezTo>
                  <a:pt x="209931" y="68969"/>
                  <a:pt x="209855" y="72588"/>
                  <a:pt x="209855" y="75027"/>
                </a:cubicBezTo>
                <a:cubicBezTo>
                  <a:pt x="209855" y="105659"/>
                  <a:pt x="209017" y="133625"/>
                  <a:pt x="207341" y="158923"/>
                </a:cubicBezTo>
                <a:cubicBezTo>
                  <a:pt x="207188" y="161819"/>
                  <a:pt x="207188" y="167457"/>
                  <a:pt x="207341" y="175839"/>
                </a:cubicBezTo>
                <a:cubicBezTo>
                  <a:pt x="207493" y="182393"/>
                  <a:pt x="207341" y="187346"/>
                  <a:pt x="206883" y="190698"/>
                </a:cubicBezTo>
                <a:cubicBezTo>
                  <a:pt x="208103" y="191308"/>
                  <a:pt x="208712" y="192299"/>
                  <a:pt x="208712" y="193670"/>
                </a:cubicBezTo>
                <a:lnTo>
                  <a:pt x="208712" y="203957"/>
                </a:lnTo>
                <a:cubicBezTo>
                  <a:pt x="208712" y="204872"/>
                  <a:pt x="208407" y="205634"/>
                  <a:pt x="207798" y="206243"/>
                </a:cubicBezTo>
                <a:cubicBezTo>
                  <a:pt x="207188" y="206853"/>
                  <a:pt x="206502" y="207158"/>
                  <a:pt x="205740" y="207158"/>
                </a:cubicBezTo>
                <a:cubicBezTo>
                  <a:pt x="205131" y="208224"/>
                  <a:pt x="204293" y="208834"/>
                  <a:pt x="203226" y="208986"/>
                </a:cubicBezTo>
                <a:cubicBezTo>
                  <a:pt x="184633" y="211577"/>
                  <a:pt x="160325" y="213025"/>
                  <a:pt x="130302" y="213330"/>
                </a:cubicBezTo>
                <a:cubicBezTo>
                  <a:pt x="90374" y="213787"/>
                  <a:pt x="66142" y="214244"/>
                  <a:pt x="57608" y="214701"/>
                </a:cubicBezTo>
                <a:cubicBezTo>
                  <a:pt x="56693" y="214701"/>
                  <a:pt x="55893" y="214435"/>
                  <a:pt x="55207" y="213901"/>
                </a:cubicBezTo>
                <a:cubicBezTo>
                  <a:pt x="54522" y="213368"/>
                  <a:pt x="54179" y="212644"/>
                  <a:pt x="54179" y="211730"/>
                </a:cubicBezTo>
                <a:cubicBezTo>
                  <a:pt x="54179" y="210815"/>
                  <a:pt x="54445" y="210015"/>
                  <a:pt x="54979" y="209329"/>
                </a:cubicBezTo>
                <a:cubicBezTo>
                  <a:pt x="55512" y="208644"/>
                  <a:pt x="56236" y="208301"/>
                  <a:pt x="57150" y="208301"/>
                </a:cubicBezTo>
                <a:cubicBezTo>
                  <a:pt x="65532" y="207843"/>
                  <a:pt x="89840" y="207386"/>
                  <a:pt x="130074" y="206929"/>
                </a:cubicBezTo>
                <a:cubicBezTo>
                  <a:pt x="159030" y="206624"/>
                  <a:pt x="182423" y="205253"/>
                  <a:pt x="200254" y="202814"/>
                </a:cubicBezTo>
                <a:cubicBezTo>
                  <a:pt x="200102" y="202357"/>
                  <a:pt x="200025" y="201824"/>
                  <a:pt x="200025" y="201214"/>
                </a:cubicBezTo>
                <a:lnTo>
                  <a:pt x="200483" y="198699"/>
                </a:lnTo>
                <a:cubicBezTo>
                  <a:pt x="200635" y="198395"/>
                  <a:pt x="200711" y="198166"/>
                  <a:pt x="200711" y="198014"/>
                </a:cubicBezTo>
                <a:lnTo>
                  <a:pt x="200711" y="197556"/>
                </a:lnTo>
                <a:lnTo>
                  <a:pt x="200711" y="196871"/>
                </a:lnTo>
                <a:lnTo>
                  <a:pt x="200711" y="194813"/>
                </a:lnTo>
                <a:lnTo>
                  <a:pt x="200711" y="194585"/>
                </a:lnTo>
                <a:cubicBezTo>
                  <a:pt x="200254" y="193975"/>
                  <a:pt x="200102" y="193289"/>
                  <a:pt x="200254" y="192527"/>
                </a:cubicBezTo>
                <a:cubicBezTo>
                  <a:pt x="200864" y="188717"/>
                  <a:pt x="201092" y="183155"/>
                  <a:pt x="200940" y="175839"/>
                </a:cubicBezTo>
                <a:cubicBezTo>
                  <a:pt x="200787" y="167305"/>
                  <a:pt x="200787" y="161514"/>
                  <a:pt x="200940" y="158466"/>
                </a:cubicBezTo>
                <a:cubicBezTo>
                  <a:pt x="202616" y="133472"/>
                  <a:pt x="203454" y="105659"/>
                  <a:pt x="203454" y="75027"/>
                </a:cubicBezTo>
                <a:cubicBezTo>
                  <a:pt x="203454" y="72284"/>
                  <a:pt x="203531" y="68359"/>
                  <a:pt x="203683" y="63254"/>
                </a:cubicBezTo>
                <a:cubicBezTo>
                  <a:pt x="203835" y="58149"/>
                  <a:pt x="203912" y="54339"/>
                  <a:pt x="203912" y="51824"/>
                </a:cubicBezTo>
                <a:cubicBezTo>
                  <a:pt x="203912" y="49309"/>
                  <a:pt x="203759" y="45461"/>
                  <a:pt x="203454" y="40280"/>
                </a:cubicBezTo>
                <a:cubicBezTo>
                  <a:pt x="203302" y="39518"/>
                  <a:pt x="203531" y="38794"/>
                  <a:pt x="204140" y="38108"/>
                </a:cubicBezTo>
                <a:cubicBezTo>
                  <a:pt x="204750" y="37422"/>
                  <a:pt x="205474" y="37003"/>
                  <a:pt x="206312" y="36851"/>
                </a:cubicBezTo>
                <a:close/>
                <a:moveTo>
                  <a:pt x="192482" y="32507"/>
                </a:moveTo>
                <a:lnTo>
                  <a:pt x="192024" y="48281"/>
                </a:lnTo>
                <a:cubicBezTo>
                  <a:pt x="191720" y="58796"/>
                  <a:pt x="191262" y="66721"/>
                  <a:pt x="190653" y="72055"/>
                </a:cubicBezTo>
                <a:cubicBezTo>
                  <a:pt x="188976" y="88209"/>
                  <a:pt x="185243" y="103945"/>
                  <a:pt x="179451" y="119261"/>
                </a:cubicBezTo>
                <a:cubicBezTo>
                  <a:pt x="173660" y="134577"/>
                  <a:pt x="166040" y="150770"/>
                  <a:pt x="156591" y="167838"/>
                </a:cubicBezTo>
                <a:cubicBezTo>
                  <a:pt x="155982" y="168905"/>
                  <a:pt x="155067" y="169439"/>
                  <a:pt x="153848" y="169439"/>
                </a:cubicBezTo>
                <a:cubicBezTo>
                  <a:pt x="153086" y="170048"/>
                  <a:pt x="152172" y="170277"/>
                  <a:pt x="151105" y="170124"/>
                </a:cubicBezTo>
                <a:lnTo>
                  <a:pt x="147676" y="169439"/>
                </a:lnTo>
                <a:lnTo>
                  <a:pt x="146762" y="168981"/>
                </a:lnTo>
                <a:cubicBezTo>
                  <a:pt x="146304" y="169439"/>
                  <a:pt x="145695" y="169667"/>
                  <a:pt x="144933" y="169667"/>
                </a:cubicBezTo>
                <a:cubicBezTo>
                  <a:pt x="138684" y="169667"/>
                  <a:pt x="132169" y="169515"/>
                  <a:pt x="125388" y="169210"/>
                </a:cubicBezTo>
                <a:cubicBezTo>
                  <a:pt x="118606" y="168905"/>
                  <a:pt x="110833" y="168486"/>
                  <a:pt x="102070" y="167953"/>
                </a:cubicBezTo>
                <a:cubicBezTo>
                  <a:pt x="93307" y="167419"/>
                  <a:pt x="86792" y="167076"/>
                  <a:pt x="82525" y="166924"/>
                </a:cubicBezTo>
                <a:cubicBezTo>
                  <a:pt x="80544" y="166619"/>
                  <a:pt x="73686" y="166543"/>
                  <a:pt x="61951" y="166695"/>
                </a:cubicBezTo>
                <a:cubicBezTo>
                  <a:pt x="50216" y="166848"/>
                  <a:pt x="43053" y="166924"/>
                  <a:pt x="40463" y="166924"/>
                </a:cubicBezTo>
                <a:cubicBezTo>
                  <a:pt x="40463" y="167686"/>
                  <a:pt x="40539" y="168677"/>
                  <a:pt x="40691" y="169896"/>
                </a:cubicBezTo>
                <a:cubicBezTo>
                  <a:pt x="40691" y="170353"/>
                  <a:pt x="40844" y="173172"/>
                  <a:pt x="41148" y="178354"/>
                </a:cubicBezTo>
                <a:cubicBezTo>
                  <a:pt x="41301" y="181859"/>
                  <a:pt x="41453" y="184450"/>
                  <a:pt x="41606" y="186126"/>
                </a:cubicBezTo>
                <a:cubicBezTo>
                  <a:pt x="41606" y="186736"/>
                  <a:pt x="41682" y="187269"/>
                  <a:pt x="41834" y="187727"/>
                </a:cubicBezTo>
                <a:cubicBezTo>
                  <a:pt x="42596" y="187879"/>
                  <a:pt x="43511" y="187955"/>
                  <a:pt x="44577" y="187955"/>
                </a:cubicBezTo>
                <a:cubicBezTo>
                  <a:pt x="47168" y="188108"/>
                  <a:pt x="50673" y="188108"/>
                  <a:pt x="55093" y="187955"/>
                </a:cubicBezTo>
                <a:lnTo>
                  <a:pt x="66523" y="187269"/>
                </a:lnTo>
                <a:cubicBezTo>
                  <a:pt x="70943" y="187117"/>
                  <a:pt x="73381" y="187041"/>
                  <a:pt x="73838" y="187041"/>
                </a:cubicBezTo>
                <a:cubicBezTo>
                  <a:pt x="77648" y="186888"/>
                  <a:pt x="83516" y="186774"/>
                  <a:pt x="91440" y="186698"/>
                </a:cubicBezTo>
                <a:cubicBezTo>
                  <a:pt x="99365" y="186622"/>
                  <a:pt x="106414" y="186469"/>
                  <a:pt x="112586" y="186241"/>
                </a:cubicBezTo>
                <a:cubicBezTo>
                  <a:pt x="118758" y="186012"/>
                  <a:pt x="124664" y="185745"/>
                  <a:pt x="130302" y="185441"/>
                </a:cubicBezTo>
                <a:cubicBezTo>
                  <a:pt x="135027" y="185136"/>
                  <a:pt x="143637" y="185136"/>
                  <a:pt x="156134" y="185441"/>
                </a:cubicBezTo>
                <a:cubicBezTo>
                  <a:pt x="167107" y="185745"/>
                  <a:pt x="175489" y="185517"/>
                  <a:pt x="181280" y="184755"/>
                </a:cubicBezTo>
                <a:lnTo>
                  <a:pt x="182423" y="184755"/>
                </a:lnTo>
                <a:cubicBezTo>
                  <a:pt x="183185" y="183688"/>
                  <a:pt x="184176" y="183231"/>
                  <a:pt x="185395" y="183383"/>
                </a:cubicBezTo>
                <a:cubicBezTo>
                  <a:pt x="187071" y="183536"/>
                  <a:pt x="188900" y="183612"/>
                  <a:pt x="190881" y="183612"/>
                </a:cubicBezTo>
                <a:cubicBezTo>
                  <a:pt x="190881" y="152827"/>
                  <a:pt x="191186" y="118308"/>
                  <a:pt x="191796" y="80056"/>
                </a:cubicBezTo>
                <a:cubicBezTo>
                  <a:pt x="191796" y="77008"/>
                  <a:pt x="192024" y="72207"/>
                  <a:pt x="192482" y="65654"/>
                </a:cubicBezTo>
                <a:cubicBezTo>
                  <a:pt x="192939" y="59101"/>
                  <a:pt x="193244" y="54377"/>
                  <a:pt x="193396" y="51481"/>
                </a:cubicBezTo>
                <a:cubicBezTo>
                  <a:pt x="193548" y="43861"/>
                  <a:pt x="193244" y="37536"/>
                  <a:pt x="192482" y="32507"/>
                </a:cubicBezTo>
                <a:close/>
                <a:moveTo>
                  <a:pt x="78867" y="11476"/>
                </a:moveTo>
                <a:cubicBezTo>
                  <a:pt x="77648" y="11628"/>
                  <a:pt x="76200" y="12390"/>
                  <a:pt x="74524" y="13762"/>
                </a:cubicBezTo>
                <a:cubicBezTo>
                  <a:pt x="74372" y="14067"/>
                  <a:pt x="74143" y="14295"/>
                  <a:pt x="73838" y="14448"/>
                </a:cubicBezTo>
                <a:lnTo>
                  <a:pt x="73838" y="32507"/>
                </a:lnTo>
                <a:cubicBezTo>
                  <a:pt x="73838" y="39213"/>
                  <a:pt x="73991" y="43328"/>
                  <a:pt x="74295" y="44852"/>
                </a:cubicBezTo>
                <a:cubicBezTo>
                  <a:pt x="74905" y="48357"/>
                  <a:pt x="76048" y="50109"/>
                  <a:pt x="77724" y="50109"/>
                </a:cubicBezTo>
                <a:cubicBezTo>
                  <a:pt x="79858" y="50109"/>
                  <a:pt x="81458" y="50033"/>
                  <a:pt x="82525" y="49881"/>
                </a:cubicBezTo>
                <a:cubicBezTo>
                  <a:pt x="83897" y="49728"/>
                  <a:pt x="84811" y="49347"/>
                  <a:pt x="85268" y="48738"/>
                </a:cubicBezTo>
                <a:cubicBezTo>
                  <a:pt x="85573" y="48433"/>
                  <a:pt x="85878" y="47519"/>
                  <a:pt x="86183" y="45995"/>
                </a:cubicBezTo>
                <a:cubicBezTo>
                  <a:pt x="86487" y="44318"/>
                  <a:pt x="86716" y="42185"/>
                  <a:pt x="86868" y="39594"/>
                </a:cubicBezTo>
                <a:cubicBezTo>
                  <a:pt x="87021" y="33955"/>
                  <a:pt x="86640" y="28545"/>
                  <a:pt x="85725" y="23363"/>
                </a:cubicBezTo>
                <a:cubicBezTo>
                  <a:pt x="84506" y="17724"/>
                  <a:pt x="82982" y="13991"/>
                  <a:pt x="81153" y="12162"/>
                </a:cubicBezTo>
                <a:cubicBezTo>
                  <a:pt x="80391" y="11552"/>
                  <a:pt x="79629" y="11324"/>
                  <a:pt x="78867" y="11476"/>
                </a:cubicBezTo>
                <a:close/>
                <a:moveTo>
                  <a:pt x="142875" y="6447"/>
                </a:moveTo>
                <a:cubicBezTo>
                  <a:pt x="140285" y="6752"/>
                  <a:pt x="138913" y="6904"/>
                  <a:pt x="138761" y="6904"/>
                </a:cubicBezTo>
                <a:lnTo>
                  <a:pt x="138303" y="6904"/>
                </a:lnTo>
                <a:cubicBezTo>
                  <a:pt x="138456" y="7361"/>
                  <a:pt x="138532" y="7818"/>
                  <a:pt x="138532" y="8276"/>
                </a:cubicBezTo>
                <a:cubicBezTo>
                  <a:pt x="138532" y="11476"/>
                  <a:pt x="138342" y="16162"/>
                  <a:pt x="137961" y="22335"/>
                </a:cubicBezTo>
                <a:cubicBezTo>
                  <a:pt x="137580" y="28507"/>
                  <a:pt x="137389" y="31974"/>
                  <a:pt x="137389" y="32736"/>
                </a:cubicBezTo>
                <a:lnTo>
                  <a:pt x="137389" y="33422"/>
                </a:lnTo>
                <a:cubicBezTo>
                  <a:pt x="137237" y="34336"/>
                  <a:pt x="137122" y="35555"/>
                  <a:pt x="137046" y="37079"/>
                </a:cubicBezTo>
                <a:cubicBezTo>
                  <a:pt x="136970" y="38603"/>
                  <a:pt x="136932" y="39518"/>
                  <a:pt x="136932" y="39822"/>
                </a:cubicBezTo>
                <a:cubicBezTo>
                  <a:pt x="137084" y="40432"/>
                  <a:pt x="137008" y="41042"/>
                  <a:pt x="136703" y="41651"/>
                </a:cubicBezTo>
                <a:cubicBezTo>
                  <a:pt x="136551" y="43937"/>
                  <a:pt x="136627" y="45842"/>
                  <a:pt x="136932" y="47366"/>
                </a:cubicBezTo>
                <a:cubicBezTo>
                  <a:pt x="137237" y="49347"/>
                  <a:pt x="137770" y="50719"/>
                  <a:pt x="138532" y="51481"/>
                </a:cubicBezTo>
                <a:cubicBezTo>
                  <a:pt x="139446" y="52395"/>
                  <a:pt x="140894" y="52776"/>
                  <a:pt x="142875" y="52624"/>
                </a:cubicBezTo>
                <a:cubicBezTo>
                  <a:pt x="145009" y="52472"/>
                  <a:pt x="146533" y="52243"/>
                  <a:pt x="147447" y="51938"/>
                </a:cubicBezTo>
                <a:cubicBezTo>
                  <a:pt x="148667" y="51633"/>
                  <a:pt x="149429" y="51176"/>
                  <a:pt x="149733" y="50567"/>
                </a:cubicBezTo>
                <a:lnTo>
                  <a:pt x="149962" y="48738"/>
                </a:lnTo>
                <a:lnTo>
                  <a:pt x="149962" y="43709"/>
                </a:lnTo>
                <a:lnTo>
                  <a:pt x="149733" y="43709"/>
                </a:lnTo>
                <a:cubicBezTo>
                  <a:pt x="148819" y="43556"/>
                  <a:pt x="148095" y="43099"/>
                  <a:pt x="147562" y="42337"/>
                </a:cubicBezTo>
                <a:cubicBezTo>
                  <a:pt x="147028" y="41575"/>
                  <a:pt x="146838" y="40813"/>
                  <a:pt x="146990" y="40051"/>
                </a:cubicBezTo>
                <a:cubicBezTo>
                  <a:pt x="147295" y="38527"/>
                  <a:pt x="148133" y="37613"/>
                  <a:pt x="149505" y="37308"/>
                </a:cubicBezTo>
                <a:cubicBezTo>
                  <a:pt x="149352" y="34260"/>
                  <a:pt x="149048" y="31059"/>
                  <a:pt x="148590" y="27707"/>
                </a:cubicBezTo>
                <a:cubicBezTo>
                  <a:pt x="147828" y="21611"/>
                  <a:pt x="147066" y="16505"/>
                  <a:pt x="146304" y="12390"/>
                </a:cubicBezTo>
                <a:cubicBezTo>
                  <a:pt x="145695" y="10257"/>
                  <a:pt x="145161" y="8580"/>
                  <a:pt x="144704" y="7361"/>
                </a:cubicBezTo>
                <a:lnTo>
                  <a:pt x="144247" y="6447"/>
                </a:lnTo>
                <a:close/>
                <a:moveTo>
                  <a:pt x="142190" y="46"/>
                </a:moveTo>
                <a:cubicBezTo>
                  <a:pt x="144323" y="-106"/>
                  <a:pt x="146076" y="122"/>
                  <a:pt x="147447" y="732"/>
                </a:cubicBezTo>
                <a:cubicBezTo>
                  <a:pt x="148819" y="1494"/>
                  <a:pt x="149886" y="2942"/>
                  <a:pt x="150648" y="5075"/>
                </a:cubicBezTo>
                <a:cubicBezTo>
                  <a:pt x="151257" y="6599"/>
                  <a:pt x="151867" y="8580"/>
                  <a:pt x="152477" y="11019"/>
                </a:cubicBezTo>
                <a:cubicBezTo>
                  <a:pt x="153391" y="15286"/>
                  <a:pt x="154229" y="20620"/>
                  <a:pt x="154991" y="27021"/>
                </a:cubicBezTo>
                <a:lnTo>
                  <a:pt x="155220" y="27021"/>
                </a:lnTo>
                <a:cubicBezTo>
                  <a:pt x="156439" y="27021"/>
                  <a:pt x="158687" y="27097"/>
                  <a:pt x="161964" y="27249"/>
                </a:cubicBezTo>
                <a:cubicBezTo>
                  <a:pt x="165240" y="27402"/>
                  <a:pt x="167831" y="27402"/>
                  <a:pt x="169736" y="27249"/>
                </a:cubicBezTo>
                <a:cubicBezTo>
                  <a:pt x="171641" y="27097"/>
                  <a:pt x="173508" y="26792"/>
                  <a:pt x="175337" y="26335"/>
                </a:cubicBezTo>
                <a:cubicBezTo>
                  <a:pt x="175641" y="26183"/>
                  <a:pt x="175870" y="26106"/>
                  <a:pt x="176022" y="26106"/>
                </a:cubicBezTo>
                <a:cubicBezTo>
                  <a:pt x="176784" y="25497"/>
                  <a:pt x="177623" y="25268"/>
                  <a:pt x="178537" y="25421"/>
                </a:cubicBezTo>
                <a:cubicBezTo>
                  <a:pt x="180823" y="25725"/>
                  <a:pt x="183566" y="25649"/>
                  <a:pt x="186767" y="25192"/>
                </a:cubicBezTo>
                <a:lnTo>
                  <a:pt x="186767" y="24278"/>
                </a:lnTo>
                <a:cubicBezTo>
                  <a:pt x="186919" y="23363"/>
                  <a:pt x="187338" y="22601"/>
                  <a:pt x="188024" y="21992"/>
                </a:cubicBezTo>
                <a:cubicBezTo>
                  <a:pt x="188710" y="21382"/>
                  <a:pt x="189434" y="21153"/>
                  <a:pt x="190196" y="21306"/>
                </a:cubicBezTo>
                <a:cubicBezTo>
                  <a:pt x="190653" y="21306"/>
                  <a:pt x="191034" y="21382"/>
                  <a:pt x="191339" y="21534"/>
                </a:cubicBezTo>
                <a:cubicBezTo>
                  <a:pt x="191796" y="21077"/>
                  <a:pt x="192329" y="20772"/>
                  <a:pt x="192939" y="20620"/>
                </a:cubicBezTo>
                <a:cubicBezTo>
                  <a:pt x="194920" y="19858"/>
                  <a:pt x="196215" y="20544"/>
                  <a:pt x="196825" y="22677"/>
                </a:cubicBezTo>
                <a:cubicBezTo>
                  <a:pt x="199111" y="29840"/>
                  <a:pt x="200102" y="39518"/>
                  <a:pt x="199797" y="51710"/>
                </a:cubicBezTo>
                <a:cubicBezTo>
                  <a:pt x="199644" y="54605"/>
                  <a:pt x="199340" y="59292"/>
                  <a:pt x="198882" y="65769"/>
                </a:cubicBezTo>
                <a:cubicBezTo>
                  <a:pt x="198425" y="72246"/>
                  <a:pt x="198197" y="77008"/>
                  <a:pt x="198197" y="80056"/>
                </a:cubicBezTo>
                <a:cubicBezTo>
                  <a:pt x="197587" y="118461"/>
                  <a:pt x="197282" y="153132"/>
                  <a:pt x="197282" y="184069"/>
                </a:cubicBezTo>
                <a:cubicBezTo>
                  <a:pt x="198349" y="184679"/>
                  <a:pt x="198882" y="185593"/>
                  <a:pt x="198882" y="186812"/>
                </a:cubicBezTo>
                <a:cubicBezTo>
                  <a:pt x="198882" y="188031"/>
                  <a:pt x="198349" y="188946"/>
                  <a:pt x="197282" y="189555"/>
                </a:cubicBezTo>
                <a:lnTo>
                  <a:pt x="197282" y="191841"/>
                </a:lnTo>
                <a:cubicBezTo>
                  <a:pt x="197282" y="193975"/>
                  <a:pt x="196215" y="195042"/>
                  <a:pt x="194082" y="195042"/>
                </a:cubicBezTo>
                <a:cubicBezTo>
                  <a:pt x="191948" y="195042"/>
                  <a:pt x="190881" y="193975"/>
                  <a:pt x="190881" y="191841"/>
                </a:cubicBezTo>
                <a:lnTo>
                  <a:pt x="190881" y="190013"/>
                </a:lnTo>
                <a:cubicBezTo>
                  <a:pt x="188595" y="190013"/>
                  <a:pt x="186614" y="189936"/>
                  <a:pt x="184938" y="189784"/>
                </a:cubicBezTo>
                <a:lnTo>
                  <a:pt x="184481" y="189784"/>
                </a:lnTo>
                <a:cubicBezTo>
                  <a:pt x="183871" y="190546"/>
                  <a:pt x="183109" y="191003"/>
                  <a:pt x="182195" y="191156"/>
                </a:cubicBezTo>
                <a:cubicBezTo>
                  <a:pt x="176099" y="191918"/>
                  <a:pt x="167412" y="192146"/>
                  <a:pt x="156134" y="191841"/>
                </a:cubicBezTo>
                <a:cubicBezTo>
                  <a:pt x="143790" y="191537"/>
                  <a:pt x="135332" y="191537"/>
                  <a:pt x="130760" y="191841"/>
                </a:cubicBezTo>
                <a:cubicBezTo>
                  <a:pt x="125121" y="192146"/>
                  <a:pt x="119177" y="192413"/>
                  <a:pt x="112929" y="192642"/>
                </a:cubicBezTo>
                <a:cubicBezTo>
                  <a:pt x="106680" y="192870"/>
                  <a:pt x="99594" y="193023"/>
                  <a:pt x="91669" y="193099"/>
                </a:cubicBezTo>
                <a:cubicBezTo>
                  <a:pt x="83744" y="193175"/>
                  <a:pt x="77801" y="193289"/>
                  <a:pt x="73838" y="193442"/>
                </a:cubicBezTo>
                <a:cubicBezTo>
                  <a:pt x="73381" y="193442"/>
                  <a:pt x="70943" y="193518"/>
                  <a:pt x="66523" y="193670"/>
                </a:cubicBezTo>
                <a:lnTo>
                  <a:pt x="55322" y="194356"/>
                </a:lnTo>
                <a:cubicBezTo>
                  <a:pt x="50750" y="194508"/>
                  <a:pt x="47092" y="194508"/>
                  <a:pt x="44349" y="194356"/>
                </a:cubicBezTo>
                <a:cubicBezTo>
                  <a:pt x="42672" y="194356"/>
                  <a:pt x="41301" y="194204"/>
                  <a:pt x="40234" y="193899"/>
                </a:cubicBezTo>
                <a:cubicBezTo>
                  <a:pt x="39624" y="193899"/>
                  <a:pt x="39091" y="193823"/>
                  <a:pt x="38634" y="193670"/>
                </a:cubicBezTo>
                <a:cubicBezTo>
                  <a:pt x="37719" y="193365"/>
                  <a:pt x="37034" y="192984"/>
                  <a:pt x="36576" y="192527"/>
                </a:cubicBezTo>
                <a:lnTo>
                  <a:pt x="35662" y="190927"/>
                </a:lnTo>
                <a:lnTo>
                  <a:pt x="35662" y="190470"/>
                </a:lnTo>
                <a:cubicBezTo>
                  <a:pt x="35662" y="190165"/>
                  <a:pt x="35586" y="189860"/>
                  <a:pt x="35433" y="189555"/>
                </a:cubicBezTo>
                <a:cubicBezTo>
                  <a:pt x="35433" y="188793"/>
                  <a:pt x="35357" y="187879"/>
                  <a:pt x="35205" y="186812"/>
                </a:cubicBezTo>
                <a:cubicBezTo>
                  <a:pt x="35052" y="184983"/>
                  <a:pt x="34900" y="182240"/>
                  <a:pt x="34748" y="178583"/>
                </a:cubicBezTo>
                <a:cubicBezTo>
                  <a:pt x="34443" y="173553"/>
                  <a:pt x="34290" y="170734"/>
                  <a:pt x="34290" y="170124"/>
                </a:cubicBezTo>
                <a:cubicBezTo>
                  <a:pt x="34138" y="168600"/>
                  <a:pt x="34062" y="167457"/>
                  <a:pt x="34062" y="166695"/>
                </a:cubicBezTo>
                <a:cubicBezTo>
                  <a:pt x="21717" y="166391"/>
                  <a:pt x="11202" y="165248"/>
                  <a:pt x="2515" y="163266"/>
                </a:cubicBezTo>
                <a:cubicBezTo>
                  <a:pt x="1601" y="162962"/>
                  <a:pt x="915" y="162428"/>
                  <a:pt x="458" y="161666"/>
                </a:cubicBezTo>
                <a:cubicBezTo>
                  <a:pt x="0" y="160904"/>
                  <a:pt x="-114" y="160104"/>
                  <a:pt x="115" y="159266"/>
                </a:cubicBezTo>
                <a:cubicBezTo>
                  <a:pt x="343" y="158428"/>
                  <a:pt x="839" y="157780"/>
                  <a:pt x="1601" y="157323"/>
                </a:cubicBezTo>
                <a:cubicBezTo>
                  <a:pt x="2363" y="156866"/>
                  <a:pt x="3125" y="156713"/>
                  <a:pt x="3887" y="156866"/>
                </a:cubicBezTo>
                <a:cubicBezTo>
                  <a:pt x="5411" y="157323"/>
                  <a:pt x="6858" y="157628"/>
                  <a:pt x="8230" y="157780"/>
                </a:cubicBezTo>
                <a:cubicBezTo>
                  <a:pt x="8078" y="157018"/>
                  <a:pt x="8230" y="156332"/>
                  <a:pt x="8687" y="155723"/>
                </a:cubicBezTo>
                <a:cubicBezTo>
                  <a:pt x="18593" y="139416"/>
                  <a:pt x="26289" y="124023"/>
                  <a:pt x="31776" y="109545"/>
                </a:cubicBezTo>
                <a:cubicBezTo>
                  <a:pt x="37110" y="95372"/>
                  <a:pt x="40082" y="80285"/>
                  <a:pt x="40691" y="64283"/>
                </a:cubicBezTo>
                <a:cubicBezTo>
                  <a:pt x="40844" y="61235"/>
                  <a:pt x="40691" y="56510"/>
                  <a:pt x="40234" y="50109"/>
                </a:cubicBezTo>
                <a:cubicBezTo>
                  <a:pt x="39777" y="43251"/>
                  <a:pt x="39548" y="38375"/>
                  <a:pt x="39548" y="35479"/>
                </a:cubicBezTo>
                <a:cubicBezTo>
                  <a:pt x="39548" y="33345"/>
                  <a:pt x="40615" y="32279"/>
                  <a:pt x="42749" y="32279"/>
                </a:cubicBezTo>
                <a:cubicBezTo>
                  <a:pt x="43358" y="32279"/>
                  <a:pt x="43892" y="32431"/>
                  <a:pt x="44349" y="32736"/>
                </a:cubicBezTo>
                <a:cubicBezTo>
                  <a:pt x="44958" y="32126"/>
                  <a:pt x="45720" y="31821"/>
                  <a:pt x="46635" y="31821"/>
                </a:cubicBezTo>
                <a:cubicBezTo>
                  <a:pt x="52883" y="31821"/>
                  <a:pt x="58293" y="31593"/>
                  <a:pt x="62865" y="31136"/>
                </a:cubicBezTo>
                <a:cubicBezTo>
                  <a:pt x="63627" y="30983"/>
                  <a:pt x="64351" y="31212"/>
                  <a:pt x="65037" y="31821"/>
                </a:cubicBezTo>
                <a:cubicBezTo>
                  <a:pt x="65723" y="32431"/>
                  <a:pt x="66142" y="33155"/>
                  <a:pt x="66294" y="33993"/>
                </a:cubicBezTo>
                <a:cubicBezTo>
                  <a:pt x="66447" y="34831"/>
                  <a:pt x="66218" y="35593"/>
                  <a:pt x="65609" y="36279"/>
                </a:cubicBezTo>
                <a:cubicBezTo>
                  <a:pt x="64999" y="36965"/>
                  <a:pt x="64237" y="37384"/>
                  <a:pt x="63323" y="37536"/>
                </a:cubicBezTo>
                <a:cubicBezTo>
                  <a:pt x="58751" y="37994"/>
                  <a:pt x="53188" y="38222"/>
                  <a:pt x="46635" y="38222"/>
                </a:cubicBezTo>
                <a:lnTo>
                  <a:pt x="45949" y="38222"/>
                </a:lnTo>
                <a:cubicBezTo>
                  <a:pt x="46101" y="40203"/>
                  <a:pt x="46330" y="44013"/>
                  <a:pt x="46635" y="49652"/>
                </a:cubicBezTo>
                <a:cubicBezTo>
                  <a:pt x="47092" y="55901"/>
                  <a:pt x="47244" y="60930"/>
                  <a:pt x="47092" y="64740"/>
                </a:cubicBezTo>
                <a:cubicBezTo>
                  <a:pt x="46940" y="67635"/>
                  <a:pt x="46711" y="70607"/>
                  <a:pt x="46406" y="73655"/>
                </a:cubicBezTo>
                <a:cubicBezTo>
                  <a:pt x="49607" y="74722"/>
                  <a:pt x="54179" y="75179"/>
                  <a:pt x="60122" y="75027"/>
                </a:cubicBezTo>
                <a:cubicBezTo>
                  <a:pt x="61037" y="75027"/>
                  <a:pt x="61951" y="74989"/>
                  <a:pt x="62865" y="74913"/>
                </a:cubicBezTo>
                <a:cubicBezTo>
                  <a:pt x="63780" y="74836"/>
                  <a:pt x="64809" y="74760"/>
                  <a:pt x="65952" y="74684"/>
                </a:cubicBezTo>
                <a:cubicBezTo>
                  <a:pt x="67095" y="74608"/>
                  <a:pt x="68047" y="74570"/>
                  <a:pt x="68809" y="74570"/>
                </a:cubicBezTo>
                <a:cubicBezTo>
                  <a:pt x="72314" y="74265"/>
                  <a:pt x="75134" y="74189"/>
                  <a:pt x="77267" y="74341"/>
                </a:cubicBezTo>
                <a:cubicBezTo>
                  <a:pt x="109881" y="76017"/>
                  <a:pt x="144399" y="75713"/>
                  <a:pt x="180823" y="73427"/>
                </a:cubicBezTo>
                <a:cubicBezTo>
                  <a:pt x="182195" y="73274"/>
                  <a:pt x="183185" y="73808"/>
                  <a:pt x="183795" y="75027"/>
                </a:cubicBezTo>
                <a:cubicBezTo>
                  <a:pt x="183947" y="73808"/>
                  <a:pt x="184100" y="72665"/>
                  <a:pt x="184252" y="71598"/>
                </a:cubicBezTo>
                <a:cubicBezTo>
                  <a:pt x="184862" y="66264"/>
                  <a:pt x="185319" y="58415"/>
                  <a:pt x="185624" y="48052"/>
                </a:cubicBezTo>
                <a:cubicBezTo>
                  <a:pt x="185776" y="40889"/>
                  <a:pt x="185928" y="35479"/>
                  <a:pt x="186081" y="31821"/>
                </a:cubicBezTo>
                <a:cubicBezTo>
                  <a:pt x="183338" y="32126"/>
                  <a:pt x="180671" y="32126"/>
                  <a:pt x="178080" y="31821"/>
                </a:cubicBezTo>
                <a:cubicBezTo>
                  <a:pt x="177775" y="32126"/>
                  <a:pt x="177470" y="32279"/>
                  <a:pt x="177165" y="32279"/>
                </a:cubicBezTo>
                <a:cubicBezTo>
                  <a:pt x="175489" y="32888"/>
                  <a:pt x="173622" y="33269"/>
                  <a:pt x="171565" y="33422"/>
                </a:cubicBezTo>
                <a:cubicBezTo>
                  <a:pt x="169507" y="33574"/>
                  <a:pt x="167717" y="33650"/>
                  <a:pt x="166193" y="33650"/>
                </a:cubicBezTo>
                <a:cubicBezTo>
                  <a:pt x="164669" y="33650"/>
                  <a:pt x="162764" y="33612"/>
                  <a:pt x="160478" y="33536"/>
                </a:cubicBezTo>
                <a:cubicBezTo>
                  <a:pt x="158192" y="33460"/>
                  <a:pt x="156591" y="33422"/>
                  <a:pt x="155677" y="33422"/>
                </a:cubicBezTo>
                <a:lnTo>
                  <a:pt x="156134" y="38679"/>
                </a:lnTo>
                <a:cubicBezTo>
                  <a:pt x="158877" y="39899"/>
                  <a:pt x="160935" y="41727"/>
                  <a:pt x="162306" y="44166"/>
                </a:cubicBezTo>
                <a:cubicBezTo>
                  <a:pt x="164440" y="47823"/>
                  <a:pt x="165126" y="51405"/>
                  <a:pt x="164364" y="54910"/>
                </a:cubicBezTo>
                <a:cubicBezTo>
                  <a:pt x="163754" y="57958"/>
                  <a:pt x="161925" y="60625"/>
                  <a:pt x="158877" y="62911"/>
                </a:cubicBezTo>
                <a:cubicBezTo>
                  <a:pt x="153848" y="66873"/>
                  <a:pt x="147447" y="68855"/>
                  <a:pt x="139675" y="68855"/>
                </a:cubicBezTo>
                <a:cubicBezTo>
                  <a:pt x="130988" y="68855"/>
                  <a:pt x="125426" y="66264"/>
                  <a:pt x="122987" y="61082"/>
                </a:cubicBezTo>
                <a:cubicBezTo>
                  <a:pt x="120092" y="55291"/>
                  <a:pt x="122606" y="48052"/>
                  <a:pt x="130531" y="39365"/>
                </a:cubicBezTo>
                <a:cubicBezTo>
                  <a:pt x="130531" y="38603"/>
                  <a:pt x="130607" y="37765"/>
                  <a:pt x="130760" y="36851"/>
                </a:cubicBezTo>
                <a:cubicBezTo>
                  <a:pt x="127864" y="37308"/>
                  <a:pt x="124626" y="37651"/>
                  <a:pt x="121044" y="37879"/>
                </a:cubicBezTo>
                <a:cubicBezTo>
                  <a:pt x="117463" y="38108"/>
                  <a:pt x="114681" y="38222"/>
                  <a:pt x="112700" y="38222"/>
                </a:cubicBezTo>
                <a:lnTo>
                  <a:pt x="102642" y="38222"/>
                </a:lnTo>
                <a:lnTo>
                  <a:pt x="94184" y="38222"/>
                </a:lnTo>
                <a:cubicBezTo>
                  <a:pt x="93879" y="38222"/>
                  <a:pt x="93574" y="38146"/>
                  <a:pt x="93269" y="37994"/>
                </a:cubicBezTo>
                <a:lnTo>
                  <a:pt x="93269" y="39137"/>
                </a:lnTo>
                <a:cubicBezTo>
                  <a:pt x="100584" y="39746"/>
                  <a:pt x="105004" y="42261"/>
                  <a:pt x="106528" y="46680"/>
                </a:cubicBezTo>
                <a:cubicBezTo>
                  <a:pt x="108204" y="51252"/>
                  <a:pt x="106528" y="55824"/>
                  <a:pt x="101499" y="60396"/>
                </a:cubicBezTo>
                <a:cubicBezTo>
                  <a:pt x="98603" y="62987"/>
                  <a:pt x="95212" y="64930"/>
                  <a:pt x="91326" y="66226"/>
                </a:cubicBezTo>
                <a:cubicBezTo>
                  <a:pt x="87440" y="67521"/>
                  <a:pt x="83058" y="67674"/>
                  <a:pt x="78182" y="66683"/>
                </a:cubicBezTo>
                <a:cubicBezTo>
                  <a:pt x="73305" y="65692"/>
                  <a:pt x="68809" y="63292"/>
                  <a:pt x="64694" y="59482"/>
                </a:cubicBezTo>
                <a:cubicBezTo>
                  <a:pt x="61799" y="56739"/>
                  <a:pt x="60732" y="53234"/>
                  <a:pt x="61494" y="48966"/>
                </a:cubicBezTo>
                <a:cubicBezTo>
                  <a:pt x="62103" y="45918"/>
                  <a:pt x="63551" y="42947"/>
                  <a:pt x="65837" y="40051"/>
                </a:cubicBezTo>
                <a:cubicBezTo>
                  <a:pt x="66142" y="39441"/>
                  <a:pt x="66675" y="39060"/>
                  <a:pt x="67437" y="38908"/>
                </a:cubicBezTo>
                <a:lnTo>
                  <a:pt x="67437" y="35022"/>
                </a:lnTo>
                <a:lnTo>
                  <a:pt x="67437" y="32507"/>
                </a:lnTo>
                <a:lnTo>
                  <a:pt x="67437" y="10104"/>
                </a:lnTo>
                <a:cubicBezTo>
                  <a:pt x="67437" y="7971"/>
                  <a:pt x="68504" y="6904"/>
                  <a:pt x="70638" y="6904"/>
                </a:cubicBezTo>
                <a:cubicBezTo>
                  <a:pt x="71247" y="6904"/>
                  <a:pt x="71857" y="7056"/>
                  <a:pt x="72467" y="7361"/>
                </a:cubicBezTo>
                <a:cubicBezTo>
                  <a:pt x="74448" y="5990"/>
                  <a:pt x="76353" y="5228"/>
                  <a:pt x="78182" y="5075"/>
                </a:cubicBezTo>
                <a:cubicBezTo>
                  <a:pt x="80925" y="4770"/>
                  <a:pt x="83287" y="5609"/>
                  <a:pt x="85268" y="7590"/>
                </a:cubicBezTo>
                <a:cubicBezTo>
                  <a:pt x="88316" y="10333"/>
                  <a:pt x="90526" y="15134"/>
                  <a:pt x="91898" y="21992"/>
                </a:cubicBezTo>
                <a:cubicBezTo>
                  <a:pt x="92507" y="25192"/>
                  <a:pt x="92888" y="28545"/>
                  <a:pt x="93041" y="32050"/>
                </a:cubicBezTo>
                <a:cubicBezTo>
                  <a:pt x="93498" y="31898"/>
                  <a:pt x="93879" y="31821"/>
                  <a:pt x="94184" y="31821"/>
                </a:cubicBezTo>
                <a:lnTo>
                  <a:pt x="103099" y="31821"/>
                </a:lnTo>
                <a:lnTo>
                  <a:pt x="113615" y="31821"/>
                </a:lnTo>
                <a:cubicBezTo>
                  <a:pt x="115443" y="31821"/>
                  <a:pt x="118110" y="31707"/>
                  <a:pt x="121616" y="31479"/>
                </a:cubicBezTo>
                <a:cubicBezTo>
                  <a:pt x="125121" y="31250"/>
                  <a:pt x="128245" y="30831"/>
                  <a:pt x="130988" y="30221"/>
                </a:cubicBezTo>
                <a:cubicBezTo>
                  <a:pt x="131750" y="17115"/>
                  <a:pt x="132131" y="9800"/>
                  <a:pt x="132131" y="8276"/>
                </a:cubicBezTo>
                <a:cubicBezTo>
                  <a:pt x="132131" y="6142"/>
                  <a:pt x="133198" y="5075"/>
                  <a:pt x="135332" y="5075"/>
                </a:cubicBezTo>
                <a:lnTo>
                  <a:pt x="135789" y="5075"/>
                </a:lnTo>
                <a:cubicBezTo>
                  <a:pt x="135636" y="4618"/>
                  <a:pt x="135560" y="4161"/>
                  <a:pt x="135560" y="3704"/>
                </a:cubicBezTo>
                <a:cubicBezTo>
                  <a:pt x="135560" y="1570"/>
                  <a:pt x="136627" y="503"/>
                  <a:pt x="138761" y="503"/>
                </a:cubicBezTo>
                <a:lnTo>
                  <a:pt x="139675" y="503"/>
                </a:lnTo>
                <a:cubicBezTo>
                  <a:pt x="139980" y="503"/>
                  <a:pt x="140361" y="465"/>
                  <a:pt x="140818" y="389"/>
                </a:cubicBezTo>
                <a:cubicBezTo>
                  <a:pt x="141275" y="313"/>
                  <a:pt x="141732" y="198"/>
                  <a:pt x="142190" y="46"/>
                </a:cubicBezTo>
                <a:close/>
              </a:path>
            </a:pathLst>
          </a:custGeom>
          <a:solidFill>
            <a:schemeClr val="tx1">
              <a:lumMod val="65000"/>
              <a:lumOff val="35000"/>
            </a:schemeClr>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45720" tIns="22860" rIns="45720" bIns="22860" numCol="1" spcCol="0" rtlCol="0" fromWordArt="0" anchor="t" anchorCtr="0" forceAA="0" compatLnSpc="1">
            <a:noAutofit/>
          </a:bodyPr>
          <a:lstStyle/>
          <a:p>
            <a:pPr defTabSz="913765"/>
            <a:endParaRPr lang="en-US">
              <a:solidFill>
                <a:prstClr val="black"/>
              </a:solidFill>
              <a:cs typeface="+mn-ea"/>
              <a:sym typeface="+mn-lt"/>
            </a:endParaRPr>
          </a:p>
        </p:txBody>
      </p:sp>
      <p:sp>
        <p:nvSpPr>
          <p:cNvPr id="54" name="TextBox 36"/>
          <p:cNvSpPr txBox="1"/>
          <p:nvPr/>
        </p:nvSpPr>
        <p:spPr>
          <a:xfrm>
            <a:off x="1296973" y="1987778"/>
            <a:ext cx="3855051" cy="307777"/>
          </a:xfrm>
          <a:prstGeom prst="rect">
            <a:avLst/>
          </a:prstGeom>
          <a:noFill/>
        </p:spPr>
        <p:txBody>
          <a:bodyPr wrap="square" rtlCol="0">
            <a:spAutoFit/>
          </a:bodyPr>
          <a:lstStyle/>
          <a:p>
            <a:pPr defTabSz="913765"/>
            <a:r>
              <a:rPr lang="id-ID" sz="1400" b="1" dirty="0">
                <a:solidFill>
                  <a:srgbClr val="006AB6"/>
                </a:solidFill>
                <a:cs typeface="+mn-ea"/>
                <a:sym typeface="+mn-lt"/>
              </a:rPr>
              <a:t>SUBTITLE SHOULD GO HERE IN THIS TEXT BOX OR FRAME</a:t>
            </a:r>
            <a:endParaRPr lang="id-ID" sz="1400" b="1" dirty="0">
              <a:solidFill>
                <a:srgbClr val="006AB6"/>
              </a:solidFill>
              <a:cs typeface="+mn-ea"/>
              <a:sym typeface="+mn-lt"/>
            </a:endParaRPr>
          </a:p>
        </p:txBody>
      </p:sp>
      <p:sp>
        <p:nvSpPr>
          <p:cNvPr id="55" name="Rectangle 37"/>
          <p:cNvSpPr/>
          <p:nvPr/>
        </p:nvSpPr>
        <p:spPr>
          <a:xfrm>
            <a:off x="1296973" y="2492630"/>
            <a:ext cx="3855051" cy="886781"/>
          </a:xfrm>
          <a:prstGeom prst="rect">
            <a:avLst/>
          </a:prstGeom>
        </p:spPr>
        <p:txBody>
          <a:bodyPr wrap="square">
            <a:spAutoFit/>
          </a:bodyPr>
          <a:lstStyle/>
          <a:p>
            <a:pPr defTabSz="913765">
              <a:lnSpc>
                <a:spcPct val="150000"/>
              </a:lnSpc>
              <a:spcAft>
                <a:spcPts val="600"/>
              </a:spcAft>
            </a:pPr>
            <a:r>
              <a:rPr lang="id-ID" sz="1200" dirty="0">
                <a:solidFill>
                  <a:schemeClr val="bg1">
                    <a:lumMod val="85000"/>
                  </a:schemeClr>
                </a:solidFill>
                <a:cs typeface="+mn-ea"/>
                <a:sym typeface="+mn-lt"/>
              </a:rPr>
              <a:t>Geplis dipsam volorib vendian debist lignist quantium temab ium exper jobba hunsi us ut enak sekalihebbi lorem. ipis assum escidis aliqui </a:t>
            </a:r>
            <a:r>
              <a:rPr lang="id-ID" sz="1200" b="1" dirty="0">
                <a:solidFill>
                  <a:schemeClr val="bg1">
                    <a:lumMod val="85000"/>
                  </a:schemeClr>
                </a:solidFill>
                <a:cs typeface="+mn-ea"/>
                <a:sym typeface="+mn-lt"/>
              </a:rPr>
              <a:t>offictotas exereicid nusto ium apiet modit essum veriam sit amet</a:t>
            </a:r>
            <a:endParaRPr lang="id-ID" sz="1200" dirty="0">
              <a:solidFill>
                <a:schemeClr val="bg1">
                  <a:lumMod val="85000"/>
                </a:schemeClr>
              </a:solidFill>
              <a:cs typeface="+mn-ea"/>
              <a:sym typeface="+mn-lt"/>
            </a:endParaRPr>
          </a:p>
        </p:txBody>
      </p:sp>
      <p:sp>
        <p:nvSpPr>
          <p:cNvPr id="56" name="Rectangle 39"/>
          <p:cNvSpPr/>
          <p:nvPr/>
        </p:nvSpPr>
        <p:spPr>
          <a:xfrm>
            <a:off x="3630643" y="4494714"/>
            <a:ext cx="204220" cy="204220"/>
          </a:xfrm>
          <a:prstGeom prst="rect">
            <a:avLst/>
          </a:prstGeom>
          <a:solidFill>
            <a:srgbClr val="011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cs typeface="+mn-ea"/>
              <a:sym typeface="+mn-lt"/>
            </a:endParaRPr>
          </a:p>
        </p:txBody>
      </p:sp>
      <p:sp>
        <p:nvSpPr>
          <p:cNvPr id="57" name="Rectangle 40"/>
          <p:cNvSpPr/>
          <p:nvPr/>
        </p:nvSpPr>
        <p:spPr>
          <a:xfrm>
            <a:off x="8398365" y="4478460"/>
            <a:ext cx="204220" cy="204220"/>
          </a:xfrm>
          <a:prstGeom prst="rect">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cs typeface="+mn-ea"/>
              <a:sym typeface="+mn-lt"/>
            </a:endParaRPr>
          </a:p>
        </p:txBody>
      </p:sp>
      <p:sp>
        <p:nvSpPr>
          <p:cNvPr id="58" name="Rectangle 41"/>
          <p:cNvSpPr/>
          <p:nvPr/>
        </p:nvSpPr>
        <p:spPr>
          <a:xfrm>
            <a:off x="3630643" y="5439474"/>
            <a:ext cx="204220" cy="2042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cs typeface="+mn-ea"/>
              <a:sym typeface="+mn-lt"/>
            </a:endParaRPr>
          </a:p>
        </p:txBody>
      </p:sp>
      <p:sp>
        <p:nvSpPr>
          <p:cNvPr id="59" name="Rectangle 42"/>
          <p:cNvSpPr/>
          <p:nvPr/>
        </p:nvSpPr>
        <p:spPr>
          <a:xfrm>
            <a:off x="8398365" y="5439474"/>
            <a:ext cx="204220" cy="204220"/>
          </a:xfrm>
          <a:prstGeom prst="rect">
            <a:avLst/>
          </a:prstGeom>
          <a:solidFill>
            <a:srgbClr val="008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3600">
              <a:solidFill>
                <a:prstClr val="white"/>
              </a:solidFill>
              <a:cs typeface="+mn-ea"/>
              <a:sym typeface="+mn-lt"/>
            </a:endParaRPr>
          </a:p>
        </p:txBody>
      </p:sp>
      <p:sp>
        <p:nvSpPr>
          <p:cNvPr id="60" name="TextBox 43"/>
          <p:cNvSpPr txBox="1"/>
          <p:nvPr/>
        </p:nvSpPr>
        <p:spPr>
          <a:xfrm>
            <a:off x="8995300" y="4148438"/>
            <a:ext cx="1923463" cy="307777"/>
          </a:xfrm>
          <a:prstGeom prst="rect">
            <a:avLst/>
          </a:prstGeom>
          <a:noFill/>
        </p:spPr>
        <p:txBody>
          <a:bodyPr wrap="square" rtlCol="0">
            <a:spAutoFit/>
          </a:bodyPr>
          <a:lstStyle/>
          <a:p>
            <a:pPr defTabSz="913765"/>
            <a:r>
              <a:rPr lang="id-ID" sz="1400" b="1" dirty="0">
                <a:solidFill>
                  <a:schemeClr val="bg1"/>
                </a:solidFill>
                <a:cs typeface="+mn-ea"/>
                <a:sym typeface="+mn-lt"/>
              </a:rPr>
              <a:t>SUBTITLE HERE</a:t>
            </a:r>
            <a:endParaRPr lang="id-ID" sz="1400" b="1" dirty="0">
              <a:solidFill>
                <a:schemeClr val="bg1"/>
              </a:solidFill>
              <a:cs typeface="+mn-ea"/>
              <a:sym typeface="+mn-lt"/>
            </a:endParaRPr>
          </a:p>
        </p:txBody>
      </p:sp>
      <p:sp>
        <p:nvSpPr>
          <p:cNvPr id="61" name="TextBox 44"/>
          <p:cNvSpPr txBox="1"/>
          <p:nvPr/>
        </p:nvSpPr>
        <p:spPr>
          <a:xfrm>
            <a:off x="8995300" y="4428764"/>
            <a:ext cx="2062461" cy="400110"/>
          </a:xfrm>
          <a:prstGeom prst="rect">
            <a:avLst/>
          </a:prstGeom>
          <a:noFill/>
        </p:spPr>
        <p:txBody>
          <a:bodyPr wrap="square" rtlCol="0">
            <a:spAutoFit/>
          </a:bodyPr>
          <a:lstStyle/>
          <a:p>
            <a:pPr defTabSz="913765"/>
            <a:r>
              <a:rPr lang="id-ID" sz="1000" dirty="0">
                <a:solidFill>
                  <a:schemeClr val="bg1">
                    <a:lumMod val="85000"/>
                  </a:schemeClr>
                </a:solidFill>
                <a:cs typeface="+mn-ea"/>
                <a:sym typeface="+mn-lt"/>
              </a:rPr>
              <a:t>We are placing great text in this text frames. Lorem ipsum will be replaced</a:t>
            </a:r>
            <a:endParaRPr lang="en-AU" sz="1000" dirty="0">
              <a:solidFill>
                <a:schemeClr val="bg1">
                  <a:lumMod val="85000"/>
                </a:schemeClr>
              </a:solidFill>
              <a:cs typeface="+mn-ea"/>
              <a:sym typeface="+mn-lt"/>
            </a:endParaRPr>
          </a:p>
        </p:txBody>
      </p:sp>
      <p:sp>
        <p:nvSpPr>
          <p:cNvPr id="62" name="TextBox 45"/>
          <p:cNvSpPr txBox="1"/>
          <p:nvPr/>
        </p:nvSpPr>
        <p:spPr>
          <a:xfrm>
            <a:off x="8995300" y="5109452"/>
            <a:ext cx="1923463" cy="307777"/>
          </a:xfrm>
          <a:prstGeom prst="rect">
            <a:avLst/>
          </a:prstGeom>
          <a:noFill/>
        </p:spPr>
        <p:txBody>
          <a:bodyPr wrap="square" rtlCol="0">
            <a:spAutoFit/>
          </a:bodyPr>
          <a:lstStyle/>
          <a:p>
            <a:pPr defTabSz="913765"/>
            <a:r>
              <a:rPr lang="id-ID" sz="1400" b="1" dirty="0">
                <a:solidFill>
                  <a:schemeClr val="bg1"/>
                </a:solidFill>
                <a:cs typeface="+mn-ea"/>
                <a:sym typeface="+mn-lt"/>
              </a:rPr>
              <a:t>SUBTITLE HERE</a:t>
            </a:r>
            <a:endParaRPr lang="id-ID" sz="1400" b="1" dirty="0">
              <a:solidFill>
                <a:schemeClr val="bg1"/>
              </a:solidFill>
              <a:cs typeface="+mn-ea"/>
              <a:sym typeface="+mn-lt"/>
            </a:endParaRPr>
          </a:p>
        </p:txBody>
      </p:sp>
      <p:sp>
        <p:nvSpPr>
          <p:cNvPr id="63" name="TextBox 46"/>
          <p:cNvSpPr txBox="1"/>
          <p:nvPr/>
        </p:nvSpPr>
        <p:spPr>
          <a:xfrm>
            <a:off x="8995300" y="5389778"/>
            <a:ext cx="2062461" cy="400110"/>
          </a:xfrm>
          <a:prstGeom prst="rect">
            <a:avLst/>
          </a:prstGeom>
          <a:noFill/>
        </p:spPr>
        <p:txBody>
          <a:bodyPr wrap="square" rtlCol="0">
            <a:spAutoFit/>
          </a:bodyPr>
          <a:lstStyle/>
          <a:p>
            <a:pPr defTabSz="913765"/>
            <a:r>
              <a:rPr lang="id-ID" sz="1000" dirty="0">
                <a:solidFill>
                  <a:schemeClr val="bg1">
                    <a:lumMod val="85000"/>
                  </a:schemeClr>
                </a:solidFill>
                <a:cs typeface="+mn-ea"/>
                <a:sym typeface="+mn-lt"/>
              </a:rPr>
              <a:t>We are placing great text in this text frames. Lorem ipsum will be replaced</a:t>
            </a:r>
            <a:endParaRPr lang="en-AU" sz="1000" dirty="0">
              <a:solidFill>
                <a:schemeClr val="bg1">
                  <a:lumMod val="85000"/>
                </a:schemeClr>
              </a:solidFill>
              <a:cs typeface="+mn-ea"/>
              <a:sym typeface="+mn-lt"/>
            </a:endParaRPr>
          </a:p>
        </p:txBody>
      </p:sp>
      <p:sp>
        <p:nvSpPr>
          <p:cNvPr id="64" name="TextBox 47"/>
          <p:cNvSpPr txBox="1"/>
          <p:nvPr/>
        </p:nvSpPr>
        <p:spPr>
          <a:xfrm>
            <a:off x="1196501" y="4149398"/>
            <a:ext cx="2062461" cy="307777"/>
          </a:xfrm>
          <a:prstGeom prst="rect">
            <a:avLst/>
          </a:prstGeom>
          <a:noFill/>
        </p:spPr>
        <p:txBody>
          <a:bodyPr wrap="square" rtlCol="0">
            <a:spAutoFit/>
          </a:bodyPr>
          <a:lstStyle/>
          <a:p>
            <a:pPr algn="r" defTabSz="913765"/>
            <a:r>
              <a:rPr lang="id-ID" sz="1400" b="1" dirty="0">
                <a:solidFill>
                  <a:schemeClr val="bg1"/>
                </a:solidFill>
                <a:cs typeface="+mn-ea"/>
                <a:sym typeface="+mn-lt"/>
              </a:rPr>
              <a:t>SUBTITLE HERE</a:t>
            </a:r>
            <a:endParaRPr lang="id-ID" sz="1400" b="1" dirty="0">
              <a:solidFill>
                <a:schemeClr val="bg1"/>
              </a:solidFill>
              <a:cs typeface="+mn-ea"/>
              <a:sym typeface="+mn-lt"/>
            </a:endParaRPr>
          </a:p>
        </p:txBody>
      </p:sp>
      <p:sp>
        <p:nvSpPr>
          <p:cNvPr id="65" name="TextBox 48"/>
          <p:cNvSpPr txBox="1"/>
          <p:nvPr/>
        </p:nvSpPr>
        <p:spPr>
          <a:xfrm>
            <a:off x="1196501" y="4429724"/>
            <a:ext cx="2062461" cy="400110"/>
          </a:xfrm>
          <a:prstGeom prst="rect">
            <a:avLst/>
          </a:prstGeom>
          <a:noFill/>
        </p:spPr>
        <p:txBody>
          <a:bodyPr wrap="square" rtlCol="0">
            <a:spAutoFit/>
          </a:bodyPr>
          <a:lstStyle/>
          <a:p>
            <a:pPr algn="r" defTabSz="913765"/>
            <a:r>
              <a:rPr lang="id-ID" sz="1000" dirty="0">
                <a:solidFill>
                  <a:schemeClr val="bg1">
                    <a:lumMod val="85000"/>
                  </a:schemeClr>
                </a:solidFill>
                <a:cs typeface="+mn-ea"/>
                <a:sym typeface="+mn-lt"/>
              </a:rPr>
              <a:t>We are placing great text in this text frames. Lorem ipsum will be replaced</a:t>
            </a:r>
            <a:endParaRPr lang="en-AU" sz="1000" dirty="0">
              <a:solidFill>
                <a:schemeClr val="bg1">
                  <a:lumMod val="85000"/>
                </a:schemeClr>
              </a:solidFill>
              <a:cs typeface="+mn-ea"/>
              <a:sym typeface="+mn-lt"/>
            </a:endParaRPr>
          </a:p>
        </p:txBody>
      </p:sp>
      <p:sp>
        <p:nvSpPr>
          <p:cNvPr id="66" name="TextBox 49"/>
          <p:cNvSpPr txBox="1"/>
          <p:nvPr/>
        </p:nvSpPr>
        <p:spPr>
          <a:xfrm>
            <a:off x="1196501" y="5110411"/>
            <a:ext cx="2062461" cy="307777"/>
          </a:xfrm>
          <a:prstGeom prst="rect">
            <a:avLst/>
          </a:prstGeom>
          <a:noFill/>
        </p:spPr>
        <p:txBody>
          <a:bodyPr wrap="square" rtlCol="0">
            <a:spAutoFit/>
          </a:bodyPr>
          <a:lstStyle/>
          <a:p>
            <a:pPr algn="r" defTabSz="913765"/>
            <a:r>
              <a:rPr lang="id-ID" sz="1400" b="1" dirty="0">
                <a:solidFill>
                  <a:schemeClr val="bg1"/>
                </a:solidFill>
                <a:cs typeface="+mn-ea"/>
                <a:sym typeface="+mn-lt"/>
              </a:rPr>
              <a:t>SUBTITLE HERE</a:t>
            </a:r>
            <a:endParaRPr lang="id-ID" sz="1400" b="1" dirty="0">
              <a:solidFill>
                <a:schemeClr val="bg1"/>
              </a:solidFill>
              <a:cs typeface="+mn-ea"/>
              <a:sym typeface="+mn-lt"/>
            </a:endParaRPr>
          </a:p>
        </p:txBody>
      </p:sp>
      <p:sp>
        <p:nvSpPr>
          <p:cNvPr id="67" name="TextBox 50"/>
          <p:cNvSpPr txBox="1"/>
          <p:nvPr/>
        </p:nvSpPr>
        <p:spPr>
          <a:xfrm>
            <a:off x="1196501" y="5390737"/>
            <a:ext cx="2062461" cy="400110"/>
          </a:xfrm>
          <a:prstGeom prst="rect">
            <a:avLst/>
          </a:prstGeom>
          <a:noFill/>
        </p:spPr>
        <p:txBody>
          <a:bodyPr wrap="square" rtlCol="0">
            <a:spAutoFit/>
          </a:bodyPr>
          <a:lstStyle/>
          <a:p>
            <a:pPr algn="r" defTabSz="913765"/>
            <a:r>
              <a:rPr lang="id-ID" sz="1000" dirty="0">
                <a:solidFill>
                  <a:schemeClr val="bg1">
                    <a:lumMod val="85000"/>
                  </a:schemeClr>
                </a:solidFill>
                <a:cs typeface="+mn-ea"/>
                <a:sym typeface="+mn-lt"/>
              </a:rPr>
              <a:t>We are placing great text in this text frames. Lorem ipsum will be replaced</a:t>
            </a:r>
            <a:endParaRPr lang="en-AU" sz="1000" dirty="0">
              <a:solidFill>
                <a:schemeClr val="bg1">
                  <a:lumMod val="85000"/>
                </a:schemeClr>
              </a:solidFill>
              <a:cs typeface="+mn-ea"/>
              <a:sym typeface="+mn-lt"/>
            </a:endParaRPr>
          </a:p>
        </p:txBody>
      </p:sp>
      <p:grpSp>
        <p:nvGrpSpPr>
          <p:cNvPr id="68" name="Group 1"/>
          <p:cNvGrpSpPr/>
          <p:nvPr/>
        </p:nvGrpSpPr>
        <p:grpSpPr>
          <a:xfrm>
            <a:off x="4423248" y="0"/>
            <a:ext cx="3402654" cy="6163470"/>
            <a:chOff x="8843321" y="-1"/>
            <a:chExt cx="6805307" cy="12326939"/>
          </a:xfrm>
        </p:grpSpPr>
        <p:grpSp>
          <p:nvGrpSpPr>
            <p:cNvPr id="69" name="Group 24"/>
            <p:cNvGrpSpPr/>
            <p:nvPr/>
          </p:nvGrpSpPr>
          <p:grpSpPr>
            <a:xfrm>
              <a:off x="8843321" y="7086600"/>
              <a:ext cx="6805307" cy="5240338"/>
              <a:chOff x="8534400" y="5318125"/>
              <a:chExt cx="4165600" cy="3207666"/>
            </a:xfrm>
          </p:grpSpPr>
          <p:sp>
            <p:nvSpPr>
              <p:cNvPr id="81" name="Freeform 5"/>
              <p:cNvSpPr/>
              <p:nvPr/>
            </p:nvSpPr>
            <p:spPr bwMode="auto">
              <a:xfrm rot="10800000">
                <a:off x="9656783" y="5318125"/>
                <a:ext cx="1923245" cy="532629"/>
              </a:xfrm>
              <a:custGeom>
                <a:avLst/>
                <a:gdLst>
                  <a:gd name="T0" fmla="*/ 337 w 337"/>
                  <a:gd name="T1" fmla="*/ 0 h 93"/>
                  <a:gd name="T2" fmla="*/ 168 w 337"/>
                  <a:gd name="T3" fmla="*/ 93 h 93"/>
                  <a:gd name="T4" fmla="*/ 0 w 337"/>
                  <a:gd name="T5" fmla="*/ 0 h 93"/>
                  <a:gd name="T6" fmla="*/ 28 w 337"/>
                  <a:gd name="T7" fmla="*/ 0 h 93"/>
                  <a:gd name="T8" fmla="*/ 168 w 337"/>
                  <a:gd name="T9" fmla="*/ 68 h 93"/>
                  <a:gd name="T10" fmla="*/ 309 w 337"/>
                  <a:gd name="T11" fmla="*/ 0 h 93"/>
                  <a:gd name="T12" fmla="*/ 337 w 337"/>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337" h="93">
                    <a:moveTo>
                      <a:pt x="337" y="0"/>
                    </a:moveTo>
                    <a:cubicBezTo>
                      <a:pt x="319" y="53"/>
                      <a:pt x="251" y="93"/>
                      <a:pt x="168" y="93"/>
                    </a:cubicBezTo>
                    <a:cubicBezTo>
                      <a:pt x="86" y="93"/>
                      <a:pt x="18" y="53"/>
                      <a:pt x="0" y="0"/>
                    </a:cubicBezTo>
                    <a:cubicBezTo>
                      <a:pt x="28" y="0"/>
                      <a:pt x="28" y="0"/>
                      <a:pt x="28" y="0"/>
                    </a:cubicBezTo>
                    <a:cubicBezTo>
                      <a:pt x="49" y="40"/>
                      <a:pt x="104" y="68"/>
                      <a:pt x="168" y="68"/>
                    </a:cubicBezTo>
                    <a:cubicBezTo>
                      <a:pt x="233" y="68"/>
                      <a:pt x="288" y="40"/>
                      <a:pt x="309" y="0"/>
                    </a:cubicBezTo>
                    <a:lnTo>
                      <a:pt x="337" y="0"/>
                    </a:lnTo>
                    <a:close/>
                  </a:path>
                </a:pathLst>
              </a:custGeom>
              <a:solidFill>
                <a:srgbClr val="58585B"/>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82" name="Rectangle 12"/>
              <p:cNvSpPr>
                <a:spLocks noChangeArrowheads="1"/>
              </p:cNvSpPr>
              <p:nvPr/>
            </p:nvSpPr>
            <p:spPr bwMode="auto">
              <a:xfrm rot="10800000">
                <a:off x="11230566" y="5845934"/>
                <a:ext cx="542269" cy="125324"/>
              </a:xfrm>
              <a:prstGeom prst="rect">
                <a:avLst/>
              </a:prstGeom>
              <a:solidFill>
                <a:srgbClr val="58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83" name="Rectangle 13"/>
              <p:cNvSpPr>
                <a:spLocks noChangeArrowheads="1"/>
              </p:cNvSpPr>
              <p:nvPr/>
            </p:nvSpPr>
            <p:spPr bwMode="auto">
              <a:xfrm rot="10800000">
                <a:off x="9461566" y="5845934"/>
                <a:ext cx="542269" cy="125324"/>
              </a:xfrm>
              <a:prstGeom prst="rect">
                <a:avLst/>
              </a:prstGeom>
              <a:solidFill>
                <a:srgbClr val="5858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84" name="Rectangle 6"/>
              <p:cNvSpPr/>
              <p:nvPr/>
            </p:nvSpPr>
            <p:spPr>
              <a:xfrm>
                <a:off x="10617200" y="7248525"/>
                <a:ext cx="2082800" cy="1277265"/>
              </a:xfrm>
              <a:prstGeom prst="rect">
                <a:avLst/>
              </a:prstGeom>
              <a:solidFill>
                <a:srgbClr val="008C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cs typeface="+mn-ea"/>
                  <a:sym typeface="+mn-lt"/>
                </a:endParaRPr>
              </a:p>
            </p:txBody>
          </p:sp>
          <p:sp>
            <p:nvSpPr>
              <p:cNvPr id="85" name="Rectangle 9"/>
              <p:cNvSpPr/>
              <p:nvPr/>
            </p:nvSpPr>
            <p:spPr>
              <a:xfrm>
                <a:off x="10617200" y="5971261"/>
                <a:ext cx="2082800" cy="1277264"/>
              </a:xfrm>
              <a:prstGeom prst="rect">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cs typeface="+mn-ea"/>
                  <a:sym typeface="+mn-lt"/>
                </a:endParaRPr>
              </a:p>
            </p:txBody>
          </p:sp>
          <p:sp>
            <p:nvSpPr>
              <p:cNvPr id="86" name="Rectangle 16"/>
              <p:cNvSpPr/>
              <p:nvPr/>
            </p:nvSpPr>
            <p:spPr>
              <a:xfrm>
                <a:off x="8534400" y="7248526"/>
                <a:ext cx="2082800" cy="12772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cs typeface="+mn-ea"/>
                  <a:sym typeface="+mn-lt"/>
                </a:endParaRPr>
              </a:p>
            </p:txBody>
          </p:sp>
          <p:sp>
            <p:nvSpPr>
              <p:cNvPr id="87" name="Rectangle 19"/>
              <p:cNvSpPr/>
              <p:nvPr/>
            </p:nvSpPr>
            <p:spPr>
              <a:xfrm>
                <a:off x="8534400" y="5971261"/>
                <a:ext cx="2082800" cy="1277265"/>
              </a:xfrm>
              <a:prstGeom prst="rect">
                <a:avLst/>
              </a:prstGeom>
              <a:solidFill>
                <a:srgbClr val="011A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sz="1200">
                  <a:solidFill>
                    <a:prstClr val="white"/>
                  </a:solidFill>
                  <a:cs typeface="+mn-ea"/>
                  <a:sym typeface="+mn-lt"/>
                </a:endParaRPr>
              </a:p>
            </p:txBody>
          </p:sp>
        </p:grpSp>
        <p:grpSp>
          <p:nvGrpSpPr>
            <p:cNvPr id="70" name="Group 38"/>
            <p:cNvGrpSpPr/>
            <p:nvPr/>
          </p:nvGrpSpPr>
          <p:grpSpPr>
            <a:xfrm>
              <a:off x="11243923" y="-1"/>
              <a:ext cx="1749486" cy="7602153"/>
              <a:chOff x="11186773" y="-228601"/>
              <a:chExt cx="1749486" cy="7602153"/>
            </a:xfrm>
          </p:grpSpPr>
          <p:sp>
            <p:nvSpPr>
              <p:cNvPr id="78" name="Freeform 133"/>
              <p:cNvSpPr/>
              <p:nvPr/>
            </p:nvSpPr>
            <p:spPr bwMode="auto">
              <a:xfrm>
                <a:off x="11352396" y="6270614"/>
                <a:ext cx="1583863" cy="1102938"/>
              </a:xfrm>
              <a:custGeom>
                <a:avLst/>
                <a:gdLst>
                  <a:gd name="T0" fmla="*/ 8 w 186"/>
                  <a:gd name="T1" fmla="*/ 12 h 144"/>
                  <a:gd name="T2" fmla="*/ 0 w 186"/>
                  <a:gd name="T3" fmla="*/ 116 h 144"/>
                  <a:gd name="T4" fmla="*/ 4 w 186"/>
                  <a:gd name="T5" fmla="*/ 142 h 144"/>
                  <a:gd name="T6" fmla="*/ 176 w 186"/>
                  <a:gd name="T7" fmla="*/ 144 h 144"/>
                  <a:gd name="T8" fmla="*/ 186 w 186"/>
                  <a:gd name="T9" fmla="*/ 124 h 144"/>
                  <a:gd name="T10" fmla="*/ 168 w 186"/>
                  <a:gd name="T11" fmla="*/ 0 h 144"/>
                  <a:gd name="T12" fmla="*/ 8 w 186"/>
                  <a:gd name="T13" fmla="*/ 12 h 144"/>
                </a:gdLst>
                <a:ahLst/>
                <a:cxnLst>
                  <a:cxn ang="0">
                    <a:pos x="T0" y="T1"/>
                  </a:cxn>
                  <a:cxn ang="0">
                    <a:pos x="T2" y="T3"/>
                  </a:cxn>
                  <a:cxn ang="0">
                    <a:pos x="T4" y="T5"/>
                  </a:cxn>
                  <a:cxn ang="0">
                    <a:pos x="T6" y="T7"/>
                  </a:cxn>
                  <a:cxn ang="0">
                    <a:pos x="T8" y="T9"/>
                  </a:cxn>
                  <a:cxn ang="0">
                    <a:pos x="T10" y="T11"/>
                  </a:cxn>
                  <a:cxn ang="0">
                    <a:pos x="T12" y="T13"/>
                  </a:cxn>
                </a:cxnLst>
                <a:rect l="0" t="0" r="r" b="b"/>
                <a:pathLst>
                  <a:path w="186" h="144">
                    <a:moveTo>
                      <a:pt x="8" y="12"/>
                    </a:moveTo>
                    <a:lnTo>
                      <a:pt x="0" y="116"/>
                    </a:lnTo>
                    <a:lnTo>
                      <a:pt x="4" y="142"/>
                    </a:lnTo>
                    <a:lnTo>
                      <a:pt x="176" y="144"/>
                    </a:lnTo>
                    <a:lnTo>
                      <a:pt x="186" y="124"/>
                    </a:lnTo>
                    <a:lnTo>
                      <a:pt x="168" y="0"/>
                    </a:lnTo>
                    <a:lnTo>
                      <a:pt x="8" y="12"/>
                    </a:lnTo>
                    <a:close/>
                  </a:path>
                </a:pathLst>
              </a:custGeom>
              <a:solidFill>
                <a:srgbClr val="FDD6BC"/>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9" name="Rectangle 33"/>
              <p:cNvSpPr/>
              <p:nvPr/>
            </p:nvSpPr>
            <p:spPr>
              <a:xfrm>
                <a:off x="11186773" y="-228601"/>
                <a:ext cx="1749486" cy="66015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a:solidFill>
                    <a:prstClr val="white"/>
                  </a:solidFill>
                  <a:cs typeface="+mn-ea"/>
                  <a:sym typeface="+mn-lt"/>
                </a:endParaRPr>
              </a:p>
            </p:txBody>
          </p:sp>
          <p:sp>
            <p:nvSpPr>
              <p:cNvPr id="80" name="Rectangle 34"/>
              <p:cNvSpPr/>
              <p:nvPr/>
            </p:nvSpPr>
            <p:spPr>
              <a:xfrm>
                <a:off x="12086941" y="-228601"/>
                <a:ext cx="849318" cy="660158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AU">
                  <a:solidFill>
                    <a:prstClr val="white"/>
                  </a:solidFill>
                  <a:cs typeface="+mn-ea"/>
                  <a:sym typeface="+mn-lt"/>
                </a:endParaRPr>
              </a:p>
            </p:txBody>
          </p:sp>
        </p:grpSp>
        <p:grpSp>
          <p:nvGrpSpPr>
            <p:cNvPr id="71" name="Group 51"/>
            <p:cNvGrpSpPr/>
            <p:nvPr/>
          </p:nvGrpSpPr>
          <p:grpSpPr>
            <a:xfrm>
              <a:off x="10060771" y="8825838"/>
              <a:ext cx="963033" cy="778846"/>
              <a:chOff x="312738" y="3205163"/>
              <a:chExt cx="290513" cy="234950"/>
            </a:xfrm>
            <a:solidFill>
              <a:schemeClr val="bg1"/>
            </a:solidFill>
          </p:grpSpPr>
          <p:sp>
            <p:nvSpPr>
              <p:cNvPr id="75" name="Freeform 5"/>
              <p:cNvSpPr>
                <a:spLocks noEditPoints="1"/>
              </p:cNvSpPr>
              <p:nvPr/>
            </p:nvSpPr>
            <p:spPr bwMode="auto">
              <a:xfrm>
                <a:off x="312738" y="3205163"/>
                <a:ext cx="290513" cy="234950"/>
              </a:xfrm>
              <a:custGeom>
                <a:avLst/>
                <a:gdLst>
                  <a:gd name="T0" fmla="*/ 78 w 153"/>
                  <a:gd name="T1" fmla="*/ 0 h 124"/>
                  <a:gd name="T2" fmla="*/ 0 w 153"/>
                  <a:gd name="T3" fmla="*/ 68 h 124"/>
                  <a:gd name="T4" fmla="*/ 15 w 153"/>
                  <a:gd name="T5" fmla="*/ 68 h 124"/>
                  <a:gd name="T6" fmla="*/ 21 w 153"/>
                  <a:gd name="T7" fmla="*/ 63 h 124"/>
                  <a:gd name="T8" fmla="*/ 21 w 153"/>
                  <a:gd name="T9" fmla="*/ 120 h 124"/>
                  <a:gd name="T10" fmla="*/ 24 w 153"/>
                  <a:gd name="T11" fmla="*/ 124 h 124"/>
                  <a:gd name="T12" fmla="*/ 62 w 153"/>
                  <a:gd name="T13" fmla="*/ 124 h 124"/>
                  <a:gd name="T14" fmla="*/ 62 w 153"/>
                  <a:gd name="T15" fmla="*/ 92 h 124"/>
                  <a:gd name="T16" fmla="*/ 67 w 153"/>
                  <a:gd name="T17" fmla="*/ 87 h 124"/>
                  <a:gd name="T18" fmla="*/ 83 w 153"/>
                  <a:gd name="T19" fmla="*/ 87 h 124"/>
                  <a:gd name="T20" fmla="*/ 89 w 153"/>
                  <a:gd name="T21" fmla="*/ 92 h 124"/>
                  <a:gd name="T22" fmla="*/ 88 w 153"/>
                  <a:gd name="T23" fmla="*/ 124 h 124"/>
                  <a:gd name="T24" fmla="*/ 126 w 153"/>
                  <a:gd name="T25" fmla="*/ 124 h 124"/>
                  <a:gd name="T26" fmla="*/ 130 w 153"/>
                  <a:gd name="T27" fmla="*/ 119 h 124"/>
                  <a:gd name="T28" fmla="*/ 130 w 153"/>
                  <a:gd name="T29" fmla="*/ 62 h 124"/>
                  <a:gd name="T30" fmla="*/ 136 w 153"/>
                  <a:gd name="T31" fmla="*/ 68 h 124"/>
                  <a:gd name="T32" fmla="*/ 153 w 153"/>
                  <a:gd name="T33" fmla="*/ 68 h 124"/>
                  <a:gd name="T34" fmla="*/ 78 w 153"/>
                  <a:gd name="T35" fmla="*/ 0 h 124"/>
                  <a:gd name="T36" fmla="*/ 76 w 153"/>
                  <a:gd name="T37" fmla="*/ 75 h 124"/>
                  <a:gd name="T38" fmla="*/ 59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3"/>
                      <a:pt x="21" y="63"/>
                      <a:pt x="21" y="63"/>
                    </a:cubicBezTo>
                    <a:cubicBezTo>
                      <a:pt x="21" y="120"/>
                      <a:pt x="21" y="120"/>
                      <a:pt x="21" y="120"/>
                    </a:cubicBezTo>
                    <a:cubicBezTo>
                      <a:pt x="21" y="120"/>
                      <a:pt x="20" y="124"/>
                      <a:pt x="24" y="124"/>
                    </a:cubicBezTo>
                    <a:cubicBezTo>
                      <a:pt x="28" y="124"/>
                      <a:pt x="62" y="124"/>
                      <a:pt x="62" y="124"/>
                    </a:cubicBezTo>
                    <a:cubicBezTo>
                      <a:pt x="62" y="92"/>
                      <a:pt x="62" y="92"/>
                      <a:pt x="62" y="92"/>
                    </a:cubicBezTo>
                    <a:cubicBezTo>
                      <a:pt x="62" y="92"/>
                      <a:pt x="62" y="87"/>
                      <a:pt x="67" y="87"/>
                    </a:cubicBezTo>
                    <a:cubicBezTo>
                      <a:pt x="83" y="87"/>
                      <a:pt x="83" y="87"/>
                      <a:pt x="83" y="87"/>
                    </a:cubicBezTo>
                    <a:cubicBezTo>
                      <a:pt x="89" y="87"/>
                      <a:pt x="89" y="92"/>
                      <a:pt x="89" y="92"/>
                    </a:cubicBezTo>
                    <a:cubicBezTo>
                      <a:pt x="88" y="124"/>
                      <a:pt x="88" y="124"/>
                      <a:pt x="88" y="124"/>
                    </a:cubicBezTo>
                    <a:cubicBezTo>
                      <a:pt x="88" y="124"/>
                      <a:pt x="121" y="124"/>
                      <a:pt x="126" y="124"/>
                    </a:cubicBezTo>
                    <a:cubicBezTo>
                      <a:pt x="130" y="124"/>
                      <a:pt x="130" y="119"/>
                      <a:pt x="130" y="119"/>
                    </a:cubicBezTo>
                    <a:cubicBezTo>
                      <a:pt x="130" y="62"/>
                      <a:pt x="130" y="62"/>
                      <a:pt x="130" y="62"/>
                    </a:cubicBezTo>
                    <a:cubicBezTo>
                      <a:pt x="136" y="68"/>
                      <a:pt x="136" y="68"/>
                      <a:pt x="136" y="68"/>
                    </a:cubicBezTo>
                    <a:cubicBezTo>
                      <a:pt x="148" y="76"/>
                      <a:pt x="153" y="68"/>
                      <a:pt x="153" y="68"/>
                    </a:cubicBezTo>
                    <a:lnTo>
                      <a:pt x="78" y="0"/>
                    </a:lnTo>
                    <a:close/>
                    <a:moveTo>
                      <a:pt x="76" y="75"/>
                    </a:moveTo>
                    <a:cubicBezTo>
                      <a:pt x="67" y="75"/>
                      <a:pt x="59" y="68"/>
                      <a:pt x="59" y="59"/>
                    </a:cubicBezTo>
                    <a:cubicBezTo>
                      <a:pt x="59" y="50"/>
                      <a:pt x="67" y="42"/>
                      <a:pt x="76" y="42"/>
                    </a:cubicBezTo>
                    <a:cubicBezTo>
                      <a:pt x="85" y="42"/>
                      <a:pt x="92" y="50"/>
                      <a:pt x="92" y="59"/>
                    </a:cubicBezTo>
                    <a:cubicBezTo>
                      <a:pt x="92" y="68"/>
                      <a:pt x="85" y="75"/>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6" name="Freeform 6"/>
              <p:cNvSpPr/>
              <p:nvPr/>
            </p:nvSpPr>
            <p:spPr bwMode="auto">
              <a:xfrm>
                <a:off x="541338" y="3233738"/>
                <a:ext cx="28575" cy="58738"/>
              </a:xfrm>
              <a:custGeom>
                <a:avLst/>
                <a:gdLst>
                  <a:gd name="T0" fmla="*/ 18 w 18"/>
                  <a:gd name="T1" fmla="*/ 37 h 37"/>
                  <a:gd name="T2" fmla="*/ 18 w 18"/>
                  <a:gd name="T3" fmla="*/ 0 h 37"/>
                  <a:gd name="T4" fmla="*/ 0 w 18"/>
                  <a:gd name="T5" fmla="*/ 0 h 37"/>
                  <a:gd name="T6" fmla="*/ 0 w 18"/>
                  <a:gd name="T7" fmla="*/ 21 h 37"/>
                  <a:gd name="T8" fmla="*/ 18 w 18"/>
                  <a:gd name="T9" fmla="*/ 37 h 37"/>
                </a:gdLst>
                <a:ahLst/>
                <a:cxnLst>
                  <a:cxn ang="0">
                    <a:pos x="T0" y="T1"/>
                  </a:cxn>
                  <a:cxn ang="0">
                    <a:pos x="T2" y="T3"/>
                  </a:cxn>
                  <a:cxn ang="0">
                    <a:pos x="T4" y="T5"/>
                  </a:cxn>
                  <a:cxn ang="0">
                    <a:pos x="T6" y="T7"/>
                  </a:cxn>
                  <a:cxn ang="0">
                    <a:pos x="T8" y="T9"/>
                  </a:cxn>
                </a:cxnLst>
                <a:rect l="0" t="0" r="r" b="b"/>
                <a:pathLst>
                  <a:path w="18" h="37">
                    <a:moveTo>
                      <a:pt x="18" y="37"/>
                    </a:moveTo>
                    <a:lnTo>
                      <a:pt x="18" y="0"/>
                    </a:lnTo>
                    <a:lnTo>
                      <a:pt x="0" y="0"/>
                    </a:lnTo>
                    <a:lnTo>
                      <a:pt x="0" y="21"/>
                    </a:lnTo>
                    <a:lnTo>
                      <a:pt x="18"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7" name="Oval 7"/>
              <p:cNvSpPr>
                <a:spLocks noChangeArrowheads="1"/>
              </p:cNvSpPr>
              <p:nvPr/>
            </p:nvSpPr>
            <p:spPr bwMode="auto">
              <a:xfrm>
                <a:off x="439738" y="3300413"/>
                <a:ext cx="33338"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sp>
          <p:nvSpPr>
            <p:cNvPr id="72" name="Freeform 54"/>
            <p:cNvSpPr>
              <a:spLocks noEditPoints="1"/>
            </p:cNvSpPr>
            <p:nvPr/>
          </p:nvSpPr>
          <p:spPr bwMode="auto">
            <a:xfrm>
              <a:off x="10147499" y="10772889"/>
              <a:ext cx="844535" cy="871782"/>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3" name="Freeform 37"/>
            <p:cNvSpPr>
              <a:spLocks noEditPoints="1"/>
            </p:cNvSpPr>
            <p:nvPr/>
          </p:nvSpPr>
          <p:spPr bwMode="auto">
            <a:xfrm>
              <a:off x="13530628" y="10840314"/>
              <a:ext cx="742080" cy="736933"/>
            </a:xfrm>
            <a:custGeom>
              <a:avLst/>
              <a:gdLst>
                <a:gd name="T0" fmla="*/ 0 w 120"/>
                <a:gd name="T1" fmla="*/ 60 h 120"/>
                <a:gd name="T2" fmla="*/ 120 w 120"/>
                <a:gd name="T3" fmla="*/ 60 h 120"/>
                <a:gd name="T4" fmla="*/ 83 w 120"/>
                <a:gd name="T5" fmla="*/ 24 h 120"/>
                <a:gd name="T6" fmla="*/ 86 w 120"/>
                <a:gd name="T7" fmla="*/ 14 h 120"/>
                <a:gd name="T8" fmla="*/ 86 w 120"/>
                <a:gd name="T9" fmla="*/ 28 h 120"/>
                <a:gd name="T10" fmla="*/ 47 w 120"/>
                <a:gd name="T11" fmla="*/ 77 h 120"/>
                <a:gd name="T12" fmla="*/ 41 w 120"/>
                <a:gd name="T13" fmla="*/ 88 h 120"/>
                <a:gd name="T14" fmla="*/ 38 w 120"/>
                <a:gd name="T15" fmla="*/ 95 h 120"/>
                <a:gd name="T16" fmla="*/ 37 w 120"/>
                <a:gd name="T17" fmla="*/ 110 h 120"/>
                <a:gd name="T18" fmla="*/ 31 w 120"/>
                <a:gd name="T19" fmla="*/ 99 h 120"/>
                <a:gd name="T20" fmla="*/ 26 w 120"/>
                <a:gd name="T21" fmla="*/ 89 h 120"/>
                <a:gd name="T22" fmla="*/ 17 w 120"/>
                <a:gd name="T23" fmla="*/ 82 h 120"/>
                <a:gd name="T24" fmla="*/ 16 w 120"/>
                <a:gd name="T25" fmla="*/ 68 h 120"/>
                <a:gd name="T26" fmla="*/ 15 w 120"/>
                <a:gd name="T27" fmla="*/ 60 h 120"/>
                <a:gd name="T28" fmla="*/ 10 w 120"/>
                <a:gd name="T29" fmla="*/ 54 h 120"/>
                <a:gd name="T30" fmla="*/ 10 w 120"/>
                <a:gd name="T31" fmla="*/ 45 h 120"/>
                <a:gd name="T32" fmla="*/ 38 w 120"/>
                <a:gd name="T33" fmla="*/ 20 h 120"/>
                <a:gd name="T34" fmla="*/ 31 w 120"/>
                <a:gd name="T35" fmla="*/ 20 h 120"/>
                <a:gd name="T36" fmla="*/ 28 w 120"/>
                <a:gd name="T37" fmla="*/ 26 h 120"/>
                <a:gd name="T38" fmla="*/ 32 w 120"/>
                <a:gd name="T39" fmla="*/ 28 h 120"/>
                <a:gd name="T40" fmla="*/ 31 w 120"/>
                <a:gd name="T41" fmla="*/ 24 h 120"/>
                <a:gd name="T42" fmla="*/ 47 w 120"/>
                <a:gd name="T43" fmla="*/ 30 h 120"/>
                <a:gd name="T44" fmla="*/ 41 w 120"/>
                <a:gd name="T45" fmla="*/ 34 h 120"/>
                <a:gd name="T46" fmla="*/ 37 w 120"/>
                <a:gd name="T47" fmla="*/ 36 h 120"/>
                <a:gd name="T48" fmla="*/ 38 w 120"/>
                <a:gd name="T49" fmla="*/ 43 h 120"/>
                <a:gd name="T50" fmla="*/ 33 w 120"/>
                <a:gd name="T51" fmla="*/ 49 h 120"/>
                <a:gd name="T52" fmla="*/ 29 w 120"/>
                <a:gd name="T53" fmla="*/ 51 h 120"/>
                <a:gd name="T54" fmla="*/ 21 w 120"/>
                <a:gd name="T55" fmla="*/ 49 h 120"/>
                <a:gd name="T56" fmla="*/ 15 w 120"/>
                <a:gd name="T57" fmla="*/ 54 h 120"/>
                <a:gd name="T58" fmla="*/ 16 w 120"/>
                <a:gd name="T59" fmla="*/ 58 h 120"/>
                <a:gd name="T60" fmla="*/ 27 w 120"/>
                <a:gd name="T61" fmla="*/ 62 h 120"/>
                <a:gd name="T62" fmla="*/ 41 w 120"/>
                <a:gd name="T63" fmla="*/ 66 h 120"/>
                <a:gd name="T64" fmla="*/ 47 w 120"/>
                <a:gd name="T65" fmla="*/ 77 h 120"/>
                <a:gd name="T66" fmla="*/ 55 w 120"/>
                <a:gd name="T67" fmla="*/ 21 h 120"/>
                <a:gd name="T68" fmla="*/ 44 w 120"/>
                <a:gd name="T69" fmla="*/ 15 h 120"/>
                <a:gd name="T70" fmla="*/ 63 w 120"/>
                <a:gd name="T71" fmla="*/ 10 h 120"/>
                <a:gd name="T72" fmla="*/ 107 w 120"/>
                <a:gd name="T73" fmla="*/ 62 h 120"/>
                <a:gd name="T74" fmla="*/ 92 w 120"/>
                <a:gd name="T75" fmla="*/ 102 h 120"/>
                <a:gd name="T76" fmla="*/ 91 w 120"/>
                <a:gd name="T77" fmla="*/ 92 h 120"/>
                <a:gd name="T78" fmla="*/ 84 w 120"/>
                <a:gd name="T79" fmla="*/ 81 h 120"/>
                <a:gd name="T80" fmla="*/ 66 w 120"/>
                <a:gd name="T81" fmla="*/ 67 h 120"/>
                <a:gd name="T82" fmla="*/ 97 w 120"/>
                <a:gd name="T83" fmla="*/ 56 h 120"/>
                <a:gd name="T84" fmla="*/ 105 w 120"/>
                <a:gd name="T85" fmla="*/ 49 h 120"/>
                <a:gd name="T86" fmla="*/ 93 w 120"/>
                <a:gd name="T87" fmla="*/ 39 h 120"/>
                <a:gd name="T88" fmla="*/ 91 w 120"/>
                <a:gd name="T89" fmla="*/ 52 h 120"/>
                <a:gd name="T90" fmla="*/ 79 w 120"/>
                <a:gd name="T91" fmla="*/ 49 h 120"/>
                <a:gd name="T92" fmla="*/ 73 w 120"/>
                <a:gd name="T93" fmla="*/ 44 h 120"/>
                <a:gd name="T94" fmla="*/ 76 w 120"/>
                <a:gd name="T95" fmla="*/ 35 h 120"/>
                <a:gd name="T96" fmla="*/ 90 w 120"/>
                <a:gd name="T97" fmla="*/ 36 h 120"/>
                <a:gd name="T98" fmla="*/ 100 w 120"/>
                <a:gd name="T99" fmla="*/ 36 h 120"/>
                <a:gd name="T100" fmla="*/ 105 w 120"/>
                <a:gd name="T101" fmla="*/ 32 h 120"/>
                <a:gd name="T102" fmla="*/ 110 w 120"/>
                <a:gd name="T103" fmla="*/ 57 h 120"/>
                <a:gd name="T104" fmla="*/ 107 w 120"/>
                <a:gd name="T105" fmla="*/ 6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4" name="Freeform 57"/>
            <p:cNvSpPr>
              <a:spLocks noEditPoints="1"/>
            </p:cNvSpPr>
            <p:nvPr/>
          </p:nvSpPr>
          <p:spPr bwMode="auto">
            <a:xfrm>
              <a:off x="13376879" y="8920371"/>
              <a:ext cx="1049579" cy="714611"/>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chemeClr val="bg1"/>
            </a:solidFill>
            <a:ln>
              <a:noFill/>
            </a:ln>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sp>
        <p:nvSpPr>
          <p:cNvPr id="42" name="文本框 41"/>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市场反馈</a:t>
            </a:r>
            <a:endParaRPr lang="zh-CN" altLang="en-US" sz="2000" dirty="0">
              <a:solidFill>
                <a:schemeClr val="bg1">
                  <a:lumMod val="95000"/>
                </a:schemeClr>
              </a:solidFill>
              <a:cs typeface="+mn-ea"/>
              <a:sym typeface="+mn-lt"/>
            </a:endParaRPr>
          </a:p>
        </p:txBody>
      </p:sp>
      <p:sp>
        <p:nvSpPr>
          <p:cNvPr id="43" name="文本框 42"/>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ppt_x"/>
                                          </p:val>
                                        </p:tav>
                                        <p:tav tm="100000">
                                          <p:val>
                                            <p:strVal val="#ppt_x"/>
                                          </p:val>
                                        </p:tav>
                                      </p:tavLst>
                                    </p:anim>
                                    <p:anim calcmode="lin" valueType="num">
                                      <p:cBhvr additive="base">
                                        <p:cTn id="8" dur="500" fill="hold"/>
                                        <p:tgtEl>
                                          <p:spTgt spid="6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 calcmode="lin" valueType="num">
                                      <p:cBhvr>
                                        <p:cTn id="14" dur="500" fill="hold"/>
                                        <p:tgtEl>
                                          <p:spTgt spid="53"/>
                                        </p:tgtEl>
                                        <p:attrNameLst>
                                          <p:attrName>style.rotation</p:attrName>
                                        </p:attrNameLst>
                                      </p:cBhvr>
                                      <p:tavLst>
                                        <p:tav tm="0">
                                          <p:val>
                                            <p:fltVal val="360"/>
                                          </p:val>
                                        </p:tav>
                                        <p:tav tm="100000">
                                          <p:val>
                                            <p:fltVal val="0"/>
                                          </p:val>
                                        </p:tav>
                                      </p:tavLst>
                                    </p:anim>
                                    <p:animEffect transition="in" filter="fade">
                                      <p:cBhvr>
                                        <p:cTn id="15" dur="500"/>
                                        <p:tgtEl>
                                          <p:spTgt spid="5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500"/>
                                        <p:tgtEl>
                                          <p:spTgt spid="5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fade">
                                      <p:cBhvr>
                                        <p:cTn id="39" dur="500"/>
                                        <p:tgtEl>
                                          <p:spTgt spid="6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500"/>
                                        <p:tgtEl>
                                          <p:spTgt spid="61"/>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6"/>
                                        </p:tgtEl>
                                        <p:attrNameLst>
                                          <p:attrName>style.visibility</p:attrName>
                                        </p:attrNameLst>
                                      </p:cBhvr>
                                      <p:to>
                                        <p:strVal val="visible"/>
                                      </p:to>
                                    </p:set>
                                    <p:animEffect transition="in" filter="fade">
                                      <p:cBhvr>
                                        <p:cTn id="49" dur="500"/>
                                        <p:tgtEl>
                                          <p:spTgt spid="6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fade">
                                      <p:cBhvr>
                                        <p:cTn id="52" dur="500"/>
                                        <p:tgtEl>
                                          <p:spTgt spid="67"/>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P spid="56" grpId="0" animBg="1"/>
      <p:bldP spid="57" grpId="0" animBg="1"/>
      <p:bldP spid="58" grpId="0" animBg="1"/>
      <p:bldP spid="59" grpId="0" animBg="1"/>
      <p:bldP spid="60" grpId="0"/>
      <p:bldP spid="61" grpId="0"/>
      <p:bldP spid="62" grpId="0"/>
      <p:bldP spid="63" grpId="0"/>
      <p:bldP spid="64" grpId="0"/>
      <p:bldP spid="65" grpId="0"/>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584775"/>
            </a:xfrm>
            <a:prstGeom prst="rect">
              <a:avLst/>
            </a:prstGeom>
            <a:noFill/>
          </p:spPr>
          <p:txBody>
            <a:bodyPr wrap="square" rtlCol="0">
              <a:spAutoFit/>
            </a:bodyPr>
            <a:lstStyle/>
            <a:p>
              <a:r>
                <a:rPr lang="zh-CN" altLang="en-US" sz="3200" b="1" dirty="0">
                  <a:solidFill>
                    <a:schemeClr val="bg1">
                      <a:lumMod val="95000"/>
                    </a:schemeClr>
                  </a:solidFill>
                  <a:cs typeface="+mn-ea"/>
                  <a:sym typeface="+mn-lt"/>
                </a:rPr>
                <a:t>数据分析</a:t>
              </a:r>
              <a:endParaRPr lang="zh-CN" altLang="en-US" sz="3200" b="1"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353" name="Group 3"/>
          <p:cNvGrpSpPr/>
          <p:nvPr/>
        </p:nvGrpSpPr>
        <p:grpSpPr>
          <a:xfrm>
            <a:off x="1142389" y="1641757"/>
            <a:ext cx="9969929" cy="4319379"/>
            <a:chOff x="2281602" y="3283513"/>
            <a:chExt cx="19939857" cy="8638758"/>
          </a:xfrm>
        </p:grpSpPr>
        <p:sp>
          <p:nvSpPr>
            <p:cNvPr id="354" name="Rectangle 46"/>
            <p:cNvSpPr/>
            <p:nvPr/>
          </p:nvSpPr>
          <p:spPr>
            <a:xfrm>
              <a:off x="16187198" y="3283514"/>
              <a:ext cx="5150280" cy="16338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55" name="Rectangle 20"/>
            <p:cNvSpPr/>
            <p:nvPr/>
          </p:nvSpPr>
          <p:spPr>
            <a:xfrm rot="19374426">
              <a:off x="2530531" y="8492013"/>
              <a:ext cx="5966792" cy="16338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56" name="Rectangle 21"/>
            <p:cNvSpPr/>
            <p:nvPr/>
          </p:nvSpPr>
          <p:spPr>
            <a:xfrm>
              <a:off x="7791771" y="6742300"/>
              <a:ext cx="5150280" cy="16338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57" name="Rectangle 22"/>
            <p:cNvSpPr/>
            <p:nvPr/>
          </p:nvSpPr>
          <p:spPr>
            <a:xfrm rot="18764185">
              <a:off x="12295628" y="5111654"/>
              <a:ext cx="4605036" cy="163387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grpSp>
          <p:nvGrpSpPr>
            <p:cNvPr id="358" name="Group 24"/>
            <p:cNvGrpSpPr/>
            <p:nvPr/>
          </p:nvGrpSpPr>
          <p:grpSpPr>
            <a:xfrm>
              <a:off x="2281602" y="10288394"/>
              <a:ext cx="1633877" cy="1633877"/>
              <a:chOff x="2514194" y="4154113"/>
              <a:chExt cx="1026942" cy="1026942"/>
            </a:xfrm>
          </p:grpSpPr>
          <p:sp>
            <p:nvSpPr>
              <p:cNvPr id="371" name="Oval 25"/>
              <p:cNvSpPr/>
              <p:nvPr/>
            </p:nvSpPr>
            <p:spPr>
              <a:xfrm>
                <a:off x="2514194" y="4154113"/>
                <a:ext cx="1026942" cy="1026942"/>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grpSp>
            <p:nvGrpSpPr>
              <p:cNvPr id="372" name="Group 26"/>
              <p:cNvGrpSpPr/>
              <p:nvPr/>
            </p:nvGrpSpPr>
            <p:grpSpPr>
              <a:xfrm>
                <a:off x="2813263" y="4488373"/>
                <a:ext cx="463338" cy="395533"/>
                <a:chOff x="3440113" y="1050925"/>
                <a:chExt cx="390525" cy="333376"/>
              </a:xfrm>
              <a:solidFill>
                <a:schemeClr val="bg1"/>
              </a:solidFill>
            </p:grpSpPr>
            <p:sp>
              <p:nvSpPr>
                <p:cNvPr id="37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37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37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37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37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37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grpSp>
          <p:nvGrpSpPr>
            <p:cNvPr id="359" name="Group 33"/>
            <p:cNvGrpSpPr/>
            <p:nvPr/>
          </p:nvGrpSpPr>
          <p:grpSpPr>
            <a:xfrm>
              <a:off x="12188825" y="6741264"/>
              <a:ext cx="1633877" cy="1633877"/>
              <a:chOff x="5617785" y="3156845"/>
              <a:chExt cx="1026942" cy="1026942"/>
            </a:xfrm>
          </p:grpSpPr>
          <p:sp>
            <p:nvSpPr>
              <p:cNvPr id="369" name="Oval 34"/>
              <p:cNvSpPr/>
              <p:nvPr/>
            </p:nvSpPr>
            <p:spPr>
              <a:xfrm>
                <a:off x="5617785" y="3156845"/>
                <a:ext cx="1026942" cy="1026942"/>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70" name="AutoShape 60"/>
              <p:cNvSpPr/>
              <p:nvPr/>
            </p:nvSpPr>
            <p:spPr bwMode="auto">
              <a:xfrm>
                <a:off x="5972671" y="3508158"/>
                <a:ext cx="378492" cy="378490"/>
              </a:xfrm>
              <a:custGeom>
                <a:avLst/>
                <a:gdLst>
                  <a:gd name="T0" fmla="*/ 197644 w 21600"/>
                  <a:gd name="T1" fmla="*/ 197644 h 21592"/>
                  <a:gd name="T2" fmla="*/ 197644 w 21600"/>
                  <a:gd name="T3" fmla="*/ 197644 h 21592"/>
                  <a:gd name="T4" fmla="*/ 197644 w 21600"/>
                  <a:gd name="T5" fmla="*/ 197644 h 21592"/>
                  <a:gd name="T6" fmla="*/ 197644 w 21600"/>
                  <a:gd name="T7" fmla="*/ 197644 h 215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92">
                    <a:moveTo>
                      <a:pt x="16719" y="11484"/>
                    </a:moveTo>
                    <a:cubicBezTo>
                      <a:pt x="16972" y="11823"/>
                      <a:pt x="17102" y="12217"/>
                      <a:pt x="17111" y="12666"/>
                    </a:cubicBezTo>
                    <a:cubicBezTo>
                      <a:pt x="17118" y="13118"/>
                      <a:pt x="16986" y="13503"/>
                      <a:pt x="16719" y="13825"/>
                    </a:cubicBezTo>
                    <a:lnTo>
                      <a:pt x="10660" y="21039"/>
                    </a:lnTo>
                    <a:cubicBezTo>
                      <a:pt x="10393" y="21361"/>
                      <a:pt x="10061" y="21530"/>
                      <a:pt x="9664" y="21548"/>
                    </a:cubicBezTo>
                    <a:cubicBezTo>
                      <a:pt x="9270" y="21568"/>
                      <a:pt x="8950" y="21398"/>
                      <a:pt x="8704" y="21039"/>
                    </a:cubicBezTo>
                    <a:lnTo>
                      <a:pt x="991" y="10768"/>
                    </a:lnTo>
                    <a:cubicBezTo>
                      <a:pt x="721" y="10408"/>
                      <a:pt x="488" y="9960"/>
                      <a:pt x="293" y="9416"/>
                    </a:cubicBezTo>
                    <a:cubicBezTo>
                      <a:pt x="98" y="8878"/>
                      <a:pt x="0" y="8375"/>
                      <a:pt x="0" y="7918"/>
                    </a:cubicBezTo>
                    <a:lnTo>
                      <a:pt x="0" y="1668"/>
                    </a:lnTo>
                    <a:cubicBezTo>
                      <a:pt x="0" y="1216"/>
                      <a:pt x="134" y="825"/>
                      <a:pt x="401" y="497"/>
                    </a:cubicBezTo>
                    <a:cubicBezTo>
                      <a:pt x="671" y="166"/>
                      <a:pt x="1003" y="0"/>
                      <a:pt x="1392" y="0"/>
                    </a:cubicBezTo>
                    <a:lnTo>
                      <a:pt x="6619" y="0"/>
                    </a:lnTo>
                    <a:cubicBezTo>
                      <a:pt x="6811" y="0"/>
                      <a:pt x="7016" y="28"/>
                      <a:pt x="7237" y="83"/>
                    </a:cubicBezTo>
                    <a:cubicBezTo>
                      <a:pt x="7456" y="138"/>
                      <a:pt x="7677" y="224"/>
                      <a:pt x="7899" y="336"/>
                    </a:cubicBezTo>
                    <a:cubicBezTo>
                      <a:pt x="8120" y="451"/>
                      <a:pt x="8332" y="580"/>
                      <a:pt x="8524" y="724"/>
                    </a:cubicBezTo>
                    <a:cubicBezTo>
                      <a:pt x="8719" y="865"/>
                      <a:pt x="8880" y="1021"/>
                      <a:pt x="9005" y="1185"/>
                    </a:cubicBezTo>
                    <a:lnTo>
                      <a:pt x="16719" y="11484"/>
                    </a:lnTo>
                    <a:close/>
                    <a:moveTo>
                      <a:pt x="3603" y="5922"/>
                    </a:moveTo>
                    <a:cubicBezTo>
                      <a:pt x="3964" y="5922"/>
                      <a:pt x="4279" y="5761"/>
                      <a:pt x="4548" y="5441"/>
                    </a:cubicBezTo>
                    <a:cubicBezTo>
                      <a:pt x="4815" y="5116"/>
                      <a:pt x="4952" y="4740"/>
                      <a:pt x="4952" y="4311"/>
                    </a:cubicBezTo>
                    <a:cubicBezTo>
                      <a:pt x="4952" y="3862"/>
                      <a:pt x="4815" y="3477"/>
                      <a:pt x="4548" y="3160"/>
                    </a:cubicBezTo>
                    <a:cubicBezTo>
                      <a:pt x="4281" y="2844"/>
                      <a:pt x="3966" y="2686"/>
                      <a:pt x="3603" y="2686"/>
                    </a:cubicBezTo>
                    <a:cubicBezTo>
                      <a:pt x="3227" y="2686"/>
                      <a:pt x="2908" y="2844"/>
                      <a:pt x="2643" y="3160"/>
                    </a:cubicBezTo>
                    <a:cubicBezTo>
                      <a:pt x="2378" y="3477"/>
                      <a:pt x="2246" y="3862"/>
                      <a:pt x="2246" y="4311"/>
                    </a:cubicBezTo>
                    <a:cubicBezTo>
                      <a:pt x="2246" y="4739"/>
                      <a:pt x="2378" y="5116"/>
                      <a:pt x="2643" y="5441"/>
                    </a:cubicBezTo>
                    <a:cubicBezTo>
                      <a:pt x="2905" y="5761"/>
                      <a:pt x="3225" y="5922"/>
                      <a:pt x="3603" y="5922"/>
                    </a:cubicBezTo>
                    <a:moveTo>
                      <a:pt x="21198" y="11510"/>
                    </a:moveTo>
                    <a:cubicBezTo>
                      <a:pt x="21465" y="11852"/>
                      <a:pt x="21599" y="12252"/>
                      <a:pt x="21599" y="12709"/>
                    </a:cubicBezTo>
                    <a:cubicBezTo>
                      <a:pt x="21599" y="13167"/>
                      <a:pt x="21465" y="13558"/>
                      <a:pt x="21198" y="13880"/>
                    </a:cubicBezTo>
                    <a:lnTo>
                      <a:pt x="15163" y="21093"/>
                    </a:lnTo>
                    <a:cubicBezTo>
                      <a:pt x="14896" y="21415"/>
                      <a:pt x="14564" y="21582"/>
                      <a:pt x="14174" y="21591"/>
                    </a:cubicBezTo>
                    <a:cubicBezTo>
                      <a:pt x="13782" y="21600"/>
                      <a:pt x="13450" y="21433"/>
                      <a:pt x="13183" y="21093"/>
                    </a:cubicBezTo>
                    <a:lnTo>
                      <a:pt x="13044" y="20903"/>
                    </a:lnTo>
                    <a:lnTo>
                      <a:pt x="18963" y="13825"/>
                    </a:lnTo>
                    <a:cubicBezTo>
                      <a:pt x="19230" y="13503"/>
                      <a:pt x="19365" y="13118"/>
                      <a:pt x="19360" y="12660"/>
                    </a:cubicBezTo>
                    <a:cubicBezTo>
                      <a:pt x="19355" y="12206"/>
                      <a:pt x="19223" y="11812"/>
                      <a:pt x="18963" y="11484"/>
                    </a:cubicBezTo>
                    <a:lnTo>
                      <a:pt x="11247" y="1185"/>
                    </a:lnTo>
                    <a:cubicBezTo>
                      <a:pt x="11009" y="865"/>
                      <a:pt x="10689" y="604"/>
                      <a:pt x="10282" y="408"/>
                    </a:cubicBezTo>
                    <a:cubicBezTo>
                      <a:pt x="9873" y="210"/>
                      <a:pt x="9484" y="83"/>
                      <a:pt x="9109" y="28"/>
                    </a:cubicBezTo>
                    <a:lnTo>
                      <a:pt x="11112" y="28"/>
                    </a:lnTo>
                    <a:cubicBezTo>
                      <a:pt x="11502" y="28"/>
                      <a:pt x="11935" y="141"/>
                      <a:pt x="12406" y="365"/>
                    </a:cubicBezTo>
                    <a:cubicBezTo>
                      <a:pt x="12878" y="589"/>
                      <a:pt x="13236" y="874"/>
                      <a:pt x="13481" y="1213"/>
                    </a:cubicBezTo>
                    <a:lnTo>
                      <a:pt x="21198" y="11510"/>
                    </a:lnTo>
                    <a:close/>
                  </a:path>
                </a:pathLst>
              </a:custGeom>
              <a:solidFill>
                <a:schemeClr val="bg1"/>
              </a:solidFill>
              <a:ln>
                <a:noFill/>
              </a:ln>
              <a:effectLst/>
            </p:spPr>
            <p:txBody>
              <a:bodyPr lIns="19050" tIns="19050" rIns="19050" bIns="19050" anchor="ctr"/>
              <a:lstStyle/>
              <a:p>
                <a:pPr defTabSz="913765"/>
                <a:endParaRPr lang="en-US">
                  <a:solidFill>
                    <a:prstClr val="black"/>
                  </a:solidFill>
                  <a:cs typeface="+mn-ea"/>
                  <a:sym typeface="+mn-lt"/>
                </a:endParaRPr>
              </a:p>
            </p:txBody>
          </p:sp>
        </p:grpSp>
        <p:grpSp>
          <p:nvGrpSpPr>
            <p:cNvPr id="360" name="Group 36"/>
            <p:cNvGrpSpPr/>
            <p:nvPr/>
          </p:nvGrpSpPr>
          <p:grpSpPr>
            <a:xfrm>
              <a:off x="20587582" y="3283513"/>
              <a:ext cx="1633877" cy="1633877"/>
              <a:chOff x="8597808" y="1846534"/>
              <a:chExt cx="1026942" cy="1026942"/>
            </a:xfrm>
          </p:grpSpPr>
          <p:sp>
            <p:nvSpPr>
              <p:cNvPr id="367" name="Oval 37"/>
              <p:cNvSpPr/>
              <p:nvPr/>
            </p:nvSpPr>
            <p:spPr>
              <a:xfrm>
                <a:off x="8597808" y="1846534"/>
                <a:ext cx="1026942" cy="1026942"/>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68" name="Freeform 526"/>
              <p:cNvSpPr>
                <a:spLocks noChangeAspect="1" noChangeArrowheads="1"/>
              </p:cNvSpPr>
              <p:nvPr/>
            </p:nvSpPr>
            <p:spPr bwMode="auto">
              <a:xfrm>
                <a:off x="8973076" y="2120126"/>
                <a:ext cx="370080" cy="47975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121893" tIns="60946" rIns="121893" bIns="60946" anchor="ctr"/>
              <a:lstStyle/>
              <a:p>
                <a:pPr defTabSz="913765">
                  <a:defRPr/>
                </a:pPr>
                <a:endParaRPr lang="en-US" sz="1200" dirty="0">
                  <a:solidFill>
                    <a:prstClr val="black"/>
                  </a:solidFill>
                  <a:cs typeface="+mn-ea"/>
                  <a:sym typeface="+mn-lt"/>
                </a:endParaRPr>
              </a:p>
            </p:txBody>
          </p:sp>
        </p:grpSp>
        <p:grpSp>
          <p:nvGrpSpPr>
            <p:cNvPr id="361" name="Group 39"/>
            <p:cNvGrpSpPr/>
            <p:nvPr/>
          </p:nvGrpSpPr>
          <p:grpSpPr>
            <a:xfrm>
              <a:off x="15417059" y="3328818"/>
              <a:ext cx="1633877" cy="1633877"/>
              <a:chOff x="6829880" y="1870133"/>
              <a:chExt cx="1026942" cy="1026942"/>
            </a:xfrm>
          </p:grpSpPr>
          <p:sp>
            <p:nvSpPr>
              <p:cNvPr id="365" name="Oval 40"/>
              <p:cNvSpPr/>
              <p:nvPr/>
            </p:nvSpPr>
            <p:spPr>
              <a:xfrm>
                <a:off x="6829880" y="1870133"/>
                <a:ext cx="1026942" cy="1026942"/>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66" name="Freeform 41"/>
              <p:cNvSpPr>
                <a:spLocks noChangeAspect="1" noChangeArrowheads="1"/>
              </p:cNvSpPr>
              <p:nvPr/>
            </p:nvSpPr>
            <p:spPr bwMode="auto">
              <a:xfrm>
                <a:off x="7136715" y="2143022"/>
                <a:ext cx="354443" cy="424215"/>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defTabSz="913765">
                  <a:defRPr/>
                </a:pPr>
                <a:endParaRPr lang="en-US" sz="1200" dirty="0">
                  <a:solidFill>
                    <a:prstClr val="black"/>
                  </a:solidFill>
                  <a:cs typeface="+mn-ea"/>
                  <a:sym typeface="+mn-lt"/>
                </a:endParaRPr>
              </a:p>
            </p:txBody>
          </p:sp>
        </p:grpSp>
        <p:grpSp>
          <p:nvGrpSpPr>
            <p:cNvPr id="362" name="Group 42"/>
            <p:cNvGrpSpPr/>
            <p:nvPr/>
          </p:nvGrpSpPr>
          <p:grpSpPr>
            <a:xfrm>
              <a:off x="6974833" y="6742300"/>
              <a:ext cx="1633877" cy="1633877"/>
              <a:chOff x="3821953" y="3156845"/>
              <a:chExt cx="1026942" cy="1026942"/>
            </a:xfrm>
          </p:grpSpPr>
          <p:sp>
            <p:nvSpPr>
              <p:cNvPr id="363" name="Oval 43"/>
              <p:cNvSpPr/>
              <p:nvPr/>
            </p:nvSpPr>
            <p:spPr>
              <a:xfrm>
                <a:off x="3821953" y="3156845"/>
                <a:ext cx="1026942" cy="1026942"/>
              </a:xfrm>
              <a:prstGeom prst="ellipse">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en-US">
                  <a:solidFill>
                    <a:prstClr val="white"/>
                  </a:solidFill>
                  <a:cs typeface="+mn-ea"/>
                  <a:sym typeface="+mn-lt"/>
                </a:endParaRPr>
              </a:p>
            </p:txBody>
          </p:sp>
          <p:sp>
            <p:nvSpPr>
              <p:cNvPr id="364" name="Freeform 61"/>
              <p:cNvSpPr>
                <a:spLocks noEditPoints="1"/>
              </p:cNvSpPr>
              <p:nvPr/>
            </p:nvSpPr>
            <p:spPr bwMode="auto">
              <a:xfrm>
                <a:off x="4120375" y="3502940"/>
                <a:ext cx="454942" cy="357066"/>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chemeClr val="bg1"/>
              </a:solidFill>
              <a:ln>
                <a:noFill/>
              </a:ln>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grpSp>
      </p:grpSp>
      <p:sp>
        <p:nvSpPr>
          <p:cNvPr id="379" name="Text Placeholder 8"/>
          <p:cNvSpPr txBox="1"/>
          <p:nvPr/>
        </p:nvSpPr>
        <p:spPr>
          <a:xfrm>
            <a:off x="588507" y="3556000"/>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500" b="1" dirty="0">
                <a:solidFill>
                  <a:schemeClr val="bg1"/>
                </a:solidFill>
                <a:cs typeface="+mn-ea"/>
                <a:sym typeface="+mn-lt"/>
              </a:rPr>
              <a:t>Subtitle Here Please</a:t>
            </a:r>
            <a:endParaRPr lang="id-ID" sz="1500" b="1" dirty="0">
              <a:solidFill>
                <a:schemeClr val="bg1"/>
              </a:solidFill>
              <a:cs typeface="+mn-ea"/>
              <a:sym typeface="+mn-lt"/>
            </a:endParaRPr>
          </a:p>
          <a:p>
            <a:pPr>
              <a:lnSpc>
                <a:spcPct val="100000"/>
              </a:lnSpc>
            </a:pPr>
            <a:r>
              <a:rPr lang="id-ID" sz="1300" dirty="0">
                <a:solidFill>
                  <a:schemeClr val="bg1">
                    <a:lumMod val="75000"/>
                  </a:schemeClr>
                </a:solidFill>
                <a:cs typeface="+mn-ea"/>
                <a:sym typeface="+mn-lt"/>
              </a:rPr>
              <a:t>Telll lorem ipsum dolor sit amet do business with full of your heart</a:t>
            </a:r>
            <a:endParaRPr lang="en-AU" sz="1300" dirty="0">
              <a:solidFill>
                <a:schemeClr val="bg1">
                  <a:lumMod val="75000"/>
                </a:schemeClr>
              </a:solidFill>
              <a:cs typeface="+mn-ea"/>
              <a:sym typeface="+mn-lt"/>
            </a:endParaRPr>
          </a:p>
        </p:txBody>
      </p:sp>
      <p:sp>
        <p:nvSpPr>
          <p:cNvPr id="380" name="Text Placeholder 8"/>
          <p:cNvSpPr txBox="1"/>
          <p:nvPr/>
        </p:nvSpPr>
        <p:spPr>
          <a:xfrm>
            <a:off x="2407218" y="211061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500" b="1" dirty="0">
                <a:solidFill>
                  <a:schemeClr val="bg1"/>
                </a:solidFill>
                <a:cs typeface="+mn-ea"/>
                <a:sym typeface="+mn-lt"/>
              </a:rPr>
              <a:t>Subtitle Here Please</a:t>
            </a:r>
            <a:endParaRPr lang="id-ID" sz="1500" b="1" dirty="0">
              <a:solidFill>
                <a:schemeClr val="bg1"/>
              </a:solidFill>
              <a:cs typeface="+mn-ea"/>
              <a:sym typeface="+mn-lt"/>
            </a:endParaRPr>
          </a:p>
          <a:p>
            <a:pPr>
              <a:lnSpc>
                <a:spcPct val="100000"/>
              </a:lnSpc>
            </a:pPr>
            <a:r>
              <a:rPr lang="id-ID" sz="1300" dirty="0">
                <a:solidFill>
                  <a:prstClr val="white">
                    <a:lumMod val="65000"/>
                  </a:prstClr>
                </a:solidFill>
                <a:cs typeface="+mn-ea"/>
                <a:sym typeface="+mn-lt"/>
              </a:rPr>
              <a:t>Telll lorem ipsum dolor sit amet do business with full of your heart</a:t>
            </a:r>
            <a:endParaRPr lang="en-AU" sz="1300" dirty="0">
              <a:solidFill>
                <a:prstClr val="white">
                  <a:lumMod val="65000"/>
                </a:prstClr>
              </a:solidFill>
              <a:cs typeface="+mn-ea"/>
              <a:sym typeface="+mn-lt"/>
            </a:endParaRPr>
          </a:p>
        </p:txBody>
      </p:sp>
      <p:sp>
        <p:nvSpPr>
          <p:cNvPr id="381" name="Text Placeholder 8"/>
          <p:cNvSpPr txBox="1"/>
          <p:nvPr/>
        </p:nvSpPr>
        <p:spPr>
          <a:xfrm>
            <a:off x="4803730" y="211061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500" b="1" dirty="0">
                <a:solidFill>
                  <a:schemeClr val="bg1"/>
                </a:solidFill>
                <a:cs typeface="+mn-ea"/>
                <a:sym typeface="+mn-lt"/>
              </a:rPr>
              <a:t>Subtitle Here Please</a:t>
            </a:r>
            <a:endParaRPr lang="id-ID" sz="1500" b="1" dirty="0">
              <a:solidFill>
                <a:schemeClr val="bg1"/>
              </a:solidFill>
              <a:cs typeface="+mn-ea"/>
              <a:sym typeface="+mn-lt"/>
            </a:endParaRPr>
          </a:p>
          <a:p>
            <a:pPr>
              <a:lnSpc>
                <a:spcPct val="100000"/>
              </a:lnSpc>
            </a:pPr>
            <a:r>
              <a:rPr lang="id-ID" sz="1300" dirty="0">
                <a:solidFill>
                  <a:prstClr val="white">
                    <a:lumMod val="65000"/>
                  </a:prstClr>
                </a:solidFill>
                <a:cs typeface="+mn-ea"/>
                <a:sym typeface="+mn-lt"/>
              </a:rPr>
              <a:t>Telll lorem ipsum dolor sit amet do business with full of your heart</a:t>
            </a:r>
            <a:endParaRPr lang="en-AU" sz="1300" dirty="0">
              <a:solidFill>
                <a:prstClr val="white">
                  <a:lumMod val="65000"/>
                </a:prstClr>
              </a:solidFill>
              <a:cs typeface="+mn-ea"/>
              <a:sym typeface="+mn-lt"/>
            </a:endParaRPr>
          </a:p>
        </p:txBody>
      </p:sp>
      <p:sp>
        <p:nvSpPr>
          <p:cNvPr id="382" name="Text Placeholder 8"/>
          <p:cNvSpPr txBox="1"/>
          <p:nvPr/>
        </p:nvSpPr>
        <p:spPr>
          <a:xfrm>
            <a:off x="7836699" y="3281079"/>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500" b="1" dirty="0">
                <a:solidFill>
                  <a:schemeClr val="bg1"/>
                </a:solidFill>
                <a:cs typeface="+mn-ea"/>
                <a:sym typeface="+mn-lt"/>
              </a:rPr>
              <a:t>Subtitle Here Please</a:t>
            </a:r>
            <a:endParaRPr lang="id-ID" sz="1500" b="1" dirty="0">
              <a:solidFill>
                <a:schemeClr val="bg1"/>
              </a:solidFill>
              <a:cs typeface="+mn-ea"/>
              <a:sym typeface="+mn-lt"/>
            </a:endParaRPr>
          </a:p>
          <a:p>
            <a:pPr>
              <a:lnSpc>
                <a:spcPct val="100000"/>
              </a:lnSpc>
            </a:pPr>
            <a:r>
              <a:rPr lang="id-ID" sz="1300" dirty="0">
                <a:solidFill>
                  <a:prstClr val="white">
                    <a:lumMod val="65000"/>
                  </a:prstClr>
                </a:solidFill>
                <a:cs typeface="+mn-ea"/>
                <a:sym typeface="+mn-lt"/>
              </a:rPr>
              <a:t>Telll lorem ipsum dolor sit amet do business with full of your heart</a:t>
            </a:r>
            <a:endParaRPr lang="en-AU" sz="1300" dirty="0">
              <a:solidFill>
                <a:prstClr val="white">
                  <a:lumMod val="65000"/>
                </a:prstClr>
              </a:solidFill>
              <a:cs typeface="+mn-ea"/>
              <a:sym typeface="+mn-lt"/>
            </a:endParaRPr>
          </a:p>
        </p:txBody>
      </p:sp>
      <p:sp>
        <p:nvSpPr>
          <p:cNvPr id="383" name="Text Placeholder 8"/>
          <p:cNvSpPr txBox="1"/>
          <p:nvPr/>
        </p:nvSpPr>
        <p:spPr>
          <a:xfrm>
            <a:off x="10204981" y="3288253"/>
            <a:ext cx="1668883" cy="1177635"/>
          </a:xfrm>
          <a:prstGeom prst="rect">
            <a:avLst/>
          </a:prstGeom>
        </p:spPr>
        <p:txBody>
          <a:bodyPr>
            <a:normAutofit/>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500" b="1" dirty="0">
                <a:solidFill>
                  <a:schemeClr val="bg1"/>
                </a:solidFill>
                <a:cs typeface="+mn-ea"/>
                <a:sym typeface="+mn-lt"/>
              </a:rPr>
              <a:t>Subtitle Here Please</a:t>
            </a:r>
            <a:endParaRPr lang="id-ID" sz="1500" b="1" dirty="0">
              <a:solidFill>
                <a:schemeClr val="bg1"/>
              </a:solidFill>
              <a:cs typeface="+mn-ea"/>
              <a:sym typeface="+mn-lt"/>
            </a:endParaRPr>
          </a:p>
          <a:p>
            <a:pPr>
              <a:lnSpc>
                <a:spcPct val="100000"/>
              </a:lnSpc>
            </a:pPr>
            <a:r>
              <a:rPr lang="id-ID" sz="1300" dirty="0">
                <a:solidFill>
                  <a:prstClr val="white">
                    <a:lumMod val="65000"/>
                  </a:prstClr>
                </a:solidFill>
                <a:cs typeface="+mn-ea"/>
                <a:sym typeface="+mn-lt"/>
              </a:rPr>
              <a:t>Telll lorem ipsum dolor sit amet do business with full of your heart</a:t>
            </a:r>
            <a:endParaRPr lang="en-AU" sz="1300" dirty="0">
              <a:solidFill>
                <a:prstClr val="white">
                  <a:lumMod val="65000"/>
                </a:prstClr>
              </a:solidFill>
              <a:cs typeface="+mn-ea"/>
              <a:sym typeface="+mn-lt"/>
            </a:endParaRPr>
          </a:p>
        </p:txBody>
      </p:sp>
      <p:sp>
        <p:nvSpPr>
          <p:cNvPr id="384" name="Freeform 9"/>
          <p:cNvSpPr>
            <a:spLocks noEditPoints="1"/>
          </p:cNvSpPr>
          <p:nvPr/>
        </p:nvSpPr>
        <p:spPr bwMode="auto">
          <a:xfrm>
            <a:off x="4837155" y="5062481"/>
            <a:ext cx="327025" cy="325438"/>
          </a:xfrm>
          <a:custGeom>
            <a:avLst/>
            <a:gdLst>
              <a:gd name="T0" fmla="*/ 206 w 412"/>
              <a:gd name="T1" fmla="*/ 410 h 410"/>
              <a:gd name="T2" fmla="*/ 164 w 412"/>
              <a:gd name="T3" fmla="*/ 406 h 410"/>
              <a:gd name="T4" fmla="*/ 126 w 412"/>
              <a:gd name="T5" fmla="*/ 394 h 410"/>
              <a:gd name="T6" fmla="*/ 90 w 412"/>
              <a:gd name="T7" fmla="*/ 376 h 410"/>
              <a:gd name="T8" fmla="*/ 60 w 412"/>
              <a:gd name="T9" fmla="*/ 350 h 410"/>
              <a:gd name="T10" fmla="*/ 36 w 412"/>
              <a:gd name="T11" fmla="*/ 320 h 410"/>
              <a:gd name="T12" fmla="*/ 16 w 412"/>
              <a:gd name="T13" fmla="*/ 284 h 410"/>
              <a:gd name="T14" fmla="*/ 4 w 412"/>
              <a:gd name="T15" fmla="*/ 246 h 410"/>
              <a:gd name="T16" fmla="*/ 0 w 412"/>
              <a:gd name="T17" fmla="*/ 204 h 410"/>
              <a:gd name="T18" fmla="*/ 2 w 412"/>
              <a:gd name="T19" fmla="*/ 184 h 410"/>
              <a:gd name="T20" fmla="*/ 10 w 412"/>
              <a:gd name="T21" fmla="*/ 144 h 410"/>
              <a:gd name="T22" fmla="*/ 26 w 412"/>
              <a:gd name="T23" fmla="*/ 106 h 410"/>
              <a:gd name="T24" fmla="*/ 48 w 412"/>
              <a:gd name="T25" fmla="*/ 74 h 410"/>
              <a:gd name="T26" fmla="*/ 76 w 412"/>
              <a:gd name="T27" fmla="*/ 46 h 410"/>
              <a:gd name="T28" fmla="*/ 108 w 412"/>
              <a:gd name="T29" fmla="*/ 24 h 410"/>
              <a:gd name="T30" fmla="*/ 144 w 412"/>
              <a:gd name="T31" fmla="*/ 8 h 410"/>
              <a:gd name="T32" fmla="*/ 184 w 412"/>
              <a:gd name="T33" fmla="*/ 0 h 410"/>
              <a:gd name="T34" fmla="*/ 206 w 412"/>
              <a:gd name="T35" fmla="*/ 0 h 410"/>
              <a:gd name="T36" fmla="*/ 248 w 412"/>
              <a:gd name="T37" fmla="*/ 4 h 410"/>
              <a:gd name="T38" fmla="*/ 286 w 412"/>
              <a:gd name="T39" fmla="*/ 16 h 410"/>
              <a:gd name="T40" fmla="*/ 320 w 412"/>
              <a:gd name="T41" fmla="*/ 34 h 410"/>
              <a:gd name="T42" fmla="*/ 352 w 412"/>
              <a:gd name="T43" fmla="*/ 60 h 410"/>
              <a:gd name="T44" fmla="*/ 376 w 412"/>
              <a:gd name="T45" fmla="*/ 90 h 410"/>
              <a:gd name="T46" fmla="*/ 396 w 412"/>
              <a:gd name="T47" fmla="*/ 124 h 410"/>
              <a:gd name="T48" fmla="*/ 408 w 412"/>
              <a:gd name="T49" fmla="*/ 164 h 410"/>
              <a:gd name="T50" fmla="*/ 412 w 412"/>
              <a:gd name="T51" fmla="*/ 204 h 410"/>
              <a:gd name="T52" fmla="*/ 410 w 412"/>
              <a:gd name="T53" fmla="*/ 226 h 410"/>
              <a:gd name="T54" fmla="*/ 402 w 412"/>
              <a:gd name="T55" fmla="*/ 266 h 410"/>
              <a:gd name="T56" fmla="*/ 386 w 412"/>
              <a:gd name="T57" fmla="*/ 302 h 410"/>
              <a:gd name="T58" fmla="*/ 364 w 412"/>
              <a:gd name="T59" fmla="*/ 336 h 410"/>
              <a:gd name="T60" fmla="*/ 336 w 412"/>
              <a:gd name="T61" fmla="*/ 364 h 410"/>
              <a:gd name="T62" fmla="*/ 304 w 412"/>
              <a:gd name="T63" fmla="*/ 386 h 410"/>
              <a:gd name="T64" fmla="*/ 268 w 412"/>
              <a:gd name="T65" fmla="*/ 402 h 410"/>
              <a:gd name="T66" fmla="*/ 226 w 412"/>
              <a:gd name="T67" fmla="*/ 410 h 410"/>
              <a:gd name="T68" fmla="*/ 206 w 412"/>
              <a:gd name="T69" fmla="*/ 410 h 410"/>
              <a:gd name="T70" fmla="*/ 314 w 412"/>
              <a:gd name="T71" fmla="*/ 216 h 410"/>
              <a:gd name="T72" fmla="*/ 318 w 412"/>
              <a:gd name="T73" fmla="*/ 204 h 410"/>
              <a:gd name="T74" fmla="*/ 314 w 412"/>
              <a:gd name="T75" fmla="*/ 192 h 410"/>
              <a:gd name="T76" fmla="*/ 192 w 412"/>
              <a:gd name="T77" fmla="*/ 72 h 410"/>
              <a:gd name="T78" fmla="*/ 180 w 412"/>
              <a:gd name="T79" fmla="*/ 66 h 410"/>
              <a:gd name="T80" fmla="*/ 168 w 412"/>
              <a:gd name="T81" fmla="*/ 72 h 410"/>
              <a:gd name="T82" fmla="*/ 140 w 412"/>
              <a:gd name="T83" fmla="*/ 98 h 410"/>
              <a:gd name="T84" fmla="*/ 136 w 412"/>
              <a:gd name="T85" fmla="*/ 110 h 410"/>
              <a:gd name="T86" fmla="*/ 140 w 412"/>
              <a:gd name="T87" fmla="*/ 122 h 410"/>
              <a:gd name="T88" fmla="*/ 140 w 412"/>
              <a:gd name="T89" fmla="*/ 286 h 410"/>
              <a:gd name="T90" fmla="*/ 138 w 412"/>
              <a:gd name="T91" fmla="*/ 292 h 410"/>
              <a:gd name="T92" fmla="*/ 138 w 412"/>
              <a:gd name="T93" fmla="*/ 306 h 410"/>
              <a:gd name="T94" fmla="*/ 168 w 412"/>
              <a:gd name="T95" fmla="*/ 338 h 410"/>
              <a:gd name="T96" fmla="*/ 174 w 412"/>
              <a:gd name="T97" fmla="*/ 342 h 410"/>
              <a:gd name="T98" fmla="*/ 186 w 412"/>
              <a:gd name="T99" fmla="*/ 342 h 410"/>
              <a:gd name="T100" fmla="*/ 314 w 412"/>
              <a:gd name="T101" fmla="*/ 216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2" h="410">
                <a:moveTo>
                  <a:pt x="206" y="410"/>
                </a:moveTo>
                <a:lnTo>
                  <a:pt x="206" y="410"/>
                </a:lnTo>
                <a:lnTo>
                  <a:pt x="184" y="410"/>
                </a:lnTo>
                <a:lnTo>
                  <a:pt x="164" y="406"/>
                </a:lnTo>
                <a:lnTo>
                  <a:pt x="144" y="402"/>
                </a:lnTo>
                <a:lnTo>
                  <a:pt x="126" y="394"/>
                </a:lnTo>
                <a:lnTo>
                  <a:pt x="108" y="386"/>
                </a:lnTo>
                <a:lnTo>
                  <a:pt x="90" y="376"/>
                </a:lnTo>
                <a:lnTo>
                  <a:pt x="76" y="364"/>
                </a:lnTo>
                <a:lnTo>
                  <a:pt x="60" y="350"/>
                </a:lnTo>
                <a:lnTo>
                  <a:pt x="48" y="336"/>
                </a:lnTo>
                <a:lnTo>
                  <a:pt x="36" y="320"/>
                </a:lnTo>
                <a:lnTo>
                  <a:pt x="26" y="302"/>
                </a:lnTo>
                <a:lnTo>
                  <a:pt x="16" y="284"/>
                </a:lnTo>
                <a:lnTo>
                  <a:pt x="10" y="266"/>
                </a:lnTo>
                <a:lnTo>
                  <a:pt x="4" y="246"/>
                </a:lnTo>
                <a:lnTo>
                  <a:pt x="2" y="226"/>
                </a:lnTo>
                <a:lnTo>
                  <a:pt x="0" y="204"/>
                </a:lnTo>
                <a:lnTo>
                  <a:pt x="0" y="204"/>
                </a:lnTo>
                <a:lnTo>
                  <a:pt x="2" y="184"/>
                </a:lnTo>
                <a:lnTo>
                  <a:pt x="4" y="164"/>
                </a:lnTo>
                <a:lnTo>
                  <a:pt x="10" y="144"/>
                </a:lnTo>
                <a:lnTo>
                  <a:pt x="16" y="124"/>
                </a:lnTo>
                <a:lnTo>
                  <a:pt x="26" y="106"/>
                </a:lnTo>
                <a:lnTo>
                  <a:pt x="36" y="90"/>
                </a:lnTo>
                <a:lnTo>
                  <a:pt x="48" y="74"/>
                </a:lnTo>
                <a:lnTo>
                  <a:pt x="60" y="60"/>
                </a:lnTo>
                <a:lnTo>
                  <a:pt x="76" y="46"/>
                </a:lnTo>
                <a:lnTo>
                  <a:pt x="90" y="34"/>
                </a:lnTo>
                <a:lnTo>
                  <a:pt x="108" y="24"/>
                </a:lnTo>
                <a:lnTo>
                  <a:pt x="126" y="16"/>
                </a:lnTo>
                <a:lnTo>
                  <a:pt x="144" y="8"/>
                </a:lnTo>
                <a:lnTo>
                  <a:pt x="164" y="4"/>
                </a:lnTo>
                <a:lnTo>
                  <a:pt x="184" y="0"/>
                </a:lnTo>
                <a:lnTo>
                  <a:pt x="206" y="0"/>
                </a:lnTo>
                <a:lnTo>
                  <a:pt x="206" y="0"/>
                </a:lnTo>
                <a:lnTo>
                  <a:pt x="226" y="0"/>
                </a:lnTo>
                <a:lnTo>
                  <a:pt x="248" y="4"/>
                </a:lnTo>
                <a:lnTo>
                  <a:pt x="268" y="8"/>
                </a:lnTo>
                <a:lnTo>
                  <a:pt x="286" y="16"/>
                </a:lnTo>
                <a:lnTo>
                  <a:pt x="304" y="24"/>
                </a:lnTo>
                <a:lnTo>
                  <a:pt x="320" y="34"/>
                </a:lnTo>
                <a:lnTo>
                  <a:pt x="336" y="46"/>
                </a:lnTo>
                <a:lnTo>
                  <a:pt x="352" y="60"/>
                </a:lnTo>
                <a:lnTo>
                  <a:pt x="364" y="74"/>
                </a:lnTo>
                <a:lnTo>
                  <a:pt x="376" y="90"/>
                </a:lnTo>
                <a:lnTo>
                  <a:pt x="386" y="106"/>
                </a:lnTo>
                <a:lnTo>
                  <a:pt x="396" y="124"/>
                </a:lnTo>
                <a:lnTo>
                  <a:pt x="402" y="144"/>
                </a:lnTo>
                <a:lnTo>
                  <a:pt x="408" y="164"/>
                </a:lnTo>
                <a:lnTo>
                  <a:pt x="410" y="184"/>
                </a:lnTo>
                <a:lnTo>
                  <a:pt x="412" y="204"/>
                </a:lnTo>
                <a:lnTo>
                  <a:pt x="412" y="204"/>
                </a:lnTo>
                <a:lnTo>
                  <a:pt x="410" y="226"/>
                </a:lnTo>
                <a:lnTo>
                  <a:pt x="408" y="246"/>
                </a:lnTo>
                <a:lnTo>
                  <a:pt x="402" y="266"/>
                </a:lnTo>
                <a:lnTo>
                  <a:pt x="396" y="284"/>
                </a:lnTo>
                <a:lnTo>
                  <a:pt x="386" y="302"/>
                </a:lnTo>
                <a:lnTo>
                  <a:pt x="376" y="320"/>
                </a:lnTo>
                <a:lnTo>
                  <a:pt x="364" y="336"/>
                </a:lnTo>
                <a:lnTo>
                  <a:pt x="352" y="350"/>
                </a:lnTo>
                <a:lnTo>
                  <a:pt x="336" y="364"/>
                </a:lnTo>
                <a:lnTo>
                  <a:pt x="320" y="376"/>
                </a:lnTo>
                <a:lnTo>
                  <a:pt x="304" y="386"/>
                </a:lnTo>
                <a:lnTo>
                  <a:pt x="286" y="394"/>
                </a:lnTo>
                <a:lnTo>
                  <a:pt x="268" y="402"/>
                </a:lnTo>
                <a:lnTo>
                  <a:pt x="248" y="406"/>
                </a:lnTo>
                <a:lnTo>
                  <a:pt x="226" y="410"/>
                </a:lnTo>
                <a:lnTo>
                  <a:pt x="206" y="410"/>
                </a:lnTo>
                <a:lnTo>
                  <a:pt x="206" y="410"/>
                </a:lnTo>
                <a:close/>
                <a:moveTo>
                  <a:pt x="314" y="216"/>
                </a:moveTo>
                <a:lnTo>
                  <a:pt x="314" y="216"/>
                </a:lnTo>
                <a:lnTo>
                  <a:pt x="318" y="212"/>
                </a:lnTo>
                <a:lnTo>
                  <a:pt x="318" y="204"/>
                </a:lnTo>
                <a:lnTo>
                  <a:pt x="318" y="198"/>
                </a:lnTo>
                <a:lnTo>
                  <a:pt x="314" y="192"/>
                </a:lnTo>
                <a:lnTo>
                  <a:pt x="192" y="72"/>
                </a:lnTo>
                <a:lnTo>
                  <a:pt x="192" y="72"/>
                </a:lnTo>
                <a:lnTo>
                  <a:pt x="186" y="68"/>
                </a:lnTo>
                <a:lnTo>
                  <a:pt x="180" y="66"/>
                </a:lnTo>
                <a:lnTo>
                  <a:pt x="174" y="68"/>
                </a:lnTo>
                <a:lnTo>
                  <a:pt x="168" y="72"/>
                </a:lnTo>
                <a:lnTo>
                  <a:pt x="140" y="98"/>
                </a:lnTo>
                <a:lnTo>
                  <a:pt x="140" y="98"/>
                </a:lnTo>
                <a:lnTo>
                  <a:pt x="138" y="104"/>
                </a:lnTo>
                <a:lnTo>
                  <a:pt x="136" y="110"/>
                </a:lnTo>
                <a:lnTo>
                  <a:pt x="138" y="116"/>
                </a:lnTo>
                <a:lnTo>
                  <a:pt x="140" y="122"/>
                </a:lnTo>
                <a:lnTo>
                  <a:pt x="224" y="204"/>
                </a:lnTo>
                <a:lnTo>
                  <a:pt x="140" y="286"/>
                </a:lnTo>
                <a:lnTo>
                  <a:pt x="140" y="286"/>
                </a:lnTo>
                <a:lnTo>
                  <a:pt x="138" y="292"/>
                </a:lnTo>
                <a:lnTo>
                  <a:pt x="136" y="300"/>
                </a:lnTo>
                <a:lnTo>
                  <a:pt x="138" y="306"/>
                </a:lnTo>
                <a:lnTo>
                  <a:pt x="140" y="312"/>
                </a:lnTo>
                <a:lnTo>
                  <a:pt x="168" y="338"/>
                </a:lnTo>
                <a:lnTo>
                  <a:pt x="168" y="338"/>
                </a:lnTo>
                <a:lnTo>
                  <a:pt x="174" y="342"/>
                </a:lnTo>
                <a:lnTo>
                  <a:pt x="180" y="344"/>
                </a:lnTo>
                <a:lnTo>
                  <a:pt x="186" y="342"/>
                </a:lnTo>
                <a:lnTo>
                  <a:pt x="192" y="338"/>
                </a:lnTo>
                <a:lnTo>
                  <a:pt x="314" y="216"/>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5" name="Text Placeholder 8"/>
          <p:cNvSpPr txBox="1"/>
          <p:nvPr/>
        </p:nvSpPr>
        <p:spPr>
          <a:xfrm>
            <a:off x="5442607" y="4921358"/>
            <a:ext cx="3971534" cy="1207980"/>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3600" b="1" i="1" dirty="0">
                <a:solidFill>
                  <a:srgbClr val="006AB6"/>
                </a:solidFill>
                <a:cs typeface="+mn-ea"/>
                <a:sym typeface="+mn-lt"/>
              </a:rPr>
              <a:t>32%</a:t>
            </a:r>
            <a:endParaRPr lang="id-ID" sz="3600" b="1" i="1" dirty="0">
              <a:solidFill>
                <a:srgbClr val="006AB6"/>
              </a:solidFill>
              <a:cs typeface="+mn-ea"/>
              <a:sym typeface="+mn-lt"/>
            </a:endParaRPr>
          </a:p>
          <a:p>
            <a:pPr>
              <a:lnSpc>
                <a:spcPct val="100000"/>
              </a:lnSpc>
            </a:pPr>
            <a:r>
              <a:rPr lang="id-ID" sz="1300" dirty="0">
                <a:solidFill>
                  <a:prstClr val="white">
                    <a:lumMod val="65000"/>
                  </a:prstClr>
                </a:solidFill>
                <a:cs typeface="+mn-ea"/>
                <a:sym typeface="+mn-lt"/>
              </a:rPr>
              <a:t>Telll lorem ipsum dolor sit amet do business with full of your heart aolupti varam kulapto</a:t>
            </a:r>
            <a:endParaRPr lang="en-AU" sz="1300" dirty="0">
              <a:solidFill>
                <a:prstClr val="white">
                  <a:lumMod val="65000"/>
                </a:prstClr>
              </a:solidFill>
              <a:cs typeface="+mn-ea"/>
              <a:sym typeface="+mn-lt"/>
            </a:endParaRPr>
          </a:p>
        </p:txBody>
      </p:sp>
      <p:sp>
        <p:nvSpPr>
          <p:cNvPr id="40" name="文本框 39"/>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数据分析</a:t>
            </a:r>
            <a:endParaRPr lang="zh-CN" altLang="en-US" sz="2000" b="1" dirty="0">
              <a:solidFill>
                <a:schemeClr val="bg1">
                  <a:lumMod val="95000"/>
                </a:schemeClr>
              </a:solidFill>
              <a:cs typeface="+mn-ea"/>
              <a:sym typeface="+mn-lt"/>
            </a:endParaRPr>
          </a:p>
        </p:txBody>
      </p:sp>
      <p:sp>
        <p:nvSpPr>
          <p:cNvPr id="41" name="文本框 40"/>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4000">
        <p14:vortex dir="r"/>
      </p:transition>
    </mc:Choice>
    <mc:Fallback>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53"/>
                                        </p:tgtEl>
                                        <p:attrNameLst>
                                          <p:attrName>style.visibility</p:attrName>
                                        </p:attrNameLst>
                                      </p:cBhvr>
                                      <p:to>
                                        <p:strVal val="visible"/>
                                      </p:to>
                                    </p:set>
                                    <p:animEffect transition="in" filter="wipe(down)">
                                      <p:cBhvr>
                                        <p:cTn id="7" dur="500"/>
                                        <p:tgtEl>
                                          <p:spTgt spid="35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9"/>
                                        </p:tgtEl>
                                        <p:attrNameLst>
                                          <p:attrName>style.visibility</p:attrName>
                                        </p:attrNameLst>
                                      </p:cBhvr>
                                      <p:to>
                                        <p:strVal val="visible"/>
                                      </p:to>
                                    </p:set>
                                    <p:animEffect transition="in" filter="fade">
                                      <p:cBhvr>
                                        <p:cTn id="11" dur="500"/>
                                        <p:tgtEl>
                                          <p:spTgt spid="37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80"/>
                                        </p:tgtEl>
                                        <p:attrNameLst>
                                          <p:attrName>style.visibility</p:attrName>
                                        </p:attrNameLst>
                                      </p:cBhvr>
                                      <p:to>
                                        <p:strVal val="visible"/>
                                      </p:to>
                                    </p:set>
                                    <p:animEffect transition="in" filter="fade">
                                      <p:cBhvr>
                                        <p:cTn id="14" dur="500"/>
                                        <p:tgtEl>
                                          <p:spTgt spid="38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81"/>
                                        </p:tgtEl>
                                        <p:attrNameLst>
                                          <p:attrName>style.visibility</p:attrName>
                                        </p:attrNameLst>
                                      </p:cBhvr>
                                      <p:to>
                                        <p:strVal val="visible"/>
                                      </p:to>
                                    </p:set>
                                    <p:animEffect transition="in" filter="fade">
                                      <p:cBhvr>
                                        <p:cTn id="17" dur="500"/>
                                        <p:tgtEl>
                                          <p:spTgt spid="38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82"/>
                                        </p:tgtEl>
                                        <p:attrNameLst>
                                          <p:attrName>style.visibility</p:attrName>
                                        </p:attrNameLst>
                                      </p:cBhvr>
                                      <p:to>
                                        <p:strVal val="visible"/>
                                      </p:to>
                                    </p:set>
                                    <p:animEffect transition="in" filter="fade">
                                      <p:cBhvr>
                                        <p:cTn id="20" dur="500"/>
                                        <p:tgtEl>
                                          <p:spTgt spid="38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83"/>
                                        </p:tgtEl>
                                        <p:attrNameLst>
                                          <p:attrName>style.visibility</p:attrName>
                                        </p:attrNameLst>
                                      </p:cBhvr>
                                      <p:to>
                                        <p:strVal val="visible"/>
                                      </p:to>
                                    </p:set>
                                    <p:animEffect transition="in" filter="fade">
                                      <p:cBhvr>
                                        <p:cTn id="23" dur="500"/>
                                        <p:tgtEl>
                                          <p:spTgt spid="383"/>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84"/>
                                        </p:tgtEl>
                                        <p:attrNameLst>
                                          <p:attrName>style.visibility</p:attrName>
                                        </p:attrNameLst>
                                      </p:cBhvr>
                                      <p:to>
                                        <p:strVal val="visible"/>
                                      </p:to>
                                    </p:set>
                                    <p:animEffect transition="in" filter="fade">
                                      <p:cBhvr>
                                        <p:cTn id="27" dur="500"/>
                                        <p:tgtEl>
                                          <p:spTgt spid="38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5"/>
                                        </p:tgtEl>
                                        <p:attrNameLst>
                                          <p:attrName>style.visibility</p:attrName>
                                        </p:attrNameLst>
                                      </p:cBhvr>
                                      <p:to>
                                        <p:strVal val="visible"/>
                                      </p:to>
                                    </p:set>
                                    <p:animEffect transition="in" filter="fade">
                                      <p:cBhvr>
                                        <p:cTn id="30" dur="500"/>
                                        <p:tgtEl>
                                          <p:spTgt spid="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 grpId="0"/>
      <p:bldP spid="380" grpId="0"/>
      <p:bldP spid="381" grpId="0"/>
      <p:bldP spid="382" grpId="0"/>
      <p:bldP spid="383" grpId="0"/>
      <p:bldP spid="384" grpId="0" animBg="1"/>
      <p:bldP spid="38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7" name="Group 148"/>
          <p:cNvGrpSpPr/>
          <p:nvPr/>
        </p:nvGrpSpPr>
        <p:grpSpPr>
          <a:xfrm>
            <a:off x="1047666" y="2099759"/>
            <a:ext cx="2092342" cy="3403600"/>
            <a:chOff x="1314450" y="4603750"/>
            <a:chExt cx="4184683" cy="6807200"/>
          </a:xfrm>
        </p:grpSpPr>
        <p:grpSp>
          <p:nvGrpSpPr>
            <p:cNvPr id="8" name="Group 147"/>
            <p:cNvGrpSpPr/>
            <p:nvPr/>
          </p:nvGrpSpPr>
          <p:grpSpPr>
            <a:xfrm rot="12199157" flipV="1">
              <a:off x="4882548" y="6364345"/>
              <a:ext cx="616585" cy="828149"/>
              <a:chOff x="25573359" y="5073650"/>
              <a:chExt cx="530163" cy="780518"/>
            </a:xfrm>
          </p:grpSpPr>
          <p:sp>
            <p:nvSpPr>
              <p:cNvPr id="76" name="Freeform 50"/>
              <p:cNvSpPr/>
              <p:nvPr/>
            </p:nvSpPr>
            <p:spPr bwMode="auto">
              <a:xfrm>
                <a:off x="25750080" y="5073650"/>
                <a:ext cx="191448" cy="353442"/>
              </a:xfrm>
              <a:custGeom>
                <a:avLst/>
                <a:gdLst>
                  <a:gd name="T0" fmla="*/ 2 w 26"/>
                  <a:gd name="T1" fmla="*/ 0 h 48"/>
                  <a:gd name="T2" fmla="*/ 2 w 26"/>
                  <a:gd name="T3" fmla="*/ 0 h 48"/>
                  <a:gd name="T4" fmla="*/ 2 w 26"/>
                  <a:gd name="T5" fmla="*/ 0 h 48"/>
                  <a:gd name="T6" fmla="*/ 0 w 26"/>
                  <a:gd name="T7" fmla="*/ 2 h 48"/>
                  <a:gd name="T8" fmla="*/ 0 w 26"/>
                  <a:gd name="T9" fmla="*/ 6 h 48"/>
                  <a:gd name="T10" fmla="*/ 14 w 26"/>
                  <a:gd name="T11" fmla="*/ 46 h 48"/>
                  <a:gd name="T12" fmla="*/ 14 w 26"/>
                  <a:gd name="T13" fmla="*/ 46 h 48"/>
                  <a:gd name="T14" fmla="*/ 18 w 26"/>
                  <a:gd name="T15" fmla="*/ 48 h 48"/>
                  <a:gd name="T16" fmla="*/ 22 w 26"/>
                  <a:gd name="T17" fmla="*/ 48 h 48"/>
                  <a:gd name="T18" fmla="*/ 22 w 26"/>
                  <a:gd name="T19" fmla="*/ 48 h 48"/>
                  <a:gd name="T20" fmla="*/ 22 w 26"/>
                  <a:gd name="T21" fmla="*/ 48 h 48"/>
                  <a:gd name="T22" fmla="*/ 26 w 26"/>
                  <a:gd name="T23" fmla="*/ 46 h 48"/>
                  <a:gd name="T24" fmla="*/ 26 w 26"/>
                  <a:gd name="T25" fmla="*/ 42 h 48"/>
                  <a:gd name="T26" fmla="*/ 12 w 26"/>
                  <a:gd name="T27" fmla="*/ 2 h 48"/>
                  <a:gd name="T28" fmla="*/ 12 w 26"/>
                  <a:gd name="T29" fmla="*/ 2 h 48"/>
                  <a:gd name="T30" fmla="*/ 8 w 26"/>
                  <a:gd name="T31" fmla="*/ 0 h 48"/>
                  <a:gd name="T32" fmla="*/ 2 w 26"/>
                  <a:gd name="T33" fmla="*/ 0 h 48"/>
                  <a:gd name="T34" fmla="*/ 2 w 26"/>
                  <a:gd name="T3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48">
                    <a:moveTo>
                      <a:pt x="2" y="0"/>
                    </a:moveTo>
                    <a:lnTo>
                      <a:pt x="2" y="0"/>
                    </a:lnTo>
                    <a:lnTo>
                      <a:pt x="2" y="0"/>
                    </a:lnTo>
                    <a:lnTo>
                      <a:pt x="0" y="2"/>
                    </a:lnTo>
                    <a:lnTo>
                      <a:pt x="0" y="6"/>
                    </a:lnTo>
                    <a:lnTo>
                      <a:pt x="14" y="46"/>
                    </a:lnTo>
                    <a:lnTo>
                      <a:pt x="14" y="46"/>
                    </a:lnTo>
                    <a:lnTo>
                      <a:pt x="18" y="48"/>
                    </a:lnTo>
                    <a:lnTo>
                      <a:pt x="22" y="48"/>
                    </a:lnTo>
                    <a:lnTo>
                      <a:pt x="22" y="48"/>
                    </a:lnTo>
                    <a:lnTo>
                      <a:pt x="22" y="48"/>
                    </a:lnTo>
                    <a:lnTo>
                      <a:pt x="26" y="46"/>
                    </a:lnTo>
                    <a:lnTo>
                      <a:pt x="26" y="42"/>
                    </a:lnTo>
                    <a:lnTo>
                      <a:pt x="12" y="2"/>
                    </a:lnTo>
                    <a:lnTo>
                      <a:pt x="12" y="2"/>
                    </a:lnTo>
                    <a:lnTo>
                      <a:pt x="8" y="0"/>
                    </a:lnTo>
                    <a:lnTo>
                      <a:pt x="2" y="0"/>
                    </a:lnTo>
                    <a:lnTo>
                      <a:pt x="2" y="0"/>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7" name="Freeform 51"/>
              <p:cNvSpPr/>
              <p:nvPr/>
            </p:nvSpPr>
            <p:spPr bwMode="auto">
              <a:xfrm>
                <a:off x="25779534" y="5265098"/>
                <a:ext cx="323988" cy="589070"/>
              </a:xfrm>
              <a:custGeom>
                <a:avLst/>
                <a:gdLst>
                  <a:gd name="T0" fmla="*/ 44 w 44"/>
                  <a:gd name="T1" fmla="*/ 68 h 80"/>
                  <a:gd name="T2" fmla="*/ 18 w 44"/>
                  <a:gd name="T3" fmla="*/ 80 h 80"/>
                  <a:gd name="T4" fmla="*/ 2 w 44"/>
                  <a:gd name="T5" fmla="*/ 56 h 80"/>
                  <a:gd name="T6" fmla="*/ 2 w 44"/>
                  <a:gd name="T7" fmla="*/ 56 h 80"/>
                  <a:gd name="T8" fmla="*/ 0 w 44"/>
                  <a:gd name="T9" fmla="*/ 52 h 80"/>
                  <a:gd name="T10" fmla="*/ 0 w 44"/>
                  <a:gd name="T11" fmla="*/ 46 h 80"/>
                  <a:gd name="T12" fmla="*/ 0 w 44"/>
                  <a:gd name="T13" fmla="*/ 36 h 80"/>
                  <a:gd name="T14" fmla="*/ 2 w 44"/>
                  <a:gd name="T15" fmla="*/ 26 h 80"/>
                  <a:gd name="T16" fmla="*/ 2 w 44"/>
                  <a:gd name="T17" fmla="*/ 14 h 80"/>
                  <a:gd name="T18" fmla="*/ 14 w 44"/>
                  <a:gd name="T19" fmla="*/ 0 h 80"/>
                  <a:gd name="T20" fmla="*/ 40 w 44"/>
                  <a:gd name="T21" fmla="*/ 32 h 80"/>
                  <a:gd name="T22" fmla="*/ 44 w 44"/>
                  <a:gd name="T23" fmla="*/ 6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80">
                    <a:moveTo>
                      <a:pt x="44" y="68"/>
                    </a:moveTo>
                    <a:lnTo>
                      <a:pt x="18" y="80"/>
                    </a:lnTo>
                    <a:lnTo>
                      <a:pt x="2" y="56"/>
                    </a:lnTo>
                    <a:lnTo>
                      <a:pt x="2" y="56"/>
                    </a:lnTo>
                    <a:lnTo>
                      <a:pt x="0" y="52"/>
                    </a:lnTo>
                    <a:lnTo>
                      <a:pt x="0" y="46"/>
                    </a:lnTo>
                    <a:lnTo>
                      <a:pt x="0" y="36"/>
                    </a:lnTo>
                    <a:lnTo>
                      <a:pt x="2" y="26"/>
                    </a:lnTo>
                    <a:lnTo>
                      <a:pt x="2" y="14"/>
                    </a:lnTo>
                    <a:lnTo>
                      <a:pt x="14" y="0"/>
                    </a:lnTo>
                    <a:lnTo>
                      <a:pt x="40" y="32"/>
                    </a:lnTo>
                    <a:lnTo>
                      <a:pt x="44" y="68"/>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8" name="Freeform 52"/>
              <p:cNvSpPr/>
              <p:nvPr/>
            </p:nvSpPr>
            <p:spPr bwMode="auto">
              <a:xfrm>
                <a:off x="25897348" y="5147284"/>
                <a:ext cx="191448" cy="427076"/>
              </a:xfrm>
              <a:custGeom>
                <a:avLst/>
                <a:gdLst>
                  <a:gd name="T0" fmla="*/ 20 w 26"/>
                  <a:gd name="T1" fmla="*/ 56 h 58"/>
                  <a:gd name="T2" fmla="*/ 16 w 26"/>
                  <a:gd name="T3" fmla="*/ 58 h 58"/>
                  <a:gd name="T4" fmla="*/ 14 w 26"/>
                  <a:gd name="T5" fmla="*/ 54 h 58"/>
                  <a:gd name="T6" fmla="*/ 0 w 26"/>
                  <a:gd name="T7" fmla="*/ 14 h 58"/>
                  <a:gd name="T8" fmla="*/ 0 w 26"/>
                  <a:gd name="T9" fmla="*/ 14 h 58"/>
                  <a:gd name="T10" fmla="*/ 0 w 26"/>
                  <a:gd name="T11" fmla="*/ 8 h 58"/>
                  <a:gd name="T12" fmla="*/ 2 w 26"/>
                  <a:gd name="T13" fmla="*/ 4 h 58"/>
                  <a:gd name="T14" fmla="*/ 2 w 26"/>
                  <a:gd name="T15" fmla="*/ 4 h 58"/>
                  <a:gd name="T16" fmla="*/ 6 w 26"/>
                  <a:gd name="T17" fmla="*/ 2 h 58"/>
                  <a:gd name="T18" fmla="*/ 8 w 26"/>
                  <a:gd name="T19" fmla="*/ 0 h 58"/>
                  <a:gd name="T20" fmla="*/ 8 w 26"/>
                  <a:gd name="T21" fmla="*/ 2 h 58"/>
                  <a:gd name="T22" fmla="*/ 26 w 26"/>
                  <a:gd name="T23" fmla="*/ 46 h 58"/>
                  <a:gd name="T24" fmla="*/ 26 w 26"/>
                  <a:gd name="T25" fmla="*/ 46 h 58"/>
                  <a:gd name="T26" fmla="*/ 26 w 26"/>
                  <a:gd name="T27" fmla="*/ 48 h 58"/>
                  <a:gd name="T28" fmla="*/ 26 w 26"/>
                  <a:gd name="T29" fmla="*/ 52 h 58"/>
                  <a:gd name="T30" fmla="*/ 20 w 26"/>
                  <a:gd name="T31" fmla="*/ 56 h 58"/>
                  <a:gd name="T32" fmla="*/ 20 w 26"/>
                  <a:gd name="T33" fmla="*/ 5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58">
                    <a:moveTo>
                      <a:pt x="20" y="56"/>
                    </a:moveTo>
                    <a:lnTo>
                      <a:pt x="16" y="58"/>
                    </a:lnTo>
                    <a:lnTo>
                      <a:pt x="14" y="54"/>
                    </a:lnTo>
                    <a:lnTo>
                      <a:pt x="0" y="14"/>
                    </a:lnTo>
                    <a:lnTo>
                      <a:pt x="0" y="14"/>
                    </a:lnTo>
                    <a:lnTo>
                      <a:pt x="0" y="8"/>
                    </a:lnTo>
                    <a:lnTo>
                      <a:pt x="2" y="4"/>
                    </a:lnTo>
                    <a:lnTo>
                      <a:pt x="2" y="4"/>
                    </a:lnTo>
                    <a:lnTo>
                      <a:pt x="6" y="2"/>
                    </a:lnTo>
                    <a:lnTo>
                      <a:pt x="8" y="0"/>
                    </a:lnTo>
                    <a:lnTo>
                      <a:pt x="8" y="2"/>
                    </a:lnTo>
                    <a:lnTo>
                      <a:pt x="26" y="46"/>
                    </a:lnTo>
                    <a:lnTo>
                      <a:pt x="26" y="46"/>
                    </a:lnTo>
                    <a:lnTo>
                      <a:pt x="26" y="48"/>
                    </a:lnTo>
                    <a:lnTo>
                      <a:pt x="26" y="52"/>
                    </a:lnTo>
                    <a:lnTo>
                      <a:pt x="20" y="56"/>
                    </a:lnTo>
                    <a:lnTo>
                      <a:pt x="20" y="56"/>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9" name="Freeform 53"/>
              <p:cNvSpPr/>
              <p:nvPr/>
            </p:nvSpPr>
            <p:spPr bwMode="auto">
              <a:xfrm>
                <a:off x="25941528" y="5147284"/>
                <a:ext cx="44180" cy="73634"/>
              </a:xfrm>
              <a:custGeom>
                <a:avLst/>
                <a:gdLst>
                  <a:gd name="T0" fmla="*/ 2 w 6"/>
                  <a:gd name="T1" fmla="*/ 0 h 10"/>
                  <a:gd name="T2" fmla="*/ 2 w 6"/>
                  <a:gd name="T3" fmla="*/ 0 h 10"/>
                  <a:gd name="T4" fmla="*/ 2 w 6"/>
                  <a:gd name="T5" fmla="*/ 0 h 10"/>
                  <a:gd name="T6" fmla="*/ 6 w 6"/>
                  <a:gd name="T7" fmla="*/ 10 h 10"/>
                  <a:gd name="T8" fmla="*/ 6 w 6"/>
                  <a:gd name="T9" fmla="*/ 10 h 10"/>
                  <a:gd name="T10" fmla="*/ 4 w 6"/>
                  <a:gd name="T11" fmla="*/ 10 h 10"/>
                  <a:gd name="T12" fmla="*/ 2 w 6"/>
                  <a:gd name="T13" fmla="*/ 8 h 10"/>
                  <a:gd name="T14" fmla="*/ 0 w 6"/>
                  <a:gd name="T15" fmla="*/ 2 h 10"/>
                  <a:gd name="T16" fmla="*/ 0 w 6"/>
                  <a:gd name="T17" fmla="*/ 2 h 10"/>
                  <a:gd name="T18" fmla="*/ 2 w 6"/>
                  <a:gd name="T19" fmla="*/ 0 h 10"/>
                  <a:gd name="T20" fmla="*/ 2 w 6"/>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10">
                    <a:moveTo>
                      <a:pt x="2" y="0"/>
                    </a:moveTo>
                    <a:lnTo>
                      <a:pt x="2" y="0"/>
                    </a:lnTo>
                    <a:lnTo>
                      <a:pt x="2" y="0"/>
                    </a:lnTo>
                    <a:lnTo>
                      <a:pt x="6" y="10"/>
                    </a:lnTo>
                    <a:lnTo>
                      <a:pt x="6" y="10"/>
                    </a:lnTo>
                    <a:lnTo>
                      <a:pt x="4" y="10"/>
                    </a:lnTo>
                    <a:lnTo>
                      <a:pt x="2" y="8"/>
                    </a:lnTo>
                    <a:lnTo>
                      <a:pt x="0" y="2"/>
                    </a:lnTo>
                    <a:lnTo>
                      <a:pt x="0" y="2"/>
                    </a:lnTo>
                    <a:lnTo>
                      <a:pt x="2" y="0"/>
                    </a:lnTo>
                    <a:lnTo>
                      <a:pt x="2" y="0"/>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0" name="Freeform 54"/>
              <p:cNvSpPr/>
              <p:nvPr/>
            </p:nvSpPr>
            <p:spPr bwMode="auto">
              <a:xfrm>
                <a:off x="25897348" y="5441819"/>
                <a:ext cx="206174" cy="382895"/>
              </a:xfrm>
              <a:custGeom>
                <a:avLst/>
                <a:gdLst>
                  <a:gd name="T0" fmla="*/ 28 w 28"/>
                  <a:gd name="T1" fmla="*/ 44 h 52"/>
                  <a:gd name="T2" fmla="*/ 10 w 28"/>
                  <a:gd name="T3" fmla="*/ 52 h 52"/>
                  <a:gd name="T4" fmla="*/ 10 w 28"/>
                  <a:gd name="T5" fmla="*/ 52 h 52"/>
                  <a:gd name="T6" fmla="*/ 4 w 28"/>
                  <a:gd name="T7" fmla="*/ 40 h 52"/>
                  <a:gd name="T8" fmla="*/ 2 w 28"/>
                  <a:gd name="T9" fmla="*/ 26 h 52"/>
                  <a:gd name="T10" fmla="*/ 0 w 28"/>
                  <a:gd name="T11" fmla="*/ 20 h 52"/>
                  <a:gd name="T12" fmla="*/ 2 w 28"/>
                  <a:gd name="T13" fmla="*/ 14 h 52"/>
                  <a:gd name="T14" fmla="*/ 4 w 28"/>
                  <a:gd name="T15" fmla="*/ 8 h 52"/>
                  <a:gd name="T16" fmla="*/ 10 w 28"/>
                  <a:gd name="T17" fmla="*/ 4 h 52"/>
                  <a:gd name="T18" fmla="*/ 10 w 28"/>
                  <a:gd name="T19" fmla="*/ 4 h 52"/>
                  <a:gd name="T20" fmla="*/ 16 w 28"/>
                  <a:gd name="T21" fmla="*/ 0 h 52"/>
                  <a:gd name="T22" fmla="*/ 26 w 28"/>
                  <a:gd name="T23" fmla="*/ 10 h 52"/>
                  <a:gd name="T24" fmla="*/ 28 w 28"/>
                  <a:gd name="T25" fmla="*/ 4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52">
                    <a:moveTo>
                      <a:pt x="28" y="44"/>
                    </a:moveTo>
                    <a:lnTo>
                      <a:pt x="10" y="52"/>
                    </a:lnTo>
                    <a:lnTo>
                      <a:pt x="10" y="52"/>
                    </a:lnTo>
                    <a:lnTo>
                      <a:pt x="4" y="40"/>
                    </a:lnTo>
                    <a:lnTo>
                      <a:pt x="2" y="26"/>
                    </a:lnTo>
                    <a:lnTo>
                      <a:pt x="0" y="20"/>
                    </a:lnTo>
                    <a:lnTo>
                      <a:pt x="2" y="14"/>
                    </a:lnTo>
                    <a:lnTo>
                      <a:pt x="4" y="8"/>
                    </a:lnTo>
                    <a:lnTo>
                      <a:pt x="10" y="4"/>
                    </a:lnTo>
                    <a:lnTo>
                      <a:pt x="10" y="4"/>
                    </a:lnTo>
                    <a:lnTo>
                      <a:pt x="16" y="0"/>
                    </a:lnTo>
                    <a:lnTo>
                      <a:pt x="26" y="10"/>
                    </a:lnTo>
                    <a:lnTo>
                      <a:pt x="28" y="44"/>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1" name="Freeform 57"/>
              <p:cNvSpPr/>
              <p:nvPr/>
            </p:nvSpPr>
            <p:spPr bwMode="auto">
              <a:xfrm>
                <a:off x="25573359" y="5162011"/>
                <a:ext cx="323988" cy="309262"/>
              </a:xfrm>
              <a:custGeom>
                <a:avLst/>
                <a:gdLst>
                  <a:gd name="T0" fmla="*/ 4 w 44"/>
                  <a:gd name="T1" fmla="*/ 0 h 42"/>
                  <a:gd name="T2" fmla="*/ 4 w 44"/>
                  <a:gd name="T3" fmla="*/ 0 h 42"/>
                  <a:gd name="T4" fmla="*/ 4 w 44"/>
                  <a:gd name="T5" fmla="*/ 0 h 42"/>
                  <a:gd name="T6" fmla="*/ 0 w 44"/>
                  <a:gd name="T7" fmla="*/ 4 h 42"/>
                  <a:gd name="T8" fmla="*/ 2 w 44"/>
                  <a:gd name="T9" fmla="*/ 8 h 42"/>
                  <a:gd name="T10" fmla="*/ 30 w 44"/>
                  <a:gd name="T11" fmla="*/ 40 h 42"/>
                  <a:gd name="T12" fmla="*/ 30 w 44"/>
                  <a:gd name="T13" fmla="*/ 40 h 42"/>
                  <a:gd name="T14" fmla="*/ 36 w 44"/>
                  <a:gd name="T15" fmla="*/ 42 h 42"/>
                  <a:gd name="T16" fmla="*/ 40 w 44"/>
                  <a:gd name="T17" fmla="*/ 40 h 42"/>
                  <a:gd name="T18" fmla="*/ 40 w 44"/>
                  <a:gd name="T19" fmla="*/ 40 h 42"/>
                  <a:gd name="T20" fmla="*/ 40 w 44"/>
                  <a:gd name="T21" fmla="*/ 40 h 42"/>
                  <a:gd name="T22" fmla="*/ 44 w 44"/>
                  <a:gd name="T23" fmla="*/ 36 h 42"/>
                  <a:gd name="T24" fmla="*/ 42 w 44"/>
                  <a:gd name="T25" fmla="*/ 32 h 42"/>
                  <a:gd name="T26" fmla="*/ 12 w 44"/>
                  <a:gd name="T27" fmla="*/ 2 h 42"/>
                  <a:gd name="T28" fmla="*/ 12 w 44"/>
                  <a:gd name="T29" fmla="*/ 2 h 42"/>
                  <a:gd name="T30" fmla="*/ 8 w 44"/>
                  <a:gd name="T31" fmla="*/ 0 h 42"/>
                  <a:gd name="T32" fmla="*/ 4 w 44"/>
                  <a:gd name="T33" fmla="*/ 0 h 42"/>
                  <a:gd name="T34" fmla="*/ 4 w 44"/>
                  <a:gd name="T3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42">
                    <a:moveTo>
                      <a:pt x="4" y="0"/>
                    </a:moveTo>
                    <a:lnTo>
                      <a:pt x="4" y="0"/>
                    </a:lnTo>
                    <a:lnTo>
                      <a:pt x="4" y="0"/>
                    </a:lnTo>
                    <a:lnTo>
                      <a:pt x="0" y="4"/>
                    </a:lnTo>
                    <a:lnTo>
                      <a:pt x="2" y="8"/>
                    </a:lnTo>
                    <a:lnTo>
                      <a:pt x="30" y="40"/>
                    </a:lnTo>
                    <a:lnTo>
                      <a:pt x="30" y="40"/>
                    </a:lnTo>
                    <a:lnTo>
                      <a:pt x="36" y="42"/>
                    </a:lnTo>
                    <a:lnTo>
                      <a:pt x="40" y="40"/>
                    </a:lnTo>
                    <a:lnTo>
                      <a:pt x="40" y="40"/>
                    </a:lnTo>
                    <a:lnTo>
                      <a:pt x="40" y="40"/>
                    </a:lnTo>
                    <a:lnTo>
                      <a:pt x="44" y="36"/>
                    </a:lnTo>
                    <a:lnTo>
                      <a:pt x="42" y="32"/>
                    </a:lnTo>
                    <a:lnTo>
                      <a:pt x="12" y="2"/>
                    </a:lnTo>
                    <a:lnTo>
                      <a:pt x="12" y="2"/>
                    </a:lnTo>
                    <a:lnTo>
                      <a:pt x="8" y="0"/>
                    </a:lnTo>
                    <a:lnTo>
                      <a:pt x="4" y="0"/>
                    </a:lnTo>
                    <a:lnTo>
                      <a:pt x="4" y="0"/>
                    </a:lnTo>
                    <a:close/>
                  </a:path>
                </a:pathLst>
              </a:custGeom>
              <a:solidFill>
                <a:srgbClr val="F2CEA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2" name="Freeform 58"/>
              <p:cNvSpPr/>
              <p:nvPr/>
            </p:nvSpPr>
            <p:spPr bwMode="auto">
              <a:xfrm>
                <a:off x="25691173" y="5382912"/>
                <a:ext cx="161994" cy="147267"/>
              </a:xfrm>
              <a:custGeom>
                <a:avLst/>
                <a:gdLst>
                  <a:gd name="T0" fmla="*/ 2 w 22"/>
                  <a:gd name="T1" fmla="*/ 2 h 20"/>
                  <a:gd name="T2" fmla="*/ 2 w 22"/>
                  <a:gd name="T3" fmla="*/ 2 h 20"/>
                  <a:gd name="T4" fmla="*/ 2 w 22"/>
                  <a:gd name="T5" fmla="*/ 2 h 20"/>
                  <a:gd name="T6" fmla="*/ 0 w 22"/>
                  <a:gd name="T7" fmla="*/ 6 h 20"/>
                  <a:gd name="T8" fmla="*/ 2 w 22"/>
                  <a:gd name="T9" fmla="*/ 12 h 20"/>
                  <a:gd name="T10" fmla="*/ 10 w 22"/>
                  <a:gd name="T11" fmla="*/ 18 h 20"/>
                  <a:gd name="T12" fmla="*/ 10 w 22"/>
                  <a:gd name="T13" fmla="*/ 18 h 20"/>
                  <a:gd name="T14" fmla="*/ 14 w 22"/>
                  <a:gd name="T15" fmla="*/ 20 h 20"/>
                  <a:gd name="T16" fmla="*/ 20 w 22"/>
                  <a:gd name="T17" fmla="*/ 18 h 20"/>
                  <a:gd name="T18" fmla="*/ 20 w 22"/>
                  <a:gd name="T19" fmla="*/ 18 h 20"/>
                  <a:gd name="T20" fmla="*/ 20 w 22"/>
                  <a:gd name="T21" fmla="*/ 18 h 20"/>
                  <a:gd name="T22" fmla="*/ 22 w 22"/>
                  <a:gd name="T23" fmla="*/ 14 h 20"/>
                  <a:gd name="T24" fmla="*/ 20 w 22"/>
                  <a:gd name="T25" fmla="*/ 8 h 20"/>
                  <a:gd name="T26" fmla="*/ 12 w 22"/>
                  <a:gd name="T27" fmla="*/ 2 h 20"/>
                  <a:gd name="T28" fmla="*/ 12 w 22"/>
                  <a:gd name="T29" fmla="*/ 2 h 20"/>
                  <a:gd name="T30" fmla="*/ 8 w 22"/>
                  <a:gd name="T31" fmla="*/ 0 h 20"/>
                  <a:gd name="T32" fmla="*/ 2 w 22"/>
                  <a:gd name="T33" fmla="*/ 2 h 20"/>
                  <a:gd name="T34" fmla="*/ 2 w 22"/>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0">
                    <a:moveTo>
                      <a:pt x="2" y="2"/>
                    </a:moveTo>
                    <a:lnTo>
                      <a:pt x="2" y="2"/>
                    </a:lnTo>
                    <a:lnTo>
                      <a:pt x="2" y="2"/>
                    </a:lnTo>
                    <a:lnTo>
                      <a:pt x="0" y="6"/>
                    </a:lnTo>
                    <a:lnTo>
                      <a:pt x="2" y="12"/>
                    </a:lnTo>
                    <a:lnTo>
                      <a:pt x="10" y="18"/>
                    </a:lnTo>
                    <a:lnTo>
                      <a:pt x="10" y="18"/>
                    </a:lnTo>
                    <a:lnTo>
                      <a:pt x="14" y="20"/>
                    </a:lnTo>
                    <a:lnTo>
                      <a:pt x="20" y="18"/>
                    </a:lnTo>
                    <a:lnTo>
                      <a:pt x="20" y="18"/>
                    </a:lnTo>
                    <a:lnTo>
                      <a:pt x="20" y="18"/>
                    </a:lnTo>
                    <a:lnTo>
                      <a:pt x="22" y="14"/>
                    </a:lnTo>
                    <a:lnTo>
                      <a:pt x="20" y="8"/>
                    </a:lnTo>
                    <a:lnTo>
                      <a:pt x="12" y="2"/>
                    </a:lnTo>
                    <a:lnTo>
                      <a:pt x="12" y="2"/>
                    </a:lnTo>
                    <a:lnTo>
                      <a:pt x="8" y="0"/>
                    </a:lnTo>
                    <a:lnTo>
                      <a:pt x="2" y="2"/>
                    </a:lnTo>
                    <a:lnTo>
                      <a:pt x="2" y="2"/>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3" name="Freeform 59"/>
              <p:cNvSpPr/>
              <p:nvPr/>
            </p:nvSpPr>
            <p:spPr bwMode="auto">
              <a:xfrm>
                <a:off x="25750080" y="5441819"/>
                <a:ext cx="88360" cy="73634"/>
              </a:xfrm>
              <a:custGeom>
                <a:avLst/>
                <a:gdLst>
                  <a:gd name="T0" fmla="*/ 2 w 12"/>
                  <a:gd name="T1" fmla="*/ 2 h 10"/>
                  <a:gd name="T2" fmla="*/ 2 w 12"/>
                  <a:gd name="T3" fmla="*/ 2 h 10"/>
                  <a:gd name="T4" fmla="*/ 2 w 12"/>
                  <a:gd name="T5" fmla="*/ 2 h 10"/>
                  <a:gd name="T6" fmla="*/ 0 w 12"/>
                  <a:gd name="T7" fmla="*/ 4 h 10"/>
                  <a:gd name="T8" fmla="*/ 2 w 12"/>
                  <a:gd name="T9" fmla="*/ 8 h 10"/>
                  <a:gd name="T10" fmla="*/ 2 w 12"/>
                  <a:gd name="T11" fmla="*/ 8 h 10"/>
                  <a:gd name="T12" fmla="*/ 2 w 12"/>
                  <a:gd name="T13" fmla="*/ 8 h 10"/>
                  <a:gd name="T14" fmla="*/ 6 w 12"/>
                  <a:gd name="T15" fmla="*/ 10 h 10"/>
                  <a:gd name="T16" fmla="*/ 10 w 12"/>
                  <a:gd name="T17" fmla="*/ 8 h 10"/>
                  <a:gd name="T18" fmla="*/ 10 w 12"/>
                  <a:gd name="T19" fmla="*/ 8 h 10"/>
                  <a:gd name="T20" fmla="*/ 10 w 12"/>
                  <a:gd name="T21" fmla="*/ 8 h 10"/>
                  <a:gd name="T22" fmla="*/ 12 w 12"/>
                  <a:gd name="T23" fmla="*/ 6 h 10"/>
                  <a:gd name="T24" fmla="*/ 10 w 12"/>
                  <a:gd name="T25" fmla="*/ 2 h 10"/>
                  <a:gd name="T26" fmla="*/ 10 w 12"/>
                  <a:gd name="T27" fmla="*/ 2 h 10"/>
                  <a:gd name="T28" fmla="*/ 10 w 12"/>
                  <a:gd name="T29" fmla="*/ 2 h 10"/>
                  <a:gd name="T30" fmla="*/ 6 w 12"/>
                  <a:gd name="T31" fmla="*/ 0 h 10"/>
                  <a:gd name="T32" fmla="*/ 2 w 12"/>
                  <a:gd name="T33" fmla="*/ 2 h 10"/>
                  <a:gd name="T34" fmla="*/ 2 w 12"/>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10">
                    <a:moveTo>
                      <a:pt x="2" y="2"/>
                    </a:moveTo>
                    <a:lnTo>
                      <a:pt x="2" y="2"/>
                    </a:lnTo>
                    <a:lnTo>
                      <a:pt x="2" y="2"/>
                    </a:lnTo>
                    <a:lnTo>
                      <a:pt x="0" y="4"/>
                    </a:lnTo>
                    <a:lnTo>
                      <a:pt x="2" y="8"/>
                    </a:lnTo>
                    <a:lnTo>
                      <a:pt x="2" y="8"/>
                    </a:lnTo>
                    <a:lnTo>
                      <a:pt x="2" y="8"/>
                    </a:lnTo>
                    <a:lnTo>
                      <a:pt x="6" y="10"/>
                    </a:lnTo>
                    <a:lnTo>
                      <a:pt x="10" y="8"/>
                    </a:lnTo>
                    <a:lnTo>
                      <a:pt x="10" y="8"/>
                    </a:lnTo>
                    <a:lnTo>
                      <a:pt x="10" y="8"/>
                    </a:lnTo>
                    <a:lnTo>
                      <a:pt x="12" y="6"/>
                    </a:lnTo>
                    <a:lnTo>
                      <a:pt x="10" y="2"/>
                    </a:lnTo>
                    <a:lnTo>
                      <a:pt x="10" y="2"/>
                    </a:lnTo>
                    <a:lnTo>
                      <a:pt x="10" y="2"/>
                    </a:lnTo>
                    <a:lnTo>
                      <a:pt x="6" y="0"/>
                    </a:lnTo>
                    <a:lnTo>
                      <a:pt x="2" y="2"/>
                    </a:lnTo>
                    <a:lnTo>
                      <a:pt x="2" y="2"/>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4" name="Freeform 60"/>
              <p:cNvSpPr/>
              <p:nvPr/>
            </p:nvSpPr>
            <p:spPr bwMode="auto">
              <a:xfrm>
                <a:off x="25705900" y="5500726"/>
                <a:ext cx="147267" cy="132541"/>
              </a:xfrm>
              <a:custGeom>
                <a:avLst/>
                <a:gdLst>
                  <a:gd name="T0" fmla="*/ 2 w 20"/>
                  <a:gd name="T1" fmla="*/ 2 h 18"/>
                  <a:gd name="T2" fmla="*/ 2 w 20"/>
                  <a:gd name="T3" fmla="*/ 2 h 18"/>
                  <a:gd name="T4" fmla="*/ 2 w 20"/>
                  <a:gd name="T5" fmla="*/ 2 h 18"/>
                  <a:gd name="T6" fmla="*/ 0 w 20"/>
                  <a:gd name="T7" fmla="*/ 6 h 18"/>
                  <a:gd name="T8" fmla="*/ 2 w 20"/>
                  <a:gd name="T9" fmla="*/ 10 h 18"/>
                  <a:gd name="T10" fmla="*/ 10 w 20"/>
                  <a:gd name="T11" fmla="*/ 16 h 18"/>
                  <a:gd name="T12" fmla="*/ 10 w 20"/>
                  <a:gd name="T13" fmla="*/ 16 h 18"/>
                  <a:gd name="T14" fmla="*/ 14 w 20"/>
                  <a:gd name="T15" fmla="*/ 18 h 18"/>
                  <a:gd name="T16" fmla="*/ 18 w 20"/>
                  <a:gd name="T17" fmla="*/ 16 h 18"/>
                  <a:gd name="T18" fmla="*/ 18 w 20"/>
                  <a:gd name="T19" fmla="*/ 16 h 18"/>
                  <a:gd name="T20" fmla="*/ 18 w 20"/>
                  <a:gd name="T21" fmla="*/ 16 h 18"/>
                  <a:gd name="T22" fmla="*/ 20 w 20"/>
                  <a:gd name="T23" fmla="*/ 12 h 18"/>
                  <a:gd name="T24" fmla="*/ 18 w 20"/>
                  <a:gd name="T25" fmla="*/ 8 h 18"/>
                  <a:gd name="T26" fmla="*/ 10 w 20"/>
                  <a:gd name="T27" fmla="*/ 2 h 18"/>
                  <a:gd name="T28" fmla="*/ 10 w 20"/>
                  <a:gd name="T29" fmla="*/ 2 h 18"/>
                  <a:gd name="T30" fmla="*/ 6 w 20"/>
                  <a:gd name="T31" fmla="*/ 0 h 18"/>
                  <a:gd name="T32" fmla="*/ 2 w 20"/>
                  <a:gd name="T33" fmla="*/ 2 h 18"/>
                  <a:gd name="T34" fmla="*/ 2 w 20"/>
                  <a:gd name="T35"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2" y="2"/>
                    </a:moveTo>
                    <a:lnTo>
                      <a:pt x="2" y="2"/>
                    </a:lnTo>
                    <a:lnTo>
                      <a:pt x="2" y="2"/>
                    </a:lnTo>
                    <a:lnTo>
                      <a:pt x="0" y="6"/>
                    </a:lnTo>
                    <a:lnTo>
                      <a:pt x="2" y="10"/>
                    </a:lnTo>
                    <a:lnTo>
                      <a:pt x="10" y="16"/>
                    </a:lnTo>
                    <a:lnTo>
                      <a:pt x="10" y="16"/>
                    </a:lnTo>
                    <a:lnTo>
                      <a:pt x="14" y="18"/>
                    </a:lnTo>
                    <a:lnTo>
                      <a:pt x="18" y="16"/>
                    </a:lnTo>
                    <a:lnTo>
                      <a:pt x="18" y="16"/>
                    </a:lnTo>
                    <a:lnTo>
                      <a:pt x="18" y="16"/>
                    </a:lnTo>
                    <a:lnTo>
                      <a:pt x="20" y="12"/>
                    </a:lnTo>
                    <a:lnTo>
                      <a:pt x="18" y="8"/>
                    </a:lnTo>
                    <a:lnTo>
                      <a:pt x="10" y="2"/>
                    </a:lnTo>
                    <a:lnTo>
                      <a:pt x="10" y="2"/>
                    </a:lnTo>
                    <a:lnTo>
                      <a:pt x="6" y="0"/>
                    </a:lnTo>
                    <a:lnTo>
                      <a:pt x="2" y="2"/>
                    </a:lnTo>
                    <a:lnTo>
                      <a:pt x="2" y="2"/>
                    </a:lnTo>
                    <a:close/>
                  </a:path>
                </a:pathLst>
              </a:custGeom>
              <a:solidFill>
                <a:srgbClr val="FED6B7"/>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85" name="Freeform 61"/>
              <p:cNvSpPr/>
              <p:nvPr/>
            </p:nvSpPr>
            <p:spPr bwMode="auto">
              <a:xfrm>
                <a:off x="25764807" y="5544906"/>
                <a:ext cx="73634" cy="73634"/>
              </a:xfrm>
              <a:custGeom>
                <a:avLst/>
                <a:gdLst>
                  <a:gd name="T0" fmla="*/ 2 w 10"/>
                  <a:gd name="T1" fmla="*/ 2 h 10"/>
                  <a:gd name="T2" fmla="*/ 2 w 10"/>
                  <a:gd name="T3" fmla="*/ 2 h 10"/>
                  <a:gd name="T4" fmla="*/ 2 w 10"/>
                  <a:gd name="T5" fmla="*/ 2 h 10"/>
                  <a:gd name="T6" fmla="*/ 0 w 10"/>
                  <a:gd name="T7" fmla="*/ 6 h 10"/>
                  <a:gd name="T8" fmla="*/ 0 w 10"/>
                  <a:gd name="T9" fmla="*/ 8 h 10"/>
                  <a:gd name="T10" fmla="*/ 2 w 10"/>
                  <a:gd name="T11" fmla="*/ 10 h 10"/>
                  <a:gd name="T12" fmla="*/ 2 w 10"/>
                  <a:gd name="T13" fmla="*/ 10 h 10"/>
                  <a:gd name="T14" fmla="*/ 6 w 10"/>
                  <a:gd name="T15" fmla="*/ 10 h 10"/>
                  <a:gd name="T16" fmla="*/ 8 w 10"/>
                  <a:gd name="T17" fmla="*/ 8 h 10"/>
                  <a:gd name="T18" fmla="*/ 8 w 10"/>
                  <a:gd name="T19" fmla="*/ 8 h 10"/>
                  <a:gd name="T20" fmla="*/ 8 w 10"/>
                  <a:gd name="T21" fmla="*/ 8 h 10"/>
                  <a:gd name="T22" fmla="*/ 10 w 10"/>
                  <a:gd name="T23" fmla="*/ 6 h 10"/>
                  <a:gd name="T24" fmla="*/ 8 w 10"/>
                  <a:gd name="T25" fmla="*/ 2 h 10"/>
                  <a:gd name="T26" fmla="*/ 8 w 10"/>
                  <a:gd name="T27" fmla="*/ 2 h 10"/>
                  <a:gd name="T28" fmla="*/ 8 w 10"/>
                  <a:gd name="T29" fmla="*/ 2 h 10"/>
                  <a:gd name="T30" fmla="*/ 4 w 10"/>
                  <a:gd name="T31" fmla="*/ 0 h 10"/>
                  <a:gd name="T32" fmla="*/ 2 w 10"/>
                  <a:gd name="T33" fmla="*/ 2 h 10"/>
                  <a:gd name="T34" fmla="*/ 2 w 10"/>
                  <a:gd name="T35"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10">
                    <a:moveTo>
                      <a:pt x="2" y="2"/>
                    </a:moveTo>
                    <a:lnTo>
                      <a:pt x="2" y="2"/>
                    </a:lnTo>
                    <a:lnTo>
                      <a:pt x="2" y="2"/>
                    </a:lnTo>
                    <a:lnTo>
                      <a:pt x="0" y="6"/>
                    </a:lnTo>
                    <a:lnTo>
                      <a:pt x="0" y="8"/>
                    </a:lnTo>
                    <a:lnTo>
                      <a:pt x="2" y="10"/>
                    </a:lnTo>
                    <a:lnTo>
                      <a:pt x="2" y="10"/>
                    </a:lnTo>
                    <a:lnTo>
                      <a:pt x="6" y="10"/>
                    </a:lnTo>
                    <a:lnTo>
                      <a:pt x="8" y="8"/>
                    </a:lnTo>
                    <a:lnTo>
                      <a:pt x="8" y="8"/>
                    </a:lnTo>
                    <a:lnTo>
                      <a:pt x="8" y="8"/>
                    </a:lnTo>
                    <a:lnTo>
                      <a:pt x="10" y="6"/>
                    </a:lnTo>
                    <a:lnTo>
                      <a:pt x="8" y="2"/>
                    </a:lnTo>
                    <a:lnTo>
                      <a:pt x="8" y="2"/>
                    </a:lnTo>
                    <a:lnTo>
                      <a:pt x="8" y="2"/>
                    </a:lnTo>
                    <a:lnTo>
                      <a:pt x="4" y="0"/>
                    </a:lnTo>
                    <a:lnTo>
                      <a:pt x="2" y="2"/>
                    </a:lnTo>
                    <a:lnTo>
                      <a:pt x="2" y="2"/>
                    </a:lnTo>
                    <a:close/>
                  </a:path>
                </a:pathLst>
              </a:custGeom>
              <a:solidFill>
                <a:srgbClr val="FEE6D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sp>
          <p:nvSpPr>
            <p:cNvPr id="9" name="Freeform 6"/>
            <p:cNvSpPr/>
            <p:nvPr/>
          </p:nvSpPr>
          <p:spPr bwMode="auto">
            <a:xfrm>
              <a:off x="4857750" y="6826250"/>
              <a:ext cx="549275" cy="314325"/>
            </a:xfrm>
            <a:custGeom>
              <a:avLst/>
              <a:gdLst>
                <a:gd name="T0" fmla="*/ 346 w 346"/>
                <a:gd name="T1" fmla="*/ 126 h 198"/>
                <a:gd name="T2" fmla="*/ 346 w 346"/>
                <a:gd name="T3" fmla="*/ 126 h 198"/>
                <a:gd name="T4" fmla="*/ 296 w 346"/>
                <a:gd name="T5" fmla="*/ 112 h 198"/>
                <a:gd name="T6" fmla="*/ 254 w 346"/>
                <a:gd name="T7" fmla="*/ 102 h 198"/>
                <a:gd name="T8" fmla="*/ 236 w 346"/>
                <a:gd name="T9" fmla="*/ 100 h 198"/>
                <a:gd name="T10" fmla="*/ 224 w 346"/>
                <a:gd name="T11" fmla="*/ 98 h 198"/>
                <a:gd name="T12" fmla="*/ 224 w 346"/>
                <a:gd name="T13" fmla="*/ 98 h 198"/>
                <a:gd name="T14" fmla="*/ 218 w 346"/>
                <a:gd name="T15" fmla="*/ 100 h 198"/>
                <a:gd name="T16" fmla="*/ 212 w 346"/>
                <a:gd name="T17" fmla="*/ 104 h 198"/>
                <a:gd name="T18" fmla="*/ 198 w 346"/>
                <a:gd name="T19" fmla="*/ 116 h 198"/>
                <a:gd name="T20" fmla="*/ 182 w 346"/>
                <a:gd name="T21" fmla="*/ 132 h 198"/>
                <a:gd name="T22" fmla="*/ 166 w 346"/>
                <a:gd name="T23" fmla="*/ 152 h 198"/>
                <a:gd name="T24" fmla="*/ 150 w 346"/>
                <a:gd name="T25" fmla="*/ 170 h 198"/>
                <a:gd name="T26" fmla="*/ 136 w 346"/>
                <a:gd name="T27" fmla="*/ 186 h 198"/>
                <a:gd name="T28" fmla="*/ 122 w 346"/>
                <a:gd name="T29" fmla="*/ 196 h 198"/>
                <a:gd name="T30" fmla="*/ 116 w 346"/>
                <a:gd name="T31" fmla="*/ 198 h 198"/>
                <a:gd name="T32" fmla="*/ 112 w 346"/>
                <a:gd name="T33" fmla="*/ 198 h 198"/>
                <a:gd name="T34" fmla="*/ 112 w 346"/>
                <a:gd name="T35" fmla="*/ 198 h 198"/>
                <a:gd name="T36" fmla="*/ 84 w 346"/>
                <a:gd name="T37" fmla="*/ 192 h 198"/>
                <a:gd name="T38" fmla="*/ 68 w 346"/>
                <a:gd name="T39" fmla="*/ 186 h 198"/>
                <a:gd name="T40" fmla="*/ 50 w 346"/>
                <a:gd name="T41" fmla="*/ 178 h 198"/>
                <a:gd name="T42" fmla="*/ 32 w 346"/>
                <a:gd name="T43" fmla="*/ 170 h 198"/>
                <a:gd name="T44" fmla="*/ 18 w 346"/>
                <a:gd name="T45" fmla="*/ 160 h 198"/>
                <a:gd name="T46" fmla="*/ 12 w 346"/>
                <a:gd name="T47" fmla="*/ 152 h 198"/>
                <a:gd name="T48" fmla="*/ 6 w 346"/>
                <a:gd name="T49" fmla="*/ 146 h 198"/>
                <a:gd name="T50" fmla="*/ 2 w 346"/>
                <a:gd name="T51" fmla="*/ 138 h 198"/>
                <a:gd name="T52" fmla="*/ 0 w 346"/>
                <a:gd name="T53" fmla="*/ 130 h 198"/>
                <a:gd name="T54" fmla="*/ 0 w 346"/>
                <a:gd name="T55" fmla="*/ 130 h 198"/>
                <a:gd name="T56" fmla="*/ 0 w 346"/>
                <a:gd name="T57" fmla="*/ 120 h 198"/>
                <a:gd name="T58" fmla="*/ 2 w 346"/>
                <a:gd name="T59" fmla="*/ 110 h 198"/>
                <a:gd name="T60" fmla="*/ 6 w 346"/>
                <a:gd name="T61" fmla="*/ 100 h 198"/>
                <a:gd name="T62" fmla="*/ 12 w 346"/>
                <a:gd name="T63" fmla="*/ 90 h 198"/>
                <a:gd name="T64" fmla="*/ 28 w 346"/>
                <a:gd name="T65" fmla="*/ 68 h 198"/>
                <a:gd name="T66" fmla="*/ 46 w 346"/>
                <a:gd name="T67" fmla="*/ 48 h 198"/>
                <a:gd name="T68" fmla="*/ 64 w 346"/>
                <a:gd name="T69" fmla="*/ 28 h 198"/>
                <a:gd name="T70" fmla="*/ 80 w 346"/>
                <a:gd name="T71" fmla="*/ 14 h 198"/>
                <a:gd name="T72" fmla="*/ 96 w 346"/>
                <a:gd name="T73" fmla="*/ 0 h 198"/>
                <a:gd name="T74" fmla="*/ 96 w 346"/>
                <a:gd name="T75" fmla="*/ 0 h 198"/>
                <a:gd name="T76" fmla="*/ 130 w 346"/>
                <a:gd name="T77" fmla="*/ 14 h 198"/>
                <a:gd name="T78" fmla="*/ 208 w 346"/>
                <a:gd name="T79" fmla="*/ 48 h 198"/>
                <a:gd name="T80" fmla="*/ 252 w 346"/>
                <a:gd name="T81" fmla="*/ 70 h 198"/>
                <a:gd name="T82" fmla="*/ 292 w 346"/>
                <a:gd name="T83" fmla="*/ 90 h 198"/>
                <a:gd name="T84" fmla="*/ 326 w 346"/>
                <a:gd name="T85" fmla="*/ 110 h 198"/>
                <a:gd name="T86" fmla="*/ 338 w 346"/>
                <a:gd name="T87" fmla="*/ 118 h 198"/>
                <a:gd name="T88" fmla="*/ 346 w 346"/>
                <a:gd name="T89" fmla="*/ 126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6" h="198">
                  <a:moveTo>
                    <a:pt x="346" y="126"/>
                  </a:moveTo>
                  <a:lnTo>
                    <a:pt x="346" y="126"/>
                  </a:lnTo>
                  <a:lnTo>
                    <a:pt x="296" y="112"/>
                  </a:lnTo>
                  <a:lnTo>
                    <a:pt x="254" y="102"/>
                  </a:lnTo>
                  <a:lnTo>
                    <a:pt x="236" y="100"/>
                  </a:lnTo>
                  <a:lnTo>
                    <a:pt x="224" y="98"/>
                  </a:lnTo>
                  <a:lnTo>
                    <a:pt x="224" y="98"/>
                  </a:lnTo>
                  <a:lnTo>
                    <a:pt x="218" y="100"/>
                  </a:lnTo>
                  <a:lnTo>
                    <a:pt x="212" y="104"/>
                  </a:lnTo>
                  <a:lnTo>
                    <a:pt x="198" y="116"/>
                  </a:lnTo>
                  <a:lnTo>
                    <a:pt x="182" y="132"/>
                  </a:lnTo>
                  <a:lnTo>
                    <a:pt x="166" y="152"/>
                  </a:lnTo>
                  <a:lnTo>
                    <a:pt x="150" y="170"/>
                  </a:lnTo>
                  <a:lnTo>
                    <a:pt x="136" y="186"/>
                  </a:lnTo>
                  <a:lnTo>
                    <a:pt x="122" y="196"/>
                  </a:lnTo>
                  <a:lnTo>
                    <a:pt x="116" y="198"/>
                  </a:lnTo>
                  <a:lnTo>
                    <a:pt x="112" y="198"/>
                  </a:lnTo>
                  <a:lnTo>
                    <a:pt x="112" y="198"/>
                  </a:lnTo>
                  <a:lnTo>
                    <a:pt x="84" y="192"/>
                  </a:lnTo>
                  <a:lnTo>
                    <a:pt x="68" y="186"/>
                  </a:lnTo>
                  <a:lnTo>
                    <a:pt x="50" y="178"/>
                  </a:lnTo>
                  <a:lnTo>
                    <a:pt x="32" y="170"/>
                  </a:lnTo>
                  <a:lnTo>
                    <a:pt x="18" y="160"/>
                  </a:lnTo>
                  <a:lnTo>
                    <a:pt x="12" y="152"/>
                  </a:lnTo>
                  <a:lnTo>
                    <a:pt x="6" y="146"/>
                  </a:lnTo>
                  <a:lnTo>
                    <a:pt x="2" y="138"/>
                  </a:lnTo>
                  <a:lnTo>
                    <a:pt x="0" y="130"/>
                  </a:lnTo>
                  <a:lnTo>
                    <a:pt x="0" y="130"/>
                  </a:lnTo>
                  <a:lnTo>
                    <a:pt x="0" y="120"/>
                  </a:lnTo>
                  <a:lnTo>
                    <a:pt x="2" y="110"/>
                  </a:lnTo>
                  <a:lnTo>
                    <a:pt x="6" y="100"/>
                  </a:lnTo>
                  <a:lnTo>
                    <a:pt x="12" y="90"/>
                  </a:lnTo>
                  <a:lnTo>
                    <a:pt x="28" y="68"/>
                  </a:lnTo>
                  <a:lnTo>
                    <a:pt x="46" y="48"/>
                  </a:lnTo>
                  <a:lnTo>
                    <a:pt x="64" y="28"/>
                  </a:lnTo>
                  <a:lnTo>
                    <a:pt x="80" y="14"/>
                  </a:lnTo>
                  <a:lnTo>
                    <a:pt x="96" y="0"/>
                  </a:lnTo>
                  <a:lnTo>
                    <a:pt x="96" y="0"/>
                  </a:lnTo>
                  <a:lnTo>
                    <a:pt x="130" y="14"/>
                  </a:lnTo>
                  <a:lnTo>
                    <a:pt x="208" y="48"/>
                  </a:lnTo>
                  <a:lnTo>
                    <a:pt x="252" y="70"/>
                  </a:lnTo>
                  <a:lnTo>
                    <a:pt x="292" y="90"/>
                  </a:lnTo>
                  <a:lnTo>
                    <a:pt x="326" y="110"/>
                  </a:lnTo>
                  <a:lnTo>
                    <a:pt x="338" y="118"/>
                  </a:lnTo>
                  <a:lnTo>
                    <a:pt x="346" y="1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1" name="Freeform 10"/>
            <p:cNvSpPr/>
            <p:nvPr/>
          </p:nvSpPr>
          <p:spPr bwMode="auto">
            <a:xfrm>
              <a:off x="5264150" y="6838950"/>
              <a:ext cx="231775" cy="193675"/>
            </a:xfrm>
            <a:custGeom>
              <a:avLst/>
              <a:gdLst>
                <a:gd name="T0" fmla="*/ 146 w 146"/>
                <a:gd name="T1" fmla="*/ 50 h 122"/>
                <a:gd name="T2" fmla="*/ 146 w 146"/>
                <a:gd name="T3" fmla="*/ 50 h 122"/>
                <a:gd name="T4" fmla="*/ 40 w 146"/>
                <a:gd name="T5" fmla="*/ 2 h 122"/>
                <a:gd name="T6" fmla="*/ 40 w 146"/>
                <a:gd name="T7" fmla="*/ 2 h 122"/>
                <a:gd name="T8" fmla="*/ 36 w 146"/>
                <a:gd name="T9" fmla="*/ 0 h 122"/>
                <a:gd name="T10" fmla="*/ 34 w 146"/>
                <a:gd name="T11" fmla="*/ 2 h 122"/>
                <a:gd name="T12" fmla="*/ 26 w 146"/>
                <a:gd name="T13" fmla="*/ 6 h 122"/>
                <a:gd name="T14" fmla="*/ 18 w 146"/>
                <a:gd name="T15" fmla="*/ 16 h 122"/>
                <a:gd name="T16" fmla="*/ 10 w 146"/>
                <a:gd name="T17" fmla="*/ 28 h 122"/>
                <a:gd name="T18" fmla="*/ 4 w 146"/>
                <a:gd name="T19" fmla="*/ 40 h 122"/>
                <a:gd name="T20" fmla="*/ 0 w 146"/>
                <a:gd name="T21" fmla="*/ 54 h 122"/>
                <a:gd name="T22" fmla="*/ 0 w 146"/>
                <a:gd name="T23" fmla="*/ 66 h 122"/>
                <a:gd name="T24" fmla="*/ 0 w 146"/>
                <a:gd name="T25" fmla="*/ 76 h 122"/>
                <a:gd name="T26" fmla="*/ 0 w 146"/>
                <a:gd name="T27" fmla="*/ 76 h 122"/>
                <a:gd name="T28" fmla="*/ 4 w 146"/>
                <a:gd name="T29" fmla="*/ 80 h 122"/>
                <a:gd name="T30" fmla="*/ 8 w 146"/>
                <a:gd name="T31" fmla="*/ 84 h 122"/>
                <a:gd name="T32" fmla="*/ 20 w 146"/>
                <a:gd name="T33" fmla="*/ 94 h 122"/>
                <a:gd name="T34" fmla="*/ 34 w 146"/>
                <a:gd name="T35" fmla="*/ 100 h 122"/>
                <a:gd name="T36" fmla="*/ 52 w 146"/>
                <a:gd name="T37" fmla="*/ 108 h 122"/>
                <a:gd name="T38" fmla="*/ 86 w 146"/>
                <a:gd name="T39" fmla="*/ 118 h 122"/>
                <a:gd name="T40" fmla="*/ 108 w 146"/>
                <a:gd name="T41" fmla="*/ 122 h 122"/>
                <a:gd name="T42" fmla="*/ 108 w 146"/>
                <a:gd name="T43" fmla="*/ 122 h 122"/>
                <a:gd name="T44" fmla="*/ 110 w 146"/>
                <a:gd name="T45" fmla="*/ 120 h 122"/>
                <a:gd name="T46" fmla="*/ 114 w 146"/>
                <a:gd name="T47" fmla="*/ 118 h 122"/>
                <a:gd name="T48" fmla="*/ 120 w 146"/>
                <a:gd name="T49" fmla="*/ 110 h 122"/>
                <a:gd name="T50" fmla="*/ 126 w 146"/>
                <a:gd name="T51" fmla="*/ 98 h 122"/>
                <a:gd name="T52" fmla="*/ 132 w 146"/>
                <a:gd name="T53" fmla="*/ 86 h 122"/>
                <a:gd name="T54" fmla="*/ 142 w 146"/>
                <a:gd name="T55" fmla="*/ 62 h 122"/>
                <a:gd name="T56" fmla="*/ 146 w 146"/>
                <a:gd name="T57" fmla="*/ 5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6" h="122">
                  <a:moveTo>
                    <a:pt x="146" y="50"/>
                  </a:moveTo>
                  <a:lnTo>
                    <a:pt x="146" y="50"/>
                  </a:lnTo>
                  <a:lnTo>
                    <a:pt x="40" y="2"/>
                  </a:lnTo>
                  <a:lnTo>
                    <a:pt x="40" y="2"/>
                  </a:lnTo>
                  <a:lnTo>
                    <a:pt x="36" y="0"/>
                  </a:lnTo>
                  <a:lnTo>
                    <a:pt x="34" y="2"/>
                  </a:lnTo>
                  <a:lnTo>
                    <a:pt x="26" y="6"/>
                  </a:lnTo>
                  <a:lnTo>
                    <a:pt x="18" y="16"/>
                  </a:lnTo>
                  <a:lnTo>
                    <a:pt x="10" y="28"/>
                  </a:lnTo>
                  <a:lnTo>
                    <a:pt x="4" y="40"/>
                  </a:lnTo>
                  <a:lnTo>
                    <a:pt x="0" y="54"/>
                  </a:lnTo>
                  <a:lnTo>
                    <a:pt x="0" y="66"/>
                  </a:lnTo>
                  <a:lnTo>
                    <a:pt x="0" y="76"/>
                  </a:lnTo>
                  <a:lnTo>
                    <a:pt x="0" y="76"/>
                  </a:lnTo>
                  <a:lnTo>
                    <a:pt x="4" y="80"/>
                  </a:lnTo>
                  <a:lnTo>
                    <a:pt x="8" y="84"/>
                  </a:lnTo>
                  <a:lnTo>
                    <a:pt x="20" y="94"/>
                  </a:lnTo>
                  <a:lnTo>
                    <a:pt x="34" y="100"/>
                  </a:lnTo>
                  <a:lnTo>
                    <a:pt x="52" y="108"/>
                  </a:lnTo>
                  <a:lnTo>
                    <a:pt x="86" y="118"/>
                  </a:lnTo>
                  <a:lnTo>
                    <a:pt x="108" y="122"/>
                  </a:lnTo>
                  <a:lnTo>
                    <a:pt x="108" y="122"/>
                  </a:lnTo>
                  <a:lnTo>
                    <a:pt x="110" y="120"/>
                  </a:lnTo>
                  <a:lnTo>
                    <a:pt x="114" y="118"/>
                  </a:lnTo>
                  <a:lnTo>
                    <a:pt x="120" y="110"/>
                  </a:lnTo>
                  <a:lnTo>
                    <a:pt x="126" y="98"/>
                  </a:lnTo>
                  <a:lnTo>
                    <a:pt x="132" y="86"/>
                  </a:lnTo>
                  <a:lnTo>
                    <a:pt x="142" y="62"/>
                  </a:lnTo>
                  <a:lnTo>
                    <a:pt x="146"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2" name="Freeform 12"/>
            <p:cNvSpPr/>
            <p:nvPr/>
          </p:nvSpPr>
          <p:spPr bwMode="auto">
            <a:xfrm>
              <a:off x="5105400" y="6956425"/>
              <a:ext cx="196850" cy="184150"/>
            </a:xfrm>
            <a:custGeom>
              <a:avLst/>
              <a:gdLst>
                <a:gd name="T0" fmla="*/ 68 w 124"/>
                <a:gd name="T1" fmla="*/ 16 h 116"/>
                <a:gd name="T2" fmla="*/ 68 w 124"/>
                <a:gd name="T3" fmla="*/ 16 h 116"/>
                <a:gd name="T4" fmla="*/ 78 w 124"/>
                <a:gd name="T5" fmla="*/ 26 h 116"/>
                <a:gd name="T6" fmla="*/ 100 w 124"/>
                <a:gd name="T7" fmla="*/ 50 h 116"/>
                <a:gd name="T8" fmla="*/ 110 w 124"/>
                <a:gd name="T9" fmla="*/ 64 h 116"/>
                <a:gd name="T10" fmla="*/ 120 w 124"/>
                <a:gd name="T11" fmla="*/ 78 h 116"/>
                <a:gd name="T12" fmla="*/ 124 w 124"/>
                <a:gd name="T13" fmla="*/ 92 h 116"/>
                <a:gd name="T14" fmla="*/ 124 w 124"/>
                <a:gd name="T15" fmla="*/ 96 h 116"/>
                <a:gd name="T16" fmla="*/ 122 w 124"/>
                <a:gd name="T17" fmla="*/ 102 h 116"/>
                <a:gd name="T18" fmla="*/ 122 w 124"/>
                <a:gd name="T19" fmla="*/ 102 h 116"/>
                <a:gd name="T20" fmla="*/ 120 w 124"/>
                <a:gd name="T21" fmla="*/ 106 h 116"/>
                <a:gd name="T22" fmla="*/ 116 w 124"/>
                <a:gd name="T23" fmla="*/ 110 h 116"/>
                <a:gd name="T24" fmla="*/ 104 w 124"/>
                <a:gd name="T25" fmla="*/ 114 h 116"/>
                <a:gd name="T26" fmla="*/ 90 w 124"/>
                <a:gd name="T27" fmla="*/ 116 h 116"/>
                <a:gd name="T28" fmla="*/ 74 w 124"/>
                <a:gd name="T29" fmla="*/ 112 h 116"/>
                <a:gd name="T30" fmla="*/ 56 w 124"/>
                <a:gd name="T31" fmla="*/ 106 h 116"/>
                <a:gd name="T32" fmla="*/ 38 w 124"/>
                <a:gd name="T33" fmla="*/ 92 h 116"/>
                <a:gd name="T34" fmla="*/ 30 w 124"/>
                <a:gd name="T35" fmla="*/ 84 h 116"/>
                <a:gd name="T36" fmla="*/ 22 w 124"/>
                <a:gd name="T37" fmla="*/ 74 h 116"/>
                <a:gd name="T38" fmla="*/ 14 w 124"/>
                <a:gd name="T39" fmla="*/ 62 h 116"/>
                <a:gd name="T40" fmla="*/ 8 w 124"/>
                <a:gd name="T41" fmla="*/ 50 h 116"/>
                <a:gd name="T42" fmla="*/ 8 w 124"/>
                <a:gd name="T43" fmla="*/ 50 h 116"/>
                <a:gd name="T44" fmla="*/ 2 w 124"/>
                <a:gd name="T45" fmla="*/ 38 h 116"/>
                <a:gd name="T46" fmla="*/ 0 w 124"/>
                <a:gd name="T47" fmla="*/ 28 h 116"/>
                <a:gd name="T48" fmla="*/ 0 w 124"/>
                <a:gd name="T49" fmla="*/ 18 h 116"/>
                <a:gd name="T50" fmla="*/ 0 w 124"/>
                <a:gd name="T51" fmla="*/ 12 h 116"/>
                <a:gd name="T52" fmla="*/ 4 w 124"/>
                <a:gd name="T53" fmla="*/ 6 h 116"/>
                <a:gd name="T54" fmla="*/ 8 w 124"/>
                <a:gd name="T55" fmla="*/ 2 h 116"/>
                <a:gd name="T56" fmla="*/ 12 w 124"/>
                <a:gd name="T57" fmla="*/ 0 h 116"/>
                <a:gd name="T58" fmla="*/ 18 w 124"/>
                <a:gd name="T59" fmla="*/ 0 h 116"/>
                <a:gd name="T60" fmla="*/ 32 w 124"/>
                <a:gd name="T61" fmla="*/ 0 h 116"/>
                <a:gd name="T62" fmla="*/ 46 w 124"/>
                <a:gd name="T63" fmla="*/ 4 h 116"/>
                <a:gd name="T64" fmla="*/ 58 w 124"/>
                <a:gd name="T65" fmla="*/ 10 h 116"/>
                <a:gd name="T66" fmla="*/ 68 w 124"/>
                <a:gd name="T67" fmla="*/ 1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16">
                  <a:moveTo>
                    <a:pt x="68" y="16"/>
                  </a:moveTo>
                  <a:lnTo>
                    <a:pt x="68" y="16"/>
                  </a:lnTo>
                  <a:lnTo>
                    <a:pt x="78" y="26"/>
                  </a:lnTo>
                  <a:lnTo>
                    <a:pt x="100" y="50"/>
                  </a:lnTo>
                  <a:lnTo>
                    <a:pt x="110" y="64"/>
                  </a:lnTo>
                  <a:lnTo>
                    <a:pt x="120" y="78"/>
                  </a:lnTo>
                  <a:lnTo>
                    <a:pt x="124" y="92"/>
                  </a:lnTo>
                  <a:lnTo>
                    <a:pt x="124" y="96"/>
                  </a:lnTo>
                  <a:lnTo>
                    <a:pt x="122" y="102"/>
                  </a:lnTo>
                  <a:lnTo>
                    <a:pt x="122" y="102"/>
                  </a:lnTo>
                  <a:lnTo>
                    <a:pt x="120" y="106"/>
                  </a:lnTo>
                  <a:lnTo>
                    <a:pt x="116" y="110"/>
                  </a:lnTo>
                  <a:lnTo>
                    <a:pt x="104" y="114"/>
                  </a:lnTo>
                  <a:lnTo>
                    <a:pt x="90" y="116"/>
                  </a:lnTo>
                  <a:lnTo>
                    <a:pt x="74" y="112"/>
                  </a:lnTo>
                  <a:lnTo>
                    <a:pt x="56" y="106"/>
                  </a:lnTo>
                  <a:lnTo>
                    <a:pt x="38" y="92"/>
                  </a:lnTo>
                  <a:lnTo>
                    <a:pt x="30" y="84"/>
                  </a:lnTo>
                  <a:lnTo>
                    <a:pt x="22" y="74"/>
                  </a:lnTo>
                  <a:lnTo>
                    <a:pt x="14" y="62"/>
                  </a:lnTo>
                  <a:lnTo>
                    <a:pt x="8" y="50"/>
                  </a:lnTo>
                  <a:lnTo>
                    <a:pt x="8" y="50"/>
                  </a:lnTo>
                  <a:lnTo>
                    <a:pt x="2" y="38"/>
                  </a:lnTo>
                  <a:lnTo>
                    <a:pt x="0" y="28"/>
                  </a:lnTo>
                  <a:lnTo>
                    <a:pt x="0" y="18"/>
                  </a:lnTo>
                  <a:lnTo>
                    <a:pt x="0" y="12"/>
                  </a:lnTo>
                  <a:lnTo>
                    <a:pt x="4" y="6"/>
                  </a:lnTo>
                  <a:lnTo>
                    <a:pt x="8" y="2"/>
                  </a:lnTo>
                  <a:lnTo>
                    <a:pt x="12" y="0"/>
                  </a:lnTo>
                  <a:lnTo>
                    <a:pt x="18" y="0"/>
                  </a:lnTo>
                  <a:lnTo>
                    <a:pt x="32" y="0"/>
                  </a:lnTo>
                  <a:lnTo>
                    <a:pt x="46" y="4"/>
                  </a:lnTo>
                  <a:lnTo>
                    <a:pt x="58" y="10"/>
                  </a:lnTo>
                  <a:lnTo>
                    <a:pt x="68" y="1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3" name="Freeform 14"/>
            <p:cNvSpPr/>
            <p:nvPr/>
          </p:nvSpPr>
          <p:spPr bwMode="auto">
            <a:xfrm>
              <a:off x="5035550" y="7032625"/>
              <a:ext cx="168275" cy="171450"/>
            </a:xfrm>
            <a:custGeom>
              <a:avLst/>
              <a:gdLst>
                <a:gd name="T0" fmla="*/ 20 w 106"/>
                <a:gd name="T1" fmla="*/ 0 h 108"/>
                <a:gd name="T2" fmla="*/ 20 w 106"/>
                <a:gd name="T3" fmla="*/ 0 h 108"/>
                <a:gd name="T4" fmla="*/ 30 w 106"/>
                <a:gd name="T5" fmla="*/ 2 h 108"/>
                <a:gd name="T6" fmla="*/ 44 w 106"/>
                <a:gd name="T7" fmla="*/ 6 h 108"/>
                <a:gd name="T8" fmla="*/ 60 w 106"/>
                <a:gd name="T9" fmla="*/ 14 h 108"/>
                <a:gd name="T10" fmla="*/ 74 w 106"/>
                <a:gd name="T11" fmla="*/ 26 h 108"/>
                <a:gd name="T12" fmla="*/ 86 w 106"/>
                <a:gd name="T13" fmla="*/ 36 h 108"/>
                <a:gd name="T14" fmla="*/ 96 w 106"/>
                <a:gd name="T15" fmla="*/ 48 h 108"/>
                <a:gd name="T16" fmla="*/ 104 w 106"/>
                <a:gd name="T17" fmla="*/ 58 h 108"/>
                <a:gd name="T18" fmla="*/ 106 w 106"/>
                <a:gd name="T19" fmla="*/ 64 h 108"/>
                <a:gd name="T20" fmla="*/ 106 w 106"/>
                <a:gd name="T21" fmla="*/ 68 h 108"/>
                <a:gd name="T22" fmla="*/ 106 w 106"/>
                <a:gd name="T23" fmla="*/ 68 h 108"/>
                <a:gd name="T24" fmla="*/ 104 w 106"/>
                <a:gd name="T25" fmla="*/ 76 h 108"/>
                <a:gd name="T26" fmla="*/ 100 w 106"/>
                <a:gd name="T27" fmla="*/ 86 h 108"/>
                <a:gd name="T28" fmla="*/ 94 w 106"/>
                <a:gd name="T29" fmla="*/ 94 h 108"/>
                <a:gd name="T30" fmla="*/ 88 w 106"/>
                <a:gd name="T31" fmla="*/ 102 h 108"/>
                <a:gd name="T32" fmla="*/ 78 w 106"/>
                <a:gd name="T33" fmla="*/ 106 h 108"/>
                <a:gd name="T34" fmla="*/ 68 w 106"/>
                <a:gd name="T35" fmla="*/ 108 h 108"/>
                <a:gd name="T36" fmla="*/ 56 w 106"/>
                <a:gd name="T37" fmla="*/ 106 h 108"/>
                <a:gd name="T38" fmla="*/ 44 w 106"/>
                <a:gd name="T39" fmla="*/ 100 h 108"/>
                <a:gd name="T40" fmla="*/ 44 w 106"/>
                <a:gd name="T41" fmla="*/ 100 h 108"/>
                <a:gd name="T42" fmla="*/ 30 w 106"/>
                <a:gd name="T43" fmla="*/ 88 h 108"/>
                <a:gd name="T44" fmla="*/ 18 w 106"/>
                <a:gd name="T45" fmla="*/ 74 h 108"/>
                <a:gd name="T46" fmla="*/ 8 w 106"/>
                <a:gd name="T47" fmla="*/ 58 h 108"/>
                <a:gd name="T48" fmla="*/ 2 w 106"/>
                <a:gd name="T49" fmla="*/ 42 h 108"/>
                <a:gd name="T50" fmla="*/ 0 w 106"/>
                <a:gd name="T51" fmla="*/ 26 h 108"/>
                <a:gd name="T52" fmla="*/ 0 w 106"/>
                <a:gd name="T53" fmla="*/ 18 h 108"/>
                <a:gd name="T54" fmla="*/ 0 w 106"/>
                <a:gd name="T55" fmla="*/ 12 h 108"/>
                <a:gd name="T56" fmla="*/ 4 w 106"/>
                <a:gd name="T57" fmla="*/ 8 h 108"/>
                <a:gd name="T58" fmla="*/ 8 w 106"/>
                <a:gd name="T59" fmla="*/ 4 h 108"/>
                <a:gd name="T60" fmla="*/ 12 w 106"/>
                <a:gd name="T61" fmla="*/ 0 h 108"/>
                <a:gd name="T62" fmla="*/ 20 w 106"/>
                <a:gd name="T6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08">
                  <a:moveTo>
                    <a:pt x="20" y="0"/>
                  </a:moveTo>
                  <a:lnTo>
                    <a:pt x="20" y="0"/>
                  </a:lnTo>
                  <a:lnTo>
                    <a:pt x="30" y="2"/>
                  </a:lnTo>
                  <a:lnTo>
                    <a:pt x="44" y="6"/>
                  </a:lnTo>
                  <a:lnTo>
                    <a:pt x="60" y="14"/>
                  </a:lnTo>
                  <a:lnTo>
                    <a:pt x="74" y="26"/>
                  </a:lnTo>
                  <a:lnTo>
                    <a:pt x="86" y="36"/>
                  </a:lnTo>
                  <a:lnTo>
                    <a:pt x="96" y="48"/>
                  </a:lnTo>
                  <a:lnTo>
                    <a:pt x="104" y="58"/>
                  </a:lnTo>
                  <a:lnTo>
                    <a:pt x="106" y="64"/>
                  </a:lnTo>
                  <a:lnTo>
                    <a:pt x="106" y="68"/>
                  </a:lnTo>
                  <a:lnTo>
                    <a:pt x="106" y="68"/>
                  </a:lnTo>
                  <a:lnTo>
                    <a:pt x="104" y="76"/>
                  </a:lnTo>
                  <a:lnTo>
                    <a:pt x="100" y="86"/>
                  </a:lnTo>
                  <a:lnTo>
                    <a:pt x="94" y="94"/>
                  </a:lnTo>
                  <a:lnTo>
                    <a:pt x="88" y="102"/>
                  </a:lnTo>
                  <a:lnTo>
                    <a:pt x="78" y="106"/>
                  </a:lnTo>
                  <a:lnTo>
                    <a:pt x="68" y="108"/>
                  </a:lnTo>
                  <a:lnTo>
                    <a:pt x="56" y="106"/>
                  </a:lnTo>
                  <a:lnTo>
                    <a:pt x="44" y="100"/>
                  </a:lnTo>
                  <a:lnTo>
                    <a:pt x="44" y="100"/>
                  </a:lnTo>
                  <a:lnTo>
                    <a:pt x="30" y="88"/>
                  </a:lnTo>
                  <a:lnTo>
                    <a:pt x="18" y="74"/>
                  </a:lnTo>
                  <a:lnTo>
                    <a:pt x="8" y="58"/>
                  </a:lnTo>
                  <a:lnTo>
                    <a:pt x="2" y="42"/>
                  </a:lnTo>
                  <a:lnTo>
                    <a:pt x="0" y="26"/>
                  </a:lnTo>
                  <a:lnTo>
                    <a:pt x="0" y="18"/>
                  </a:lnTo>
                  <a:lnTo>
                    <a:pt x="0" y="12"/>
                  </a:lnTo>
                  <a:lnTo>
                    <a:pt x="4" y="8"/>
                  </a:lnTo>
                  <a:lnTo>
                    <a:pt x="8" y="4"/>
                  </a:lnTo>
                  <a:lnTo>
                    <a:pt x="12" y="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4" name="Freeform 16"/>
            <p:cNvSpPr/>
            <p:nvPr/>
          </p:nvSpPr>
          <p:spPr bwMode="auto">
            <a:xfrm>
              <a:off x="4826000" y="6750050"/>
              <a:ext cx="438150" cy="285750"/>
            </a:xfrm>
            <a:custGeom>
              <a:avLst/>
              <a:gdLst>
                <a:gd name="T0" fmla="*/ 4 w 276"/>
                <a:gd name="T1" fmla="*/ 114 h 180"/>
                <a:gd name="T2" fmla="*/ 4 w 276"/>
                <a:gd name="T3" fmla="*/ 114 h 180"/>
                <a:gd name="T4" fmla="*/ 14 w 276"/>
                <a:gd name="T5" fmla="*/ 98 h 180"/>
                <a:gd name="T6" fmla="*/ 36 w 276"/>
                <a:gd name="T7" fmla="*/ 62 h 180"/>
                <a:gd name="T8" fmla="*/ 50 w 276"/>
                <a:gd name="T9" fmla="*/ 42 h 180"/>
                <a:gd name="T10" fmla="*/ 64 w 276"/>
                <a:gd name="T11" fmla="*/ 24 h 180"/>
                <a:gd name="T12" fmla="*/ 78 w 276"/>
                <a:gd name="T13" fmla="*/ 8 h 180"/>
                <a:gd name="T14" fmla="*/ 88 w 276"/>
                <a:gd name="T15" fmla="*/ 0 h 180"/>
                <a:gd name="T16" fmla="*/ 88 w 276"/>
                <a:gd name="T17" fmla="*/ 0 h 180"/>
                <a:gd name="T18" fmla="*/ 94 w 276"/>
                <a:gd name="T19" fmla="*/ 0 h 180"/>
                <a:gd name="T20" fmla="*/ 102 w 276"/>
                <a:gd name="T21" fmla="*/ 2 h 180"/>
                <a:gd name="T22" fmla="*/ 122 w 276"/>
                <a:gd name="T23" fmla="*/ 10 h 180"/>
                <a:gd name="T24" fmla="*/ 146 w 276"/>
                <a:gd name="T25" fmla="*/ 22 h 180"/>
                <a:gd name="T26" fmla="*/ 174 w 276"/>
                <a:gd name="T27" fmla="*/ 40 h 180"/>
                <a:gd name="T28" fmla="*/ 228 w 276"/>
                <a:gd name="T29" fmla="*/ 72 h 180"/>
                <a:gd name="T30" fmla="*/ 250 w 276"/>
                <a:gd name="T31" fmla="*/ 82 h 180"/>
                <a:gd name="T32" fmla="*/ 258 w 276"/>
                <a:gd name="T33" fmla="*/ 86 h 180"/>
                <a:gd name="T34" fmla="*/ 266 w 276"/>
                <a:gd name="T35" fmla="*/ 86 h 180"/>
                <a:gd name="T36" fmla="*/ 266 w 276"/>
                <a:gd name="T37" fmla="*/ 86 h 180"/>
                <a:gd name="T38" fmla="*/ 272 w 276"/>
                <a:gd name="T39" fmla="*/ 88 h 180"/>
                <a:gd name="T40" fmla="*/ 276 w 276"/>
                <a:gd name="T41" fmla="*/ 90 h 180"/>
                <a:gd name="T42" fmla="*/ 276 w 276"/>
                <a:gd name="T43" fmla="*/ 92 h 180"/>
                <a:gd name="T44" fmla="*/ 276 w 276"/>
                <a:gd name="T45" fmla="*/ 96 h 180"/>
                <a:gd name="T46" fmla="*/ 272 w 276"/>
                <a:gd name="T47" fmla="*/ 104 h 180"/>
                <a:gd name="T48" fmla="*/ 262 w 276"/>
                <a:gd name="T49" fmla="*/ 112 h 180"/>
                <a:gd name="T50" fmla="*/ 250 w 276"/>
                <a:gd name="T51" fmla="*/ 122 h 180"/>
                <a:gd name="T52" fmla="*/ 236 w 276"/>
                <a:gd name="T53" fmla="*/ 128 h 180"/>
                <a:gd name="T54" fmla="*/ 220 w 276"/>
                <a:gd name="T55" fmla="*/ 132 h 180"/>
                <a:gd name="T56" fmla="*/ 212 w 276"/>
                <a:gd name="T57" fmla="*/ 134 h 180"/>
                <a:gd name="T58" fmla="*/ 206 w 276"/>
                <a:gd name="T59" fmla="*/ 132 h 180"/>
                <a:gd name="T60" fmla="*/ 206 w 276"/>
                <a:gd name="T61" fmla="*/ 132 h 180"/>
                <a:gd name="T62" fmla="*/ 192 w 276"/>
                <a:gd name="T63" fmla="*/ 128 h 180"/>
                <a:gd name="T64" fmla="*/ 178 w 276"/>
                <a:gd name="T65" fmla="*/ 122 h 180"/>
                <a:gd name="T66" fmla="*/ 150 w 276"/>
                <a:gd name="T67" fmla="*/ 106 h 180"/>
                <a:gd name="T68" fmla="*/ 128 w 276"/>
                <a:gd name="T69" fmla="*/ 92 h 180"/>
                <a:gd name="T70" fmla="*/ 118 w 276"/>
                <a:gd name="T71" fmla="*/ 86 h 180"/>
                <a:gd name="T72" fmla="*/ 118 w 276"/>
                <a:gd name="T73" fmla="*/ 86 h 180"/>
                <a:gd name="T74" fmla="*/ 118 w 276"/>
                <a:gd name="T75" fmla="*/ 98 h 180"/>
                <a:gd name="T76" fmla="*/ 118 w 276"/>
                <a:gd name="T77" fmla="*/ 110 h 180"/>
                <a:gd name="T78" fmla="*/ 114 w 276"/>
                <a:gd name="T79" fmla="*/ 126 h 180"/>
                <a:gd name="T80" fmla="*/ 106 w 276"/>
                <a:gd name="T81" fmla="*/ 142 h 180"/>
                <a:gd name="T82" fmla="*/ 102 w 276"/>
                <a:gd name="T83" fmla="*/ 148 h 180"/>
                <a:gd name="T84" fmla="*/ 94 w 276"/>
                <a:gd name="T85" fmla="*/ 156 h 180"/>
                <a:gd name="T86" fmla="*/ 86 w 276"/>
                <a:gd name="T87" fmla="*/ 162 h 180"/>
                <a:gd name="T88" fmla="*/ 78 w 276"/>
                <a:gd name="T89" fmla="*/ 168 h 180"/>
                <a:gd name="T90" fmla="*/ 66 w 276"/>
                <a:gd name="T91" fmla="*/ 174 h 180"/>
                <a:gd name="T92" fmla="*/ 54 w 276"/>
                <a:gd name="T93" fmla="*/ 178 h 180"/>
                <a:gd name="T94" fmla="*/ 54 w 276"/>
                <a:gd name="T95" fmla="*/ 178 h 180"/>
                <a:gd name="T96" fmla="*/ 42 w 276"/>
                <a:gd name="T97" fmla="*/ 180 h 180"/>
                <a:gd name="T98" fmla="*/ 30 w 276"/>
                <a:gd name="T99" fmla="*/ 180 h 180"/>
                <a:gd name="T100" fmla="*/ 22 w 276"/>
                <a:gd name="T101" fmla="*/ 178 h 180"/>
                <a:gd name="T102" fmla="*/ 16 w 276"/>
                <a:gd name="T103" fmla="*/ 176 h 180"/>
                <a:gd name="T104" fmla="*/ 10 w 276"/>
                <a:gd name="T105" fmla="*/ 170 h 180"/>
                <a:gd name="T106" fmla="*/ 6 w 276"/>
                <a:gd name="T107" fmla="*/ 166 h 180"/>
                <a:gd name="T108" fmla="*/ 4 w 276"/>
                <a:gd name="T109" fmla="*/ 160 h 180"/>
                <a:gd name="T110" fmla="*/ 2 w 276"/>
                <a:gd name="T111" fmla="*/ 152 h 180"/>
                <a:gd name="T112" fmla="*/ 0 w 276"/>
                <a:gd name="T113" fmla="*/ 138 h 180"/>
                <a:gd name="T114" fmla="*/ 2 w 276"/>
                <a:gd name="T115" fmla="*/ 126 h 180"/>
                <a:gd name="T116" fmla="*/ 4 w 276"/>
                <a:gd name="T117" fmla="*/ 11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6" h="180">
                  <a:moveTo>
                    <a:pt x="4" y="114"/>
                  </a:moveTo>
                  <a:lnTo>
                    <a:pt x="4" y="114"/>
                  </a:lnTo>
                  <a:lnTo>
                    <a:pt x="14" y="98"/>
                  </a:lnTo>
                  <a:lnTo>
                    <a:pt x="36" y="62"/>
                  </a:lnTo>
                  <a:lnTo>
                    <a:pt x="50" y="42"/>
                  </a:lnTo>
                  <a:lnTo>
                    <a:pt x="64" y="24"/>
                  </a:lnTo>
                  <a:lnTo>
                    <a:pt x="78" y="8"/>
                  </a:lnTo>
                  <a:lnTo>
                    <a:pt x="88" y="0"/>
                  </a:lnTo>
                  <a:lnTo>
                    <a:pt x="88" y="0"/>
                  </a:lnTo>
                  <a:lnTo>
                    <a:pt x="94" y="0"/>
                  </a:lnTo>
                  <a:lnTo>
                    <a:pt x="102" y="2"/>
                  </a:lnTo>
                  <a:lnTo>
                    <a:pt x="122" y="10"/>
                  </a:lnTo>
                  <a:lnTo>
                    <a:pt x="146" y="22"/>
                  </a:lnTo>
                  <a:lnTo>
                    <a:pt x="174" y="40"/>
                  </a:lnTo>
                  <a:lnTo>
                    <a:pt x="228" y="72"/>
                  </a:lnTo>
                  <a:lnTo>
                    <a:pt x="250" y="82"/>
                  </a:lnTo>
                  <a:lnTo>
                    <a:pt x="258" y="86"/>
                  </a:lnTo>
                  <a:lnTo>
                    <a:pt x="266" y="86"/>
                  </a:lnTo>
                  <a:lnTo>
                    <a:pt x="266" y="86"/>
                  </a:lnTo>
                  <a:lnTo>
                    <a:pt x="272" y="88"/>
                  </a:lnTo>
                  <a:lnTo>
                    <a:pt x="276" y="90"/>
                  </a:lnTo>
                  <a:lnTo>
                    <a:pt x="276" y="92"/>
                  </a:lnTo>
                  <a:lnTo>
                    <a:pt x="276" y="96"/>
                  </a:lnTo>
                  <a:lnTo>
                    <a:pt x="272" y="104"/>
                  </a:lnTo>
                  <a:lnTo>
                    <a:pt x="262" y="112"/>
                  </a:lnTo>
                  <a:lnTo>
                    <a:pt x="250" y="122"/>
                  </a:lnTo>
                  <a:lnTo>
                    <a:pt x="236" y="128"/>
                  </a:lnTo>
                  <a:lnTo>
                    <a:pt x="220" y="132"/>
                  </a:lnTo>
                  <a:lnTo>
                    <a:pt x="212" y="134"/>
                  </a:lnTo>
                  <a:lnTo>
                    <a:pt x="206" y="132"/>
                  </a:lnTo>
                  <a:lnTo>
                    <a:pt x="206" y="132"/>
                  </a:lnTo>
                  <a:lnTo>
                    <a:pt x="192" y="128"/>
                  </a:lnTo>
                  <a:lnTo>
                    <a:pt x="178" y="122"/>
                  </a:lnTo>
                  <a:lnTo>
                    <a:pt x="150" y="106"/>
                  </a:lnTo>
                  <a:lnTo>
                    <a:pt x="128" y="92"/>
                  </a:lnTo>
                  <a:lnTo>
                    <a:pt x="118" y="86"/>
                  </a:lnTo>
                  <a:lnTo>
                    <a:pt x="118" y="86"/>
                  </a:lnTo>
                  <a:lnTo>
                    <a:pt x="118" y="98"/>
                  </a:lnTo>
                  <a:lnTo>
                    <a:pt x="118" y="110"/>
                  </a:lnTo>
                  <a:lnTo>
                    <a:pt x="114" y="126"/>
                  </a:lnTo>
                  <a:lnTo>
                    <a:pt x="106" y="142"/>
                  </a:lnTo>
                  <a:lnTo>
                    <a:pt x="102" y="148"/>
                  </a:lnTo>
                  <a:lnTo>
                    <a:pt x="94" y="156"/>
                  </a:lnTo>
                  <a:lnTo>
                    <a:pt x="86" y="162"/>
                  </a:lnTo>
                  <a:lnTo>
                    <a:pt x="78" y="168"/>
                  </a:lnTo>
                  <a:lnTo>
                    <a:pt x="66" y="174"/>
                  </a:lnTo>
                  <a:lnTo>
                    <a:pt x="54" y="178"/>
                  </a:lnTo>
                  <a:lnTo>
                    <a:pt x="54" y="178"/>
                  </a:lnTo>
                  <a:lnTo>
                    <a:pt x="42" y="180"/>
                  </a:lnTo>
                  <a:lnTo>
                    <a:pt x="30" y="180"/>
                  </a:lnTo>
                  <a:lnTo>
                    <a:pt x="22" y="178"/>
                  </a:lnTo>
                  <a:lnTo>
                    <a:pt x="16" y="176"/>
                  </a:lnTo>
                  <a:lnTo>
                    <a:pt x="10" y="170"/>
                  </a:lnTo>
                  <a:lnTo>
                    <a:pt x="6" y="166"/>
                  </a:lnTo>
                  <a:lnTo>
                    <a:pt x="4" y="160"/>
                  </a:lnTo>
                  <a:lnTo>
                    <a:pt x="2" y="152"/>
                  </a:lnTo>
                  <a:lnTo>
                    <a:pt x="0" y="138"/>
                  </a:lnTo>
                  <a:lnTo>
                    <a:pt x="2" y="126"/>
                  </a:lnTo>
                  <a:lnTo>
                    <a:pt x="4" y="1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5" name="Freeform 17"/>
            <p:cNvSpPr/>
            <p:nvPr/>
          </p:nvSpPr>
          <p:spPr bwMode="auto">
            <a:xfrm>
              <a:off x="2819400" y="6645275"/>
              <a:ext cx="2124075" cy="676275"/>
            </a:xfrm>
            <a:custGeom>
              <a:avLst/>
              <a:gdLst>
                <a:gd name="T0" fmla="*/ 42 w 1338"/>
                <a:gd name="T1" fmla="*/ 0 h 426"/>
                <a:gd name="T2" fmla="*/ 54 w 1338"/>
                <a:gd name="T3" fmla="*/ 2 h 426"/>
                <a:gd name="T4" fmla="*/ 158 w 1338"/>
                <a:gd name="T5" fmla="*/ 62 h 426"/>
                <a:gd name="T6" fmla="*/ 276 w 1338"/>
                <a:gd name="T7" fmla="*/ 124 h 426"/>
                <a:gd name="T8" fmla="*/ 386 w 1338"/>
                <a:gd name="T9" fmla="*/ 172 h 426"/>
                <a:gd name="T10" fmla="*/ 468 w 1338"/>
                <a:gd name="T11" fmla="*/ 202 h 426"/>
                <a:gd name="T12" fmla="*/ 556 w 1338"/>
                <a:gd name="T13" fmla="*/ 228 h 426"/>
                <a:gd name="T14" fmla="*/ 652 w 1338"/>
                <a:gd name="T15" fmla="*/ 248 h 426"/>
                <a:gd name="T16" fmla="*/ 752 w 1338"/>
                <a:gd name="T17" fmla="*/ 260 h 426"/>
                <a:gd name="T18" fmla="*/ 858 w 1338"/>
                <a:gd name="T19" fmla="*/ 262 h 426"/>
                <a:gd name="T20" fmla="*/ 968 w 1338"/>
                <a:gd name="T21" fmla="*/ 254 h 426"/>
                <a:gd name="T22" fmla="*/ 1082 w 1338"/>
                <a:gd name="T23" fmla="*/ 232 h 426"/>
                <a:gd name="T24" fmla="*/ 1198 w 1338"/>
                <a:gd name="T25" fmla="*/ 196 h 426"/>
                <a:gd name="T26" fmla="*/ 1258 w 1338"/>
                <a:gd name="T27" fmla="*/ 172 h 426"/>
                <a:gd name="T28" fmla="*/ 1278 w 1338"/>
                <a:gd name="T29" fmla="*/ 188 h 426"/>
                <a:gd name="T30" fmla="*/ 1304 w 1338"/>
                <a:gd name="T31" fmla="*/ 220 h 426"/>
                <a:gd name="T32" fmla="*/ 1328 w 1338"/>
                <a:gd name="T33" fmla="*/ 268 h 426"/>
                <a:gd name="T34" fmla="*/ 1338 w 1338"/>
                <a:gd name="T35" fmla="*/ 298 h 426"/>
                <a:gd name="T36" fmla="*/ 1272 w 1338"/>
                <a:gd name="T37" fmla="*/ 328 h 426"/>
                <a:gd name="T38" fmla="*/ 1166 w 1338"/>
                <a:gd name="T39" fmla="*/ 364 h 426"/>
                <a:gd name="T40" fmla="*/ 1018 w 1338"/>
                <a:gd name="T41" fmla="*/ 402 h 426"/>
                <a:gd name="T42" fmla="*/ 934 w 1338"/>
                <a:gd name="T43" fmla="*/ 416 h 426"/>
                <a:gd name="T44" fmla="*/ 840 w 1338"/>
                <a:gd name="T45" fmla="*/ 424 h 426"/>
                <a:gd name="T46" fmla="*/ 742 w 1338"/>
                <a:gd name="T47" fmla="*/ 426 h 426"/>
                <a:gd name="T48" fmla="*/ 640 w 1338"/>
                <a:gd name="T49" fmla="*/ 420 h 426"/>
                <a:gd name="T50" fmla="*/ 534 w 1338"/>
                <a:gd name="T51" fmla="*/ 402 h 426"/>
                <a:gd name="T52" fmla="*/ 426 w 1338"/>
                <a:gd name="T53" fmla="*/ 374 h 426"/>
                <a:gd name="T54" fmla="*/ 316 w 1338"/>
                <a:gd name="T55" fmla="*/ 330 h 426"/>
                <a:gd name="T56" fmla="*/ 206 w 1338"/>
                <a:gd name="T57" fmla="*/ 274 h 426"/>
                <a:gd name="T58" fmla="*/ 98 w 1338"/>
                <a:gd name="T59" fmla="*/ 198 h 426"/>
                <a:gd name="T60" fmla="*/ 72 w 1338"/>
                <a:gd name="T61" fmla="*/ 172 h 426"/>
                <a:gd name="T62" fmla="*/ 26 w 1338"/>
                <a:gd name="T63" fmla="*/ 112 h 426"/>
                <a:gd name="T64" fmla="*/ 8 w 1338"/>
                <a:gd name="T65" fmla="*/ 78 h 426"/>
                <a:gd name="T66" fmla="*/ 0 w 1338"/>
                <a:gd name="T67" fmla="*/ 44 h 426"/>
                <a:gd name="T68" fmla="*/ 2 w 1338"/>
                <a:gd name="T69" fmla="*/ 30 h 426"/>
                <a:gd name="T70" fmla="*/ 10 w 1338"/>
                <a:gd name="T71" fmla="*/ 18 h 426"/>
                <a:gd name="T72" fmla="*/ 22 w 1338"/>
                <a:gd name="T73" fmla="*/ 8 h 426"/>
                <a:gd name="T74" fmla="*/ 42 w 1338"/>
                <a:gd name="T75"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8" h="426">
                  <a:moveTo>
                    <a:pt x="42" y="0"/>
                  </a:moveTo>
                  <a:lnTo>
                    <a:pt x="42" y="0"/>
                  </a:lnTo>
                  <a:lnTo>
                    <a:pt x="46" y="0"/>
                  </a:lnTo>
                  <a:lnTo>
                    <a:pt x="54" y="2"/>
                  </a:lnTo>
                  <a:lnTo>
                    <a:pt x="78" y="16"/>
                  </a:lnTo>
                  <a:lnTo>
                    <a:pt x="158" y="62"/>
                  </a:lnTo>
                  <a:lnTo>
                    <a:pt x="212" y="92"/>
                  </a:lnTo>
                  <a:lnTo>
                    <a:pt x="276" y="124"/>
                  </a:lnTo>
                  <a:lnTo>
                    <a:pt x="346" y="156"/>
                  </a:lnTo>
                  <a:lnTo>
                    <a:pt x="386" y="172"/>
                  </a:lnTo>
                  <a:lnTo>
                    <a:pt x="426" y="188"/>
                  </a:lnTo>
                  <a:lnTo>
                    <a:pt x="468" y="202"/>
                  </a:lnTo>
                  <a:lnTo>
                    <a:pt x="512" y="216"/>
                  </a:lnTo>
                  <a:lnTo>
                    <a:pt x="556" y="228"/>
                  </a:lnTo>
                  <a:lnTo>
                    <a:pt x="604" y="238"/>
                  </a:lnTo>
                  <a:lnTo>
                    <a:pt x="652" y="248"/>
                  </a:lnTo>
                  <a:lnTo>
                    <a:pt x="702" y="254"/>
                  </a:lnTo>
                  <a:lnTo>
                    <a:pt x="752" y="260"/>
                  </a:lnTo>
                  <a:lnTo>
                    <a:pt x="804" y="262"/>
                  </a:lnTo>
                  <a:lnTo>
                    <a:pt x="858" y="262"/>
                  </a:lnTo>
                  <a:lnTo>
                    <a:pt x="912" y="260"/>
                  </a:lnTo>
                  <a:lnTo>
                    <a:pt x="968" y="254"/>
                  </a:lnTo>
                  <a:lnTo>
                    <a:pt x="1024" y="246"/>
                  </a:lnTo>
                  <a:lnTo>
                    <a:pt x="1082" y="232"/>
                  </a:lnTo>
                  <a:lnTo>
                    <a:pt x="1140" y="216"/>
                  </a:lnTo>
                  <a:lnTo>
                    <a:pt x="1198" y="196"/>
                  </a:lnTo>
                  <a:lnTo>
                    <a:pt x="1258" y="172"/>
                  </a:lnTo>
                  <a:lnTo>
                    <a:pt x="1258" y="172"/>
                  </a:lnTo>
                  <a:lnTo>
                    <a:pt x="1268" y="180"/>
                  </a:lnTo>
                  <a:lnTo>
                    <a:pt x="1278" y="188"/>
                  </a:lnTo>
                  <a:lnTo>
                    <a:pt x="1290" y="202"/>
                  </a:lnTo>
                  <a:lnTo>
                    <a:pt x="1304" y="220"/>
                  </a:lnTo>
                  <a:lnTo>
                    <a:pt x="1316" y="242"/>
                  </a:lnTo>
                  <a:lnTo>
                    <a:pt x="1328" y="268"/>
                  </a:lnTo>
                  <a:lnTo>
                    <a:pt x="1338" y="298"/>
                  </a:lnTo>
                  <a:lnTo>
                    <a:pt x="1338" y="298"/>
                  </a:lnTo>
                  <a:lnTo>
                    <a:pt x="1308" y="312"/>
                  </a:lnTo>
                  <a:lnTo>
                    <a:pt x="1272" y="328"/>
                  </a:lnTo>
                  <a:lnTo>
                    <a:pt x="1224" y="346"/>
                  </a:lnTo>
                  <a:lnTo>
                    <a:pt x="1166" y="364"/>
                  </a:lnTo>
                  <a:lnTo>
                    <a:pt x="1096" y="384"/>
                  </a:lnTo>
                  <a:lnTo>
                    <a:pt x="1018" y="402"/>
                  </a:lnTo>
                  <a:lnTo>
                    <a:pt x="976" y="408"/>
                  </a:lnTo>
                  <a:lnTo>
                    <a:pt x="934" y="416"/>
                  </a:lnTo>
                  <a:lnTo>
                    <a:pt x="888" y="420"/>
                  </a:lnTo>
                  <a:lnTo>
                    <a:pt x="840" y="424"/>
                  </a:lnTo>
                  <a:lnTo>
                    <a:pt x="792" y="426"/>
                  </a:lnTo>
                  <a:lnTo>
                    <a:pt x="742" y="426"/>
                  </a:lnTo>
                  <a:lnTo>
                    <a:pt x="692" y="424"/>
                  </a:lnTo>
                  <a:lnTo>
                    <a:pt x="640" y="420"/>
                  </a:lnTo>
                  <a:lnTo>
                    <a:pt x="588" y="412"/>
                  </a:lnTo>
                  <a:lnTo>
                    <a:pt x="534" y="402"/>
                  </a:lnTo>
                  <a:lnTo>
                    <a:pt x="480" y="390"/>
                  </a:lnTo>
                  <a:lnTo>
                    <a:pt x="426" y="374"/>
                  </a:lnTo>
                  <a:lnTo>
                    <a:pt x="370" y="354"/>
                  </a:lnTo>
                  <a:lnTo>
                    <a:pt x="316" y="330"/>
                  </a:lnTo>
                  <a:lnTo>
                    <a:pt x="262" y="304"/>
                  </a:lnTo>
                  <a:lnTo>
                    <a:pt x="206" y="274"/>
                  </a:lnTo>
                  <a:lnTo>
                    <a:pt x="152" y="238"/>
                  </a:lnTo>
                  <a:lnTo>
                    <a:pt x="98" y="198"/>
                  </a:lnTo>
                  <a:lnTo>
                    <a:pt x="98" y="198"/>
                  </a:lnTo>
                  <a:lnTo>
                    <a:pt x="72" y="172"/>
                  </a:lnTo>
                  <a:lnTo>
                    <a:pt x="48" y="144"/>
                  </a:lnTo>
                  <a:lnTo>
                    <a:pt x="26" y="112"/>
                  </a:lnTo>
                  <a:lnTo>
                    <a:pt x="16" y="94"/>
                  </a:lnTo>
                  <a:lnTo>
                    <a:pt x="8" y="78"/>
                  </a:lnTo>
                  <a:lnTo>
                    <a:pt x="2" y="60"/>
                  </a:lnTo>
                  <a:lnTo>
                    <a:pt x="0" y="44"/>
                  </a:lnTo>
                  <a:lnTo>
                    <a:pt x="0" y="38"/>
                  </a:lnTo>
                  <a:lnTo>
                    <a:pt x="2" y="30"/>
                  </a:lnTo>
                  <a:lnTo>
                    <a:pt x="6" y="24"/>
                  </a:lnTo>
                  <a:lnTo>
                    <a:pt x="10" y="18"/>
                  </a:lnTo>
                  <a:lnTo>
                    <a:pt x="16" y="12"/>
                  </a:lnTo>
                  <a:lnTo>
                    <a:pt x="22" y="8"/>
                  </a:lnTo>
                  <a:lnTo>
                    <a:pt x="32" y="2"/>
                  </a:lnTo>
                  <a:lnTo>
                    <a:pt x="42" y="0"/>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6" name="Freeform 18"/>
            <p:cNvSpPr/>
            <p:nvPr/>
          </p:nvSpPr>
          <p:spPr bwMode="auto">
            <a:xfrm>
              <a:off x="2819400" y="6645275"/>
              <a:ext cx="2124075" cy="676275"/>
            </a:xfrm>
            <a:custGeom>
              <a:avLst/>
              <a:gdLst>
                <a:gd name="T0" fmla="*/ 42 w 1338"/>
                <a:gd name="T1" fmla="*/ 0 h 426"/>
                <a:gd name="T2" fmla="*/ 54 w 1338"/>
                <a:gd name="T3" fmla="*/ 2 h 426"/>
                <a:gd name="T4" fmla="*/ 158 w 1338"/>
                <a:gd name="T5" fmla="*/ 62 h 426"/>
                <a:gd name="T6" fmla="*/ 276 w 1338"/>
                <a:gd name="T7" fmla="*/ 124 h 426"/>
                <a:gd name="T8" fmla="*/ 386 w 1338"/>
                <a:gd name="T9" fmla="*/ 172 h 426"/>
                <a:gd name="T10" fmla="*/ 468 w 1338"/>
                <a:gd name="T11" fmla="*/ 202 h 426"/>
                <a:gd name="T12" fmla="*/ 556 w 1338"/>
                <a:gd name="T13" fmla="*/ 228 h 426"/>
                <a:gd name="T14" fmla="*/ 652 w 1338"/>
                <a:gd name="T15" fmla="*/ 248 h 426"/>
                <a:gd name="T16" fmla="*/ 752 w 1338"/>
                <a:gd name="T17" fmla="*/ 260 h 426"/>
                <a:gd name="T18" fmla="*/ 858 w 1338"/>
                <a:gd name="T19" fmla="*/ 262 h 426"/>
                <a:gd name="T20" fmla="*/ 968 w 1338"/>
                <a:gd name="T21" fmla="*/ 254 h 426"/>
                <a:gd name="T22" fmla="*/ 1082 w 1338"/>
                <a:gd name="T23" fmla="*/ 232 h 426"/>
                <a:gd name="T24" fmla="*/ 1198 w 1338"/>
                <a:gd name="T25" fmla="*/ 196 h 426"/>
                <a:gd name="T26" fmla="*/ 1258 w 1338"/>
                <a:gd name="T27" fmla="*/ 172 h 426"/>
                <a:gd name="T28" fmla="*/ 1278 w 1338"/>
                <a:gd name="T29" fmla="*/ 188 h 426"/>
                <a:gd name="T30" fmla="*/ 1304 w 1338"/>
                <a:gd name="T31" fmla="*/ 220 h 426"/>
                <a:gd name="T32" fmla="*/ 1328 w 1338"/>
                <a:gd name="T33" fmla="*/ 268 h 426"/>
                <a:gd name="T34" fmla="*/ 1338 w 1338"/>
                <a:gd name="T35" fmla="*/ 298 h 426"/>
                <a:gd name="T36" fmla="*/ 1272 w 1338"/>
                <a:gd name="T37" fmla="*/ 328 h 426"/>
                <a:gd name="T38" fmla="*/ 1166 w 1338"/>
                <a:gd name="T39" fmla="*/ 364 h 426"/>
                <a:gd name="T40" fmla="*/ 1018 w 1338"/>
                <a:gd name="T41" fmla="*/ 402 h 426"/>
                <a:gd name="T42" fmla="*/ 934 w 1338"/>
                <a:gd name="T43" fmla="*/ 416 h 426"/>
                <a:gd name="T44" fmla="*/ 840 w 1338"/>
                <a:gd name="T45" fmla="*/ 424 h 426"/>
                <a:gd name="T46" fmla="*/ 742 w 1338"/>
                <a:gd name="T47" fmla="*/ 426 h 426"/>
                <a:gd name="T48" fmla="*/ 640 w 1338"/>
                <a:gd name="T49" fmla="*/ 420 h 426"/>
                <a:gd name="T50" fmla="*/ 534 w 1338"/>
                <a:gd name="T51" fmla="*/ 402 h 426"/>
                <a:gd name="T52" fmla="*/ 426 w 1338"/>
                <a:gd name="T53" fmla="*/ 374 h 426"/>
                <a:gd name="T54" fmla="*/ 316 w 1338"/>
                <a:gd name="T55" fmla="*/ 330 h 426"/>
                <a:gd name="T56" fmla="*/ 206 w 1338"/>
                <a:gd name="T57" fmla="*/ 274 h 426"/>
                <a:gd name="T58" fmla="*/ 98 w 1338"/>
                <a:gd name="T59" fmla="*/ 198 h 426"/>
                <a:gd name="T60" fmla="*/ 72 w 1338"/>
                <a:gd name="T61" fmla="*/ 172 h 426"/>
                <a:gd name="T62" fmla="*/ 26 w 1338"/>
                <a:gd name="T63" fmla="*/ 112 h 426"/>
                <a:gd name="T64" fmla="*/ 8 w 1338"/>
                <a:gd name="T65" fmla="*/ 78 h 426"/>
                <a:gd name="T66" fmla="*/ 0 w 1338"/>
                <a:gd name="T67" fmla="*/ 44 h 426"/>
                <a:gd name="T68" fmla="*/ 2 w 1338"/>
                <a:gd name="T69" fmla="*/ 30 h 426"/>
                <a:gd name="T70" fmla="*/ 10 w 1338"/>
                <a:gd name="T71" fmla="*/ 18 h 426"/>
                <a:gd name="T72" fmla="*/ 22 w 1338"/>
                <a:gd name="T73" fmla="*/ 8 h 426"/>
                <a:gd name="T74" fmla="*/ 42 w 1338"/>
                <a:gd name="T75" fmla="*/ 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38" h="426">
                  <a:moveTo>
                    <a:pt x="42" y="0"/>
                  </a:moveTo>
                  <a:lnTo>
                    <a:pt x="42" y="0"/>
                  </a:lnTo>
                  <a:lnTo>
                    <a:pt x="46" y="0"/>
                  </a:lnTo>
                  <a:lnTo>
                    <a:pt x="54" y="2"/>
                  </a:lnTo>
                  <a:lnTo>
                    <a:pt x="78" y="16"/>
                  </a:lnTo>
                  <a:lnTo>
                    <a:pt x="158" y="62"/>
                  </a:lnTo>
                  <a:lnTo>
                    <a:pt x="212" y="92"/>
                  </a:lnTo>
                  <a:lnTo>
                    <a:pt x="276" y="124"/>
                  </a:lnTo>
                  <a:lnTo>
                    <a:pt x="346" y="156"/>
                  </a:lnTo>
                  <a:lnTo>
                    <a:pt x="386" y="172"/>
                  </a:lnTo>
                  <a:lnTo>
                    <a:pt x="426" y="188"/>
                  </a:lnTo>
                  <a:lnTo>
                    <a:pt x="468" y="202"/>
                  </a:lnTo>
                  <a:lnTo>
                    <a:pt x="512" y="216"/>
                  </a:lnTo>
                  <a:lnTo>
                    <a:pt x="556" y="228"/>
                  </a:lnTo>
                  <a:lnTo>
                    <a:pt x="604" y="238"/>
                  </a:lnTo>
                  <a:lnTo>
                    <a:pt x="652" y="248"/>
                  </a:lnTo>
                  <a:lnTo>
                    <a:pt x="702" y="254"/>
                  </a:lnTo>
                  <a:lnTo>
                    <a:pt x="752" y="260"/>
                  </a:lnTo>
                  <a:lnTo>
                    <a:pt x="804" y="262"/>
                  </a:lnTo>
                  <a:lnTo>
                    <a:pt x="858" y="262"/>
                  </a:lnTo>
                  <a:lnTo>
                    <a:pt x="912" y="260"/>
                  </a:lnTo>
                  <a:lnTo>
                    <a:pt x="968" y="254"/>
                  </a:lnTo>
                  <a:lnTo>
                    <a:pt x="1024" y="246"/>
                  </a:lnTo>
                  <a:lnTo>
                    <a:pt x="1082" y="232"/>
                  </a:lnTo>
                  <a:lnTo>
                    <a:pt x="1140" y="216"/>
                  </a:lnTo>
                  <a:lnTo>
                    <a:pt x="1198" y="196"/>
                  </a:lnTo>
                  <a:lnTo>
                    <a:pt x="1258" y="172"/>
                  </a:lnTo>
                  <a:lnTo>
                    <a:pt x="1258" y="172"/>
                  </a:lnTo>
                  <a:lnTo>
                    <a:pt x="1268" y="180"/>
                  </a:lnTo>
                  <a:lnTo>
                    <a:pt x="1278" y="188"/>
                  </a:lnTo>
                  <a:lnTo>
                    <a:pt x="1290" y="202"/>
                  </a:lnTo>
                  <a:lnTo>
                    <a:pt x="1304" y="220"/>
                  </a:lnTo>
                  <a:lnTo>
                    <a:pt x="1316" y="242"/>
                  </a:lnTo>
                  <a:lnTo>
                    <a:pt x="1328" y="268"/>
                  </a:lnTo>
                  <a:lnTo>
                    <a:pt x="1338" y="298"/>
                  </a:lnTo>
                  <a:lnTo>
                    <a:pt x="1338" y="298"/>
                  </a:lnTo>
                  <a:lnTo>
                    <a:pt x="1308" y="312"/>
                  </a:lnTo>
                  <a:lnTo>
                    <a:pt x="1272" y="328"/>
                  </a:lnTo>
                  <a:lnTo>
                    <a:pt x="1224" y="346"/>
                  </a:lnTo>
                  <a:lnTo>
                    <a:pt x="1166" y="364"/>
                  </a:lnTo>
                  <a:lnTo>
                    <a:pt x="1096" y="384"/>
                  </a:lnTo>
                  <a:lnTo>
                    <a:pt x="1018" y="402"/>
                  </a:lnTo>
                  <a:lnTo>
                    <a:pt x="976" y="408"/>
                  </a:lnTo>
                  <a:lnTo>
                    <a:pt x="934" y="416"/>
                  </a:lnTo>
                  <a:lnTo>
                    <a:pt x="888" y="420"/>
                  </a:lnTo>
                  <a:lnTo>
                    <a:pt x="840" y="424"/>
                  </a:lnTo>
                  <a:lnTo>
                    <a:pt x="792" y="426"/>
                  </a:lnTo>
                  <a:lnTo>
                    <a:pt x="742" y="426"/>
                  </a:lnTo>
                  <a:lnTo>
                    <a:pt x="692" y="424"/>
                  </a:lnTo>
                  <a:lnTo>
                    <a:pt x="640" y="420"/>
                  </a:lnTo>
                  <a:lnTo>
                    <a:pt x="588" y="412"/>
                  </a:lnTo>
                  <a:lnTo>
                    <a:pt x="534" y="402"/>
                  </a:lnTo>
                  <a:lnTo>
                    <a:pt x="480" y="390"/>
                  </a:lnTo>
                  <a:lnTo>
                    <a:pt x="426" y="374"/>
                  </a:lnTo>
                  <a:lnTo>
                    <a:pt x="370" y="354"/>
                  </a:lnTo>
                  <a:lnTo>
                    <a:pt x="316" y="330"/>
                  </a:lnTo>
                  <a:lnTo>
                    <a:pt x="262" y="304"/>
                  </a:lnTo>
                  <a:lnTo>
                    <a:pt x="206" y="274"/>
                  </a:lnTo>
                  <a:lnTo>
                    <a:pt x="152" y="238"/>
                  </a:lnTo>
                  <a:lnTo>
                    <a:pt x="98" y="198"/>
                  </a:lnTo>
                  <a:lnTo>
                    <a:pt x="98" y="198"/>
                  </a:lnTo>
                  <a:lnTo>
                    <a:pt x="72" y="172"/>
                  </a:lnTo>
                  <a:lnTo>
                    <a:pt x="48" y="144"/>
                  </a:lnTo>
                  <a:lnTo>
                    <a:pt x="26" y="112"/>
                  </a:lnTo>
                  <a:lnTo>
                    <a:pt x="16" y="94"/>
                  </a:lnTo>
                  <a:lnTo>
                    <a:pt x="8" y="78"/>
                  </a:lnTo>
                  <a:lnTo>
                    <a:pt x="2" y="60"/>
                  </a:lnTo>
                  <a:lnTo>
                    <a:pt x="0" y="44"/>
                  </a:lnTo>
                  <a:lnTo>
                    <a:pt x="0" y="38"/>
                  </a:lnTo>
                  <a:lnTo>
                    <a:pt x="2" y="30"/>
                  </a:lnTo>
                  <a:lnTo>
                    <a:pt x="6" y="24"/>
                  </a:lnTo>
                  <a:lnTo>
                    <a:pt x="10" y="18"/>
                  </a:lnTo>
                  <a:lnTo>
                    <a:pt x="16" y="12"/>
                  </a:lnTo>
                  <a:lnTo>
                    <a:pt x="22" y="8"/>
                  </a:lnTo>
                  <a:lnTo>
                    <a:pt x="32" y="2"/>
                  </a:lnTo>
                  <a:lnTo>
                    <a:pt x="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7" name="Freeform 19"/>
            <p:cNvSpPr/>
            <p:nvPr/>
          </p:nvSpPr>
          <p:spPr bwMode="auto">
            <a:xfrm>
              <a:off x="2695575" y="5073650"/>
              <a:ext cx="241300" cy="650875"/>
            </a:xfrm>
            <a:custGeom>
              <a:avLst/>
              <a:gdLst>
                <a:gd name="T0" fmla="*/ 80 w 152"/>
                <a:gd name="T1" fmla="*/ 2 h 410"/>
                <a:gd name="T2" fmla="*/ 80 w 152"/>
                <a:gd name="T3" fmla="*/ 2 h 410"/>
                <a:gd name="T4" fmla="*/ 84 w 152"/>
                <a:gd name="T5" fmla="*/ 10 h 410"/>
                <a:gd name="T6" fmla="*/ 100 w 152"/>
                <a:gd name="T7" fmla="*/ 32 h 410"/>
                <a:gd name="T8" fmla="*/ 118 w 152"/>
                <a:gd name="T9" fmla="*/ 66 h 410"/>
                <a:gd name="T10" fmla="*/ 128 w 152"/>
                <a:gd name="T11" fmla="*/ 88 h 410"/>
                <a:gd name="T12" fmla="*/ 136 w 152"/>
                <a:gd name="T13" fmla="*/ 112 h 410"/>
                <a:gd name="T14" fmla="*/ 144 w 152"/>
                <a:gd name="T15" fmla="*/ 138 h 410"/>
                <a:gd name="T16" fmla="*/ 150 w 152"/>
                <a:gd name="T17" fmla="*/ 168 h 410"/>
                <a:gd name="T18" fmla="*/ 152 w 152"/>
                <a:gd name="T19" fmla="*/ 198 h 410"/>
                <a:gd name="T20" fmla="*/ 152 w 152"/>
                <a:gd name="T21" fmla="*/ 230 h 410"/>
                <a:gd name="T22" fmla="*/ 148 w 152"/>
                <a:gd name="T23" fmla="*/ 264 h 410"/>
                <a:gd name="T24" fmla="*/ 138 w 152"/>
                <a:gd name="T25" fmla="*/ 298 h 410"/>
                <a:gd name="T26" fmla="*/ 124 w 152"/>
                <a:gd name="T27" fmla="*/ 334 h 410"/>
                <a:gd name="T28" fmla="*/ 116 w 152"/>
                <a:gd name="T29" fmla="*/ 352 h 410"/>
                <a:gd name="T30" fmla="*/ 106 w 152"/>
                <a:gd name="T31" fmla="*/ 370 h 410"/>
                <a:gd name="T32" fmla="*/ 106 w 152"/>
                <a:gd name="T33" fmla="*/ 370 h 410"/>
                <a:gd name="T34" fmla="*/ 96 w 152"/>
                <a:gd name="T35" fmla="*/ 386 h 410"/>
                <a:gd name="T36" fmla="*/ 84 w 152"/>
                <a:gd name="T37" fmla="*/ 398 h 410"/>
                <a:gd name="T38" fmla="*/ 74 w 152"/>
                <a:gd name="T39" fmla="*/ 406 h 410"/>
                <a:gd name="T40" fmla="*/ 66 w 152"/>
                <a:gd name="T41" fmla="*/ 408 h 410"/>
                <a:gd name="T42" fmla="*/ 56 w 152"/>
                <a:gd name="T43" fmla="*/ 410 h 410"/>
                <a:gd name="T44" fmla="*/ 48 w 152"/>
                <a:gd name="T45" fmla="*/ 406 h 410"/>
                <a:gd name="T46" fmla="*/ 42 w 152"/>
                <a:gd name="T47" fmla="*/ 400 h 410"/>
                <a:gd name="T48" fmla="*/ 34 w 152"/>
                <a:gd name="T49" fmla="*/ 390 h 410"/>
                <a:gd name="T50" fmla="*/ 28 w 152"/>
                <a:gd name="T51" fmla="*/ 380 h 410"/>
                <a:gd name="T52" fmla="*/ 22 w 152"/>
                <a:gd name="T53" fmla="*/ 366 h 410"/>
                <a:gd name="T54" fmla="*/ 12 w 152"/>
                <a:gd name="T55" fmla="*/ 332 h 410"/>
                <a:gd name="T56" fmla="*/ 6 w 152"/>
                <a:gd name="T57" fmla="*/ 292 h 410"/>
                <a:gd name="T58" fmla="*/ 0 w 152"/>
                <a:gd name="T59" fmla="*/ 250 h 410"/>
                <a:gd name="T60" fmla="*/ 0 w 152"/>
                <a:gd name="T61" fmla="*/ 204 h 410"/>
                <a:gd name="T62" fmla="*/ 0 w 152"/>
                <a:gd name="T63" fmla="*/ 158 h 410"/>
                <a:gd name="T64" fmla="*/ 6 w 152"/>
                <a:gd name="T65" fmla="*/ 114 h 410"/>
                <a:gd name="T66" fmla="*/ 14 w 152"/>
                <a:gd name="T67" fmla="*/ 76 h 410"/>
                <a:gd name="T68" fmla="*/ 18 w 152"/>
                <a:gd name="T69" fmla="*/ 58 h 410"/>
                <a:gd name="T70" fmla="*/ 24 w 152"/>
                <a:gd name="T71" fmla="*/ 42 h 410"/>
                <a:gd name="T72" fmla="*/ 32 w 152"/>
                <a:gd name="T73" fmla="*/ 30 h 410"/>
                <a:gd name="T74" fmla="*/ 38 w 152"/>
                <a:gd name="T75" fmla="*/ 18 h 410"/>
                <a:gd name="T76" fmla="*/ 48 w 152"/>
                <a:gd name="T77" fmla="*/ 10 h 410"/>
                <a:gd name="T78" fmla="*/ 58 w 152"/>
                <a:gd name="T79" fmla="*/ 4 h 410"/>
                <a:gd name="T80" fmla="*/ 68 w 152"/>
                <a:gd name="T81" fmla="*/ 0 h 410"/>
                <a:gd name="T82" fmla="*/ 80 w 152"/>
                <a:gd name="T83" fmla="*/ 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410">
                  <a:moveTo>
                    <a:pt x="80" y="2"/>
                  </a:moveTo>
                  <a:lnTo>
                    <a:pt x="80" y="2"/>
                  </a:lnTo>
                  <a:lnTo>
                    <a:pt x="84" y="10"/>
                  </a:lnTo>
                  <a:lnTo>
                    <a:pt x="100" y="32"/>
                  </a:lnTo>
                  <a:lnTo>
                    <a:pt x="118" y="66"/>
                  </a:lnTo>
                  <a:lnTo>
                    <a:pt x="128" y="88"/>
                  </a:lnTo>
                  <a:lnTo>
                    <a:pt x="136" y="112"/>
                  </a:lnTo>
                  <a:lnTo>
                    <a:pt x="144" y="138"/>
                  </a:lnTo>
                  <a:lnTo>
                    <a:pt x="150" y="168"/>
                  </a:lnTo>
                  <a:lnTo>
                    <a:pt x="152" y="198"/>
                  </a:lnTo>
                  <a:lnTo>
                    <a:pt x="152" y="230"/>
                  </a:lnTo>
                  <a:lnTo>
                    <a:pt x="148" y="264"/>
                  </a:lnTo>
                  <a:lnTo>
                    <a:pt x="138" y="298"/>
                  </a:lnTo>
                  <a:lnTo>
                    <a:pt x="124" y="334"/>
                  </a:lnTo>
                  <a:lnTo>
                    <a:pt x="116" y="352"/>
                  </a:lnTo>
                  <a:lnTo>
                    <a:pt x="106" y="370"/>
                  </a:lnTo>
                  <a:lnTo>
                    <a:pt x="106" y="370"/>
                  </a:lnTo>
                  <a:lnTo>
                    <a:pt x="96" y="386"/>
                  </a:lnTo>
                  <a:lnTo>
                    <a:pt x="84" y="398"/>
                  </a:lnTo>
                  <a:lnTo>
                    <a:pt x="74" y="406"/>
                  </a:lnTo>
                  <a:lnTo>
                    <a:pt x="66" y="408"/>
                  </a:lnTo>
                  <a:lnTo>
                    <a:pt x="56" y="410"/>
                  </a:lnTo>
                  <a:lnTo>
                    <a:pt x="48" y="406"/>
                  </a:lnTo>
                  <a:lnTo>
                    <a:pt x="42" y="400"/>
                  </a:lnTo>
                  <a:lnTo>
                    <a:pt x="34" y="390"/>
                  </a:lnTo>
                  <a:lnTo>
                    <a:pt x="28" y="380"/>
                  </a:lnTo>
                  <a:lnTo>
                    <a:pt x="22" y="366"/>
                  </a:lnTo>
                  <a:lnTo>
                    <a:pt x="12" y="332"/>
                  </a:lnTo>
                  <a:lnTo>
                    <a:pt x="6" y="292"/>
                  </a:lnTo>
                  <a:lnTo>
                    <a:pt x="0" y="250"/>
                  </a:lnTo>
                  <a:lnTo>
                    <a:pt x="0" y="204"/>
                  </a:lnTo>
                  <a:lnTo>
                    <a:pt x="0" y="158"/>
                  </a:lnTo>
                  <a:lnTo>
                    <a:pt x="6" y="114"/>
                  </a:lnTo>
                  <a:lnTo>
                    <a:pt x="14" y="76"/>
                  </a:lnTo>
                  <a:lnTo>
                    <a:pt x="18" y="58"/>
                  </a:lnTo>
                  <a:lnTo>
                    <a:pt x="24" y="42"/>
                  </a:lnTo>
                  <a:lnTo>
                    <a:pt x="32" y="30"/>
                  </a:lnTo>
                  <a:lnTo>
                    <a:pt x="38" y="18"/>
                  </a:lnTo>
                  <a:lnTo>
                    <a:pt x="48" y="10"/>
                  </a:lnTo>
                  <a:lnTo>
                    <a:pt x="58" y="4"/>
                  </a:lnTo>
                  <a:lnTo>
                    <a:pt x="68" y="0"/>
                  </a:lnTo>
                  <a:lnTo>
                    <a:pt x="80" y="2"/>
                  </a:lnTo>
                  <a:close/>
                </a:path>
              </a:pathLst>
            </a:custGeom>
            <a:solidFill>
              <a:srgbClr val="735D2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8" name="Freeform 20"/>
            <p:cNvSpPr/>
            <p:nvPr/>
          </p:nvSpPr>
          <p:spPr bwMode="auto">
            <a:xfrm>
              <a:off x="2695575" y="5073650"/>
              <a:ext cx="241300" cy="650875"/>
            </a:xfrm>
            <a:custGeom>
              <a:avLst/>
              <a:gdLst>
                <a:gd name="T0" fmla="*/ 80 w 152"/>
                <a:gd name="T1" fmla="*/ 2 h 410"/>
                <a:gd name="T2" fmla="*/ 80 w 152"/>
                <a:gd name="T3" fmla="*/ 2 h 410"/>
                <a:gd name="T4" fmla="*/ 84 w 152"/>
                <a:gd name="T5" fmla="*/ 10 h 410"/>
                <a:gd name="T6" fmla="*/ 100 w 152"/>
                <a:gd name="T7" fmla="*/ 32 h 410"/>
                <a:gd name="T8" fmla="*/ 118 w 152"/>
                <a:gd name="T9" fmla="*/ 66 h 410"/>
                <a:gd name="T10" fmla="*/ 128 w 152"/>
                <a:gd name="T11" fmla="*/ 88 h 410"/>
                <a:gd name="T12" fmla="*/ 136 w 152"/>
                <a:gd name="T13" fmla="*/ 112 h 410"/>
                <a:gd name="T14" fmla="*/ 144 w 152"/>
                <a:gd name="T15" fmla="*/ 138 h 410"/>
                <a:gd name="T16" fmla="*/ 150 w 152"/>
                <a:gd name="T17" fmla="*/ 168 h 410"/>
                <a:gd name="T18" fmla="*/ 152 w 152"/>
                <a:gd name="T19" fmla="*/ 198 h 410"/>
                <a:gd name="T20" fmla="*/ 152 w 152"/>
                <a:gd name="T21" fmla="*/ 230 h 410"/>
                <a:gd name="T22" fmla="*/ 148 w 152"/>
                <a:gd name="T23" fmla="*/ 264 h 410"/>
                <a:gd name="T24" fmla="*/ 138 w 152"/>
                <a:gd name="T25" fmla="*/ 298 h 410"/>
                <a:gd name="T26" fmla="*/ 124 w 152"/>
                <a:gd name="T27" fmla="*/ 334 h 410"/>
                <a:gd name="T28" fmla="*/ 116 w 152"/>
                <a:gd name="T29" fmla="*/ 352 h 410"/>
                <a:gd name="T30" fmla="*/ 106 w 152"/>
                <a:gd name="T31" fmla="*/ 370 h 410"/>
                <a:gd name="T32" fmla="*/ 106 w 152"/>
                <a:gd name="T33" fmla="*/ 370 h 410"/>
                <a:gd name="T34" fmla="*/ 96 w 152"/>
                <a:gd name="T35" fmla="*/ 386 h 410"/>
                <a:gd name="T36" fmla="*/ 84 w 152"/>
                <a:gd name="T37" fmla="*/ 398 h 410"/>
                <a:gd name="T38" fmla="*/ 74 w 152"/>
                <a:gd name="T39" fmla="*/ 406 h 410"/>
                <a:gd name="T40" fmla="*/ 66 w 152"/>
                <a:gd name="T41" fmla="*/ 408 h 410"/>
                <a:gd name="T42" fmla="*/ 56 w 152"/>
                <a:gd name="T43" fmla="*/ 410 h 410"/>
                <a:gd name="T44" fmla="*/ 48 w 152"/>
                <a:gd name="T45" fmla="*/ 406 h 410"/>
                <a:gd name="T46" fmla="*/ 42 w 152"/>
                <a:gd name="T47" fmla="*/ 400 h 410"/>
                <a:gd name="T48" fmla="*/ 34 w 152"/>
                <a:gd name="T49" fmla="*/ 390 h 410"/>
                <a:gd name="T50" fmla="*/ 28 w 152"/>
                <a:gd name="T51" fmla="*/ 380 h 410"/>
                <a:gd name="T52" fmla="*/ 22 w 152"/>
                <a:gd name="T53" fmla="*/ 366 h 410"/>
                <a:gd name="T54" fmla="*/ 12 w 152"/>
                <a:gd name="T55" fmla="*/ 332 h 410"/>
                <a:gd name="T56" fmla="*/ 6 w 152"/>
                <a:gd name="T57" fmla="*/ 292 h 410"/>
                <a:gd name="T58" fmla="*/ 0 w 152"/>
                <a:gd name="T59" fmla="*/ 250 h 410"/>
                <a:gd name="T60" fmla="*/ 0 w 152"/>
                <a:gd name="T61" fmla="*/ 204 h 410"/>
                <a:gd name="T62" fmla="*/ 0 w 152"/>
                <a:gd name="T63" fmla="*/ 158 h 410"/>
                <a:gd name="T64" fmla="*/ 6 w 152"/>
                <a:gd name="T65" fmla="*/ 114 h 410"/>
                <a:gd name="T66" fmla="*/ 14 w 152"/>
                <a:gd name="T67" fmla="*/ 76 h 410"/>
                <a:gd name="T68" fmla="*/ 18 w 152"/>
                <a:gd name="T69" fmla="*/ 58 h 410"/>
                <a:gd name="T70" fmla="*/ 24 w 152"/>
                <a:gd name="T71" fmla="*/ 42 h 410"/>
                <a:gd name="T72" fmla="*/ 32 w 152"/>
                <a:gd name="T73" fmla="*/ 30 h 410"/>
                <a:gd name="T74" fmla="*/ 38 w 152"/>
                <a:gd name="T75" fmla="*/ 18 h 410"/>
                <a:gd name="T76" fmla="*/ 48 w 152"/>
                <a:gd name="T77" fmla="*/ 10 h 410"/>
                <a:gd name="T78" fmla="*/ 58 w 152"/>
                <a:gd name="T79" fmla="*/ 4 h 410"/>
                <a:gd name="T80" fmla="*/ 68 w 152"/>
                <a:gd name="T81" fmla="*/ 0 h 410"/>
                <a:gd name="T82" fmla="*/ 80 w 152"/>
                <a:gd name="T83" fmla="*/ 2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2" h="410">
                  <a:moveTo>
                    <a:pt x="80" y="2"/>
                  </a:moveTo>
                  <a:lnTo>
                    <a:pt x="80" y="2"/>
                  </a:lnTo>
                  <a:lnTo>
                    <a:pt x="84" y="10"/>
                  </a:lnTo>
                  <a:lnTo>
                    <a:pt x="100" y="32"/>
                  </a:lnTo>
                  <a:lnTo>
                    <a:pt x="118" y="66"/>
                  </a:lnTo>
                  <a:lnTo>
                    <a:pt x="128" y="88"/>
                  </a:lnTo>
                  <a:lnTo>
                    <a:pt x="136" y="112"/>
                  </a:lnTo>
                  <a:lnTo>
                    <a:pt x="144" y="138"/>
                  </a:lnTo>
                  <a:lnTo>
                    <a:pt x="150" y="168"/>
                  </a:lnTo>
                  <a:lnTo>
                    <a:pt x="152" y="198"/>
                  </a:lnTo>
                  <a:lnTo>
                    <a:pt x="152" y="230"/>
                  </a:lnTo>
                  <a:lnTo>
                    <a:pt x="148" y="264"/>
                  </a:lnTo>
                  <a:lnTo>
                    <a:pt x="138" y="298"/>
                  </a:lnTo>
                  <a:lnTo>
                    <a:pt x="124" y="334"/>
                  </a:lnTo>
                  <a:lnTo>
                    <a:pt x="116" y="352"/>
                  </a:lnTo>
                  <a:lnTo>
                    <a:pt x="106" y="370"/>
                  </a:lnTo>
                  <a:lnTo>
                    <a:pt x="106" y="370"/>
                  </a:lnTo>
                  <a:lnTo>
                    <a:pt x="96" y="386"/>
                  </a:lnTo>
                  <a:lnTo>
                    <a:pt x="84" y="398"/>
                  </a:lnTo>
                  <a:lnTo>
                    <a:pt x="74" y="406"/>
                  </a:lnTo>
                  <a:lnTo>
                    <a:pt x="66" y="408"/>
                  </a:lnTo>
                  <a:lnTo>
                    <a:pt x="56" y="410"/>
                  </a:lnTo>
                  <a:lnTo>
                    <a:pt x="48" y="406"/>
                  </a:lnTo>
                  <a:lnTo>
                    <a:pt x="42" y="400"/>
                  </a:lnTo>
                  <a:lnTo>
                    <a:pt x="34" y="390"/>
                  </a:lnTo>
                  <a:lnTo>
                    <a:pt x="28" y="380"/>
                  </a:lnTo>
                  <a:lnTo>
                    <a:pt x="22" y="366"/>
                  </a:lnTo>
                  <a:lnTo>
                    <a:pt x="12" y="332"/>
                  </a:lnTo>
                  <a:lnTo>
                    <a:pt x="6" y="292"/>
                  </a:lnTo>
                  <a:lnTo>
                    <a:pt x="0" y="250"/>
                  </a:lnTo>
                  <a:lnTo>
                    <a:pt x="0" y="204"/>
                  </a:lnTo>
                  <a:lnTo>
                    <a:pt x="0" y="158"/>
                  </a:lnTo>
                  <a:lnTo>
                    <a:pt x="6" y="114"/>
                  </a:lnTo>
                  <a:lnTo>
                    <a:pt x="14" y="76"/>
                  </a:lnTo>
                  <a:lnTo>
                    <a:pt x="18" y="58"/>
                  </a:lnTo>
                  <a:lnTo>
                    <a:pt x="24" y="42"/>
                  </a:lnTo>
                  <a:lnTo>
                    <a:pt x="32" y="30"/>
                  </a:lnTo>
                  <a:lnTo>
                    <a:pt x="38" y="18"/>
                  </a:lnTo>
                  <a:lnTo>
                    <a:pt x="48" y="10"/>
                  </a:lnTo>
                  <a:lnTo>
                    <a:pt x="58" y="4"/>
                  </a:lnTo>
                  <a:lnTo>
                    <a:pt x="68" y="0"/>
                  </a:lnTo>
                  <a:lnTo>
                    <a:pt x="80"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19" name="Freeform 21"/>
            <p:cNvSpPr/>
            <p:nvPr/>
          </p:nvSpPr>
          <p:spPr bwMode="auto">
            <a:xfrm>
              <a:off x="1901825" y="4994275"/>
              <a:ext cx="1069975" cy="1485900"/>
            </a:xfrm>
            <a:custGeom>
              <a:avLst/>
              <a:gdLst>
                <a:gd name="T0" fmla="*/ 556 w 674"/>
                <a:gd name="T1" fmla="*/ 106 h 936"/>
                <a:gd name="T2" fmla="*/ 598 w 674"/>
                <a:gd name="T3" fmla="*/ 256 h 936"/>
                <a:gd name="T4" fmla="*/ 646 w 674"/>
                <a:gd name="T5" fmla="*/ 458 h 936"/>
                <a:gd name="T6" fmla="*/ 664 w 674"/>
                <a:gd name="T7" fmla="*/ 564 h 936"/>
                <a:gd name="T8" fmla="*/ 674 w 674"/>
                <a:gd name="T9" fmla="*/ 664 h 936"/>
                <a:gd name="T10" fmla="*/ 672 w 674"/>
                <a:gd name="T11" fmla="*/ 750 h 936"/>
                <a:gd name="T12" fmla="*/ 670 w 674"/>
                <a:gd name="T13" fmla="*/ 768 h 936"/>
                <a:gd name="T14" fmla="*/ 656 w 674"/>
                <a:gd name="T15" fmla="*/ 802 h 936"/>
                <a:gd name="T16" fmla="*/ 638 w 674"/>
                <a:gd name="T17" fmla="*/ 832 h 936"/>
                <a:gd name="T18" fmla="*/ 612 w 674"/>
                <a:gd name="T19" fmla="*/ 858 h 936"/>
                <a:gd name="T20" fmla="*/ 580 w 674"/>
                <a:gd name="T21" fmla="*/ 880 h 936"/>
                <a:gd name="T22" fmla="*/ 526 w 674"/>
                <a:gd name="T23" fmla="*/ 906 h 936"/>
                <a:gd name="T24" fmla="*/ 444 w 674"/>
                <a:gd name="T25" fmla="*/ 928 h 936"/>
                <a:gd name="T26" fmla="*/ 360 w 674"/>
                <a:gd name="T27" fmla="*/ 936 h 936"/>
                <a:gd name="T28" fmla="*/ 280 w 674"/>
                <a:gd name="T29" fmla="*/ 934 h 936"/>
                <a:gd name="T30" fmla="*/ 214 w 674"/>
                <a:gd name="T31" fmla="*/ 920 h 936"/>
                <a:gd name="T32" fmla="*/ 178 w 674"/>
                <a:gd name="T33" fmla="*/ 904 h 936"/>
                <a:gd name="T34" fmla="*/ 170 w 674"/>
                <a:gd name="T35" fmla="*/ 896 h 936"/>
                <a:gd name="T36" fmla="*/ 138 w 674"/>
                <a:gd name="T37" fmla="*/ 860 h 936"/>
                <a:gd name="T38" fmla="*/ 110 w 674"/>
                <a:gd name="T39" fmla="*/ 810 h 936"/>
                <a:gd name="T40" fmla="*/ 84 w 674"/>
                <a:gd name="T41" fmla="*/ 750 h 936"/>
                <a:gd name="T42" fmla="*/ 46 w 674"/>
                <a:gd name="T43" fmla="*/ 632 h 936"/>
                <a:gd name="T44" fmla="*/ 22 w 674"/>
                <a:gd name="T45" fmla="*/ 540 h 936"/>
                <a:gd name="T46" fmla="*/ 12 w 674"/>
                <a:gd name="T47" fmla="*/ 482 h 936"/>
                <a:gd name="T48" fmla="*/ 0 w 674"/>
                <a:gd name="T49" fmla="*/ 348 h 936"/>
                <a:gd name="T50" fmla="*/ 0 w 674"/>
                <a:gd name="T51" fmla="*/ 272 h 936"/>
                <a:gd name="T52" fmla="*/ 8 w 674"/>
                <a:gd name="T53" fmla="*/ 198 h 936"/>
                <a:gd name="T54" fmla="*/ 28 w 674"/>
                <a:gd name="T55" fmla="*/ 134 h 936"/>
                <a:gd name="T56" fmla="*/ 42 w 674"/>
                <a:gd name="T57" fmla="*/ 110 h 936"/>
                <a:gd name="T58" fmla="*/ 60 w 674"/>
                <a:gd name="T59" fmla="*/ 90 h 936"/>
                <a:gd name="T60" fmla="*/ 82 w 674"/>
                <a:gd name="T61" fmla="*/ 72 h 936"/>
                <a:gd name="T62" fmla="*/ 140 w 674"/>
                <a:gd name="T63" fmla="*/ 42 h 936"/>
                <a:gd name="T64" fmla="*/ 208 w 674"/>
                <a:gd name="T65" fmla="*/ 20 h 936"/>
                <a:gd name="T66" fmla="*/ 282 w 674"/>
                <a:gd name="T67" fmla="*/ 4 h 936"/>
                <a:gd name="T68" fmla="*/ 356 w 674"/>
                <a:gd name="T69" fmla="*/ 0 h 936"/>
                <a:gd name="T70" fmla="*/ 428 w 674"/>
                <a:gd name="T71" fmla="*/ 10 h 936"/>
                <a:gd name="T72" fmla="*/ 476 w 674"/>
                <a:gd name="T73" fmla="*/ 26 h 936"/>
                <a:gd name="T74" fmla="*/ 504 w 674"/>
                <a:gd name="T75" fmla="*/ 42 h 936"/>
                <a:gd name="T76" fmla="*/ 528 w 674"/>
                <a:gd name="T77" fmla="*/ 64 h 936"/>
                <a:gd name="T78" fmla="*/ 548 w 674"/>
                <a:gd name="T79" fmla="*/ 9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4" h="936">
                  <a:moveTo>
                    <a:pt x="556" y="106"/>
                  </a:moveTo>
                  <a:lnTo>
                    <a:pt x="556" y="106"/>
                  </a:lnTo>
                  <a:lnTo>
                    <a:pt x="578" y="178"/>
                  </a:lnTo>
                  <a:lnTo>
                    <a:pt x="598" y="256"/>
                  </a:lnTo>
                  <a:lnTo>
                    <a:pt x="622" y="352"/>
                  </a:lnTo>
                  <a:lnTo>
                    <a:pt x="646" y="458"/>
                  </a:lnTo>
                  <a:lnTo>
                    <a:pt x="656" y="510"/>
                  </a:lnTo>
                  <a:lnTo>
                    <a:pt x="664" y="564"/>
                  </a:lnTo>
                  <a:lnTo>
                    <a:pt x="670" y="616"/>
                  </a:lnTo>
                  <a:lnTo>
                    <a:pt x="674" y="664"/>
                  </a:lnTo>
                  <a:lnTo>
                    <a:pt x="674" y="710"/>
                  </a:lnTo>
                  <a:lnTo>
                    <a:pt x="672" y="750"/>
                  </a:lnTo>
                  <a:lnTo>
                    <a:pt x="672" y="750"/>
                  </a:lnTo>
                  <a:lnTo>
                    <a:pt x="670" y="768"/>
                  </a:lnTo>
                  <a:lnTo>
                    <a:pt x="664" y="786"/>
                  </a:lnTo>
                  <a:lnTo>
                    <a:pt x="656" y="802"/>
                  </a:lnTo>
                  <a:lnTo>
                    <a:pt x="648" y="818"/>
                  </a:lnTo>
                  <a:lnTo>
                    <a:pt x="638" y="832"/>
                  </a:lnTo>
                  <a:lnTo>
                    <a:pt x="624" y="846"/>
                  </a:lnTo>
                  <a:lnTo>
                    <a:pt x="612" y="858"/>
                  </a:lnTo>
                  <a:lnTo>
                    <a:pt x="596" y="870"/>
                  </a:lnTo>
                  <a:lnTo>
                    <a:pt x="580" y="880"/>
                  </a:lnTo>
                  <a:lnTo>
                    <a:pt x="562" y="890"/>
                  </a:lnTo>
                  <a:lnTo>
                    <a:pt x="526" y="906"/>
                  </a:lnTo>
                  <a:lnTo>
                    <a:pt x="486" y="918"/>
                  </a:lnTo>
                  <a:lnTo>
                    <a:pt x="444" y="928"/>
                  </a:lnTo>
                  <a:lnTo>
                    <a:pt x="402" y="934"/>
                  </a:lnTo>
                  <a:lnTo>
                    <a:pt x="360" y="936"/>
                  </a:lnTo>
                  <a:lnTo>
                    <a:pt x="320" y="936"/>
                  </a:lnTo>
                  <a:lnTo>
                    <a:pt x="280" y="934"/>
                  </a:lnTo>
                  <a:lnTo>
                    <a:pt x="246" y="928"/>
                  </a:lnTo>
                  <a:lnTo>
                    <a:pt x="214" y="920"/>
                  </a:lnTo>
                  <a:lnTo>
                    <a:pt x="188" y="910"/>
                  </a:lnTo>
                  <a:lnTo>
                    <a:pt x="178" y="904"/>
                  </a:lnTo>
                  <a:lnTo>
                    <a:pt x="170" y="896"/>
                  </a:lnTo>
                  <a:lnTo>
                    <a:pt x="170" y="896"/>
                  </a:lnTo>
                  <a:lnTo>
                    <a:pt x="154" y="880"/>
                  </a:lnTo>
                  <a:lnTo>
                    <a:pt x="138" y="860"/>
                  </a:lnTo>
                  <a:lnTo>
                    <a:pt x="124" y="836"/>
                  </a:lnTo>
                  <a:lnTo>
                    <a:pt x="110" y="810"/>
                  </a:lnTo>
                  <a:lnTo>
                    <a:pt x="96" y="780"/>
                  </a:lnTo>
                  <a:lnTo>
                    <a:pt x="84" y="750"/>
                  </a:lnTo>
                  <a:lnTo>
                    <a:pt x="64" y="690"/>
                  </a:lnTo>
                  <a:lnTo>
                    <a:pt x="46" y="632"/>
                  </a:lnTo>
                  <a:lnTo>
                    <a:pt x="34" y="586"/>
                  </a:lnTo>
                  <a:lnTo>
                    <a:pt x="22" y="540"/>
                  </a:lnTo>
                  <a:lnTo>
                    <a:pt x="22" y="540"/>
                  </a:lnTo>
                  <a:lnTo>
                    <a:pt x="12" y="482"/>
                  </a:lnTo>
                  <a:lnTo>
                    <a:pt x="6" y="422"/>
                  </a:lnTo>
                  <a:lnTo>
                    <a:pt x="0" y="348"/>
                  </a:lnTo>
                  <a:lnTo>
                    <a:pt x="0" y="310"/>
                  </a:lnTo>
                  <a:lnTo>
                    <a:pt x="0" y="272"/>
                  </a:lnTo>
                  <a:lnTo>
                    <a:pt x="4" y="234"/>
                  </a:lnTo>
                  <a:lnTo>
                    <a:pt x="8" y="198"/>
                  </a:lnTo>
                  <a:lnTo>
                    <a:pt x="16" y="164"/>
                  </a:lnTo>
                  <a:lnTo>
                    <a:pt x="28" y="134"/>
                  </a:lnTo>
                  <a:lnTo>
                    <a:pt x="34" y="122"/>
                  </a:lnTo>
                  <a:lnTo>
                    <a:pt x="42" y="110"/>
                  </a:lnTo>
                  <a:lnTo>
                    <a:pt x="50" y="98"/>
                  </a:lnTo>
                  <a:lnTo>
                    <a:pt x="60" y="90"/>
                  </a:lnTo>
                  <a:lnTo>
                    <a:pt x="60" y="90"/>
                  </a:lnTo>
                  <a:lnTo>
                    <a:pt x="82" y="72"/>
                  </a:lnTo>
                  <a:lnTo>
                    <a:pt x="110" y="58"/>
                  </a:lnTo>
                  <a:lnTo>
                    <a:pt x="140" y="42"/>
                  </a:lnTo>
                  <a:lnTo>
                    <a:pt x="172" y="30"/>
                  </a:lnTo>
                  <a:lnTo>
                    <a:pt x="208" y="20"/>
                  </a:lnTo>
                  <a:lnTo>
                    <a:pt x="244" y="10"/>
                  </a:lnTo>
                  <a:lnTo>
                    <a:pt x="282" y="4"/>
                  </a:lnTo>
                  <a:lnTo>
                    <a:pt x="320" y="0"/>
                  </a:lnTo>
                  <a:lnTo>
                    <a:pt x="356" y="0"/>
                  </a:lnTo>
                  <a:lnTo>
                    <a:pt x="394" y="2"/>
                  </a:lnTo>
                  <a:lnTo>
                    <a:pt x="428" y="10"/>
                  </a:lnTo>
                  <a:lnTo>
                    <a:pt x="460" y="20"/>
                  </a:lnTo>
                  <a:lnTo>
                    <a:pt x="476" y="26"/>
                  </a:lnTo>
                  <a:lnTo>
                    <a:pt x="490" y="34"/>
                  </a:lnTo>
                  <a:lnTo>
                    <a:pt x="504" y="42"/>
                  </a:lnTo>
                  <a:lnTo>
                    <a:pt x="516" y="54"/>
                  </a:lnTo>
                  <a:lnTo>
                    <a:pt x="528" y="64"/>
                  </a:lnTo>
                  <a:lnTo>
                    <a:pt x="538" y="76"/>
                  </a:lnTo>
                  <a:lnTo>
                    <a:pt x="548" y="90"/>
                  </a:lnTo>
                  <a:lnTo>
                    <a:pt x="556" y="106"/>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0" name="Freeform 22"/>
            <p:cNvSpPr/>
            <p:nvPr/>
          </p:nvSpPr>
          <p:spPr bwMode="auto">
            <a:xfrm>
              <a:off x="1901825" y="4994275"/>
              <a:ext cx="1069975" cy="1485900"/>
            </a:xfrm>
            <a:custGeom>
              <a:avLst/>
              <a:gdLst>
                <a:gd name="T0" fmla="*/ 556 w 674"/>
                <a:gd name="T1" fmla="*/ 106 h 936"/>
                <a:gd name="T2" fmla="*/ 598 w 674"/>
                <a:gd name="T3" fmla="*/ 256 h 936"/>
                <a:gd name="T4" fmla="*/ 646 w 674"/>
                <a:gd name="T5" fmla="*/ 458 h 936"/>
                <a:gd name="T6" fmla="*/ 664 w 674"/>
                <a:gd name="T7" fmla="*/ 564 h 936"/>
                <a:gd name="T8" fmla="*/ 674 w 674"/>
                <a:gd name="T9" fmla="*/ 664 h 936"/>
                <a:gd name="T10" fmla="*/ 672 w 674"/>
                <a:gd name="T11" fmla="*/ 750 h 936"/>
                <a:gd name="T12" fmla="*/ 670 w 674"/>
                <a:gd name="T13" fmla="*/ 768 h 936"/>
                <a:gd name="T14" fmla="*/ 656 w 674"/>
                <a:gd name="T15" fmla="*/ 802 h 936"/>
                <a:gd name="T16" fmla="*/ 638 w 674"/>
                <a:gd name="T17" fmla="*/ 832 h 936"/>
                <a:gd name="T18" fmla="*/ 612 w 674"/>
                <a:gd name="T19" fmla="*/ 858 h 936"/>
                <a:gd name="T20" fmla="*/ 580 w 674"/>
                <a:gd name="T21" fmla="*/ 880 h 936"/>
                <a:gd name="T22" fmla="*/ 526 w 674"/>
                <a:gd name="T23" fmla="*/ 906 h 936"/>
                <a:gd name="T24" fmla="*/ 444 w 674"/>
                <a:gd name="T25" fmla="*/ 928 h 936"/>
                <a:gd name="T26" fmla="*/ 360 w 674"/>
                <a:gd name="T27" fmla="*/ 936 h 936"/>
                <a:gd name="T28" fmla="*/ 280 w 674"/>
                <a:gd name="T29" fmla="*/ 934 h 936"/>
                <a:gd name="T30" fmla="*/ 214 w 674"/>
                <a:gd name="T31" fmla="*/ 920 h 936"/>
                <a:gd name="T32" fmla="*/ 178 w 674"/>
                <a:gd name="T33" fmla="*/ 904 h 936"/>
                <a:gd name="T34" fmla="*/ 170 w 674"/>
                <a:gd name="T35" fmla="*/ 896 h 936"/>
                <a:gd name="T36" fmla="*/ 138 w 674"/>
                <a:gd name="T37" fmla="*/ 860 h 936"/>
                <a:gd name="T38" fmla="*/ 110 w 674"/>
                <a:gd name="T39" fmla="*/ 810 h 936"/>
                <a:gd name="T40" fmla="*/ 84 w 674"/>
                <a:gd name="T41" fmla="*/ 750 h 936"/>
                <a:gd name="T42" fmla="*/ 46 w 674"/>
                <a:gd name="T43" fmla="*/ 632 h 936"/>
                <a:gd name="T44" fmla="*/ 22 w 674"/>
                <a:gd name="T45" fmla="*/ 540 h 936"/>
                <a:gd name="T46" fmla="*/ 12 w 674"/>
                <a:gd name="T47" fmla="*/ 482 h 936"/>
                <a:gd name="T48" fmla="*/ 0 w 674"/>
                <a:gd name="T49" fmla="*/ 348 h 936"/>
                <a:gd name="T50" fmla="*/ 0 w 674"/>
                <a:gd name="T51" fmla="*/ 272 h 936"/>
                <a:gd name="T52" fmla="*/ 8 w 674"/>
                <a:gd name="T53" fmla="*/ 198 h 936"/>
                <a:gd name="T54" fmla="*/ 28 w 674"/>
                <a:gd name="T55" fmla="*/ 134 h 936"/>
                <a:gd name="T56" fmla="*/ 42 w 674"/>
                <a:gd name="T57" fmla="*/ 110 h 936"/>
                <a:gd name="T58" fmla="*/ 60 w 674"/>
                <a:gd name="T59" fmla="*/ 90 h 936"/>
                <a:gd name="T60" fmla="*/ 82 w 674"/>
                <a:gd name="T61" fmla="*/ 72 h 936"/>
                <a:gd name="T62" fmla="*/ 140 w 674"/>
                <a:gd name="T63" fmla="*/ 42 h 936"/>
                <a:gd name="T64" fmla="*/ 208 w 674"/>
                <a:gd name="T65" fmla="*/ 20 h 936"/>
                <a:gd name="T66" fmla="*/ 282 w 674"/>
                <a:gd name="T67" fmla="*/ 4 h 936"/>
                <a:gd name="T68" fmla="*/ 356 w 674"/>
                <a:gd name="T69" fmla="*/ 0 h 936"/>
                <a:gd name="T70" fmla="*/ 428 w 674"/>
                <a:gd name="T71" fmla="*/ 10 h 936"/>
                <a:gd name="T72" fmla="*/ 476 w 674"/>
                <a:gd name="T73" fmla="*/ 26 h 936"/>
                <a:gd name="T74" fmla="*/ 504 w 674"/>
                <a:gd name="T75" fmla="*/ 42 h 936"/>
                <a:gd name="T76" fmla="*/ 528 w 674"/>
                <a:gd name="T77" fmla="*/ 64 h 936"/>
                <a:gd name="T78" fmla="*/ 548 w 674"/>
                <a:gd name="T79" fmla="*/ 90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4" h="936">
                  <a:moveTo>
                    <a:pt x="556" y="106"/>
                  </a:moveTo>
                  <a:lnTo>
                    <a:pt x="556" y="106"/>
                  </a:lnTo>
                  <a:lnTo>
                    <a:pt x="578" y="178"/>
                  </a:lnTo>
                  <a:lnTo>
                    <a:pt x="598" y="256"/>
                  </a:lnTo>
                  <a:lnTo>
                    <a:pt x="622" y="352"/>
                  </a:lnTo>
                  <a:lnTo>
                    <a:pt x="646" y="458"/>
                  </a:lnTo>
                  <a:lnTo>
                    <a:pt x="656" y="510"/>
                  </a:lnTo>
                  <a:lnTo>
                    <a:pt x="664" y="564"/>
                  </a:lnTo>
                  <a:lnTo>
                    <a:pt x="670" y="616"/>
                  </a:lnTo>
                  <a:lnTo>
                    <a:pt x="674" y="664"/>
                  </a:lnTo>
                  <a:lnTo>
                    <a:pt x="674" y="710"/>
                  </a:lnTo>
                  <a:lnTo>
                    <a:pt x="672" y="750"/>
                  </a:lnTo>
                  <a:lnTo>
                    <a:pt x="672" y="750"/>
                  </a:lnTo>
                  <a:lnTo>
                    <a:pt x="670" y="768"/>
                  </a:lnTo>
                  <a:lnTo>
                    <a:pt x="664" y="786"/>
                  </a:lnTo>
                  <a:lnTo>
                    <a:pt x="656" y="802"/>
                  </a:lnTo>
                  <a:lnTo>
                    <a:pt x="648" y="818"/>
                  </a:lnTo>
                  <a:lnTo>
                    <a:pt x="638" y="832"/>
                  </a:lnTo>
                  <a:lnTo>
                    <a:pt x="624" y="846"/>
                  </a:lnTo>
                  <a:lnTo>
                    <a:pt x="612" y="858"/>
                  </a:lnTo>
                  <a:lnTo>
                    <a:pt x="596" y="870"/>
                  </a:lnTo>
                  <a:lnTo>
                    <a:pt x="580" y="880"/>
                  </a:lnTo>
                  <a:lnTo>
                    <a:pt x="562" y="890"/>
                  </a:lnTo>
                  <a:lnTo>
                    <a:pt x="526" y="906"/>
                  </a:lnTo>
                  <a:lnTo>
                    <a:pt x="486" y="918"/>
                  </a:lnTo>
                  <a:lnTo>
                    <a:pt x="444" y="928"/>
                  </a:lnTo>
                  <a:lnTo>
                    <a:pt x="402" y="934"/>
                  </a:lnTo>
                  <a:lnTo>
                    <a:pt x="360" y="936"/>
                  </a:lnTo>
                  <a:lnTo>
                    <a:pt x="320" y="936"/>
                  </a:lnTo>
                  <a:lnTo>
                    <a:pt x="280" y="934"/>
                  </a:lnTo>
                  <a:lnTo>
                    <a:pt x="246" y="928"/>
                  </a:lnTo>
                  <a:lnTo>
                    <a:pt x="214" y="920"/>
                  </a:lnTo>
                  <a:lnTo>
                    <a:pt x="188" y="910"/>
                  </a:lnTo>
                  <a:lnTo>
                    <a:pt x="178" y="904"/>
                  </a:lnTo>
                  <a:lnTo>
                    <a:pt x="170" y="896"/>
                  </a:lnTo>
                  <a:lnTo>
                    <a:pt x="170" y="896"/>
                  </a:lnTo>
                  <a:lnTo>
                    <a:pt x="154" y="880"/>
                  </a:lnTo>
                  <a:lnTo>
                    <a:pt x="138" y="860"/>
                  </a:lnTo>
                  <a:lnTo>
                    <a:pt x="124" y="836"/>
                  </a:lnTo>
                  <a:lnTo>
                    <a:pt x="110" y="810"/>
                  </a:lnTo>
                  <a:lnTo>
                    <a:pt x="96" y="780"/>
                  </a:lnTo>
                  <a:lnTo>
                    <a:pt x="84" y="750"/>
                  </a:lnTo>
                  <a:lnTo>
                    <a:pt x="64" y="690"/>
                  </a:lnTo>
                  <a:lnTo>
                    <a:pt x="46" y="632"/>
                  </a:lnTo>
                  <a:lnTo>
                    <a:pt x="34" y="586"/>
                  </a:lnTo>
                  <a:lnTo>
                    <a:pt x="22" y="540"/>
                  </a:lnTo>
                  <a:lnTo>
                    <a:pt x="22" y="540"/>
                  </a:lnTo>
                  <a:lnTo>
                    <a:pt x="12" y="482"/>
                  </a:lnTo>
                  <a:lnTo>
                    <a:pt x="6" y="422"/>
                  </a:lnTo>
                  <a:lnTo>
                    <a:pt x="0" y="348"/>
                  </a:lnTo>
                  <a:lnTo>
                    <a:pt x="0" y="310"/>
                  </a:lnTo>
                  <a:lnTo>
                    <a:pt x="0" y="272"/>
                  </a:lnTo>
                  <a:lnTo>
                    <a:pt x="4" y="234"/>
                  </a:lnTo>
                  <a:lnTo>
                    <a:pt x="8" y="198"/>
                  </a:lnTo>
                  <a:lnTo>
                    <a:pt x="16" y="164"/>
                  </a:lnTo>
                  <a:lnTo>
                    <a:pt x="28" y="134"/>
                  </a:lnTo>
                  <a:lnTo>
                    <a:pt x="34" y="122"/>
                  </a:lnTo>
                  <a:lnTo>
                    <a:pt x="42" y="110"/>
                  </a:lnTo>
                  <a:lnTo>
                    <a:pt x="50" y="98"/>
                  </a:lnTo>
                  <a:lnTo>
                    <a:pt x="60" y="90"/>
                  </a:lnTo>
                  <a:lnTo>
                    <a:pt x="60" y="90"/>
                  </a:lnTo>
                  <a:lnTo>
                    <a:pt x="82" y="72"/>
                  </a:lnTo>
                  <a:lnTo>
                    <a:pt x="110" y="58"/>
                  </a:lnTo>
                  <a:lnTo>
                    <a:pt x="140" y="42"/>
                  </a:lnTo>
                  <a:lnTo>
                    <a:pt x="172" y="30"/>
                  </a:lnTo>
                  <a:lnTo>
                    <a:pt x="208" y="20"/>
                  </a:lnTo>
                  <a:lnTo>
                    <a:pt x="244" y="10"/>
                  </a:lnTo>
                  <a:lnTo>
                    <a:pt x="282" y="4"/>
                  </a:lnTo>
                  <a:lnTo>
                    <a:pt x="320" y="0"/>
                  </a:lnTo>
                  <a:lnTo>
                    <a:pt x="356" y="0"/>
                  </a:lnTo>
                  <a:lnTo>
                    <a:pt x="394" y="2"/>
                  </a:lnTo>
                  <a:lnTo>
                    <a:pt x="428" y="10"/>
                  </a:lnTo>
                  <a:lnTo>
                    <a:pt x="460" y="20"/>
                  </a:lnTo>
                  <a:lnTo>
                    <a:pt x="476" y="26"/>
                  </a:lnTo>
                  <a:lnTo>
                    <a:pt x="490" y="34"/>
                  </a:lnTo>
                  <a:lnTo>
                    <a:pt x="504" y="42"/>
                  </a:lnTo>
                  <a:lnTo>
                    <a:pt x="516" y="54"/>
                  </a:lnTo>
                  <a:lnTo>
                    <a:pt x="528" y="64"/>
                  </a:lnTo>
                  <a:lnTo>
                    <a:pt x="538" y="76"/>
                  </a:lnTo>
                  <a:lnTo>
                    <a:pt x="548" y="90"/>
                  </a:lnTo>
                  <a:lnTo>
                    <a:pt x="556" y="10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1" name="Freeform 23"/>
            <p:cNvSpPr/>
            <p:nvPr/>
          </p:nvSpPr>
          <p:spPr bwMode="auto">
            <a:xfrm>
              <a:off x="1323975" y="4603750"/>
              <a:ext cx="1711325" cy="1438275"/>
            </a:xfrm>
            <a:custGeom>
              <a:avLst/>
              <a:gdLst>
                <a:gd name="T0" fmla="*/ 462 w 1078"/>
                <a:gd name="T1" fmla="*/ 800 h 906"/>
                <a:gd name="T2" fmla="*/ 458 w 1078"/>
                <a:gd name="T3" fmla="*/ 578 h 906"/>
                <a:gd name="T4" fmla="*/ 428 w 1078"/>
                <a:gd name="T5" fmla="*/ 474 h 906"/>
                <a:gd name="T6" fmla="*/ 430 w 1078"/>
                <a:gd name="T7" fmla="*/ 466 h 906"/>
                <a:gd name="T8" fmla="*/ 520 w 1078"/>
                <a:gd name="T9" fmla="*/ 488 h 906"/>
                <a:gd name="T10" fmla="*/ 538 w 1078"/>
                <a:gd name="T11" fmla="*/ 482 h 906"/>
                <a:gd name="T12" fmla="*/ 538 w 1078"/>
                <a:gd name="T13" fmla="*/ 458 h 906"/>
                <a:gd name="T14" fmla="*/ 514 w 1078"/>
                <a:gd name="T15" fmla="*/ 418 h 906"/>
                <a:gd name="T16" fmla="*/ 668 w 1078"/>
                <a:gd name="T17" fmla="*/ 454 h 906"/>
                <a:gd name="T18" fmla="*/ 714 w 1078"/>
                <a:gd name="T19" fmla="*/ 452 h 906"/>
                <a:gd name="T20" fmla="*/ 722 w 1078"/>
                <a:gd name="T21" fmla="*/ 432 h 906"/>
                <a:gd name="T22" fmla="*/ 684 w 1078"/>
                <a:gd name="T23" fmla="*/ 388 h 906"/>
                <a:gd name="T24" fmla="*/ 760 w 1078"/>
                <a:gd name="T25" fmla="*/ 400 h 906"/>
                <a:gd name="T26" fmla="*/ 934 w 1078"/>
                <a:gd name="T27" fmla="*/ 422 h 906"/>
                <a:gd name="T28" fmla="*/ 970 w 1078"/>
                <a:gd name="T29" fmla="*/ 410 h 906"/>
                <a:gd name="T30" fmla="*/ 974 w 1078"/>
                <a:gd name="T31" fmla="*/ 390 h 906"/>
                <a:gd name="T32" fmla="*/ 942 w 1078"/>
                <a:gd name="T33" fmla="*/ 360 h 906"/>
                <a:gd name="T34" fmla="*/ 934 w 1078"/>
                <a:gd name="T35" fmla="*/ 344 h 906"/>
                <a:gd name="T36" fmla="*/ 1030 w 1078"/>
                <a:gd name="T37" fmla="*/ 276 h 906"/>
                <a:gd name="T38" fmla="*/ 1070 w 1078"/>
                <a:gd name="T39" fmla="*/ 218 h 906"/>
                <a:gd name="T40" fmla="*/ 1076 w 1078"/>
                <a:gd name="T41" fmla="*/ 164 h 906"/>
                <a:gd name="T42" fmla="*/ 1050 w 1078"/>
                <a:gd name="T43" fmla="*/ 102 h 906"/>
                <a:gd name="T44" fmla="*/ 976 w 1078"/>
                <a:gd name="T45" fmla="*/ 36 h 906"/>
                <a:gd name="T46" fmla="*/ 932 w 1078"/>
                <a:gd name="T47" fmla="*/ 22 h 906"/>
                <a:gd name="T48" fmla="*/ 874 w 1078"/>
                <a:gd name="T49" fmla="*/ 76 h 906"/>
                <a:gd name="T50" fmla="*/ 820 w 1078"/>
                <a:gd name="T51" fmla="*/ 82 h 906"/>
                <a:gd name="T52" fmla="*/ 676 w 1078"/>
                <a:gd name="T53" fmla="*/ 16 h 906"/>
                <a:gd name="T54" fmla="*/ 588 w 1078"/>
                <a:gd name="T55" fmla="*/ 2 h 906"/>
                <a:gd name="T56" fmla="*/ 562 w 1078"/>
                <a:gd name="T57" fmla="*/ 20 h 906"/>
                <a:gd name="T58" fmla="*/ 552 w 1078"/>
                <a:gd name="T59" fmla="*/ 58 h 906"/>
                <a:gd name="T60" fmla="*/ 572 w 1078"/>
                <a:gd name="T61" fmla="*/ 106 h 906"/>
                <a:gd name="T62" fmla="*/ 612 w 1078"/>
                <a:gd name="T63" fmla="*/ 140 h 906"/>
                <a:gd name="T64" fmla="*/ 502 w 1078"/>
                <a:gd name="T65" fmla="*/ 142 h 906"/>
                <a:gd name="T66" fmla="*/ 364 w 1078"/>
                <a:gd name="T67" fmla="*/ 174 h 906"/>
                <a:gd name="T68" fmla="*/ 266 w 1078"/>
                <a:gd name="T69" fmla="*/ 228 h 906"/>
                <a:gd name="T70" fmla="*/ 214 w 1078"/>
                <a:gd name="T71" fmla="*/ 288 h 906"/>
                <a:gd name="T72" fmla="*/ 192 w 1078"/>
                <a:gd name="T73" fmla="*/ 308 h 906"/>
                <a:gd name="T74" fmla="*/ 164 w 1078"/>
                <a:gd name="T75" fmla="*/ 208 h 906"/>
                <a:gd name="T76" fmla="*/ 146 w 1078"/>
                <a:gd name="T77" fmla="*/ 210 h 906"/>
                <a:gd name="T78" fmla="*/ 110 w 1078"/>
                <a:gd name="T79" fmla="*/ 250 h 906"/>
                <a:gd name="T80" fmla="*/ 102 w 1078"/>
                <a:gd name="T81" fmla="*/ 306 h 906"/>
                <a:gd name="T82" fmla="*/ 92 w 1078"/>
                <a:gd name="T83" fmla="*/ 338 h 906"/>
                <a:gd name="T84" fmla="*/ 34 w 1078"/>
                <a:gd name="T85" fmla="*/ 336 h 906"/>
                <a:gd name="T86" fmla="*/ 4 w 1078"/>
                <a:gd name="T87" fmla="*/ 362 h 906"/>
                <a:gd name="T88" fmla="*/ 0 w 1078"/>
                <a:gd name="T89" fmla="*/ 404 h 906"/>
                <a:gd name="T90" fmla="*/ 16 w 1078"/>
                <a:gd name="T91" fmla="*/ 448 h 906"/>
                <a:gd name="T92" fmla="*/ 62 w 1078"/>
                <a:gd name="T93" fmla="*/ 478 h 906"/>
                <a:gd name="T94" fmla="*/ 76 w 1078"/>
                <a:gd name="T95" fmla="*/ 534 h 906"/>
                <a:gd name="T96" fmla="*/ 98 w 1078"/>
                <a:gd name="T97" fmla="*/ 658 h 906"/>
                <a:gd name="T98" fmla="*/ 156 w 1078"/>
                <a:gd name="T99" fmla="*/ 782 h 906"/>
                <a:gd name="T100" fmla="*/ 216 w 1078"/>
                <a:gd name="T101" fmla="*/ 846 h 906"/>
                <a:gd name="T102" fmla="*/ 298 w 1078"/>
                <a:gd name="T103" fmla="*/ 896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8" h="906">
                  <a:moveTo>
                    <a:pt x="416" y="876"/>
                  </a:moveTo>
                  <a:lnTo>
                    <a:pt x="458" y="854"/>
                  </a:lnTo>
                  <a:lnTo>
                    <a:pt x="458" y="854"/>
                  </a:lnTo>
                  <a:lnTo>
                    <a:pt x="462" y="800"/>
                  </a:lnTo>
                  <a:lnTo>
                    <a:pt x="464" y="744"/>
                  </a:lnTo>
                  <a:lnTo>
                    <a:pt x="464" y="678"/>
                  </a:lnTo>
                  <a:lnTo>
                    <a:pt x="460" y="610"/>
                  </a:lnTo>
                  <a:lnTo>
                    <a:pt x="458" y="578"/>
                  </a:lnTo>
                  <a:lnTo>
                    <a:pt x="454" y="546"/>
                  </a:lnTo>
                  <a:lnTo>
                    <a:pt x="446" y="518"/>
                  </a:lnTo>
                  <a:lnTo>
                    <a:pt x="438" y="494"/>
                  </a:lnTo>
                  <a:lnTo>
                    <a:pt x="428" y="474"/>
                  </a:lnTo>
                  <a:lnTo>
                    <a:pt x="422" y="466"/>
                  </a:lnTo>
                  <a:lnTo>
                    <a:pt x="416" y="460"/>
                  </a:lnTo>
                  <a:lnTo>
                    <a:pt x="416" y="460"/>
                  </a:lnTo>
                  <a:lnTo>
                    <a:pt x="430" y="466"/>
                  </a:lnTo>
                  <a:lnTo>
                    <a:pt x="464" y="478"/>
                  </a:lnTo>
                  <a:lnTo>
                    <a:pt x="484" y="484"/>
                  </a:lnTo>
                  <a:lnTo>
                    <a:pt x="504" y="488"/>
                  </a:lnTo>
                  <a:lnTo>
                    <a:pt x="520" y="488"/>
                  </a:lnTo>
                  <a:lnTo>
                    <a:pt x="528" y="488"/>
                  </a:lnTo>
                  <a:lnTo>
                    <a:pt x="532" y="486"/>
                  </a:lnTo>
                  <a:lnTo>
                    <a:pt x="532" y="486"/>
                  </a:lnTo>
                  <a:lnTo>
                    <a:pt x="538" y="482"/>
                  </a:lnTo>
                  <a:lnTo>
                    <a:pt x="540" y="478"/>
                  </a:lnTo>
                  <a:lnTo>
                    <a:pt x="540" y="474"/>
                  </a:lnTo>
                  <a:lnTo>
                    <a:pt x="542" y="468"/>
                  </a:lnTo>
                  <a:lnTo>
                    <a:pt x="538" y="458"/>
                  </a:lnTo>
                  <a:lnTo>
                    <a:pt x="534" y="446"/>
                  </a:lnTo>
                  <a:lnTo>
                    <a:pt x="520" y="426"/>
                  </a:lnTo>
                  <a:lnTo>
                    <a:pt x="514" y="418"/>
                  </a:lnTo>
                  <a:lnTo>
                    <a:pt x="514" y="418"/>
                  </a:lnTo>
                  <a:lnTo>
                    <a:pt x="540" y="426"/>
                  </a:lnTo>
                  <a:lnTo>
                    <a:pt x="600" y="442"/>
                  </a:lnTo>
                  <a:lnTo>
                    <a:pt x="636" y="450"/>
                  </a:lnTo>
                  <a:lnTo>
                    <a:pt x="668" y="454"/>
                  </a:lnTo>
                  <a:lnTo>
                    <a:pt x="694" y="456"/>
                  </a:lnTo>
                  <a:lnTo>
                    <a:pt x="706" y="454"/>
                  </a:lnTo>
                  <a:lnTo>
                    <a:pt x="714" y="452"/>
                  </a:lnTo>
                  <a:lnTo>
                    <a:pt x="714" y="452"/>
                  </a:lnTo>
                  <a:lnTo>
                    <a:pt x="718" y="448"/>
                  </a:lnTo>
                  <a:lnTo>
                    <a:pt x="722" y="444"/>
                  </a:lnTo>
                  <a:lnTo>
                    <a:pt x="722" y="438"/>
                  </a:lnTo>
                  <a:lnTo>
                    <a:pt x="722" y="432"/>
                  </a:lnTo>
                  <a:lnTo>
                    <a:pt x="714" y="420"/>
                  </a:lnTo>
                  <a:lnTo>
                    <a:pt x="706" y="408"/>
                  </a:lnTo>
                  <a:lnTo>
                    <a:pt x="694" y="398"/>
                  </a:lnTo>
                  <a:lnTo>
                    <a:pt x="684" y="388"/>
                  </a:lnTo>
                  <a:lnTo>
                    <a:pt x="672" y="380"/>
                  </a:lnTo>
                  <a:lnTo>
                    <a:pt x="672" y="380"/>
                  </a:lnTo>
                  <a:lnTo>
                    <a:pt x="716" y="390"/>
                  </a:lnTo>
                  <a:lnTo>
                    <a:pt x="760" y="400"/>
                  </a:lnTo>
                  <a:lnTo>
                    <a:pt x="812" y="410"/>
                  </a:lnTo>
                  <a:lnTo>
                    <a:pt x="866" y="418"/>
                  </a:lnTo>
                  <a:lnTo>
                    <a:pt x="914" y="424"/>
                  </a:lnTo>
                  <a:lnTo>
                    <a:pt x="934" y="422"/>
                  </a:lnTo>
                  <a:lnTo>
                    <a:pt x="950" y="420"/>
                  </a:lnTo>
                  <a:lnTo>
                    <a:pt x="962" y="416"/>
                  </a:lnTo>
                  <a:lnTo>
                    <a:pt x="968" y="414"/>
                  </a:lnTo>
                  <a:lnTo>
                    <a:pt x="970" y="410"/>
                  </a:lnTo>
                  <a:lnTo>
                    <a:pt x="970" y="410"/>
                  </a:lnTo>
                  <a:lnTo>
                    <a:pt x="974" y="402"/>
                  </a:lnTo>
                  <a:lnTo>
                    <a:pt x="974" y="396"/>
                  </a:lnTo>
                  <a:lnTo>
                    <a:pt x="974" y="390"/>
                  </a:lnTo>
                  <a:lnTo>
                    <a:pt x="972" y="384"/>
                  </a:lnTo>
                  <a:lnTo>
                    <a:pt x="964" y="374"/>
                  </a:lnTo>
                  <a:lnTo>
                    <a:pt x="954" y="366"/>
                  </a:lnTo>
                  <a:lnTo>
                    <a:pt x="942" y="360"/>
                  </a:lnTo>
                  <a:lnTo>
                    <a:pt x="930" y="354"/>
                  </a:lnTo>
                  <a:lnTo>
                    <a:pt x="920" y="352"/>
                  </a:lnTo>
                  <a:lnTo>
                    <a:pt x="920" y="352"/>
                  </a:lnTo>
                  <a:lnTo>
                    <a:pt x="934" y="344"/>
                  </a:lnTo>
                  <a:lnTo>
                    <a:pt x="968" y="326"/>
                  </a:lnTo>
                  <a:lnTo>
                    <a:pt x="988" y="312"/>
                  </a:lnTo>
                  <a:lnTo>
                    <a:pt x="1010" y="296"/>
                  </a:lnTo>
                  <a:lnTo>
                    <a:pt x="1030" y="276"/>
                  </a:lnTo>
                  <a:lnTo>
                    <a:pt x="1048" y="254"/>
                  </a:lnTo>
                  <a:lnTo>
                    <a:pt x="1058" y="244"/>
                  </a:lnTo>
                  <a:lnTo>
                    <a:pt x="1064" y="232"/>
                  </a:lnTo>
                  <a:lnTo>
                    <a:pt x="1070" y="218"/>
                  </a:lnTo>
                  <a:lnTo>
                    <a:pt x="1074" y="206"/>
                  </a:lnTo>
                  <a:lnTo>
                    <a:pt x="1076" y="192"/>
                  </a:lnTo>
                  <a:lnTo>
                    <a:pt x="1078" y="178"/>
                  </a:lnTo>
                  <a:lnTo>
                    <a:pt x="1076" y="164"/>
                  </a:lnTo>
                  <a:lnTo>
                    <a:pt x="1074" y="150"/>
                  </a:lnTo>
                  <a:lnTo>
                    <a:pt x="1068" y="134"/>
                  </a:lnTo>
                  <a:lnTo>
                    <a:pt x="1060" y="118"/>
                  </a:lnTo>
                  <a:lnTo>
                    <a:pt x="1050" y="102"/>
                  </a:lnTo>
                  <a:lnTo>
                    <a:pt x="1036" y="86"/>
                  </a:lnTo>
                  <a:lnTo>
                    <a:pt x="1020" y="70"/>
                  </a:lnTo>
                  <a:lnTo>
                    <a:pt x="1000" y="54"/>
                  </a:lnTo>
                  <a:lnTo>
                    <a:pt x="976" y="36"/>
                  </a:lnTo>
                  <a:lnTo>
                    <a:pt x="950" y="20"/>
                  </a:lnTo>
                  <a:lnTo>
                    <a:pt x="950" y="20"/>
                  </a:lnTo>
                  <a:lnTo>
                    <a:pt x="942" y="20"/>
                  </a:lnTo>
                  <a:lnTo>
                    <a:pt x="932" y="22"/>
                  </a:lnTo>
                  <a:lnTo>
                    <a:pt x="918" y="28"/>
                  </a:lnTo>
                  <a:lnTo>
                    <a:pt x="904" y="38"/>
                  </a:lnTo>
                  <a:lnTo>
                    <a:pt x="890" y="52"/>
                  </a:lnTo>
                  <a:lnTo>
                    <a:pt x="874" y="76"/>
                  </a:lnTo>
                  <a:lnTo>
                    <a:pt x="866" y="90"/>
                  </a:lnTo>
                  <a:lnTo>
                    <a:pt x="860" y="106"/>
                  </a:lnTo>
                  <a:lnTo>
                    <a:pt x="860" y="106"/>
                  </a:lnTo>
                  <a:lnTo>
                    <a:pt x="820" y="82"/>
                  </a:lnTo>
                  <a:lnTo>
                    <a:pt x="776" y="60"/>
                  </a:lnTo>
                  <a:lnTo>
                    <a:pt x="726" y="36"/>
                  </a:lnTo>
                  <a:lnTo>
                    <a:pt x="700" y="26"/>
                  </a:lnTo>
                  <a:lnTo>
                    <a:pt x="676" y="16"/>
                  </a:lnTo>
                  <a:lnTo>
                    <a:pt x="650" y="8"/>
                  </a:lnTo>
                  <a:lnTo>
                    <a:pt x="626" y="2"/>
                  </a:lnTo>
                  <a:lnTo>
                    <a:pt x="606" y="0"/>
                  </a:lnTo>
                  <a:lnTo>
                    <a:pt x="588" y="2"/>
                  </a:lnTo>
                  <a:lnTo>
                    <a:pt x="580" y="6"/>
                  </a:lnTo>
                  <a:lnTo>
                    <a:pt x="574" y="8"/>
                  </a:lnTo>
                  <a:lnTo>
                    <a:pt x="568" y="14"/>
                  </a:lnTo>
                  <a:lnTo>
                    <a:pt x="562" y="20"/>
                  </a:lnTo>
                  <a:lnTo>
                    <a:pt x="562" y="20"/>
                  </a:lnTo>
                  <a:lnTo>
                    <a:pt x="556" y="32"/>
                  </a:lnTo>
                  <a:lnTo>
                    <a:pt x="554" y="46"/>
                  </a:lnTo>
                  <a:lnTo>
                    <a:pt x="552" y="58"/>
                  </a:lnTo>
                  <a:lnTo>
                    <a:pt x="554" y="68"/>
                  </a:lnTo>
                  <a:lnTo>
                    <a:pt x="556" y="80"/>
                  </a:lnTo>
                  <a:lnTo>
                    <a:pt x="560" y="90"/>
                  </a:lnTo>
                  <a:lnTo>
                    <a:pt x="572" y="106"/>
                  </a:lnTo>
                  <a:lnTo>
                    <a:pt x="586" y="120"/>
                  </a:lnTo>
                  <a:lnTo>
                    <a:pt x="598" y="132"/>
                  </a:lnTo>
                  <a:lnTo>
                    <a:pt x="612" y="140"/>
                  </a:lnTo>
                  <a:lnTo>
                    <a:pt x="612" y="140"/>
                  </a:lnTo>
                  <a:lnTo>
                    <a:pt x="598" y="140"/>
                  </a:lnTo>
                  <a:lnTo>
                    <a:pt x="558" y="140"/>
                  </a:lnTo>
                  <a:lnTo>
                    <a:pt x="532" y="140"/>
                  </a:lnTo>
                  <a:lnTo>
                    <a:pt x="502" y="142"/>
                  </a:lnTo>
                  <a:lnTo>
                    <a:pt x="470" y="146"/>
                  </a:lnTo>
                  <a:lnTo>
                    <a:pt x="436" y="154"/>
                  </a:lnTo>
                  <a:lnTo>
                    <a:pt x="400" y="162"/>
                  </a:lnTo>
                  <a:lnTo>
                    <a:pt x="364" y="174"/>
                  </a:lnTo>
                  <a:lnTo>
                    <a:pt x="330" y="188"/>
                  </a:lnTo>
                  <a:lnTo>
                    <a:pt x="296" y="206"/>
                  </a:lnTo>
                  <a:lnTo>
                    <a:pt x="280" y="218"/>
                  </a:lnTo>
                  <a:lnTo>
                    <a:pt x="266" y="228"/>
                  </a:lnTo>
                  <a:lnTo>
                    <a:pt x="252" y="242"/>
                  </a:lnTo>
                  <a:lnTo>
                    <a:pt x="238" y="256"/>
                  </a:lnTo>
                  <a:lnTo>
                    <a:pt x="226" y="270"/>
                  </a:lnTo>
                  <a:lnTo>
                    <a:pt x="214" y="288"/>
                  </a:lnTo>
                  <a:lnTo>
                    <a:pt x="204" y="304"/>
                  </a:lnTo>
                  <a:lnTo>
                    <a:pt x="194" y="324"/>
                  </a:lnTo>
                  <a:lnTo>
                    <a:pt x="194" y="324"/>
                  </a:lnTo>
                  <a:lnTo>
                    <a:pt x="192" y="308"/>
                  </a:lnTo>
                  <a:lnTo>
                    <a:pt x="186" y="270"/>
                  </a:lnTo>
                  <a:lnTo>
                    <a:pt x="176" y="230"/>
                  </a:lnTo>
                  <a:lnTo>
                    <a:pt x="170" y="216"/>
                  </a:lnTo>
                  <a:lnTo>
                    <a:pt x="164" y="208"/>
                  </a:lnTo>
                  <a:lnTo>
                    <a:pt x="164" y="208"/>
                  </a:lnTo>
                  <a:lnTo>
                    <a:pt x="162" y="206"/>
                  </a:lnTo>
                  <a:lnTo>
                    <a:pt x="158" y="206"/>
                  </a:lnTo>
                  <a:lnTo>
                    <a:pt x="146" y="210"/>
                  </a:lnTo>
                  <a:lnTo>
                    <a:pt x="134" y="218"/>
                  </a:lnTo>
                  <a:lnTo>
                    <a:pt x="122" y="232"/>
                  </a:lnTo>
                  <a:lnTo>
                    <a:pt x="116" y="240"/>
                  </a:lnTo>
                  <a:lnTo>
                    <a:pt x="110" y="250"/>
                  </a:lnTo>
                  <a:lnTo>
                    <a:pt x="106" y="262"/>
                  </a:lnTo>
                  <a:lnTo>
                    <a:pt x="104" y="276"/>
                  </a:lnTo>
                  <a:lnTo>
                    <a:pt x="102" y="290"/>
                  </a:lnTo>
                  <a:lnTo>
                    <a:pt x="102" y="306"/>
                  </a:lnTo>
                  <a:lnTo>
                    <a:pt x="104" y="324"/>
                  </a:lnTo>
                  <a:lnTo>
                    <a:pt x="108" y="342"/>
                  </a:lnTo>
                  <a:lnTo>
                    <a:pt x="108" y="342"/>
                  </a:lnTo>
                  <a:lnTo>
                    <a:pt x="92" y="338"/>
                  </a:lnTo>
                  <a:lnTo>
                    <a:pt x="74" y="334"/>
                  </a:lnTo>
                  <a:lnTo>
                    <a:pt x="54" y="332"/>
                  </a:lnTo>
                  <a:lnTo>
                    <a:pt x="44" y="334"/>
                  </a:lnTo>
                  <a:lnTo>
                    <a:pt x="34" y="336"/>
                  </a:lnTo>
                  <a:lnTo>
                    <a:pt x="24" y="340"/>
                  </a:lnTo>
                  <a:lnTo>
                    <a:pt x="16" y="344"/>
                  </a:lnTo>
                  <a:lnTo>
                    <a:pt x="10" y="352"/>
                  </a:lnTo>
                  <a:lnTo>
                    <a:pt x="4" y="362"/>
                  </a:lnTo>
                  <a:lnTo>
                    <a:pt x="0" y="374"/>
                  </a:lnTo>
                  <a:lnTo>
                    <a:pt x="0" y="388"/>
                  </a:lnTo>
                  <a:lnTo>
                    <a:pt x="0" y="388"/>
                  </a:lnTo>
                  <a:lnTo>
                    <a:pt x="0" y="404"/>
                  </a:lnTo>
                  <a:lnTo>
                    <a:pt x="2" y="416"/>
                  </a:lnTo>
                  <a:lnTo>
                    <a:pt x="6" y="428"/>
                  </a:lnTo>
                  <a:lnTo>
                    <a:pt x="12" y="438"/>
                  </a:lnTo>
                  <a:lnTo>
                    <a:pt x="16" y="448"/>
                  </a:lnTo>
                  <a:lnTo>
                    <a:pt x="24" y="454"/>
                  </a:lnTo>
                  <a:lnTo>
                    <a:pt x="38" y="466"/>
                  </a:lnTo>
                  <a:lnTo>
                    <a:pt x="50" y="474"/>
                  </a:lnTo>
                  <a:lnTo>
                    <a:pt x="62" y="478"/>
                  </a:lnTo>
                  <a:lnTo>
                    <a:pt x="74" y="480"/>
                  </a:lnTo>
                  <a:lnTo>
                    <a:pt x="74" y="480"/>
                  </a:lnTo>
                  <a:lnTo>
                    <a:pt x="74" y="494"/>
                  </a:lnTo>
                  <a:lnTo>
                    <a:pt x="76" y="534"/>
                  </a:lnTo>
                  <a:lnTo>
                    <a:pt x="78" y="560"/>
                  </a:lnTo>
                  <a:lnTo>
                    <a:pt x="82" y="590"/>
                  </a:lnTo>
                  <a:lnTo>
                    <a:pt x="88" y="622"/>
                  </a:lnTo>
                  <a:lnTo>
                    <a:pt x="98" y="658"/>
                  </a:lnTo>
                  <a:lnTo>
                    <a:pt x="110" y="694"/>
                  </a:lnTo>
                  <a:lnTo>
                    <a:pt x="126" y="730"/>
                  </a:lnTo>
                  <a:lnTo>
                    <a:pt x="146" y="766"/>
                  </a:lnTo>
                  <a:lnTo>
                    <a:pt x="156" y="782"/>
                  </a:lnTo>
                  <a:lnTo>
                    <a:pt x="170" y="800"/>
                  </a:lnTo>
                  <a:lnTo>
                    <a:pt x="184" y="816"/>
                  </a:lnTo>
                  <a:lnTo>
                    <a:pt x="200" y="832"/>
                  </a:lnTo>
                  <a:lnTo>
                    <a:pt x="216" y="846"/>
                  </a:lnTo>
                  <a:lnTo>
                    <a:pt x="234" y="860"/>
                  </a:lnTo>
                  <a:lnTo>
                    <a:pt x="254" y="874"/>
                  </a:lnTo>
                  <a:lnTo>
                    <a:pt x="276" y="886"/>
                  </a:lnTo>
                  <a:lnTo>
                    <a:pt x="298" y="896"/>
                  </a:lnTo>
                  <a:lnTo>
                    <a:pt x="322" y="906"/>
                  </a:lnTo>
                  <a:lnTo>
                    <a:pt x="416" y="876"/>
                  </a:lnTo>
                  <a:close/>
                </a:path>
              </a:pathLst>
            </a:custGeom>
            <a:solidFill>
              <a:srgbClr val="735D2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2" name="Freeform 24"/>
            <p:cNvSpPr/>
            <p:nvPr/>
          </p:nvSpPr>
          <p:spPr bwMode="auto">
            <a:xfrm>
              <a:off x="1736725" y="5902325"/>
              <a:ext cx="365125" cy="381000"/>
            </a:xfrm>
            <a:custGeom>
              <a:avLst/>
              <a:gdLst>
                <a:gd name="T0" fmla="*/ 172 w 230"/>
                <a:gd name="T1" fmla="*/ 50 h 240"/>
                <a:gd name="T2" fmla="*/ 172 w 230"/>
                <a:gd name="T3" fmla="*/ 50 h 240"/>
                <a:gd name="T4" fmla="*/ 160 w 230"/>
                <a:gd name="T5" fmla="*/ 38 h 240"/>
                <a:gd name="T6" fmla="*/ 144 w 230"/>
                <a:gd name="T7" fmla="*/ 28 h 240"/>
                <a:gd name="T8" fmla="*/ 126 w 230"/>
                <a:gd name="T9" fmla="*/ 16 h 240"/>
                <a:gd name="T10" fmla="*/ 102 w 230"/>
                <a:gd name="T11" fmla="*/ 6 h 240"/>
                <a:gd name="T12" fmla="*/ 90 w 230"/>
                <a:gd name="T13" fmla="*/ 4 h 240"/>
                <a:gd name="T14" fmla="*/ 78 w 230"/>
                <a:gd name="T15" fmla="*/ 2 h 240"/>
                <a:gd name="T16" fmla="*/ 66 w 230"/>
                <a:gd name="T17" fmla="*/ 0 h 240"/>
                <a:gd name="T18" fmla="*/ 52 w 230"/>
                <a:gd name="T19" fmla="*/ 2 h 240"/>
                <a:gd name="T20" fmla="*/ 38 w 230"/>
                <a:gd name="T21" fmla="*/ 6 h 240"/>
                <a:gd name="T22" fmla="*/ 26 w 230"/>
                <a:gd name="T23" fmla="*/ 12 h 240"/>
                <a:gd name="T24" fmla="*/ 26 w 230"/>
                <a:gd name="T25" fmla="*/ 12 h 240"/>
                <a:gd name="T26" fmla="*/ 18 w 230"/>
                <a:gd name="T27" fmla="*/ 18 h 240"/>
                <a:gd name="T28" fmla="*/ 14 w 230"/>
                <a:gd name="T29" fmla="*/ 24 h 240"/>
                <a:gd name="T30" fmla="*/ 10 w 230"/>
                <a:gd name="T31" fmla="*/ 30 h 240"/>
                <a:gd name="T32" fmla="*/ 6 w 230"/>
                <a:gd name="T33" fmla="*/ 38 h 240"/>
                <a:gd name="T34" fmla="*/ 2 w 230"/>
                <a:gd name="T35" fmla="*/ 56 h 240"/>
                <a:gd name="T36" fmla="*/ 0 w 230"/>
                <a:gd name="T37" fmla="*/ 76 h 240"/>
                <a:gd name="T38" fmla="*/ 4 w 230"/>
                <a:gd name="T39" fmla="*/ 98 h 240"/>
                <a:gd name="T40" fmla="*/ 10 w 230"/>
                <a:gd name="T41" fmla="*/ 122 h 240"/>
                <a:gd name="T42" fmla="*/ 18 w 230"/>
                <a:gd name="T43" fmla="*/ 144 h 240"/>
                <a:gd name="T44" fmla="*/ 30 w 230"/>
                <a:gd name="T45" fmla="*/ 166 h 240"/>
                <a:gd name="T46" fmla="*/ 44 w 230"/>
                <a:gd name="T47" fmla="*/ 188 h 240"/>
                <a:gd name="T48" fmla="*/ 60 w 230"/>
                <a:gd name="T49" fmla="*/ 206 h 240"/>
                <a:gd name="T50" fmla="*/ 80 w 230"/>
                <a:gd name="T51" fmla="*/ 222 h 240"/>
                <a:gd name="T52" fmla="*/ 90 w 230"/>
                <a:gd name="T53" fmla="*/ 228 h 240"/>
                <a:gd name="T54" fmla="*/ 100 w 230"/>
                <a:gd name="T55" fmla="*/ 234 h 240"/>
                <a:gd name="T56" fmla="*/ 112 w 230"/>
                <a:gd name="T57" fmla="*/ 236 h 240"/>
                <a:gd name="T58" fmla="*/ 124 w 230"/>
                <a:gd name="T59" fmla="*/ 240 h 240"/>
                <a:gd name="T60" fmla="*/ 136 w 230"/>
                <a:gd name="T61" fmla="*/ 240 h 240"/>
                <a:gd name="T62" fmla="*/ 150 w 230"/>
                <a:gd name="T63" fmla="*/ 240 h 240"/>
                <a:gd name="T64" fmla="*/ 164 w 230"/>
                <a:gd name="T65" fmla="*/ 238 h 240"/>
                <a:gd name="T66" fmla="*/ 178 w 230"/>
                <a:gd name="T67" fmla="*/ 234 h 240"/>
                <a:gd name="T68" fmla="*/ 192 w 230"/>
                <a:gd name="T69" fmla="*/ 228 h 240"/>
                <a:gd name="T70" fmla="*/ 206 w 230"/>
                <a:gd name="T71" fmla="*/ 220 h 240"/>
                <a:gd name="T72" fmla="*/ 206 w 230"/>
                <a:gd name="T73" fmla="*/ 220 h 240"/>
                <a:gd name="T74" fmla="*/ 216 w 230"/>
                <a:gd name="T75" fmla="*/ 212 h 240"/>
                <a:gd name="T76" fmla="*/ 224 w 230"/>
                <a:gd name="T77" fmla="*/ 202 h 240"/>
                <a:gd name="T78" fmla="*/ 228 w 230"/>
                <a:gd name="T79" fmla="*/ 190 h 240"/>
                <a:gd name="T80" fmla="*/ 230 w 230"/>
                <a:gd name="T81" fmla="*/ 178 h 240"/>
                <a:gd name="T82" fmla="*/ 228 w 230"/>
                <a:gd name="T83" fmla="*/ 164 h 240"/>
                <a:gd name="T84" fmla="*/ 224 w 230"/>
                <a:gd name="T85" fmla="*/ 150 h 240"/>
                <a:gd name="T86" fmla="*/ 220 w 230"/>
                <a:gd name="T87" fmla="*/ 134 h 240"/>
                <a:gd name="T88" fmla="*/ 214 w 230"/>
                <a:gd name="T89" fmla="*/ 120 h 240"/>
                <a:gd name="T90" fmla="*/ 200 w 230"/>
                <a:gd name="T91" fmla="*/ 94 h 240"/>
                <a:gd name="T92" fmla="*/ 186 w 230"/>
                <a:gd name="T93" fmla="*/ 70 h 240"/>
                <a:gd name="T94" fmla="*/ 172 w 230"/>
                <a:gd name="T95" fmla="*/ 5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40">
                  <a:moveTo>
                    <a:pt x="172" y="50"/>
                  </a:moveTo>
                  <a:lnTo>
                    <a:pt x="172" y="50"/>
                  </a:lnTo>
                  <a:lnTo>
                    <a:pt x="160" y="38"/>
                  </a:lnTo>
                  <a:lnTo>
                    <a:pt x="144" y="28"/>
                  </a:lnTo>
                  <a:lnTo>
                    <a:pt x="126" y="16"/>
                  </a:lnTo>
                  <a:lnTo>
                    <a:pt x="102" y="6"/>
                  </a:lnTo>
                  <a:lnTo>
                    <a:pt x="90" y="4"/>
                  </a:lnTo>
                  <a:lnTo>
                    <a:pt x="78" y="2"/>
                  </a:lnTo>
                  <a:lnTo>
                    <a:pt x="66" y="0"/>
                  </a:lnTo>
                  <a:lnTo>
                    <a:pt x="52" y="2"/>
                  </a:lnTo>
                  <a:lnTo>
                    <a:pt x="38" y="6"/>
                  </a:lnTo>
                  <a:lnTo>
                    <a:pt x="26" y="12"/>
                  </a:lnTo>
                  <a:lnTo>
                    <a:pt x="26" y="12"/>
                  </a:lnTo>
                  <a:lnTo>
                    <a:pt x="18" y="18"/>
                  </a:lnTo>
                  <a:lnTo>
                    <a:pt x="14" y="24"/>
                  </a:lnTo>
                  <a:lnTo>
                    <a:pt x="10" y="30"/>
                  </a:lnTo>
                  <a:lnTo>
                    <a:pt x="6" y="38"/>
                  </a:lnTo>
                  <a:lnTo>
                    <a:pt x="2" y="56"/>
                  </a:lnTo>
                  <a:lnTo>
                    <a:pt x="0" y="76"/>
                  </a:lnTo>
                  <a:lnTo>
                    <a:pt x="4" y="98"/>
                  </a:lnTo>
                  <a:lnTo>
                    <a:pt x="10" y="122"/>
                  </a:lnTo>
                  <a:lnTo>
                    <a:pt x="18" y="144"/>
                  </a:lnTo>
                  <a:lnTo>
                    <a:pt x="30" y="166"/>
                  </a:lnTo>
                  <a:lnTo>
                    <a:pt x="44" y="188"/>
                  </a:lnTo>
                  <a:lnTo>
                    <a:pt x="60" y="206"/>
                  </a:lnTo>
                  <a:lnTo>
                    <a:pt x="80" y="222"/>
                  </a:lnTo>
                  <a:lnTo>
                    <a:pt x="90" y="228"/>
                  </a:lnTo>
                  <a:lnTo>
                    <a:pt x="100" y="234"/>
                  </a:lnTo>
                  <a:lnTo>
                    <a:pt x="112" y="236"/>
                  </a:lnTo>
                  <a:lnTo>
                    <a:pt x="124" y="240"/>
                  </a:lnTo>
                  <a:lnTo>
                    <a:pt x="136" y="240"/>
                  </a:lnTo>
                  <a:lnTo>
                    <a:pt x="150" y="240"/>
                  </a:lnTo>
                  <a:lnTo>
                    <a:pt x="164" y="238"/>
                  </a:lnTo>
                  <a:lnTo>
                    <a:pt x="178" y="234"/>
                  </a:lnTo>
                  <a:lnTo>
                    <a:pt x="192" y="228"/>
                  </a:lnTo>
                  <a:lnTo>
                    <a:pt x="206" y="220"/>
                  </a:lnTo>
                  <a:lnTo>
                    <a:pt x="206" y="220"/>
                  </a:lnTo>
                  <a:lnTo>
                    <a:pt x="216" y="212"/>
                  </a:lnTo>
                  <a:lnTo>
                    <a:pt x="224" y="202"/>
                  </a:lnTo>
                  <a:lnTo>
                    <a:pt x="228" y="190"/>
                  </a:lnTo>
                  <a:lnTo>
                    <a:pt x="230" y="178"/>
                  </a:lnTo>
                  <a:lnTo>
                    <a:pt x="228" y="164"/>
                  </a:lnTo>
                  <a:lnTo>
                    <a:pt x="224" y="150"/>
                  </a:lnTo>
                  <a:lnTo>
                    <a:pt x="220" y="134"/>
                  </a:lnTo>
                  <a:lnTo>
                    <a:pt x="214" y="120"/>
                  </a:lnTo>
                  <a:lnTo>
                    <a:pt x="200" y="94"/>
                  </a:lnTo>
                  <a:lnTo>
                    <a:pt x="186" y="70"/>
                  </a:lnTo>
                  <a:lnTo>
                    <a:pt x="172" y="50"/>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3" name="Freeform 25"/>
            <p:cNvSpPr/>
            <p:nvPr/>
          </p:nvSpPr>
          <p:spPr bwMode="auto">
            <a:xfrm>
              <a:off x="1736725" y="5902325"/>
              <a:ext cx="365125" cy="381000"/>
            </a:xfrm>
            <a:custGeom>
              <a:avLst/>
              <a:gdLst>
                <a:gd name="T0" fmla="*/ 172 w 230"/>
                <a:gd name="T1" fmla="*/ 50 h 240"/>
                <a:gd name="T2" fmla="*/ 172 w 230"/>
                <a:gd name="T3" fmla="*/ 50 h 240"/>
                <a:gd name="T4" fmla="*/ 160 w 230"/>
                <a:gd name="T5" fmla="*/ 38 h 240"/>
                <a:gd name="T6" fmla="*/ 144 w 230"/>
                <a:gd name="T7" fmla="*/ 28 h 240"/>
                <a:gd name="T8" fmla="*/ 126 w 230"/>
                <a:gd name="T9" fmla="*/ 16 h 240"/>
                <a:gd name="T10" fmla="*/ 102 w 230"/>
                <a:gd name="T11" fmla="*/ 6 h 240"/>
                <a:gd name="T12" fmla="*/ 90 w 230"/>
                <a:gd name="T13" fmla="*/ 4 h 240"/>
                <a:gd name="T14" fmla="*/ 78 w 230"/>
                <a:gd name="T15" fmla="*/ 2 h 240"/>
                <a:gd name="T16" fmla="*/ 66 w 230"/>
                <a:gd name="T17" fmla="*/ 0 h 240"/>
                <a:gd name="T18" fmla="*/ 52 w 230"/>
                <a:gd name="T19" fmla="*/ 2 h 240"/>
                <a:gd name="T20" fmla="*/ 38 w 230"/>
                <a:gd name="T21" fmla="*/ 6 h 240"/>
                <a:gd name="T22" fmla="*/ 26 w 230"/>
                <a:gd name="T23" fmla="*/ 12 h 240"/>
                <a:gd name="T24" fmla="*/ 26 w 230"/>
                <a:gd name="T25" fmla="*/ 12 h 240"/>
                <a:gd name="T26" fmla="*/ 18 w 230"/>
                <a:gd name="T27" fmla="*/ 18 h 240"/>
                <a:gd name="T28" fmla="*/ 14 w 230"/>
                <a:gd name="T29" fmla="*/ 24 h 240"/>
                <a:gd name="T30" fmla="*/ 10 w 230"/>
                <a:gd name="T31" fmla="*/ 30 h 240"/>
                <a:gd name="T32" fmla="*/ 6 w 230"/>
                <a:gd name="T33" fmla="*/ 38 h 240"/>
                <a:gd name="T34" fmla="*/ 2 w 230"/>
                <a:gd name="T35" fmla="*/ 56 h 240"/>
                <a:gd name="T36" fmla="*/ 0 w 230"/>
                <a:gd name="T37" fmla="*/ 76 h 240"/>
                <a:gd name="T38" fmla="*/ 4 w 230"/>
                <a:gd name="T39" fmla="*/ 98 h 240"/>
                <a:gd name="T40" fmla="*/ 10 w 230"/>
                <a:gd name="T41" fmla="*/ 122 h 240"/>
                <a:gd name="T42" fmla="*/ 18 w 230"/>
                <a:gd name="T43" fmla="*/ 144 h 240"/>
                <a:gd name="T44" fmla="*/ 30 w 230"/>
                <a:gd name="T45" fmla="*/ 166 h 240"/>
                <a:gd name="T46" fmla="*/ 44 w 230"/>
                <a:gd name="T47" fmla="*/ 188 h 240"/>
                <a:gd name="T48" fmla="*/ 60 w 230"/>
                <a:gd name="T49" fmla="*/ 206 h 240"/>
                <a:gd name="T50" fmla="*/ 80 w 230"/>
                <a:gd name="T51" fmla="*/ 222 h 240"/>
                <a:gd name="T52" fmla="*/ 90 w 230"/>
                <a:gd name="T53" fmla="*/ 228 h 240"/>
                <a:gd name="T54" fmla="*/ 100 w 230"/>
                <a:gd name="T55" fmla="*/ 234 h 240"/>
                <a:gd name="T56" fmla="*/ 112 w 230"/>
                <a:gd name="T57" fmla="*/ 236 h 240"/>
                <a:gd name="T58" fmla="*/ 124 w 230"/>
                <a:gd name="T59" fmla="*/ 240 h 240"/>
                <a:gd name="T60" fmla="*/ 136 w 230"/>
                <a:gd name="T61" fmla="*/ 240 h 240"/>
                <a:gd name="T62" fmla="*/ 150 w 230"/>
                <a:gd name="T63" fmla="*/ 240 h 240"/>
                <a:gd name="T64" fmla="*/ 164 w 230"/>
                <a:gd name="T65" fmla="*/ 238 h 240"/>
                <a:gd name="T66" fmla="*/ 178 w 230"/>
                <a:gd name="T67" fmla="*/ 234 h 240"/>
                <a:gd name="T68" fmla="*/ 192 w 230"/>
                <a:gd name="T69" fmla="*/ 228 h 240"/>
                <a:gd name="T70" fmla="*/ 206 w 230"/>
                <a:gd name="T71" fmla="*/ 220 h 240"/>
                <a:gd name="T72" fmla="*/ 206 w 230"/>
                <a:gd name="T73" fmla="*/ 220 h 240"/>
                <a:gd name="T74" fmla="*/ 216 w 230"/>
                <a:gd name="T75" fmla="*/ 212 h 240"/>
                <a:gd name="T76" fmla="*/ 224 w 230"/>
                <a:gd name="T77" fmla="*/ 202 h 240"/>
                <a:gd name="T78" fmla="*/ 228 w 230"/>
                <a:gd name="T79" fmla="*/ 190 h 240"/>
                <a:gd name="T80" fmla="*/ 230 w 230"/>
                <a:gd name="T81" fmla="*/ 178 h 240"/>
                <a:gd name="T82" fmla="*/ 228 w 230"/>
                <a:gd name="T83" fmla="*/ 164 h 240"/>
                <a:gd name="T84" fmla="*/ 224 w 230"/>
                <a:gd name="T85" fmla="*/ 150 h 240"/>
                <a:gd name="T86" fmla="*/ 220 w 230"/>
                <a:gd name="T87" fmla="*/ 134 h 240"/>
                <a:gd name="T88" fmla="*/ 214 w 230"/>
                <a:gd name="T89" fmla="*/ 120 h 240"/>
                <a:gd name="T90" fmla="*/ 200 w 230"/>
                <a:gd name="T91" fmla="*/ 94 h 240"/>
                <a:gd name="T92" fmla="*/ 186 w 230"/>
                <a:gd name="T93" fmla="*/ 70 h 240"/>
                <a:gd name="T94" fmla="*/ 172 w 230"/>
                <a:gd name="T95" fmla="*/ 5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40">
                  <a:moveTo>
                    <a:pt x="172" y="50"/>
                  </a:moveTo>
                  <a:lnTo>
                    <a:pt x="172" y="50"/>
                  </a:lnTo>
                  <a:lnTo>
                    <a:pt x="160" y="38"/>
                  </a:lnTo>
                  <a:lnTo>
                    <a:pt x="144" y="28"/>
                  </a:lnTo>
                  <a:lnTo>
                    <a:pt x="126" y="16"/>
                  </a:lnTo>
                  <a:lnTo>
                    <a:pt x="102" y="6"/>
                  </a:lnTo>
                  <a:lnTo>
                    <a:pt x="90" y="4"/>
                  </a:lnTo>
                  <a:lnTo>
                    <a:pt x="78" y="2"/>
                  </a:lnTo>
                  <a:lnTo>
                    <a:pt x="66" y="0"/>
                  </a:lnTo>
                  <a:lnTo>
                    <a:pt x="52" y="2"/>
                  </a:lnTo>
                  <a:lnTo>
                    <a:pt x="38" y="6"/>
                  </a:lnTo>
                  <a:lnTo>
                    <a:pt x="26" y="12"/>
                  </a:lnTo>
                  <a:lnTo>
                    <a:pt x="26" y="12"/>
                  </a:lnTo>
                  <a:lnTo>
                    <a:pt x="18" y="18"/>
                  </a:lnTo>
                  <a:lnTo>
                    <a:pt x="14" y="24"/>
                  </a:lnTo>
                  <a:lnTo>
                    <a:pt x="10" y="30"/>
                  </a:lnTo>
                  <a:lnTo>
                    <a:pt x="6" y="38"/>
                  </a:lnTo>
                  <a:lnTo>
                    <a:pt x="2" y="56"/>
                  </a:lnTo>
                  <a:lnTo>
                    <a:pt x="0" y="76"/>
                  </a:lnTo>
                  <a:lnTo>
                    <a:pt x="4" y="98"/>
                  </a:lnTo>
                  <a:lnTo>
                    <a:pt x="10" y="122"/>
                  </a:lnTo>
                  <a:lnTo>
                    <a:pt x="18" y="144"/>
                  </a:lnTo>
                  <a:lnTo>
                    <a:pt x="30" y="166"/>
                  </a:lnTo>
                  <a:lnTo>
                    <a:pt x="44" y="188"/>
                  </a:lnTo>
                  <a:lnTo>
                    <a:pt x="60" y="206"/>
                  </a:lnTo>
                  <a:lnTo>
                    <a:pt x="80" y="222"/>
                  </a:lnTo>
                  <a:lnTo>
                    <a:pt x="90" y="228"/>
                  </a:lnTo>
                  <a:lnTo>
                    <a:pt x="100" y="234"/>
                  </a:lnTo>
                  <a:lnTo>
                    <a:pt x="112" y="236"/>
                  </a:lnTo>
                  <a:lnTo>
                    <a:pt x="124" y="240"/>
                  </a:lnTo>
                  <a:lnTo>
                    <a:pt x="136" y="240"/>
                  </a:lnTo>
                  <a:lnTo>
                    <a:pt x="150" y="240"/>
                  </a:lnTo>
                  <a:lnTo>
                    <a:pt x="164" y="238"/>
                  </a:lnTo>
                  <a:lnTo>
                    <a:pt x="178" y="234"/>
                  </a:lnTo>
                  <a:lnTo>
                    <a:pt x="192" y="228"/>
                  </a:lnTo>
                  <a:lnTo>
                    <a:pt x="206" y="220"/>
                  </a:lnTo>
                  <a:lnTo>
                    <a:pt x="206" y="220"/>
                  </a:lnTo>
                  <a:lnTo>
                    <a:pt x="216" y="212"/>
                  </a:lnTo>
                  <a:lnTo>
                    <a:pt x="224" y="202"/>
                  </a:lnTo>
                  <a:lnTo>
                    <a:pt x="228" y="190"/>
                  </a:lnTo>
                  <a:lnTo>
                    <a:pt x="230" y="178"/>
                  </a:lnTo>
                  <a:lnTo>
                    <a:pt x="228" y="164"/>
                  </a:lnTo>
                  <a:lnTo>
                    <a:pt x="224" y="150"/>
                  </a:lnTo>
                  <a:lnTo>
                    <a:pt x="220" y="134"/>
                  </a:lnTo>
                  <a:lnTo>
                    <a:pt x="214" y="120"/>
                  </a:lnTo>
                  <a:lnTo>
                    <a:pt x="200" y="94"/>
                  </a:lnTo>
                  <a:lnTo>
                    <a:pt x="186" y="70"/>
                  </a:lnTo>
                  <a:lnTo>
                    <a:pt x="172" y="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4" name="Freeform 26"/>
            <p:cNvSpPr/>
            <p:nvPr/>
          </p:nvSpPr>
          <p:spPr bwMode="auto">
            <a:xfrm>
              <a:off x="2660650" y="5521325"/>
              <a:ext cx="203200" cy="279400"/>
            </a:xfrm>
            <a:custGeom>
              <a:avLst/>
              <a:gdLst>
                <a:gd name="T0" fmla="*/ 8 w 128"/>
                <a:gd name="T1" fmla="*/ 0 h 176"/>
                <a:gd name="T2" fmla="*/ 8 w 128"/>
                <a:gd name="T3" fmla="*/ 0 h 176"/>
                <a:gd name="T4" fmla="*/ 6 w 128"/>
                <a:gd name="T5" fmla="*/ 14 h 176"/>
                <a:gd name="T6" fmla="*/ 2 w 128"/>
                <a:gd name="T7" fmla="*/ 48 h 176"/>
                <a:gd name="T8" fmla="*/ 0 w 128"/>
                <a:gd name="T9" fmla="*/ 68 h 176"/>
                <a:gd name="T10" fmla="*/ 0 w 128"/>
                <a:gd name="T11" fmla="*/ 86 h 176"/>
                <a:gd name="T12" fmla="*/ 2 w 128"/>
                <a:gd name="T13" fmla="*/ 104 h 176"/>
                <a:gd name="T14" fmla="*/ 4 w 128"/>
                <a:gd name="T15" fmla="*/ 110 h 176"/>
                <a:gd name="T16" fmla="*/ 8 w 128"/>
                <a:gd name="T17" fmla="*/ 116 h 176"/>
                <a:gd name="T18" fmla="*/ 8 w 128"/>
                <a:gd name="T19" fmla="*/ 116 h 176"/>
                <a:gd name="T20" fmla="*/ 12 w 128"/>
                <a:gd name="T21" fmla="*/ 120 h 176"/>
                <a:gd name="T22" fmla="*/ 16 w 128"/>
                <a:gd name="T23" fmla="*/ 122 h 176"/>
                <a:gd name="T24" fmla="*/ 22 w 128"/>
                <a:gd name="T25" fmla="*/ 122 h 176"/>
                <a:gd name="T26" fmla="*/ 28 w 128"/>
                <a:gd name="T27" fmla="*/ 122 h 176"/>
                <a:gd name="T28" fmla="*/ 44 w 128"/>
                <a:gd name="T29" fmla="*/ 118 h 176"/>
                <a:gd name="T30" fmla="*/ 58 w 128"/>
                <a:gd name="T31" fmla="*/ 114 h 176"/>
                <a:gd name="T32" fmla="*/ 74 w 128"/>
                <a:gd name="T33" fmla="*/ 110 h 176"/>
                <a:gd name="T34" fmla="*/ 86 w 128"/>
                <a:gd name="T35" fmla="*/ 108 h 176"/>
                <a:gd name="T36" fmla="*/ 92 w 128"/>
                <a:gd name="T37" fmla="*/ 108 h 176"/>
                <a:gd name="T38" fmla="*/ 96 w 128"/>
                <a:gd name="T39" fmla="*/ 108 h 176"/>
                <a:gd name="T40" fmla="*/ 100 w 128"/>
                <a:gd name="T41" fmla="*/ 110 h 176"/>
                <a:gd name="T42" fmla="*/ 102 w 128"/>
                <a:gd name="T43" fmla="*/ 116 h 176"/>
                <a:gd name="T44" fmla="*/ 102 w 128"/>
                <a:gd name="T45" fmla="*/ 116 h 176"/>
                <a:gd name="T46" fmla="*/ 102 w 128"/>
                <a:gd name="T47" fmla="*/ 126 h 176"/>
                <a:gd name="T48" fmla="*/ 102 w 128"/>
                <a:gd name="T49" fmla="*/ 134 h 176"/>
                <a:gd name="T50" fmla="*/ 100 w 128"/>
                <a:gd name="T51" fmla="*/ 144 h 176"/>
                <a:gd name="T52" fmla="*/ 96 w 128"/>
                <a:gd name="T53" fmla="*/ 152 h 176"/>
                <a:gd name="T54" fmla="*/ 88 w 128"/>
                <a:gd name="T55" fmla="*/ 160 h 176"/>
                <a:gd name="T56" fmla="*/ 74 w 128"/>
                <a:gd name="T57" fmla="*/ 166 h 176"/>
                <a:gd name="T58" fmla="*/ 58 w 128"/>
                <a:gd name="T59" fmla="*/ 172 h 176"/>
                <a:gd name="T60" fmla="*/ 38 w 128"/>
                <a:gd name="T61" fmla="*/ 176 h 176"/>
                <a:gd name="T62" fmla="*/ 38 w 128"/>
                <a:gd name="T63" fmla="*/ 176 h 176"/>
                <a:gd name="T64" fmla="*/ 52 w 128"/>
                <a:gd name="T65" fmla="*/ 174 h 176"/>
                <a:gd name="T66" fmla="*/ 66 w 128"/>
                <a:gd name="T67" fmla="*/ 172 h 176"/>
                <a:gd name="T68" fmla="*/ 82 w 128"/>
                <a:gd name="T69" fmla="*/ 170 h 176"/>
                <a:gd name="T70" fmla="*/ 100 w 128"/>
                <a:gd name="T71" fmla="*/ 166 h 176"/>
                <a:gd name="T72" fmla="*/ 114 w 128"/>
                <a:gd name="T73" fmla="*/ 158 h 176"/>
                <a:gd name="T74" fmla="*/ 120 w 128"/>
                <a:gd name="T75" fmla="*/ 154 h 176"/>
                <a:gd name="T76" fmla="*/ 124 w 128"/>
                <a:gd name="T77" fmla="*/ 148 h 176"/>
                <a:gd name="T78" fmla="*/ 126 w 128"/>
                <a:gd name="T79" fmla="*/ 144 h 176"/>
                <a:gd name="T80" fmla="*/ 128 w 128"/>
                <a:gd name="T81" fmla="*/ 136 h 176"/>
                <a:gd name="T82" fmla="*/ 128 w 128"/>
                <a:gd name="T83" fmla="*/ 136 h 176"/>
                <a:gd name="T84" fmla="*/ 126 w 128"/>
                <a:gd name="T85" fmla="*/ 118 h 176"/>
                <a:gd name="T86" fmla="*/ 122 w 128"/>
                <a:gd name="T87" fmla="*/ 102 h 176"/>
                <a:gd name="T88" fmla="*/ 118 w 128"/>
                <a:gd name="T89" fmla="*/ 96 h 176"/>
                <a:gd name="T90" fmla="*/ 114 w 128"/>
                <a:gd name="T91" fmla="*/ 92 h 176"/>
                <a:gd name="T92" fmla="*/ 110 w 128"/>
                <a:gd name="T93" fmla="*/ 88 h 176"/>
                <a:gd name="T94" fmla="*/ 104 w 128"/>
                <a:gd name="T95" fmla="*/ 86 h 176"/>
                <a:gd name="T96" fmla="*/ 92 w 128"/>
                <a:gd name="T97" fmla="*/ 84 h 176"/>
                <a:gd name="T98" fmla="*/ 76 w 128"/>
                <a:gd name="T99" fmla="*/ 86 h 176"/>
                <a:gd name="T100" fmla="*/ 60 w 128"/>
                <a:gd name="T101" fmla="*/ 90 h 176"/>
                <a:gd name="T102" fmla="*/ 42 w 128"/>
                <a:gd name="T103" fmla="*/ 98 h 176"/>
                <a:gd name="T104" fmla="*/ 42 w 128"/>
                <a:gd name="T105" fmla="*/ 98 h 176"/>
                <a:gd name="T106" fmla="*/ 36 w 128"/>
                <a:gd name="T107" fmla="*/ 100 h 176"/>
                <a:gd name="T108" fmla="*/ 32 w 128"/>
                <a:gd name="T109" fmla="*/ 100 h 176"/>
                <a:gd name="T110" fmla="*/ 26 w 128"/>
                <a:gd name="T111" fmla="*/ 100 h 176"/>
                <a:gd name="T112" fmla="*/ 22 w 128"/>
                <a:gd name="T113" fmla="*/ 96 h 176"/>
                <a:gd name="T114" fmla="*/ 16 w 128"/>
                <a:gd name="T115" fmla="*/ 88 h 176"/>
                <a:gd name="T116" fmla="*/ 12 w 128"/>
                <a:gd name="T117" fmla="*/ 74 h 176"/>
                <a:gd name="T118" fmla="*/ 10 w 128"/>
                <a:gd name="T119" fmla="*/ 58 h 176"/>
                <a:gd name="T120" fmla="*/ 8 w 128"/>
                <a:gd name="T121" fmla="*/ 38 h 176"/>
                <a:gd name="T122" fmla="*/ 8 w 128"/>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76">
                  <a:moveTo>
                    <a:pt x="8" y="0"/>
                  </a:moveTo>
                  <a:lnTo>
                    <a:pt x="8" y="0"/>
                  </a:lnTo>
                  <a:lnTo>
                    <a:pt x="6" y="14"/>
                  </a:lnTo>
                  <a:lnTo>
                    <a:pt x="2" y="48"/>
                  </a:lnTo>
                  <a:lnTo>
                    <a:pt x="0" y="68"/>
                  </a:lnTo>
                  <a:lnTo>
                    <a:pt x="0" y="86"/>
                  </a:lnTo>
                  <a:lnTo>
                    <a:pt x="2" y="104"/>
                  </a:lnTo>
                  <a:lnTo>
                    <a:pt x="4" y="110"/>
                  </a:lnTo>
                  <a:lnTo>
                    <a:pt x="8" y="116"/>
                  </a:lnTo>
                  <a:lnTo>
                    <a:pt x="8" y="116"/>
                  </a:lnTo>
                  <a:lnTo>
                    <a:pt x="12" y="120"/>
                  </a:lnTo>
                  <a:lnTo>
                    <a:pt x="16" y="122"/>
                  </a:lnTo>
                  <a:lnTo>
                    <a:pt x="22" y="122"/>
                  </a:lnTo>
                  <a:lnTo>
                    <a:pt x="28" y="122"/>
                  </a:lnTo>
                  <a:lnTo>
                    <a:pt x="44" y="118"/>
                  </a:lnTo>
                  <a:lnTo>
                    <a:pt x="58" y="114"/>
                  </a:lnTo>
                  <a:lnTo>
                    <a:pt x="74" y="110"/>
                  </a:lnTo>
                  <a:lnTo>
                    <a:pt x="86" y="108"/>
                  </a:lnTo>
                  <a:lnTo>
                    <a:pt x="92" y="108"/>
                  </a:lnTo>
                  <a:lnTo>
                    <a:pt x="96" y="108"/>
                  </a:lnTo>
                  <a:lnTo>
                    <a:pt x="100" y="110"/>
                  </a:lnTo>
                  <a:lnTo>
                    <a:pt x="102" y="116"/>
                  </a:lnTo>
                  <a:lnTo>
                    <a:pt x="102" y="116"/>
                  </a:lnTo>
                  <a:lnTo>
                    <a:pt x="102" y="126"/>
                  </a:lnTo>
                  <a:lnTo>
                    <a:pt x="102" y="134"/>
                  </a:lnTo>
                  <a:lnTo>
                    <a:pt x="100" y="144"/>
                  </a:lnTo>
                  <a:lnTo>
                    <a:pt x="96" y="152"/>
                  </a:lnTo>
                  <a:lnTo>
                    <a:pt x="88" y="160"/>
                  </a:lnTo>
                  <a:lnTo>
                    <a:pt x="74" y="166"/>
                  </a:lnTo>
                  <a:lnTo>
                    <a:pt x="58" y="172"/>
                  </a:lnTo>
                  <a:lnTo>
                    <a:pt x="38" y="176"/>
                  </a:lnTo>
                  <a:lnTo>
                    <a:pt x="38" y="176"/>
                  </a:lnTo>
                  <a:lnTo>
                    <a:pt x="52" y="174"/>
                  </a:lnTo>
                  <a:lnTo>
                    <a:pt x="66" y="172"/>
                  </a:lnTo>
                  <a:lnTo>
                    <a:pt x="82" y="170"/>
                  </a:lnTo>
                  <a:lnTo>
                    <a:pt x="100" y="166"/>
                  </a:lnTo>
                  <a:lnTo>
                    <a:pt x="114" y="158"/>
                  </a:lnTo>
                  <a:lnTo>
                    <a:pt x="120" y="154"/>
                  </a:lnTo>
                  <a:lnTo>
                    <a:pt x="124" y="148"/>
                  </a:lnTo>
                  <a:lnTo>
                    <a:pt x="126" y="144"/>
                  </a:lnTo>
                  <a:lnTo>
                    <a:pt x="128" y="136"/>
                  </a:lnTo>
                  <a:lnTo>
                    <a:pt x="128" y="136"/>
                  </a:lnTo>
                  <a:lnTo>
                    <a:pt x="126" y="118"/>
                  </a:lnTo>
                  <a:lnTo>
                    <a:pt x="122" y="102"/>
                  </a:lnTo>
                  <a:lnTo>
                    <a:pt x="118" y="96"/>
                  </a:lnTo>
                  <a:lnTo>
                    <a:pt x="114" y="92"/>
                  </a:lnTo>
                  <a:lnTo>
                    <a:pt x="110" y="88"/>
                  </a:lnTo>
                  <a:lnTo>
                    <a:pt x="104" y="86"/>
                  </a:lnTo>
                  <a:lnTo>
                    <a:pt x="92" y="84"/>
                  </a:lnTo>
                  <a:lnTo>
                    <a:pt x="76" y="86"/>
                  </a:lnTo>
                  <a:lnTo>
                    <a:pt x="60" y="90"/>
                  </a:lnTo>
                  <a:lnTo>
                    <a:pt x="42" y="98"/>
                  </a:lnTo>
                  <a:lnTo>
                    <a:pt x="42" y="98"/>
                  </a:lnTo>
                  <a:lnTo>
                    <a:pt x="36" y="100"/>
                  </a:lnTo>
                  <a:lnTo>
                    <a:pt x="32" y="100"/>
                  </a:lnTo>
                  <a:lnTo>
                    <a:pt x="26" y="100"/>
                  </a:lnTo>
                  <a:lnTo>
                    <a:pt x="22" y="96"/>
                  </a:lnTo>
                  <a:lnTo>
                    <a:pt x="16" y="88"/>
                  </a:lnTo>
                  <a:lnTo>
                    <a:pt x="12" y="74"/>
                  </a:lnTo>
                  <a:lnTo>
                    <a:pt x="10" y="58"/>
                  </a:lnTo>
                  <a:lnTo>
                    <a:pt x="8" y="38"/>
                  </a:lnTo>
                  <a:lnTo>
                    <a:pt x="8" y="0"/>
                  </a:ln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5" name="Freeform 27"/>
            <p:cNvSpPr/>
            <p:nvPr/>
          </p:nvSpPr>
          <p:spPr bwMode="auto">
            <a:xfrm>
              <a:off x="2660650" y="5521325"/>
              <a:ext cx="203200" cy="279400"/>
            </a:xfrm>
            <a:custGeom>
              <a:avLst/>
              <a:gdLst>
                <a:gd name="T0" fmla="*/ 8 w 128"/>
                <a:gd name="T1" fmla="*/ 0 h 176"/>
                <a:gd name="T2" fmla="*/ 8 w 128"/>
                <a:gd name="T3" fmla="*/ 0 h 176"/>
                <a:gd name="T4" fmla="*/ 6 w 128"/>
                <a:gd name="T5" fmla="*/ 14 h 176"/>
                <a:gd name="T6" fmla="*/ 2 w 128"/>
                <a:gd name="T7" fmla="*/ 48 h 176"/>
                <a:gd name="T8" fmla="*/ 0 w 128"/>
                <a:gd name="T9" fmla="*/ 68 h 176"/>
                <a:gd name="T10" fmla="*/ 0 w 128"/>
                <a:gd name="T11" fmla="*/ 86 h 176"/>
                <a:gd name="T12" fmla="*/ 2 w 128"/>
                <a:gd name="T13" fmla="*/ 104 h 176"/>
                <a:gd name="T14" fmla="*/ 4 w 128"/>
                <a:gd name="T15" fmla="*/ 110 h 176"/>
                <a:gd name="T16" fmla="*/ 8 w 128"/>
                <a:gd name="T17" fmla="*/ 116 h 176"/>
                <a:gd name="T18" fmla="*/ 8 w 128"/>
                <a:gd name="T19" fmla="*/ 116 h 176"/>
                <a:gd name="T20" fmla="*/ 12 w 128"/>
                <a:gd name="T21" fmla="*/ 120 h 176"/>
                <a:gd name="T22" fmla="*/ 16 w 128"/>
                <a:gd name="T23" fmla="*/ 122 h 176"/>
                <a:gd name="T24" fmla="*/ 22 w 128"/>
                <a:gd name="T25" fmla="*/ 122 h 176"/>
                <a:gd name="T26" fmla="*/ 28 w 128"/>
                <a:gd name="T27" fmla="*/ 122 h 176"/>
                <a:gd name="T28" fmla="*/ 44 w 128"/>
                <a:gd name="T29" fmla="*/ 118 h 176"/>
                <a:gd name="T30" fmla="*/ 58 w 128"/>
                <a:gd name="T31" fmla="*/ 114 h 176"/>
                <a:gd name="T32" fmla="*/ 74 w 128"/>
                <a:gd name="T33" fmla="*/ 110 h 176"/>
                <a:gd name="T34" fmla="*/ 86 w 128"/>
                <a:gd name="T35" fmla="*/ 108 h 176"/>
                <a:gd name="T36" fmla="*/ 92 w 128"/>
                <a:gd name="T37" fmla="*/ 108 h 176"/>
                <a:gd name="T38" fmla="*/ 96 w 128"/>
                <a:gd name="T39" fmla="*/ 108 h 176"/>
                <a:gd name="T40" fmla="*/ 100 w 128"/>
                <a:gd name="T41" fmla="*/ 110 h 176"/>
                <a:gd name="T42" fmla="*/ 102 w 128"/>
                <a:gd name="T43" fmla="*/ 116 h 176"/>
                <a:gd name="T44" fmla="*/ 102 w 128"/>
                <a:gd name="T45" fmla="*/ 116 h 176"/>
                <a:gd name="T46" fmla="*/ 102 w 128"/>
                <a:gd name="T47" fmla="*/ 126 h 176"/>
                <a:gd name="T48" fmla="*/ 102 w 128"/>
                <a:gd name="T49" fmla="*/ 134 h 176"/>
                <a:gd name="T50" fmla="*/ 100 w 128"/>
                <a:gd name="T51" fmla="*/ 144 h 176"/>
                <a:gd name="T52" fmla="*/ 96 w 128"/>
                <a:gd name="T53" fmla="*/ 152 h 176"/>
                <a:gd name="T54" fmla="*/ 88 w 128"/>
                <a:gd name="T55" fmla="*/ 160 h 176"/>
                <a:gd name="T56" fmla="*/ 74 w 128"/>
                <a:gd name="T57" fmla="*/ 166 h 176"/>
                <a:gd name="T58" fmla="*/ 58 w 128"/>
                <a:gd name="T59" fmla="*/ 172 h 176"/>
                <a:gd name="T60" fmla="*/ 38 w 128"/>
                <a:gd name="T61" fmla="*/ 176 h 176"/>
                <a:gd name="T62" fmla="*/ 38 w 128"/>
                <a:gd name="T63" fmla="*/ 176 h 176"/>
                <a:gd name="T64" fmla="*/ 52 w 128"/>
                <a:gd name="T65" fmla="*/ 174 h 176"/>
                <a:gd name="T66" fmla="*/ 66 w 128"/>
                <a:gd name="T67" fmla="*/ 172 h 176"/>
                <a:gd name="T68" fmla="*/ 82 w 128"/>
                <a:gd name="T69" fmla="*/ 170 h 176"/>
                <a:gd name="T70" fmla="*/ 100 w 128"/>
                <a:gd name="T71" fmla="*/ 166 h 176"/>
                <a:gd name="T72" fmla="*/ 114 w 128"/>
                <a:gd name="T73" fmla="*/ 158 h 176"/>
                <a:gd name="T74" fmla="*/ 120 w 128"/>
                <a:gd name="T75" fmla="*/ 154 h 176"/>
                <a:gd name="T76" fmla="*/ 124 w 128"/>
                <a:gd name="T77" fmla="*/ 148 h 176"/>
                <a:gd name="T78" fmla="*/ 126 w 128"/>
                <a:gd name="T79" fmla="*/ 144 h 176"/>
                <a:gd name="T80" fmla="*/ 128 w 128"/>
                <a:gd name="T81" fmla="*/ 136 h 176"/>
                <a:gd name="T82" fmla="*/ 128 w 128"/>
                <a:gd name="T83" fmla="*/ 136 h 176"/>
                <a:gd name="T84" fmla="*/ 126 w 128"/>
                <a:gd name="T85" fmla="*/ 118 h 176"/>
                <a:gd name="T86" fmla="*/ 122 w 128"/>
                <a:gd name="T87" fmla="*/ 102 h 176"/>
                <a:gd name="T88" fmla="*/ 118 w 128"/>
                <a:gd name="T89" fmla="*/ 96 h 176"/>
                <a:gd name="T90" fmla="*/ 114 w 128"/>
                <a:gd name="T91" fmla="*/ 92 h 176"/>
                <a:gd name="T92" fmla="*/ 110 w 128"/>
                <a:gd name="T93" fmla="*/ 88 h 176"/>
                <a:gd name="T94" fmla="*/ 104 w 128"/>
                <a:gd name="T95" fmla="*/ 86 h 176"/>
                <a:gd name="T96" fmla="*/ 92 w 128"/>
                <a:gd name="T97" fmla="*/ 84 h 176"/>
                <a:gd name="T98" fmla="*/ 76 w 128"/>
                <a:gd name="T99" fmla="*/ 86 h 176"/>
                <a:gd name="T100" fmla="*/ 60 w 128"/>
                <a:gd name="T101" fmla="*/ 90 h 176"/>
                <a:gd name="T102" fmla="*/ 42 w 128"/>
                <a:gd name="T103" fmla="*/ 98 h 176"/>
                <a:gd name="T104" fmla="*/ 42 w 128"/>
                <a:gd name="T105" fmla="*/ 98 h 176"/>
                <a:gd name="T106" fmla="*/ 36 w 128"/>
                <a:gd name="T107" fmla="*/ 100 h 176"/>
                <a:gd name="T108" fmla="*/ 32 w 128"/>
                <a:gd name="T109" fmla="*/ 100 h 176"/>
                <a:gd name="T110" fmla="*/ 26 w 128"/>
                <a:gd name="T111" fmla="*/ 100 h 176"/>
                <a:gd name="T112" fmla="*/ 22 w 128"/>
                <a:gd name="T113" fmla="*/ 96 h 176"/>
                <a:gd name="T114" fmla="*/ 16 w 128"/>
                <a:gd name="T115" fmla="*/ 88 h 176"/>
                <a:gd name="T116" fmla="*/ 12 w 128"/>
                <a:gd name="T117" fmla="*/ 74 h 176"/>
                <a:gd name="T118" fmla="*/ 10 w 128"/>
                <a:gd name="T119" fmla="*/ 58 h 176"/>
                <a:gd name="T120" fmla="*/ 8 w 128"/>
                <a:gd name="T121" fmla="*/ 38 h 176"/>
                <a:gd name="T122" fmla="*/ 8 w 128"/>
                <a:gd name="T12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 h="176">
                  <a:moveTo>
                    <a:pt x="8" y="0"/>
                  </a:moveTo>
                  <a:lnTo>
                    <a:pt x="8" y="0"/>
                  </a:lnTo>
                  <a:lnTo>
                    <a:pt x="6" y="14"/>
                  </a:lnTo>
                  <a:lnTo>
                    <a:pt x="2" y="48"/>
                  </a:lnTo>
                  <a:lnTo>
                    <a:pt x="0" y="68"/>
                  </a:lnTo>
                  <a:lnTo>
                    <a:pt x="0" y="86"/>
                  </a:lnTo>
                  <a:lnTo>
                    <a:pt x="2" y="104"/>
                  </a:lnTo>
                  <a:lnTo>
                    <a:pt x="4" y="110"/>
                  </a:lnTo>
                  <a:lnTo>
                    <a:pt x="8" y="116"/>
                  </a:lnTo>
                  <a:lnTo>
                    <a:pt x="8" y="116"/>
                  </a:lnTo>
                  <a:lnTo>
                    <a:pt x="12" y="120"/>
                  </a:lnTo>
                  <a:lnTo>
                    <a:pt x="16" y="122"/>
                  </a:lnTo>
                  <a:lnTo>
                    <a:pt x="22" y="122"/>
                  </a:lnTo>
                  <a:lnTo>
                    <a:pt x="28" y="122"/>
                  </a:lnTo>
                  <a:lnTo>
                    <a:pt x="44" y="118"/>
                  </a:lnTo>
                  <a:lnTo>
                    <a:pt x="58" y="114"/>
                  </a:lnTo>
                  <a:lnTo>
                    <a:pt x="74" y="110"/>
                  </a:lnTo>
                  <a:lnTo>
                    <a:pt x="86" y="108"/>
                  </a:lnTo>
                  <a:lnTo>
                    <a:pt x="92" y="108"/>
                  </a:lnTo>
                  <a:lnTo>
                    <a:pt x="96" y="108"/>
                  </a:lnTo>
                  <a:lnTo>
                    <a:pt x="100" y="110"/>
                  </a:lnTo>
                  <a:lnTo>
                    <a:pt x="102" y="116"/>
                  </a:lnTo>
                  <a:lnTo>
                    <a:pt x="102" y="116"/>
                  </a:lnTo>
                  <a:lnTo>
                    <a:pt x="102" y="126"/>
                  </a:lnTo>
                  <a:lnTo>
                    <a:pt x="102" y="134"/>
                  </a:lnTo>
                  <a:lnTo>
                    <a:pt x="100" y="144"/>
                  </a:lnTo>
                  <a:lnTo>
                    <a:pt x="96" y="152"/>
                  </a:lnTo>
                  <a:lnTo>
                    <a:pt x="88" y="160"/>
                  </a:lnTo>
                  <a:lnTo>
                    <a:pt x="74" y="166"/>
                  </a:lnTo>
                  <a:lnTo>
                    <a:pt x="58" y="172"/>
                  </a:lnTo>
                  <a:lnTo>
                    <a:pt x="38" y="176"/>
                  </a:lnTo>
                  <a:lnTo>
                    <a:pt x="38" y="176"/>
                  </a:lnTo>
                  <a:lnTo>
                    <a:pt x="52" y="174"/>
                  </a:lnTo>
                  <a:lnTo>
                    <a:pt x="66" y="172"/>
                  </a:lnTo>
                  <a:lnTo>
                    <a:pt x="82" y="170"/>
                  </a:lnTo>
                  <a:lnTo>
                    <a:pt x="100" y="166"/>
                  </a:lnTo>
                  <a:lnTo>
                    <a:pt x="114" y="158"/>
                  </a:lnTo>
                  <a:lnTo>
                    <a:pt x="120" y="154"/>
                  </a:lnTo>
                  <a:lnTo>
                    <a:pt x="124" y="148"/>
                  </a:lnTo>
                  <a:lnTo>
                    <a:pt x="126" y="144"/>
                  </a:lnTo>
                  <a:lnTo>
                    <a:pt x="128" y="136"/>
                  </a:lnTo>
                  <a:lnTo>
                    <a:pt x="128" y="136"/>
                  </a:lnTo>
                  <a:lnTo>
                    <a:pt x="126" y="118"/>
                  </a:lnTo>
                  <a:lnTo>
                    <a:pt x="122" y="102"/>
                  </a:lnTo>
                  <a:lnTo>
                    <a:pt x="118" y="96"/>
                  </a:lnTo>
                  <a:lnTo>
                    <a:pt x="114" y="92"/>
                  </a:lnTo>
                  <a:lnTo>
                    <a:pt x="110" y="88"/>
                  </a:lnTo>
                  <a:lnTo>
                    <a:pt x="104" y="86"/>
                  </a:lnTo>
                  <a:lnTo>
                    <a:pt x="92" y="84"/>
                  </a:lnTo>
                  <a:lnTo>
                    <a:pt x="76" y="86"/>
                  </a:lnTo>
                  <a:lnTo>
                    <a:pt x="60" y="90"/>
                  </a:lnTo>
                  <a:lnTo>
                    <a:pt x="42" y="98"/>
                  </a:lnTo>
                  <a:lnTo>
                    <a:pt x="42" y="98"/>
                  </a:lnTo>
                  <a:lnTo>
                    <a:pt x="36" y="100"/>
                  </a:lnTo>
                  <a:lnTo>
                    <a:pt x="32" y="100"/>
                  </a:lnTo>
                  <a:lnTo>
                    <a:pt x="26" y="100"/>
                  </a:lnTo>
                  <a:lnTo>
                    <a:pt x="22" y="96"/>
                  </a:lnTo>
                  <a:lnTo>
                    <a:pt x="16" y="88"/>
                  </a:lnTo>
                  <a:lnTo>
                    <a:pt x="12" y="74"/>
                  </a:lnTo>
                  <a:lnTo>
                    <a:pt x="10" y="58"/>
                  </a:lnTo>
                  <a:lnTo>
                    <a:pt x="8" y="3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6" name="Freeform 28"/>
            <p:cNvSpPr/>
            <p:nvPr/>
          </p:nvSpPr>
          <p:spPr bwMode="auto">
            <a:xfrm>
              <a:off x="2387600" y="5578475"/>
              <a:ext cx="85725" cy="123825"/>
            </a:xfrm>
            <a:custGeom>
              <a:avLst/>
              <a:gdLst>
                <a:gd name="T0" fmla="*/ 54 w 54"/>
                <a:gd name="T1" fmla="*/ 34 h 78"/>
                <a:gd name="T2" fmla="*/ 54 w 54"/>
                <a:gd name="T3" fmla="*/ 34 h 78"/>
                <a:gd name="T4" fmla="*/ 54 w 54"/>
                <a:gd name="T5" fmla="*/ 50 h 78"/>
                <a:gd name="T6" fmla="*/ 52 w 54"/>
                <a:gd name="T7" fmla="*/ 64 h 78"/>
                <a:gd name="T8" fmla="*/ 48 w 54"/>
                <a:gd name="T9" fmla="*/ 68 h 78"/>
                <a:gd name="T10" fmla="*/ 46 w 54"/>
                <a:gd name="T11" fmla="*/ 74 h 78"/>
                <a:gd name="T12" fmla="*/ 40 w 54"/>
                <a:gd name="T13" fmla="*/ 76 h 78"/>
                <a:gd name="T14" fmla="*/ 36 w 54"/>
                <a:gd name="T15" fmla="*/ 78 h 78"/>
                <a:gd name="T16" fmla="*/ 36 w 54"/>
                <a:gd name="T17" fmla="*/ 78 h 78"/>
                <a:gd name="T18" fmla="*/ 30 w 54"/>
                <a:gd name="T19" fmla="*/ 78 h 78"/>
                <a:gd name="T20" fmla="*/ 24 w 54"/>
                <a:gd name="T21" fmla="*/ 78 h 78"/>
                <a:gd name="T22" fmla="*/ 20 w 54"/>
                <a:gd name="T23" fmla="*/ 74 h 78"/>
                <a:gd name="T24" fmla="*/ 14 w 54"/>
                <a:gd name="T25" fmla="*/ 70 h 78"/>
                <a:gd name="T26" fmla="*/ 6 w 54"/>
                <a:gd name="T27" fmla="*/ 60 h 78"/>
                <a:gd name="T28" fmla="*/ 2 w 54"/>
                <a:gd name="T29" fmla="*/ 44 h 78"/>
                <a:gd name="T30" fmla="*/ 2 w 54"/>
                <a:gd name="T31" fmla="*/ 44 h 78"/>
                <a:gd name="T32" fmla="*/ 0 w 54"/>
                <a:gd name="T33" fmla="*/ 28 h 78"/>
                <a:gd name="T34" fmla="*/ 4 w 54"/>
                <a:gd name="T35" fmla="*/ 16 h 78"/>
                <a:gd name="T36" fmla="*/ 6 w 54"/>
                <a:gd name="T37" fmla="*/ 10 h 78"/>
                <a:gd name="T38" fmla="*/ 10 w 54"/>
                <a:gd name="T39" fmla="*/ 6 h 78"/>
                <a:gd name="T40" fmla="*/ 14 w 54"/>
                <a:gd name="T41" fmla="*/ 2 h 78"/>
                <a:gd name="T42" fmla="*/ 20 w 54"/>
                <a:gd name="T43" fmla="*/ 0 h 78"/>
                <a:gd name="T44" fmla="*/ 20 w 54"/>
                <a:gd name="T45" fmla="*/ 0 h 78"/>
                <a:gd name="T46" fmla="*/ 26 w 54"/>
                <a:gd name="T47" fmla="*/ 0 h 78"/>
                <a:gd name="T48" fmla="*/ 30 w 54"/>
                <a:gd name="T49" fmla="*/ 0 h 78"/>
                <a:gd name="T50" fmla="*/ 36 w 54"/>
                <a:gd name="T51" fmla="*/ 4 h 78"/>
                <a:gd name="T52" fmla="*/ 40 w 54"/>
                <a:gd name="T53" fmla="*/ 8 h 78"/>
                <a:gd name="T54" fmla="*/ 48 w 54"/>
                <a:gd name="T55" fmla="*/ 20 h 78"/>
                <a:gd name="T56" fmla="*/ 54 w 54"/>
                <a:gd name="T57"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78">
                  <a:moveTo>
                    <a:pt x="54" y="34"/>
                  </a:moveTo>
                  <a:lnTo>
                    <a:pt x="54" y="34"/>
                  </a:lnTo>
                  <a:lnTo>
                    <a:pt x="54" y="50"/>
                  </a:lnTo>
                  <a:lnTo>
                    <a:pt x="52" y="64"/>
                  </a:lnTo>
                  <a:lnTo>
                    <a:pt x="48" y="68"/>
                  </a:lnTo>
                  <a:lnTo>
                    <a:pt x="46" y="74"/>
                  </a:lnTo>
                  <a:lnTo>
                    <a:pt x="40" y="76"/>
                  </a:lnTo>
                  <a:lnTo>
                    <a:pt x="36" y="78"/>
                  </a:lnTo>
                  <a:lnTo>
                    <a:pt x="36" y="78"/>
                  </a:lnTo>
                  <a:lnTo>
                    <a:pt x="30" y="78"/>
                  </a:lnTo>
                  <a:lnTo>
                    <a:pt x="24" y="78"/>
                  </a:lnTo>
                  <a:lnTo>
                    <a:pt x="20" y="74"/>
                  </a:lnTo>
                  <a:lnTo>
                    <a:pt x="14" y="70"/>
                  </a:lnTo>
                  <a:lnTo>
                    <a:pt x="6" y="60"/>
                  </a:lnTo>
                  <a:lnTo>
                    <a:pt x="2" y="44"/>
                  </a:lnTo>
                  <a:lnTo>
                    <a:pt x="2" y="44"/>
                  </a:lnTo>
                  <a:lnTo>
                    <a:pt x="0" y="28"/>
                  </a:lnTo>
                  <a:lnTo>
                    <a:pt x="4" y="16"/>
                  </a:lnTo>
                  <a:lnTo>
                    <a:pt x="6" y="10"/>
                  </a:lnTo>
                  <a:lnTo>
                    <a:pt x="10" y="6"/>
                  </a:lnTo>
                  <a:lnTo>
                    <a:pt x="14" y="2"/>
                  </a:lnTo>
                  <a:lnTo>
                    <a:pt x="20" y="0"/>
                  </a:lnTo>
                  <a:lnTo>
                    <a:pt x="20" y="0"/>
                  </a:lnTo>
                  <a:lnTo>
                    <a:pt x="26" y="0"/>
                  </a:lnTo>
                  <a:lnTo>
                    <a:pt x="30" y="0"/>
                  </a:lnTo>
                  <a:lnTo>
                    <a:pt x="36" y="4"/>
                  </a:lnTo>
                  <a:lnTo>
                    <a:pt x="40" y="8"/>
                  </a:lnTo>
                  <a:lnTo>
                    <a:pt x="48" y="20"/>
                  </a:lnTo>
                  <a:lnTo>
                    <a:pt x="54" y="34"/>
                  </a:lnTo>
                  <a:close/>
                </a:path>
              </a:pathLst>
            </a:custGeom>
            <a:solidFill>
              <a:srgbClr val="1B130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7" name="Freeform 29"/>
            <p:cNvSpPr/>
            <p:nvPr/>
          </p:nvSpPr>
          <p:spPr bwMode="auto">
            <a:xfrm>
              <a:off x="2387600" y="5578475"/>
              <a:ext cx="85725" cy="123825"/>
            </a:xfrm>
            <a:custGeom>
              <a:avLst/>
              <a:gdLst>
                <a:gd name="T0" fmla="*/ 54 w 54"/>
                <a:gd name="T1" fmla="*/ 34 h 78"/>
                <a:gd name="T2" fmla="*/ 54 w 54"/>
                <a:gd name="T3" fmla="*/ 34 h 78"/>
                <a:gd name="T4" fmla="*/ 54 w 54"/>
                <a:gd name="T5" fmla="*/ 50 h 78"/>
                <a:gd name="T6" fmla="*/ 52 w 54"/>
                <a:gd name="T7" fmla="*/ 64 h 78"/>
                <a:gd name="T8" fmla="*/ 48 w 54"/>
                <a:gd name="T9" fmla="*/ 68 h 78"/>
                <a:gd name="T10" fmla="*/ 46 w 54"/>
                <a:gd name="T11" fmla="*/ 74 h 78"/>
                <a:gd name="T12" fmla="*/ 40 w 54"/>
                <a:gd name="T13" fmla="*/ 76 h 78"/>
                <a:gd name="T14" fmla="*/ 36 w 54"/>
                <a:gd name="T15" fmla="*/ 78 h 78"/>
                <a:gd name="T16" fmla="*/ 36 w 54"/>
                <a:gd name="T17" fmla="*/ 78 h 78"/>
                <a:gd name="T18" fmla="*/ 30 w 54"/>
                <a:gd name="T19" fmla="*/ 78 h 78"/>
                <a:gd name="T20" fmla="*/ 24 w 54"/>
                <a:gd name="T21" fmla="*/ 78 h 78"/>
                <a:gd name="T22" fmla="*/ 20 w 54"/>
                <a:gd name="T23" fmla="*/ 74 h 78"/>
                <a:gd name="T24" fmla="*/ 14 w 54"/>
                <a:gd name="T25" fmla="*/ 70 h 78"/>
                <a:gd name="T26" fmla="*/ 6 w 54"/>
                <a:gd name="T27" fmla="*/ 60 h 78"/>
                <a:gd name="T28" fmla="*/ 2 w 54"/>
                <a:gd name="T29" fmla="*/ 44 h 78"/>
                <a:gd name="T30" fmla="*/ 2 w 54"/>
                <a:gd name="T31" fmla="*/ 44 h 78"/>
                <a:gd name="T32" fmla="*/ 0 w 54"/>
                <a:gd name="T33" fmla="*/ 28 h 78"/>
                <a:gd name="T34" fmla="*/ 4 w 54"/>
                <a:gd name="T35" fmla="*/ 16 h 78"/>
                <a:gd name="T36" fmla="*/ 6 w 54"/>
                <a:gd name="T37" fmla="*/ 10 h 78"/>
                <a:gd name="T38" fmla="*/ 10 w 54"/>
                <a:gd name="T39" fmla="*/ 6 h 78"/>
                <a:gd name="T40" fmla="*/ 14 w 54"/>
                <a:gd name="T41" fmla="*/ 2 h 78"/>
                <a:gd name="T42" fmla="*/ 20 w 54"/>
                <a:gd name="T43" fmla="*/ 0 h 78"/>
                <a:gd name="T44" fmla="*/ 20 w 54"/>
                <a:gd name="T45" fmla="*/ 0 h 78"/>
                <a:gd name="T46" fmla="*/ 26 w 54"/>
                <a:gd name="T47" fmla="*/ 0 h 78"/>
                <a:gd name="T48" fmla="*/ 30 w 54"/>
                <a:gd name="T49" fmla="*/ 0 h 78"/>
                <a:gd name="T50" fmla="*/ 36 w 54"/>
                <a:gd name="T51" fmla="*/ 4 h 78"/>
                <a:gd name="T52" fmla="*/ 40 w 54"/>
                <a:gd name="T53" fmla="*/ 8 h 78"/>
                <a:gd name="T54" fmla="*/ 48 w 54"/>
                <a:gd name="T55" fmla="*/ 20 h 78"/>
                <a:gd name="T56" fmla="*/ 54 w 54"/>
                <a:gd name="T57"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78">
                  <a:moveTo>
                    <a:pt x="54" y="34"/>
                  </a:moveTo>
                  <a:lnTo>
                    <a:pt x="54" y="34"/>
                  </a:lnTo>
                  <a:lnTo>
                    <a:pt x="54" y="50"/>
                  </a:lnTo>
                  <a:lnTo>
                    <a:pt x="52" y="64"/>
                  </a:lnTo>
                  <a:lnTo>
                    <a:pt x="48" y="68"/>
                  </a:lnTo>
                  <a:lnTo>
                    <a:pt x="46" y="74"/>
                  </a:lnTo>
                  <a:lnTo>
                    <a:pt x="40" y="76"/>
                  </a:lnTo>
                  <a:lnTo>
                    <a:pt x="36" y="78"/>
                  </a:lnTo>
                  <a:lnTo>
                    <a:pt x="36" y="78"/>
                  </a:lnTo>
                  <a:lnTo>
                    <a:pt x="30" y="78"/>
                  </a:lnTo>
                  <a:lnTo>
                    <a:pt x="24" y="78"/>
                  </a:lnTo>
                  <a:lnTo>
                    <a:pt x="20" y="74"/>
                  </a:lnTo>
                  <a:lnTo>
                    <a:pt x="14" y="70"/>
                  </a:lnTo>
                  <a:lnTo>
                    <a:pt x="6" y="60"/>
                  </a:lnTo>
                  <a:lnTo>
                    <a:pt x="2" y="44"/>
                  </a:lnTo>
                  <a:lnTo>
                    <a:pt x="2" y="44"/>
                  </a:lnTo>
                  <a:lnTo>
                    <a:pt x="0" y="28"/>
                  </a:lnTo>
                  <a:lnTo>
                    <a:pt x="4" y="16"/>
                  </a:lnTo>
                  <a:lnTo>
                    <a:pt x="6" y="10"/>
                  </a:lnTo>
                  <a:lnTo>
                    <a:pt x="10" y="6"/>
                  </a:lnTo>
                  <a:lnTo>
                    <a:pt x="14" y="2"/>
                  </a:lnTo>
                  <a:lnTo>
                    <a:pt x="20" y="0"/>
                  </a:lnTo>
                  <a:lnTo>
                    <a:pt x="20" y="0"/>
                  </a:lnTo>
                  <a:lnTo>
                    <a:pt x="26" y="0"/>
                  </a:lnTo>
                  <a:lnTo>
                    <a:pt x="30" y="0"/>
                  </a:lnTo>
                  <a:lnTo>
                    <a:pt x="36" y="4"/>
                  </a:lnTo>
                  <a:lnTo>
                    <a:pt x="40" y="8"/>
                  </a:lnTo>
                  <a:lnTo>
                    <a:pt x="48" y="20"/>
                  </a:lnTo>
                  <a:lnTo>
                    <a:pt x="54" y="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8" name="Freeform 30"/>
            <p:cNvSpPr/>
            <p:nvPr/>
          </p:nvSpPr>
          <p:spPr bwMode="auto">
            <a:xfrm>
              <a:off x="2752725" y="5521325"/>
              <a:ext cx="79375" cy="111125"/>
            </a:xfrm>
            <a:custGeom>
              <a:avLst/>
              <a:gdLst>
                <a:gd name="T0" fmla="*/ 48 w 50"/>
                <a:gd name="T1" fmla="*/ 30 h 70"/>
                <a:gd name="T2" fmla="*/ 48 w 50"/>
                <a:gd name="T3" fmla="*/ 30 h 70"/>
                <a:gd name="T4" fmla="*/ 50 w 50"/>
                <a:gd name="T5" fmla="*/ 44 h 70"/>
                <a:gd name="T6" fmla="*/ 46 w 50"/>
                <a:gd name="T7" fmla="*/ 58 h 70"/>
                <a:gd name="T8" fmla="*/ 40 w 50"/>
                <a:gd name="T9" fmla="*/ 66 h 70"/>
                <a:gd name="T10" fmla="*/ 36 w 50"/>
                <a:gd name="T11" fmla="*/ 68 h 70"/>
                <a:gd name="T12" fmla="*/ 32 w 50"/>
                <a:gd name="T13" fmla="*/ 70 h 70"/>
                <a:gd name="T14" fmla="*/ 32 w 50"/>
                <a:gd name="T15" fmla="*/ 70 h 70"/>
                <a:gd name="T16" fmla="*/ 28 w 50"/>
                <a:gd name="T17" fmla="*/ 70 h 70"/>
                <a:gd name="T18" fmla="*/ 22 w 50"/>
                <a:gd name="T19" fmla="*/ 70 h 70"/>
                <a:gd name="T20" fmla="*/ 14 w 50"/>
                <a:gd name="T21" fmla="*/ 64 h 70"/>
                <a:gd name="T22" fmla="*/ 6 w 50"/>
                <a:gd name="T23" fmla="*/ 54 h 70"/>
                <a:gd name="T24" fmla="*/ 2 w 50"/>
                <a:gd name="T25" fmla="*/ 40 h 70"/>
                <a:gd name="T26" fmla="*/ 2 w 50"/>
                <a:gd name="T27" fmla="*/ 40 h 70"/>
                <a:gd name="T28" fmla="*/ 0 w 50"/>
                <a:gd name="T29" fmla="*/ 26 h 70"/>
                <a:gd name="T30" fmla="*/ 4 w 50"/>
                <a:gd name="T31" fmla="*/ 14 h 70"/>
                <a:gd name="T32" fmla="*/ 10 w 50"/>
                <a:gd name="T33" fmla="*/ 6 h 70"/>
                <a:gd name="T34" fmla="*/ 14 w 50"/>
                <a:gd name="T35" fmla="*/ 2 h 70"/>
                <a:gd name="T36" fmla="*/ 18 w 50"/>
                <a:gd name="T37" fmla="*/ 0 h 70"/>
                <a:gd name="T38" fmla="*/ 18 w 50"/>
                <a:gd name="T39" fmla="*/ 0 h 70"/>
                <a:gd name="T40" fmla="*/ 22 w 50"/>
                <a:gd name="T41" fmla="*/ 0 h 70"/>
                <a:gd name="T42" fmla="*/ 28 w 50"/>
                <a:gd name="T43" fmla="*/ 2 h 70"/>
                <a:gd name="T44" fmla="*/ 36 w 50"/>
                <a:gd name="T45" fmla="*/ 8 h 70"/>
                <a:gd name="T46" fmla="*/ 44 w 50"/>
                <a:gd name="T47" fmla="*/ 18 h 70"/>
                <a:gd name="T48" fmla="*/ 48 w 50"/>
                <a:gd name="T49" fmla="*/ 3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70">
                  <a:moveTo>
                    <a:pt x="48" y="30"/>
                  </a:moveTo>
                  <a:lnTo>
                    <a:pt x="48" y="30"/>
                  </a:lnTo>
                  <a:lnTo>
                    <a:pt x="50" y="44"/>
                  </a:lnTo>
                  <a:lnTo>
                    <a:pt x="46" y="58"/>
                  </a:lnTo>
                  <a:lnTo>
                    <a:pt x="40" y="66"/>
                  </a:lnTo>
                  <a:lnTo>
                    <a:pt x="36" y="68"/>
                  </a:lnTo>
                  <a:lnTo>
                    <a:pt x="32" y="70"/>
                  </a:lnTo>
                  <a:lnTo>
                    <a:pt x="32" y="70"/>
                  </a:lnTo>
                  <a:lnTo>
                    <a:pt x="28" y="70"/>
                  </a:lnTo>
                  <a:lnTo>
                    <a:pt x="22" y="70"/>
                  </a:lnTo>
                  <a:lnTo>
                    <a:pt x="14" y="64"/>
                  </a:lnTo>
                  <a:lnTo>
                    <a:pt x="6" y="54"/>
                  </a:lnTo>
                  <a:lnTo>
                    <a:pt x="2" y="40"/>
                  </a:lnTo>
                  <a:lnTo>
                    <a:pt x="2" y="40"/>
                  </a:lnTo>
                  <a:lnTo>
                    <a:pt x="0" y="26"/>
                  </a:lnTo>
                  <a:lnTo>
                    <a:pt x="4" y="14"/>
                  </a:lnTo>
                  <a:lnTo>
                    <a:pt x="10" y="6"/>
                  </a:lnTo>
                  <a:lnTo>
                    <a:pt x="14" y="2"/>
                  </a:lnTo>
                  <a:lnTo>
                    <a:pt x="18" y="0"/>
                  </a:lnTo>
                  <a:lnTo>
                    <a:pt x="18" y="0"/>
                  </a:lnTo>
                  <a:lnTo>
                    <a:pt x="22" y="0"/>
                  </a:lnTo>
                  <a:lnTo>
                    <a:pt x="28" y="2"/>
                  </a:lnTo>
                  <a:lnTo>
                    <a:pt x="36" y="8"/>
                  </a:lnTo>
                  <a:lnTo>
                    <a:pt x="44" y="18"/>
                  </a:lnTo>
                  <a:lnTo>
                    <a:pt x="48" y="30"/>
                  </a:lnTo>
                  <a:close/>
                </a:path>
              </a:pathLst>
            </a:custGeom>
            <a:solidFill>
              <a:srgbClr val="1B130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29" name="Freeform 31"/>
            <p:cNvSpPr/>
            <p:nvPr/>
          </p:nvSpPr>
          <p:spPr bwMode="auto">
            <a:xfrm>
              <a:off x="2752725" y="5521325"/>
              <a:ext cx="79375" cy="111125"/>
            </a:xfrm>
            <a:custGeom>
              <a:avLst/>
              <a:gdLst>
                <a:gd name="T0" fmla="*/ 48 w 50"/>
                <a:gd name="T1" fmla="*/ 30 h 70"/>
                <a:gd name="T2" fmla="*/ 48 w 50"/>
                <a:gd name="T3" fmla="*/ 30 h 70"/>
                <a:gd name="T4" fmla="*/ 50 w 50"/>
                <a:gd name="T5" fmla="*/ 44 h 70"/>
                <a:gd name="T6" fmla="*/ 46 w 50"/>
                <a:gd name="T7" fmla="*/ 58 h 70"/>
                <a:gd name="T8" fmla="*/ 40 w 50"/>
                <a:gd name="T9" fmla="*/ 66 h 70"/>
                <a:gd name="T10" fmla="*/ 36 w 50"/>
                <a:gd name="T11" fmla="*/ 68 h 70"/>
                <a:gd name="T12" fmla="*/ 32 w 50"/>
                <a:gd name="T13" fmla="*/ 70 h 70"/>
                <a:gd name="T14" fmla="*/ 32 w 50"/>
                <a:gd name="T15" fmla="*/ 70 h 70"/>
                <a:gd name="T16" fmla="*/ 28 w 50"/>
                <a:gd name="T17" fmla="*/ 70 h 70"/>
                <a:gd name="T18" fmla="*/ 22 w 50"/>
                <a:gd name="T19" fmla="*/ 70 h 70"/>
                <a:gd name="T20" fmla="*/ 14 w 50"/>
                <a:gd name="T21" fmla="*/ 64 h 70"/>
                <a:gd name="T22" fmla="*/ 6 w 50"/>
                <a:gd name="T23" fmla="*/ 54 h 70"/>
                <a:gd name="T24" fmla="*/ 2 w 50"/>
                <a:gd name="T25" fmla="*/ 40 h 70"/>
                <a:gd name="T26" fmla="*/ 2 w 50"/>
                <a:gd name="T27" fmla="*/ 40 h 70"/>
                <a:gd name="T28" fmla="*/ 0 w 50"/>
                <a:gd name="T29" fmla="*/ 26 h 70"/>
                <a:gd name="T30" fmla="*/ 4 w 50"/>
                <a:gd name="T31" fmla="*/ 14 h 70"/>
                <a:gd name="T32" fmla="*/ 10 w 50"/>
                <a:gd name="T33" fmla="*/ 6 h 70"/>
                <a:gd name="T34" fmla="*/ 14 w 50"/>
                <a:gd name="T35" fmla="*/ 2 h 70"/>
                <a:gd name="T36" fmla="*/ 18 w 50"/>
                <a:gd name="T37" fmla="*/ 0 h 70"/>
                <a:gd name="T38" fmla="*/ 18 w 50"/>
                <a:gd name="T39" fmla="*/ 0 h 70"/>
                <a:gd name="T40" fmla="*/ 22 w 50"/>
                <a:gd name="T41" fmla="*/ 0 h 70"/>
                <a:gd name="T42" fmla="*/ 28 w 50"/>
                <a:gd name="T43" fmla="*/ 2 h 70"/>
                <a:gd name="T44" fmla="*/ 36 w 50"/>
                <a:gd name="T45" fmla="*/ 8 h 70"/>
                <a:gd name="T46" fmla="*/ 44 w 50"/>
                <a:gd name="T47" fmla="*/ 18 h 70"/>
                <a:gd name="T48" fmla="*/ 48 w 50"/>
                <a:gd name="T49" fmla="*/ 3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0" h="70">
                  <a:moveTo>
                    <a:pt x="48" y="30"/>
                  </a:moveTo>
                  <a:lnTo>
                    <a:pt x="48" y="30"/>
                  </a:lnTo>
                  <a:lnTo>
                    <a:pt x="50" y="44"/>
                  </a:lnTo>
                  <a:lnTo>
                    <a:pt x="46" y="58"/>
                  </a:lnTo>
                  <a:lnTo>
                    <a:pt x="40" y="66"/>
                  </a:lnTo>
                  <a:lnTo>
                    <a:pt x="36" y="68"/>
                  </a:lnTo>
                  <a:lnTo>
                    <a:pt x="32" y="70"/>
                  </a:lnTo>
                  <a:lnTo>
                    <a:pt x="32" y="70"/>
                  </a:lnTo>
                  <a:lnTo>
                    <a:pt x="28" y="70"/>
                  </a:lnTo>
                  <a:lnTo>
                    <a:pt x="22" y="70"/>
                  </a:lnTo>
                  <a:lnTo>
                    <a:pt x="14" y="64"/>
                  </a:lnTo>
                  <a:lnTo>
                    <a:pt x="6" y="54"/>
                  </a:lnTo>
                  <a:lnTo>
                    <a:pt x="2" y="40"/>
                  </a:lnTo>
                  <a:lnTo>
                    <a:pt x="2" y="40"/>
                  </a:lnTo>
                  <a:lnTo>
                    <a:pt x="0" y="26"/>
                  </a:lnTo>
                  <a:lnTo>
                    <a:pt x="4" y="14"/>
                  </a:lnTo>
                  <a:lnTo>
                    <a:pt x="10" y="6"/>
                  </a:lnTo>
                  <a:lnTo>
                    <a:pt x="14" y="2"/>
                  </a:lnTo>
                  <a:lnTo>
                    <a:pt x="18" y="0"/>
                  </a:lnTo>
                  <a:lnTo>
                    <a:pt x="18" y="0"/>
                  </a:lnTo>
                  <a:lnTo>
                    <a:pt x="22" y="0"/>
                  </a:lnTo>
                  <a:lnTo>
                    <a:pt x="28" y="2"/>
                  </a:lnTo>
                  <a:lnTo>
                    <a:pt x="36" y="8"/>
                  </a:lnTo>
                  <a:lnTo>
                    <a:pt x="44" y="18"/>
                  </a:lnTo>
                  <a:lnTo>
                    <a:pt x="4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0" name="Freeform 32"/>
            <p:cNvSpPr/>
            <p:nvPr/>
          </p:nvSpPr>
          <p:spPr bwMode="auto">
            <a:xfrm>
              <a:off x="2279650" y="6200775"/>
              <a:ext cx="425450" cy="177800"/>
            </a:xfrm>
            <a:custGeom>
              <a:avLst/>
              <a:gdLst>
                <a:gd name="T0" fmla="*/ 0 w 268"/>
                <a:gd name="T1" fmla="*/ 4 h 112"/>
                <a:gd name="T2" fmla="*/ 0 w 268"/>
                <a:gd name="T3" fmla="*/ 4 h 112"/>
                <a:gd name="T4" fmla="*/ 18 w 268"/>
                <a:gd name="T5" fmla="*/ 26 h 112"/>
                <a:gd name="T6" fmla="*/ 40 w 268"/>
                <a:gd name="T7" fmla="*/ 48 h 112"/>
                <a:gd name="T8" fmla="*/ 62 w 268"/>
                <a:gd name="T9" fmla="*/ 66 h 112"/>
                <a:gd name="T10" fmla="*/ 86 w 268"/>
                <a:gd name="T11" fmla="*/ 84 h 112"/>
                <a:gd name="T12" fmla="*/ 114 w 268"/>
                <a:gd name="T13" fmla="*/ 98 h 112"/>
                <a:gd name="T14" fmla="*/ 128 w 268"/>
                <a:gd name="T15" fmla="*/ 102 h 112"/>
                <a:gd name="T16" fmla="*/ 142 w 268"/>
                <a:gd name="T17" fmla="*/ 108 h 112"/>
                <a:gd name="T18" fmla="*/ 156 w 268"/>
                <a:gd name="T19" fmla="*/ 110 h 112"/>
                <a:gd name="T20" fmla="*/ 170 w 268"/>
                <a:gd name="T21" fmla="*/ 112 h 112"/>
                <a:gd name="T22" fmla="*/ 186 w 268"/>
                <a:gd name="T23" fmla="*/ 112 h 112"/>
                <a:gd name="T24" fmla="*/ 202 w 268"/>
                <a:gd name="T25" fmla="*/ 110 h 112"/>
                <a:gd name="T26" fmla="*/ 202 w 268"/>
                <a:gd name="T27" fmla="*/ 110 h 112"/>
                <a:gd name="T28" fmla="*/ 222 w 268"/>
                <a:gd name="T29" fmla="*/ 106 h 112"/>
                <a:gd name="T30" fmla="*/ 238 w 268"/>
                <a:gd name="T31" fmla="*/ 98 h 112"/>
                <a:gd name="T32" fmla="*/ 254 w 268"/>
                <a:gd name="T33" fmla="*/ 90 h 112"/>
                <a:gd name="T34" fmla="*/ 268 w 268"/>
                <a:gd name="T35" fmla="*/ 78 h 112"/>
                <a:gd name="T36" fmla="*/ 268 w 268"/>
                <a:gd name="T37" fmla="*/ 78 h 112"/>
                <a:gd name="T38" fmla="*/ 256 w 268"/>
                <a:gd name="T39" fmla="*/ 62 h 112"/>
                <a:gd name="T40" fmla="*/ 240 w 268"/>
                <a:gd name="T41" fmla="*/ 50 h 112"/>
                <a:gd name="T42" fmla="*/ 224 w 268"/>
                <a:gd name="T43" fmla="*/ 38 h 112"/>
                <a:gd name="T44" fmla="*/ 208 w 268"/>
                <a:gd name="T45" fmla="*/ 28 h 112"/>
                <a:gd name="T46" fmla="*/ 190 w 268"/>
                <a:gd name="T47" fmla="*/ 20 h 112"/>
                <a:gd name="T48" fmla="*/ 172 w 268"/>
                <a:gd name="T49" fmla="*/ 14 h 112"/>
                <a:gd name="T50" fmla="*/ 154 w 268"/>
                <a:gd name="T51" fmla="*/ 8 h 112"/>
                <a:gd name="T52" fmla="*/ 134 w 268"/>
                <a:gd name="T53" fmla="*/ 4 h 112"/>
                <a:gd name="T54" fmla="*/ 98 w 268"/>
                <a:gd name="T55" fmla="*/ 0 h 112"/>
                <a:gd name="T56" fmla="*/ 62 w 268"/>
                <a:gd name="T57" fmla="*/ 0 h 112"/>
                <a:gd name="T58" fmla="*/ 28 w 268"/>
                <a:gd name="T59" fmla="*/ 2 h 112"/>
                <a:gd name="T60" fmla="*/ 0 w 268"/>
                <a:gd name="T61"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8" h="112">
                  <a:moveTo>
                    <a:pt x="0" y="4"/>
                  </a:moveTo>
                  <a:lnTo>
                    <a:pt x="0" y="4"/>
                  </a:lnTo>
                  <a:lnTo>
                    <a:pt x="18" y="26"/>
                  </a:lnTo>
                  <a:lnTo>
                    <a:pt x="40" y="48"/>
                  </a:lnTo>
                  <a:lnTo>
                    <a:pt x="62" y="66"/>
                  </a:lnTo>
                  <a:lnTo>
                    <a:pt x="86" y="84"/>
                  </a:lnTo>
                  <a:lnTo>
                    <a:pt x="114" y="98"/>
                  </a:lnTo>
                  <a:lnTo>
                    <a:pt x="128" y="102"/>
                  </a:lnTo>
                  <a:lnTo>
                    <a:pt x="142" y="108"/>
                  </a:lnTo>
                  <a:lnTo>
                    <a:pt x="156" y="110"/>
                  </a:lnTo>
                  <a:lnTo>
                    <a:pt x="170" y="112"/>
                  </a:lnTo>
                  <a:lnTo>
                    <a:pt x="186" y="112"/>
                  </a:lnTo>
                  <a:lnTo>
                    <a:pt x="202" y="110"/>
                  </a:lnTo>
                  <a:lnTo>
                    <a:pt x="202" y="110"/>
                  </a:lnTo>
                  <a:lnTo>
                    <a:pt x="222" y="106"/>
                  </a:lnTo>
                  <a:lnTo>
                    <a:pt x="238" y="98"/>
                  </a:lnTo>
                  <a:lnTo>
                    <a:pt x="254" y="90"/>
                  </a:lnTo>
                  <a:lnTo>
                    <a:pt x="268" y="78"/>
                  </a:lnTo>
                  <a:lnTo>
                    <a:pt x="268" y="78"/>
                  </a:lnTo>
                  <a:lnTo>
                    <a:pt x="256" y="62"/>
                  </a:lnTo>
                  <a:lnTo>
                    <a:pt x="240" y="50"/>
                  </a:lnTo>
                  <a:lnTo>
                    <a:pt x="224" y="38"/>
                  </a:lnTo>
                  <a:lnTo>
                    <a:pt x="208" y="28"/>
                  </a:lnTo>
                  <a:lnTo>
                    <a:pt x="190" y="20"/>
                  </a:lnTo>
                  <a:lnTo>
                    <a:pt x="172" y="14"/>
                  </a:lnTo>
                  <a:lnTo>
                    <a:pt x="154" y="8"/>
                  </a:lnTo>
                  <a:lnTo>
                    <a:pt x="134" y="4"/>
                  </a:lnTo>
                  <a:lnTo>
                    <a:pt x="98" y="0"/>
                  </a:lnTo>
                  <a:lnTo>
                    <a:pt x="62" y="0"/>
                  </a:lnTo>
                  <a:lnTo>
                    <a:pt x="28" y="2"/>
                  </a:lnTo>
                  <a:lnTo>
                    <a:pt x="0" y="4"/>
                  </a:lnTo>
                  <a:close/>
                </a:path>
              </a:pathLst>
            </a:custGeom>
            <a:solidFill>
              <a:srgbClr val="DA9089"/>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1" name="Freeform 33"/>
            <p:cNvSpPr/>
            <p:nvPr/>
          </p:nvSpPr>
          <p:spPr bwMode="auto">
            <a:xfrm>
              <a:off x="2279650" y="6200775"/>
              <a:ext cx="425450" cy="177800"/>
            </a:xfrm>
            <a:custGeom>
              <a:avLst/>
              <a:gdLst>
                <a:gd name="T0" fmla="*/ 0 w 268"/>
                <a:gd name="T1" fmla="*/ 4 h 112"/>
                <a:gd name="T2" fmla="*/ 0 w 268"/>
                <a:gd name="T3" fmla="*/ 4 h 112"/>
                <a:gd name="T4" fmla="*/ 18 w 268"/>
                <a:gd name="T5" fmla="*/ 26 h 112"/>
                <a:gd name="T6" fmla="*/ 40 w 268"/>
                <a:gd name="T7" fmla="*/ 48 h 112"/>
                <a:gd name="T8" fmla="*/ 62 w 268"/>
                <a:gd name="T9" fmla="*/ 66 h 112"/>
                <a:gd name="T10" fmla="*/ 86 w 268"/>
                <a:gd name="T11" fmla="*/ 84 h 112"/>
                <a:gd name="T12" fmla="*/ 114 w 268"/>
                <a:gd name="T13" fmla="*/ 98 h 112"/>
                <a:gd name="T14" fmla="*/ 128 w 268"/>
                <a:gd name="T15" fmla="*/ 102 h 112"/>
                <a:gd name="T16" fmla="*/ 142 w 268"/>
                <a:gd name="T17" fmla="*/ 108 h 112"/>
                <a:gd name="T18" fmla="*/ 156 w 268"/>
                <a:gd name="T19" fmla="*/ 110 h 112"/>
                <a:gd name="T20" fmla="*/ 170 w 268"/>
                <a:gd name="T21" fmla="*/ 112 h 112"/>
                <a:gd name="T22" fmla="*/ 186 w 268"/>
                <a:gd name="T23" fmla="*/ 112 h 112"/>
                <a:gd name="T24" fmla="*/ 202 w 268"/>
                <a:gd name="T25" fmla="*/ 110 h 112"/>
                <a:gd name="T26" fmla="*/ 202 w 268"/>
                <a:gd name="T27" fmla="*/ 110 h 112"/>
                <a:gd name="T28" fmla="*/ 222 w 268"/>
                <a:gd name="T29" fmla="*/ 106 h 112"/>
                <a:gd name="T30" fmla="*/ 238 w 268"/>
                <a:gd name="T31" fmla="*/ 98 h 112"/>
                <a:gd name="T32" fmla="*/ 254 w 268"/>
                <a:gd name="T33" fmla="*/ 90 h 112"/>
                <a:gd name="T34" fmla="*/ 268 w 268"/>
                <a:gd name="T35" fmla="*/ 78 h 112"/>
                <a:gd name="T36" fmla="*/ 268 w 268"/>
                <a:gd name="T37" fmla="*/ 78 h 112"/>
                <a:gd name="T38" fmla="*/ 256 w 268"/>
                <a:gd name="T39" fmla="*/ 62 h 112"/>
                <a:gd name="T40" fmla="*/ 240 w 268"/>
                <a:gd name="T41" fmla="*/ 50 h 112"/>
                <a:gd name="T42" fmla="*/ 224 w 268"/>
                <a:gd name="T43" fmla="*/ 38 h 112"/>
                <a:gd name="T44" fmla="*/ 208 w 268"/>
                <a:gd name="T45" fmla="*/ 28 h 112"/>
                <a:gd name="T46" fmla="*/ 190 w 268"/>
                <a:gd name="T47" fmla="*/ 20 h 112"/>
                <a:gd name="T48" fmla="*/ 172 w 268"/>
                <a:gd name="T49" fmla="*/ 14 h 112"/>
                <a:gd name="T50" fmla="*/ 154 w 268"/>
                <a:gd name="T51" fmla="*/ 8 h 112"/>
                <a:gd name="T52" fmla="*/ 134 w 268"/>
                <a:gd name="T53" fmla="*/ 4 h 112"/>
                <a:gd name="T54" fmla="*/ 98 w 268"/>
                <a:gd name="T55" fmla="*/ 0 h 112"/>
                <a:gd name="T56" fmla="*/ 62 w 268"/>
                <a:gd name="T57" fmla="*/ 0 h 112"/>
                <a:gd name="T58" fmla="*/ 28 w 268"/>
                <a:gd name="T59" fmla="*/ 2 h 112"/>
                <a:gd name="T60" fmla="*/ 0 w 268"/>
                <a:gd name="T61" fmla="*/ 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8" h="112">
                  <a:moveTo>
                    <a:pt x="0" y="4"/>
                  </a:moveTo>
                  <a:lnTo>
                    <a:pt x="0" y="4"/>
                  </a:lnTo>
                  <a:lnTo>
                    <a:pt x="18" y="26"/>
                  </a:lnTo>
                  <a:lnTo>
                    <a:pt x="40" y="48"/>
                  </a:lnTo>
                  <a:lnTo>
                    <a:pt x="62" y="66"/>
                  </a:lnTo>
                  <a:lnTo>
                    <a:pt x="86" y="84"/>
                  </a:lnTo>
                  <a:lnTo>
                    <a:pt x="114" y="98"/>
                  </a:lnTo>
                  <a:lnTo>
                    <a:pt x="128" y="102"/>
                  </a:lnTo>
                  <a:lnTo>
                    <a:pt x="142" y="108"/>
                  </a:lnTo>
                  <a:lnTo>
                    <a:pt x="156" y="110"/>
                  </a:lnTo>
                  <a:lnTo>
                    <a:pt x="170" y="112"/>
                  </a:lnTo>
                  <a:lnTo>
                    <a:pt x="186" y="112"/>
                  </a:lnTo>
                  <a:lnTo>
                    <a:pt x="202" y="110"/>
                  </a:lnTo>
                  <a:lnTo>
                    <a:pt x="202" y="110"/>
                  </a:lnTo>
                  <a:lnTo>
                    <a:pt x="222" y="106"/>
                  </a:lnTo>
                  <a:lnTo>
                    <a:pt x="238" y="98"/>
                  </a:lnTo>
                  <a:lnTo>
                    <a:pt x="254" y="90"/>
                  </a:lnTo>
                  <a:lnTo>
                    <a:pt x="268" y="78"/>
                  </a:lnTo>
                  <a:lnTo>
                    <a:pt x="268" y="78"/>
                  </a:lnTo>
                  <a:lnTo>
                    <a:pt x="256" y="62"/>
                  </a:lnTo>
                  <a:lnTo>
                    <a:pt x="240" y="50"/>
                  </a:lnTo>
                  <a:lnTo>
                    <a:pt x="224" y="38"/>
                  </a:lnTo>
                  <a:lnTo>
                    <a:pt x="208" y="28"/>
                  </a:lnTo>
                  <a:lnTo>
                    <a:pt x="190" y="20"/>
                  </a:lnTo>
                  <a:lnTo>
                    <a:pt x="172" y="14"/>
                  </a:lnTo>
                  <a:lnTo>
                    <a:pt x="154" y="8"/>
                  </a:lnTo>
                  <a:lnTo>
                    <a:pt x="134" y="4"/>
                  </a:lnTo>
                  <a:lnTo>
                    <a:pt x="98" y="0"/>
                  </a:lnTo>
                  <a:lnTo>
                    <a:pt x="62" y="0"/>
                  </a:lnTo>
                  <a:lnTo>
                    <a:pt x="28" y="2"/>
                  </a:lnTo>
                  <a:lnTo>
                    <a:pt x="0"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 name="Freeform 34"/>
            <p:cNvSpPr/>
            <p:nvPr/>
          </p:nvSpPr>
          <p:spPr bwMode="auto">
            <a:xfrm>
              <a:off x="2171700" y="5902325"/>
              <a:ext cx="647700" cy="422275"/>
            </a:xfrm>
            <a:custGeom>
              <a:avLst/>
              <a:gdLst>
                <a:gd name="T0" fmla="*/ 408 w 408"/>
                <a:gd name="T1" fmla="*/ 0 h 266"/>
                <a:gd name="T2" fmla="*/ 408 w 408"/>
                <a:gd name="T3" fmla="*/ 0 h 266"/>
                <a:gd name="T4" fmla="*/ 378 w 408"/>
                <a:gd name="T5" fmla="*/ 2 h 266"/>
                <a:gd name="T6" fmla="*/ 346 w 408"/>
                <a:gd name="T7" fmla="*/ 4 h 266"/>
                <a:gd name="T8" fmla="*/ 312 w 408"/>
                <a:gd name="T9" fmla="*/ 8 h 266"/>
                <a:gd name="T10" fmla="*/ 278 w 408"/>
                <a:gd name="T11" fmla="*/ 14 h 266"/>
                <a:gd name="T12" fmla="*/ 210 w 408"/>
                <a:gd name="T13" fmla="*/ 28 h 266"/>
                <a:gd name="T14" fmla="*/ 144 w 408"/>
                <a:gd name="T15" fmla="*/ 44 h 266"/>
                <a:gd name="T16" fmla="*/ 86 w 408"/>
                <a:gd name="T17" fmla="*/ 60 h 266"/>
                <a:gd name="T18" fmla="*/ 40 w 408"/>
                <a:gd name="T19" fmla="*/ 74 h 266"/>
                <a:gd name="T20" fmla="*/ 0 w 408"/>
                <a:gd name="T21" fmla="*/ 88 h 266"/>
                <a:gd name="T22" fmla="*/ 0 w 408"/>
                <a:gd name="T23" fmla="*/ 88 h 266"/>
                <a:gd name="T24" fmla="*/ 16 w 408"/>
                <a:gd name="T25" fmla="*/ 120 h 266"/>
                <a:gd name="T26" fmla="*/ 38 w 408"/>
                <a:gd name="T27" fmla="*/ 154 h 266"/>
                <a:gd name="T28" fmla="*/ 68 w 408"/>
                <a:gd name="T29" fmla="*/ 192 h 266"/>
                <a:gd name="T30" fmla="*/ 68 w 408"/>
                <a:gd name="T31" fmla="*/ 192 h 266"/>
                <a:gd name="T32" fmla="*/ 96 w 408"/>
                <a:gd name="T33" fmla="*/ 190 h 266"/>
                <a:gd name="T34" fmla="*/ 130 w 408"/>
                <a:gd name="T35" fmla="*/ 188 h 266"/>
                <a:gd name="T36" fmla="*/ 166 w 408"/>
                <a:gd name="T37" fmla="*/ 188 h 266"/>
                <a:gd name="T38" fmla="*/ 202 w 408"/>
                <a:gd name="T39" fmla="*/ 192 h 266"/>
                <a:gd name="T40" fmla="*/ 222 w 408"/>
                <a:gd name="T41" fmla="*/ 196 h 266"/>
                <a:gd name="T42" fmla="*/ 240 w 408"/>
                <a:gd name="T43" fmla="*/ 202 h 266"/>
                <a:gd name="T44" fmla="*/ 258 w 408"/>
                <a:gd name="T45" fmla="*/ 208 h 266"/>
                <a:gd name="T46" fmla="*/ 276 w 408"/>
                <a:gd name="T47" fmla="*/ 216 h 266"/>
                <a:gd name="T48" fmla="*/ 292 w 408"/>
                <a:gd name="T49" fmla="*/ 226 h 266"/>
                <a:gd name="T50" fmla="*/ 308 w 408"/>
                <a:gd name="T51" fmla="*/ 238 h 266"/>
                <a:gd name="T52" fmla="*/ 324 w 408"/>
                <a:gd name="T53" fmla="*/ 250 h 266"/>
                <a:gd name="T54" fmla="*/ 336 w 408"/>
                <a:gd name="T55" fmla="*/ 266 h 266"/>
                <a:gd name="T56" fmla="*/ 336 w 408"/>
                <a:gd name="T57" fmla="*/ 266 h 266"/>
                <a:gd name="T58" fmla="*/ 352 w 408"/>
                <a:gd name="T59" fmla="*/ 250 h 266"/>
                <a:gd name="T60" fmla="*/ 364 w 408"/>
                <a:gd name="T61" fmla="*/ 232 h 266"/>
                <a:gd name="T62" fmla="*/ 374 w 408"/>
                <a:gd name="T63" fmla="*/ 212 h 266"/>
                <a:gd name="T64" fmla="*/ 384 w 408"/>
                <a:gd name="T65" fmla="*/ 192 h 266"/>
                <a:gd name="T66" fmla="*/ 390 w 408"/>
                <a:gd name="T67" fmla="*/ 170 h 266"/>
                <a:gd name="T68" fmla="*/ 396 w 408"/>
                <a:gd name="T69" fmla="*/ 148 h 266"/>
                <a:gd name="T70" fmla="*/ 404 w 408"/>
                <a:gd name="T71" fmla="*/ 104 h 266"/>
                <a:gd name="T72" fmla="*/ 408 w 408"/>
                <a:gd name="T73" fmla="*/ 64 h 266"/>
                <a:gd name="T74" fmla="*/ 408 w 408"/>
                <a:gd name="T75" fmla="*/ 32 h 266"/>
                <a:gd name="T76" fmla="*/ 408 w 408"/>
                <a:gd name="T7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8" h="266">
                  <a:moveTo>
                    <a:pt x="408" y="0"/>
                  </a:moveTo>
                  <a:lnTo>
                    <a:pt x="408" y="0"/>
                  </a:lnTo>
                  <a:lnTo>
                    <a:pt x="378" y="2"/>
                  </a:lnTo>
                  <a:lnTo>
                    <a:pt x="346" y="4"/>
                  </a:lnTo>
                  <a:lnTo>
                    <a:pt x="312" y="8"/>
                  </a:lnTo>
                  <a:lnTo>
                    <a:pt x="278" y="14"/>
                  </a:lnTo>
                  <a:lnTo>
                    <a:pt x="210" y="28"/>
                  </a:lnTo>
                  <a:lnTo>
                    <a:pt x="144" y="44"/>
                  </a:lnTo>
                  <a:lnTo>
                    <a:pt x="86" y="60"/>
                  </a:lnTo>
                  <a:lnTo>
                    <a:pt x="40" y="74"/>
                  </a:lnTo>
                  <a:lnTo>
                    <a:pt x="0" y="88"/>
                  </a:lnTo>
                  <a:lnTo>
                    <a:pt x="0" y="88"/>
                  </a:lnTo>
                  <a:lnTo>
                    <a:pt x="16" y="120"/>
                  </a:lnTo>
                  <a:lnTo>
                    <a:pt x="38" y="154"/>
                  </a:lnTo>
                  <a:lnTo>
                    <a:pt x="68" y="192"/>
                  </a:lnTo>
                  <a:lnTo>
                    <a:pt x="68" y="192"/>
                  </a:lnTo>
                  <a:lnTo>
                    <a:pt x="96" y="190"/>
                  </a:lnTo>
                  <a:lnTo>
                    <a:pt x="130" y="188"/>
                  </a:lnTo>
                  <a:lnTo>
                    <a:pt x="166" y="188"/>
                  </a:lnTo>
                  <a:lnTo>
                    <a:pt x="202" y="192"/>
                  </a:lnTo>
                  <a:lnTo>
                    <a:pt x="222" y="196"/>
                  </a:lnTo>
                  <a:lnTo>
                    <a:pt x="240" y="202"/>
                  </a:lnTo>
                  <a:lnTo>
                    <a:pt x="258" y="208"/>
                  </a:lnTo>
                  <a:lnTo>
                    <a:pt x="276" y="216"/>
                  </a:lnTo>
                  <a:lnTo>
                    <a:pt x="292" y="226"/>
                  </a:lnTo>
                  <a:lnTo>
                    <a:pt x="308" y="238"/>
                  </a:lnTo>
                  <a:lnTo>
                    <a:pt x="324" y="250"/>
                  </a:lnTo>
                  <a:lnTo>
                    <a:pt x="336" y="266"/>
                  </a:lnTo>
                  <a:lnTo>
                    <a:pt x="336" y="266"/>
                  </a:lnTo>
                  <a:lnTo>
                    <a:pt x="352" y="250"/>
                  </a:lnTo>
                  <a:lnTo>
                    <a:pt x="364" y="232"/>
                  </a:lnTo>
                  <a:lnTo>
                    <a:pt x="374" y="212"/>
                  </a:lnTo>
                  <a:lnTo>
                    <a:pt x="384" y="192"/>
                  </a:lnTo>
                  <a:lnTo>
                    <a:pt x="390" y="170"/>
                  </a:lnTo>
                  <a:lnTo>
                    <a:pt x="396" y="148"/>
                  </a:lnTo>
                  <a:lnTo>
                    <a:pt x="404" y="104"/>
                  </a:lnTo>
                  <a:lnTo>
                    <a:pt x="408" y="64"/>
                  </a:lnTo>
                  <a:lnTo>
                    <a:pt x="408" y="32"/>
                  </a:lnTo>
                  <a:lnTo>
                    <a:pt x="408" y="0"/>
                  </a:lnTo>
                  <a:close/>
                </a:path>
              </a:pathLst>
            </a:custGeom>
            <a:solidFill>
              <a:srgbClr val="7635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 name="Freeform 35"/>
            <p:cNvSpPr/>
            <p:nvPr/>
          </p:nvSpPr>
          <p:spPr bwMode="auto">
            <a:xfrm>
              <a:off x="2171700" y="5902325"/>
              <a:ext cx="647700" cy="422275"/>
            </a:xfrm>
            <a:custGeom>
              <a:avLst/>
              <a:gdLst>
                <a:gd name="T0" fmla="*/ 408 w 408"/>
                <a:gd name="T1" fmla="*/ 0 h 266"/>
                <a:gd name="T2" fmla="*/ 408 w 408"/>
                <a:gd name="T3" fmla="*/ 0 h 266"/>
                <a:gd name="T4" fmla="*/ 378 w 408"/>
                <a:gd name="T5" fmla="*/ 2 h 266"/>
                <a:gd name="T6" fmla="*/ 346 w 408"/>
                <a:gd name="T7" fmla="*/ 4 h 266"/>
                <a:gd name="T8" fmla="*/ 312 w 408"/>
                <a:gd name="T9" fmla="*/ 8 h 266"/>
                <a:gd name="T10" fmla="*/ 278 w 408"/>
                <a:gd name="T11" fmla="*/ 14 h 266"/>
                <a:gd name="T12" fmla="*/ 210 w 408"/>
                <a:gd name="T13" fmla="*/ 28 h 266"/>
                <a:gd name="T14" fmla="*/ 144 w 408"/>
                <a:gd name="T15" fmla="*/ 44 h 266"/>
                <a:gd name="T16" fmla="*/ 86 w 408"/>
                <a:gd name="T17" fmla="*/ 60 h 266"/>
                <a:gd name="T18" fmla="*/ 40 w 408"/>
                <a:gd name="T19" fmla="*/ 74 h 266"/>
                <a:gd name="T20" fmla="*/ 0 w 408"/>
                <a:gd name="T21" fmla="*/ 88 h 266"/>
                <a:gd name="T22" fmla="*/ 0 w 408"/>
                <a:gd name="T23" fmla="*/ 88 h 266"/>
                <a:gd name="T24" fmla="*/ 16 w 408"/>
                <a:gd name="T25" fmla="*/ 120 h 266"/>
                <a:gd name="T26" fmla="*/ 38 w 408"/>
                <a:gd name="T27" fmla="*/ 154 h 266"/>
                <a:gd name="T28" fmla="*/ 68 w 408"/>
                <a:gd name="T29" fmla="*/ 192 h 266"/>
                <a:gd name="T30" fmla="*/ 68 w 408"/>
                <a:gd name="T31" fmla="*/ 192 h 266"/>
                <a:gd name="T32" fmla="*/ 96 w 408"/>
                <a:gd name="T33" fmla="*/ 190 h 266"/>
                <a:gd name="T34" fmla="*/ 130 w 408"/>
                <a:gd name="T35" fmla="*/ 188 h 266"/>
                <a:gd name="T36" fmla="*/ 166 w 408"/>
                <a:gd name="T37" fmla="*/ 188 h 266"/>
                <a:gd name="T38" fmla="*/ 202 w 408"/>
                <a:gd name="T39" fmla="*/ 192 h 266"/>
                <a:gd name="T40" fmla="*/ 222 w 408"/>
                <a:gd name="T41" fmla="*/ 196 h 266"/>
                <a:gd name="T42" fmla="*/ 240 w 408"/>
                <a:gd name="T43" fmla="*/ 202 h 266"/>
                <a:gd name="T44" fmla="*/ 258 w 408"/>
                <a:gd name="T45" fmla="*/ 208 h 266"/>
                <a:gd name="T46" fmla="*/ 276 w 408"/>
                <a:gd name="T47" fmla="*/ 216 h 266"/>
                <a:gd name="T48" fmla="*/ 292 w 408"/>
                <a:gd name="T49" fmla="*/ 226 h 266"/>
                <a:gd name="T50" fmla="*/ 308 w 408"/>
                <a:gd name="T51" fmla="*/ 238 h 266"/>
                <a:gd name="T52" fmla="*/ 324 w 408"/>
                <a:gd name="T53" fmla="*/ 250 h 266"/>
                <a:gd name="T54" fmla="*/ 336 w 408"/>
                <a:gd name="T55" fmla="*/ 266 h 266"/>
                <a:gd name="T56" fmla="*/ 336 w 408"/>
                <a:gd name="T57" fmla="*/ 266 h 266"/>
                <a:gd name="T58" fmla="*/ 352 w 408"/>
                <a:gd name="T59" fmla="*/ 250 h 266"/>
                <a:gd name="T60" fmla="*/ 364 w 408"/>
                <a:gd name="T61" fmla="*/ 232 h 266"/>
                <a:gd name="T62" fmla="*/ 374 w 408"/>
                <a:gd name="T63" fmla="*/ 212 h 266"/>
                <a:gd name="T64" fmla="*/ 384 w 408"/>
                <a:gd name="T65" fmla="*/ 192 h 266"/>
                <a:gd name="T66" fmla="*/ 390 w 408"/>
                <a:gd name="T67" fmla="*/ 170 h 266"/>
                <a:gd name="T68" fmla="*/ 396 w 408"/>
                <a:gd name="T69" fmla="*/ 148 h 266"/>
                <a:gd name="T70" fmla="*/ 404 w 408"/>
                <a:gd name="T71" fmla="*/ 104 h 266"/>
                <a:gd name="T72" fmla="*/ 408 w 408"/>
                <a:gd name="T73" fmla="*/ 64 h 266"/>
                <a:gd name="T74" fmla="*/ 408 w 408"/>
                <a:gd name="T75" fmla="*/ 32 h 266"/>
                <a:gd name="T76" fmla="*/ 408 w 408"/>
                <a:gd name="T7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8" h="266">
                  <a:moveTo>
                    <a:pt x="408" y="0"/>
                  </a:moveTo>
                  <a:lnTo>
                    <a:pt x="408" y="0"/>
                  </a:lnTo>
                  <a:lnTo>
                    <a:pt x="378" y="2"/>
                  </a:lnTo>
                  <a:lnTo>
                    <a:pt x="346" y="4"/>
                  </a:lnTo>
                  <a:lnTo>
                    <a:pt x="312" y="8"/>
                  </a:lnTo>
                  <a:lnTo>
                    <a:pt x="278" y="14"/>
                  </a:lnTo>
                  <a:lnTo>
                    <a:pt x="210" y="28"/>
                  </a:lnTo>
                  <a:lnTo>
                    <a:pt x="144" y="44"/>
                  </a:lnTo>
                  <a:lnTo>
                    <a:pt x="86" y="60"/>
                  </a:lnTo>
                  <a:lnTo>
                    <a:pt x="40" y="74"/>
                  </a:lnTo>
                  <a:lnTo>
                    <a:pt x="0" y="88"/>
                  </a:lnTo>
                  <a:lnTo>
                    <a:pt x="0" y="88"/>
                  </a:lnTo>
                  <a:lnTo>
                    <a:pt x="16" y="120"/>
                  </a:lnTo>
                  <a:lnTo>
                    <a:pt x="38" y="154"/>
                  </a:lnTo>
                  <a:lnTo>
                    <a:pt x="68" y="192"/>
                  </a:lnTo>
                  <a:lnTo>
                    <a:pt x="68" y="192"/>
                  </a:lnTo>
                  <a:lnTo>
                    <a:pt x="96" y="190"/>
                  </a:lnTo>
                  <a:lnTo>
                    <a:pt x="130" y="188"/>
                  </a:lnTo>
                  <a:lnTo>
                    <a:pt x="166" y="188"/>
                  </a:lnTo>
                  <a:lnTo>
                    <a:pt x="202" y="192"/>
                  </a:lnTo>
                  <a:lnTo>
                    <a:pt x="222" y="196"/>
                  </a:lnTo>
                  <a:lnTo>
                    <a:pt x="240" y="202"/>
                  </a:lnTo>
                  <a:lnTo>
                    <a:pt x="258" y="208"/>
                  </a:lnTo>
                  <a:lnTo>
                    <a:pt x="276" y="216"/>
                  </a:lnTo>
                  <a:lnTo>
                    <a:pt x="292" y="226"/>
                  </a:lnTo>
                  <a:lnTo>
                    <a:pt x="308" y="238"/>
                  </a:lnTo>
                  <a:lnTo>
                    <a:pt x="324" y="250"/>
                  </a:lnTo>
                  <a:lnTo>
                    <a:pt x="336" y="266"/>
                  </a:lnTo>
                  <a:lnTo>
                    <a:pt x="336" y="266"/>
                  </a:lnTo>
                  <a:lnTo>
                    <a:pt x="352" y="250"/>
                  </a:lnTo>
                  <a:lnTo>
                    <a:pt x="364" y="232"/>
                  </a:lnTo>
                  <a:lnTo>
                    <a:pt x="374" y="212"/>
                  </a:lnTo>
                  <a:lnTo>
                    <a:pt x="384" y="192"/>
                  </a:lnTo>
                  <a:lnTo>
                    <a:pt x="390" y="170"/>
                  </a:lnTo>
                  <a:lnTo>
                    <a:pt x="396" y="148"/>
                  </a:lnTo>
                  <a:lnTo>
                    <a:pt x="404" y="104"/>
                  </a:lnTo>
                  <a:lnTo>
                    <a:pt x="408" y="64"/>
                  </a:lnTo>
                  <a:lnTo>
                    <a:pt x="408" y="32"/>
                  </a:lnTo>
                  <a:lnTo>
                    <a:pt x="40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4" name="Freeform 36"/>
            <p:cNvSpPr/>
            <p:nvPr/>
          </p:nvSpPr>
          <p:spPr bwMode="auto">
            <a:xfrm>
              <a:off x="2279650" y="5407025"/>
              <a:ext cx="196850" cy="85725"/>
            </a:xfrm>
            <a:custGeom>
              <a:avLst/>
              <a:gdLst>
                <a:gd name="T0" fmla="*/ 0 w 124"/>
                <a:gd name="T1" fmla="*/ 54 h 54"/>
                <a:gd name="T2" fmla="*/ 0 w 124"/>
                <a:gd name="T3" fmla="*/ 54 h 54"/>
                <a:gd name="T4" fmla="*/ 10 w 124"/>
                <a:gd name="T5" fmla="*/ 48 h 54"/>
                <a:gd name="T6" fmla="*/ 22 w 124"/>
                <a:gd name="T7" fmla="*/ 40 h 54"/>
                <a:gd name="T8" fmla="*/ 38 w 124"/>
                <a:gd name="T9" fmla="*/ 32 h 54"/>
                <a:gd name="T10" fmla="*/ 56 w 124"/>
                <a:gd name="T11" fmla="*/ 24 h 54"/>
                <a:gd name="T12" fmla="*/ 78 w 124"/>
                <a:gd name="T13" fmla="*/ 16 h 54"/>
                <a:gd name="T14" fmla="*/ 100 w 124"/>
                <a:gd name="T15" fmla="*/ 12 h 54"/>
                <a:gd name="T16" fmla="*/ 112 w 124"/>
                <a:gd name="T17" fmla="*/ 12 h 54"/>
                <a:gd name="T18" fmla="*/ 124 w 124"/>
                <a:gd name="T19" fmla="*/ 14 h 54"/>
                <a:gd name="T20" fmla="*/ 124 w 124"/>
                <a:gd name="T21" fmla="*/ 14 h 54"/>
                <a:gd name="T22" fmla="*/ 110 w 124"/>
                <a:gd name="T23" fmla="*/ 8 h 54"/>
                <a:gd name="T24" fmla="*/ 94 w 124"/>
                <a:gd name="T25" fmla="*/ 2 h 54"/>
                <a:gd name="T26" fmla="*/ 76 w 124"/>
                <a:gd name="T27" fmla="*/ 0 h 54"/>
                <a:gd name="T28" fmla="*/ 66 w 124"/>
                <a:gd name="T29" fmla="*/ 0 h 54"/>
                <a:gd name="T30" fmla="*/ 56 w 124"/>
                <a:gd name="T31" fmla="*/ 2 h 54"/>
                <a:gd name="T32" fmla="*/ 44 w 124"/>
                <a:gd name="T33" fmla="*/ 6 h 54"/>
                <a:gd name="T34" fmla="*/ 34 w 124"/>
                <a:gd name="T35" fmla="*/ 10 h 54"/>
                <a:gd name="T36" fmla="*/ 24 w 124"/>
                <a:gd name="T37" fmla="*/ 18 h 54"/>
                <a:gd name="T38" fmla="*/ 16 w 124"/>
                <a:gd name="T39" fmla="*/ 26 h 54"/>
                <a:gd name="T40" fmla="*/ 6 w 124"/>
                <a:gd name="T41" fmla="*/ 40 h 54"/>
                <a:gd name="T42" fmla="*/ 0 w 12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54">
                  <a:moveTo>
                    <a:pt x="0" y="54"/>
                  </a:moveTo>
                  <a:lnTo>
                    <a:pt x="0" y="54"/>
                  </a:lnTo>
                  <a:lnTo>
                    <a:pt x="10" y="48"/>
                  </a:lnTo>
                  <a:lnTo>
                    <a:pt x="22" y="40"/>
                  </a:lnTo>
                  <a:lnTo>
                    <a:pt x="38" y="32"/>
                  </a:lnTo>
                  <a:lnTo>
                    <a:pt x="56" y="24"/>
                  </a:lnTo>
                  <a:lnTo>
                    <a:pt x="78" y="16"/>
                  </a:lnTo>
                  <a:lnTo>
                    <a:pt x="100" y="12"/>
                  </a:lnTo>
                  <a:lnTo>
                    <a:pt x="112" y="12"/>
                  </a:lnTo>
                  <a:lnTo>
                    <a:pt x="124" y="14"/>
                  </a:lnTo>
                  <a:lnTo>
                    <a:pt x="124" y="14"/>
                  </a:lnTo>
                  <a:lnTo>
                    <a:pt x="110" y="8"/>
                  </a:lnTo>
                  <a:lnTo>
                    <a:pt x="94" y="2"/>
                  </a:lnTo>
                  <a:lnTo>
                    <a:pt x="76" y="0"/>
                  </a:lnTo>
                  <a:lnTo>
                    <a:pt x="66" y="0"/>
                  </a:lnTo>
                  <a:lnTo>
                    <a:pt x="56" y="2"/>
                  </a:lnTo>
                  <a:lnTo>
                    <a:pt x="44" y="6"/>
                  </a:lnTo>
                  <a:lnTo>
                    <a:pt x="34" y="10"/>
                  </a:lnTo>
                  <a:lnTo>
                    <a:pt x="24" y="18"/>
                  </a:lnTo>
                  <a:lnTo>
                    <a:pt x="16" y="26"/>
                  </a:lnTo>
                  <a:lnTo>
                    <a:pt x="6" y="40"/>
                  </a:lnTo>
                  <a:lnTo>
                    <a:pt x="0" y="54"/>
                  </a:lnTo>
                  <a:close/>
                </a:path>
              </a:pathLst>
            </a:custGeom>
            <a:solidFill>
              <a:srgbClr val="493A1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5" name="Freeform 37"/>
            <p:cNvSpPr/>
            <p:nvPr/>
          </p:nvSpPr>
          <p:spPr bwMode="auto">
            <a:xfrm>
              <a:off x="2279650" y="5407025"/>
              <a:ext cx="196850" cy="85725"/>
            </a:xfrm>
            <a:custGeom>
              <a:avLst/>
              <a:gdLst>
                <a:gd name="T0" fmla="*/ 0 w 124"/>
                <a:gd name="T1" fmla="*/ 54 h 54"/>
                <a:gd name="T2" fmla="*/ 0 w 124"/>
                <a:gd name="T3" fmla="*/ 54 h 54"/>
                <a:gd name="T4" fmla="*/ 10 w 124"/>
                <a:gd name="T5" fmla="*/ 48 h 54"/>
                <a:gd name="T6" fmla="*/ 22 w 124"/>
                <a:gd name="T7" fmla="*/ 40 h 54"/>
                <a:gd name="T8" fmla="*/ 38 w 124"/>
                <a:gd name="T9" fmla="*/ 32 h 54"/>
                <a:gd name="T10" fmla="*/ 56 w 124"/>
                <a:gd name="T11" fmla="*/ 24 h 54"/>
                <a:gd name="T12" fmla="*/ 78 w 124"/>
                <a:gd name="T13" fmla="*/ 16 h 54"/>
                <a:gd name="T14" fmla="*/ 100 w 124"/>
                <a:gd name="T15" fmla="*/ 12 h 54"/>
                <a:gd name="T16" fmla="*/ 112 w 124"/>
                <a:gd name="T17" fmla="*/ 12 h 54"/>
                <a:gd name="T18" fmla="*/ 124 w 124"/>
                <a:gd name="T19" fmla="*/ 14 h 54"/>
                <a:gd name="T20" fmla="*/ 124 w 124"/>
                <a:gd name="T21" fmla="*/ 14 h 54"/>
                <a:gd name="T22" fmla="*/ 110 w 124"/>
                <a:gd name="T23" fmla="*/ 8 h 54"/>
                <a:gd name="T24" fmla="*/ 94 w 124"/>
                <a:gd name="T25" fmla="*/ 2 h 54"/>
                <a:gd name="T26" fmla="*/ 76 w 124"/>
                <a:gd name="T27" fmla="*/ 0 h 54"/>
                <a:gd name="T28" fmla="*/ 66 w 124"/>
                <a:gd name="T29" fmla="*/ 0 h 54"/>
                <a:gd name="T30" fmla="*/ 56 w 124"/>
                <a:gd name="T31" fmla="*/ 2 h 54"/>
                <a:gd name="T32" fmla="*/ 44 w 124"/>
                <a:gd name="T33" fmla="*/ 6 h 54"/>
                <a:gd name="T34" fmla="*/ 34 w 124"/>
                <a:gd name="T35" fmla="*/ 10 h 54"/>
                <a:gd name="T36" fmla="*/ 24 w 124"/>
                <a:gd name="T37" fmla="*/ 18 h 54"/>
                <a:gd name="T38" fmla="*/ 16 w 124"/>
                <a:gd name="T39" fmla="*/ 26 h 54"/>
                <a:gd name="T40" fmla="*/ 6 w 124"/>
                <a:gd name="T41" fmla="*/ 40 h 54"/>
                <a:gd name="T42" fmla="*/ 0 w 124"/>
                <a:gd name="T4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54">
                  <a:moveTo>
                    <a:pt x="0" y="54"/>
                  </a:moveTo>
                  <a:lnTo>
                    <a:pt x="0" y="54"/>
                  </a:lnTo>
                  <a:lnTo>
                    <a:pt x="10" y="48"/>
                  </a:lnTo>
                  <a:lnTo>
                    <a:pt x="22" y="40"/>
                  </a:lnTo>
                  <a:lnTo>
                    <a:pt x="38" y="32"/>
                  </a:lnTo>
                  <a:lnTo>
                    <a:pt x="56" y="24"/>
                  </a:lnTo>
                  <a:lnTo>
                    <a:pt x="78" y="16"/>
                  </a:lnTo>
                  <a:lnTo>
                    <a:pt x="100" y="12"/>
                  </a:lnTo>
                  <a:lnTo>
                    <a:pt x="112" y="12"/>
                  </a:lnTo>
                  <a:lnTo>
                    <a:pt x="124" y="14"/>
                  </a:lnTo>
                  <a:lnTo>
                    <a:pt x="124" y="14"/>
                  </a:lnTo>
                  <a:lnTo>
                    <a:pt x="110" y="8"/>
                  </a:lnTo>
                  <a:lnTo>
                    <a:pt x="94" y="2"/>
                  </a:lnTo>
                  <a:lnTo>
                    <a:pt x="76" y="0"/>
                  </a:lnTo>
                  <a:lnTo>
                    <a:pt x="66" y="0"/>
                  </a:lnTo>
                  <a:lnTo>
                    <a:pt x="56" y="2"/>
                  </a:lnTo>
                  <a:lnTo>
                    <a:pt x="44" y="6"/>
                  </a:lnTo>
                  <a:lnTo>
                    <a:pt x="34" y="10"/>
                  </a:lnTo>
                  <a:lnTo>
                    <a:pt x="24" y="18"/>
                  </a:lnTo>
                  <a:lnTo>
                    <a:pt x="16" y="26"/>
                  </a:lnTo>
                  <a:lnTo>
                    <a:pt x="6" y="40"/>
                  </a:lnTo>
                  <a:lnTo>
                    <a:pt x="0" y="5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6" name="Freeform 38"/>
            <p:cNvSpPr/>
            <p:nvPr/>
          </p:nvSpPr>
          <p:spPr bwMode="auto">
            <a:xfrm>
              <a:off x="2660650" y="5359400"/>
              <a:ext cx="161925" cy="47625"/>
            </a:xfrm>
            <a:custGeom>
              <a:avLst/>
              <a:gdLst>
                <a:gd name="T0" fmla="*/ 0 w 102"/>
                <a:gd name="T1" fmla="*/ 30 h 30"/>
                <a:gd name="T2" fmla="*/ 0 w 102"/>
                <a:gd name="T3" fmla="*/ 30 h 30"/>
                <a:gd name="T4" fmla="*/ 12 w 102"/>
                <a:gd name="T5" fmla="*/ 26 h 30"/>
                <a:gd name="T6" fmla="*/ 40 w 102"/>
                <a:gd name="T7" fmla="*/ 20 h 30"/>
                <a:gd name="T8" fmla="*/ 58 w 102"/>
                <a:gd name="T9" fmla="*/ 20 h 30"/>
                <a:gd name="T10" fmla="*/ 74 w 102"/>
                <a:gd name="T11" fmla="*/ 20 h 30"/>
                <a:gd name="T12" fmla="*/ 88 w 102"/>
                <a:gd name="T13" fmla="*/ 22 h 30"/>
                <a:gd name="T14" fmla="*/ 96 w 102"/>
                <a:gd name="T15" fmla="*/ 26 h 30"/>
                <a:gd name="T16" fmla="*/ 102 w 102"/>
                <a:gd name="T17" fmla="*/ 30 h 30"/>
                <a:gd name="T18" fmla="*/ 102 w 102"/>
                <a:gd name="T19" fmla="*/ 30 h 30"/>
                <a:gd name="T20" fmla="*/ 92 w 102"/>
                <a:gd name="T21" fmla="*/ 20 h 30"/>
                <a:gd name="T22" fmla="*/ 80 w 102"/>
                <a:gd name="T23" fmla="*/ 12 h 30"/>
                <a:gd name="T24" fmla="*/ 66 w 102"/>
                <a:gd name="T25" fmla="*/ 6 h 30"/>
                <a:gd name="T26" fmla="*/ 58 w 102"/>
                <a:gd name="T27" fmla="*/ 2 h 30"/>
                <a:gd name="T28" fmla="*/ 50 w 102"/>
                <a:gd name="T29" fmla="*/ 2 h 30"/>
                <a:gd name="T30" fmla="*/ 42 w 102"/>
                <a:gd name="T31" fmla="*/ 0 h 30"/>
                <a:gd name="T32" fmla="*/ 34 w 102"/>
                <a:gd name="T33" fmla="*/ 2 h 30"/>
                <a:gd name="T34" fmla="*/ 24 w 102"/>
                <a:gd name="T35" fmla="*/ 6 h 30"/>
                <a:gd name="T36" fmla="*/ 16 w 102"/>
                <a:gd name="T37" fmla="*/ 12 h 30"/>
                <a:gd name="T38" fmla="*/ 8 w 102"/>
                <a:gd name="T39" fmla="*/ 20 h 30"/>
                <a:gd name="T40" fmla="*/ 0 w 102"/>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30">
                  <a:moveTo>
                    <a:pt x="0" y="30"/>
                  </a:moveTo>
                  <a:lnTo>
                    <a:pt x="0" y="30"/>
                  </a:lnTo>
                  <a:lnTo>
                    <a:pt x="12" y="26"/>
                  </a:lnTo>
                  <a:lnTo>
                    <a:pt x="40" y="20"/>
                  </a:lnTo>
                  <a:lnTo>
                    <a:pt x="58" y="20"/>
                  </a:lnTo>
                  <a:lnTo>
                    <a:pt x="74" y="20"/>
                  </a:lnTo>
                  <a:lnTo>
                    <a:pt x="88" y="22"/>
                  </a:lnTo>
                  <a:lnTo>
                    <a:pt x="96" y="26"/>
                  </a:lnTo>
                  <a:lnTo>
                    <a:pt x="102" y="30"/>
                  </a:lnTo>
                  <a:lnTo>
                    <a:pt x="102" y="30"/>
                  </a:lnTo>
                  <a:lnTo>
                    <a:pt x="92" y="20"/>
                  </a:lnTo>
                  <a:lnTo>
                    <a:pt x="80" y="12"/>
                  </a:lnTo>
                  <a:lnTo>
                    <a:pt x="66" y="6"/>
                  </a:lnTo>
                  <a:lnTo>
                    <a:pt x="58" y="2"/>
                  </a:lnTo>
                  <a:lnTo>
                    <a:pt x="50" y="2"/>
                  </a:lnTo>
                  <a:lnTo>
                    <a:pt x="42" y="0"/>
                  </a:lnTo>
                  <a:lnTo>
                    <a:pt x="34" y="2"/>
                  </a:lnTo>
                  <a:lnTo>
                    <a:pt x="24" y="6"/>
                  </a:lnTo>
                  <a:lnTo>
                    <a:pt x="16" y="12"/>
                  </a:lnTo>
                  <a:lnTo>
                    <a:pt x="8" y="20"/>
                  </a:lnTo>
                  <a:lnTo>
                    <a:pt x="0" y="30"/>
                  </a:lnTo>
                  <a:close/>
                </a:path>
              </a:pathLst>
            </a:custGeom>
            <a:solidFill>
              <a:srgbClr val="493A1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7" name="Freeform 39"/>
            <p:cNvSpPr/>
            <p:nvPr/>
          </p:nvSpPr>
          <p:spPr bwMode="auto">
            <a:xfrm>
              <a:off x="2660650" y="5359400"/>
              <a:ext cx="161925" cy="47625"/>
            </a:xfrm>
            <a:custGeom>
              <a:avLst/>
              <a:gdLst>
                <a:gd name="T0" fmla="*/ 0 w 102"/>
                <a:gd name="T1" fmla="*/ 30 h 30"/>
                <a:gd name="T2" fmla="*/ 0 w 102"/>
                <a:gd name="T3" fmla="*/ 30 h 30"/>
                <a:gd name="T4" fmla="*/ 12 w 102"/>
                <a:gd name="T5" fmla="*/ 26 h 30"/>
                <a:gd name="T6" fmla="*/ 40 w 102"/>
                <a:gd name="T7" fmla="*/ 20 h 30"/>
                <a:gd name="T8" fmla="*/ 58 w 102"/>
                <a:gd name="T9" fmla="*/ 20 h 30"/>
                <a:gd name="T10" fmla="*/ 74 w 102"/>
                <a:gd name="T11" fmla="*/ 20 h 30"/>
                <a:gd name="T12" fmla="*/ 88 w 102"/>
                <a:gd name="T13" fmla="*/ 22 h 30"/>
                <a:gd name="T14" fmla="*/ 96 w 102"/>
                <a:gd name="T15" fmla="*/ 26 h 30"/>
                <a:gd name="T16" fmla="*/ 102 w 102"/>
                <a:gd name="T17" fmla="*/ 30 h 30"/>
                <a:gd name="T18" fmla="*/ 102 w 102"/>
                <a:gd name="T19" fmla="*/ 30 h 30"/>
                <a:gd name="T20" fmla="*/ 92 w 102"/>
                <a:gd name="T21" fmla="*/ 20 h 30"/>
                <a:gd name="T22" fmla="*/ 80 w 102"/>
                <a:gd name="T23" fmla="*/ 12 h 30"/>
                <a:gd name="T24" fmla="*/ 66 w 102"/>
                <a:gd name="T25" fmla="*/ 6 h 30"/>
                <a:gd name="T26" fmla="*/ 58 w 102"/>
                <a:gd name="T27" fmla="*/ 2 h 30"/>
                <a:gd name="T28" fmla="*/ 50 w 102"/>
                <a:gd name="T29" fmla="*/ 2 h 30"/>
                <a:gd name="T30" fmla="*/ 42 w 102"/>
                <a:gd name="T31" fmla="*/ 0 h 30"/>
                <a:gd name="T32" fmla="*/ 34 w 102"/>
                <a:gd name="T33" fmla="*/ 2 h 30"/>
                <a:gd name="T34" fmla="*/ 24 w 102"/>
                <a:gd name="T35" fmla="*/ 6 h 30"/>
                <a:gd name="T36" fmla="*/ 16 w 102"/>
                <a:gd name="T37" fmla="*/ 12 h 30"/>
                <a:gd name="T38" fmla="*/ 8 w 102"/>
                <a:gd name="T39" fmla="*/ 20 h 30"/>
                <a:gd name="T40" fmla="*/ 0 w 102"/>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 h="30">
                  <a:moveTo>
                    <a:pt x="0" y="30"/>
                  </a:moveTo>
                  <a:lnTo>
                    <a:pt x="0" y="30"/>
                  </a:lnTo>
                  <a:lnTo>
                    <a:pt x="12" y="26"/>
                  </a:lnTo>
                  <a:lnTo>
                    <a:pt x="40" y="20"/>
                  </a:lnTo>
                  <a:lnTo>
                    <a:pt x="58" y="20"/>
                  </a:lnTo>
                  <a:lnTo>
                    <a:pt x="74" y="20"/>
                  </a:lnTo>
                  <a:lnTo>
                    <a:pt x="88" y="22"/>
                  </a:lnTo>
                  <a:lnTo>
                    <a:pt x="96" y="26"/>
                  </a:lnTo>
                  <a:lnTo>
                    <a:pt x="102" y="30"/>
                  </a:lnTo>
                  <a:lnTo>
                    <a:pt x="102" y="30"/>
                  </a:lnTo>
                  <a:lnTo>
                    <a:pt x="92" y="20"/>
                  </a:lnTo>
                  <a:lnTo>
                    <a:pt x="80" y="12"/>
                  </a:lnTo>
                  <a:lnTo>
                    <a:pt x="66" y="6"/>
                  </a:lnTo>
                  <a:lnTo>
                    <a:pt x="58" y="2"/>
                  </a:lnTo>
                  <a:lnTo>
                    <a:pt x="50" y="2"/>
                  </a:lnTo>
                  <a:lnTo>
                    <a:pt x="42" y="0"/>
                  </a:lnTo>
                  <a:lnTo>
                    <a:pt x="34" y="2"/>
                  </a:lnTo>
                  <a:lnTo>
                    <a:pt x="24" y="6"/>
                  </a:lnTo>
                  <a:lnTo>
                    <a:pt x="16" y="12"/>
                  </a:lnTo>
                  <a:lnTo>
                    <a:pt x="8" y="20"/>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8" name="Freeform 40"/>
            <p:cNvSpPr/>
            <p:nvPr/>
          </p:nvSpPr>
          <p:spPr bwMode="auto">
            <a:xfrm>
              <a:off x="3051175" y="10982325"/>
              <a:ext cx="647700" cy="368300"/>
            </a:xfrm>
            <a:custGeom>
              <a:avLst/>
              <a:gdLst>
                <a:gd name="T0" fmla="*/ 188 w 408"/>
                <a:gd name="T1" fmla="*/ 26 h 232"/>
                <a:gd name="T2" fmla="*/ 188 w 408"/>
                <a:gd name="T3" fmla="*/ 26 h 232"/>
                <a:gd name="T4" fmla="*/ 192 w 408"/>
                <a:gd name="T5" fmla="*/ 38 h 232"/>
                <a:gd name="T6" fmla="*/ 204 w 408"/>
                <a:gd name="T7" fmla="*/ 64 h 232"/>
                <a:gd name="T8" fmla="*/ 214 w 408"/>
                <a:gd name="T9" fmla="*/ 78 h 232"/>
                <a:gd name="T10" fmla="*/ 224 w 408"/>
                <a:gd name="T11" fmla="*/ 92 h 232"/>
                <a:gd name="T12" fmla="*/ 234 w 408"/>
                <a:gd name="T13" fmla="*/ 102 h 232"/>
                <a:gd name="T14" fmla="*/ 240 w 408"/>
                <a:gd name="T15" fmla="*/ 108 h 232"/>
                <a:gd name="T16" fmla="*/ 248 w 408"/>
                <a:gd name="T17" fmla="*/ 110 h 232"/>
                <a:gd name="T18" fmla="*/ 248 w 408"/>
                <a:gd name="T19" fmla="*/ 110 h 232"/>
                <a:gd name="T20" fmla="*/ 262 w 408"/>
                <a:gd name="T21" fmla="*/ 114 h 232"/>
                <a:gd name="T22" fmla="*/ 280 w 408"/>
                <a:gd name="T23" fmla="*/ 116 h 232"/>
                <a:gd name="T24" fmla="*/ 322 w 408"/>
                <a:gd name="T25" fmla="*/ 120 h 232"/>
                <a:gd name="T26" fmla="*/ 344 w 408"/>
                <a:gd name="T27" fmla="*/ 122 h 232"/>
                <a:gd name="T28" fmla="*/ 364 w 408"/>
                <a:gd name="T29" fmla="*/ 124 h 232"/>
                <a:gd name="T30" fmla="*/ 382 w 408"/>
                <a:gd name="T31" fmla="*/ 130 h 232"/>
                <a:gd name="T32" fmla="*/ 396 w 408"/>
                <a:gd name="T33" fmla="*/ 138 h 232"/>
                <a:gd name="T34" fmla="*/ 396 w 408"/>
                <a:gd name="T35" fmla="*/ 138 h 232"/>
                <a:gd name="T36" fmla="*/ 400 w 408"/>
                <a:gd name="T37" fmla="*/ 142 h 232"/>
                <a:gd name="T38" fmla="*/ 404 w 408"/>
                <a:gd name="T39" fmla="*/ 148 h 232"/>
                <a:gd name="T40" fmla="*/ 408 w 408"/>
                <a:gd name="T41" fmla="*/ 160 h 232"/>
                <a:gd name="T42" fmla="*/ 408 w 408"/>
                <a:gd name="T43" fmla="*/ 172 h 232"/>
                <a:gd name="T44" fmla="*/ 406 w 408"/>
                <a:gd name="T45" fmla="*/ 184 h 232"/>
                <a:gd name="T46" fmla="*/ 404 w 408"/>
                <a:gd name="T47" fmla="*/ 196 h 232"/>
                <a:gd name="T48" fmla="*/ 400 w 408"/>
                <a:gd name="T49" fmla="*/ 206 h 232"/>
                <a:gd name="T50" fmla="*/ 396 w 408"/>
                <a:gd name="T51" fmla="*/ 214 h 232"/>
                <a:gd name="T52" fmla="*/ 396 w 408"/>
                <a:gd name="T53" fmla="*/ 214 h 232"/>
                <a:gd name="T54" fmla="*/ 346 w 408"/>
                <a:gd name="T55" fmla="*/ 220 h 232"/>
                <a:gd name="T56" fmla="*/ 292 w 408"/>
                <a:gd name="T57" fmla="*/ 224 h 232"/>
                <a:gd name="T58" fmla="*/ 230 w 408"/>
                <a:gd name="T59" fmla="*/ 228 h 232"/>
                <a:gd name="T60" fmla="*/ 164 w 408"/>
                <a:gd name="T61" fmla="*/ 232 h 232"/>
                <a:gd name="T62" fmla="*/ 102 w 408"/>
                <a:gd name="T63" fmla="*/ 230 h 232"/>
                <a:gd name="T64" fmla="*/ 74 w 408"/>
                <a:gd name="T65" fmla="*/ 228 h 232"/>
                <a:gd name="T66" fmla="*/ 48 w 408"/>
                <a:gd name="T67" fmla="*/ 226 h 232"/>
                <a:gd name="T68" fmla="*/ 28 w 408"/>
                <a:gd name="T69" fmla="*/ 220 h 232"/>
                <a:gd name="T70" fmla="*/ 12 w 408"/>
                <a:gd name="T71" fmla="*/ 214 h 232"/>
                <a:gd name="T72" fmla="*/ 12 w 408"/>
                <a:gd name="T73" fmla="*/ 214 h 232"/>
                <a:gd name="T74" fmla="*/ 8 w 408"/>
                <a:gd name="T75" fmla="*/ 192 h 232"/>
                <a:gd name="T76" fmla="*/ 2 w 408"/>
                <a:gd name="T77" fmla="*/ 142 h 232"/>
                <a:gd name="T78" fmla="*/ 0 w 408"/>
                <a:gd name="T79" fmla="*/ 112 h 232"/>
                <a:gd name="T80" fmla="*/ 0 w 408"/>
                <a:gd name="T81" fmla="*/ 80 h 232"/>
                <a:gd name="T82" fmla="*/ 4 w 408"/>
                <a:gd name="T83" fmla="*/ 52 h 232"/>
                <a:gd name="T84" fmla="*/ 8 w 408"/>
                <a:gd name="T85" fmla="*/ 38 h 232"/>
                <a:gd name="T86" fmla="*/ 12 w 408"/>
                <a:gd name="T87" fmla="*/ 26 h 232"/>
                <a:gd name="T88" fmla="*/ 12 w 408"/>
                <a:gd name="T89" fmla="*/ 26 h 232"/>
                <a:gd name="T90" fmla="*/ 18 w 408"/>
                <a:gd name="T91" fmla="*/ 16 h 232"/>
                <a:gd name="T92" fmla="*/ 28 w 408"/>
                <a:gd name="T93" fmla="*/ 8 h 232"/>
                <a:gd name="T94" fmla="*/ 38 w 408"/>
                <a:gd name="T95" fmla="*/ 4 h 232"/>
                <a:gd name="T96" fmla="*/ 52 w 408"/>
                <a:gd name="T97" fmla="*/ 0 h 232"/>
                <a:gd name="T98" fmla="*/ 66 w 408"/>
                <a:gd name="T99" fmla="*/ 0 h 232"/>
                <a:gd name="T100" fmla="*/ 80 w 408"/>
                <a:gd name="T101" fmla="*/ 0 h 232"/>
                <a:gd name="T102" fmla="*/ 110 w 408"/>
                <a:gd name="T103" fmla="*/ 4 h 232"/>
                <a:gd name="T104" fmla="*/ 140 w 408"/>
                <a:gd name="T105" fmla="*/ 10 h 232"/>
                <a:gd name="T106" fmla="*/ 164 w 408"/>
                <a:gd name="T107" fmla="*/ 18 h 232"/>
                <a:gd name="T108" fmla="*/ 188 w 408"/>
                <a:gd name="T109" fmla="*/ 2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32">
                  <a:moveTo>
                    <a:pt x="188" y="26"/>
                  </a:moveTo>
                  <a:lnTo>
                    <a:pt x="188" y="26"/>
                  </a:lnTo>
                  <a:lnTo>
                    <a:pt x="192" y="38"/>
                  </a:lnTo>
                  <a:lnTo>
                    <a:pt x="204" y="64"/>
                  </a:lnTo>
                  <a:lnTo>
                    <a:pt x="214" y="78"/>
                  </a:lnTo>
                  <a:lnTo>
                    <a:pt x="224" y="92"/>
                  </a:lnTo>
                  <a:lnTo>
                    <a:pt x="234" y="102"/>
                  </a:lnTo>
                  <a:lnTo>
                    <a:pt x="240" y="108"/>
                  </a:lnTo>
                  <a:lnTo>
                    <a:pt x="248" y="110"/>
                  </a:lnTo>
                  <a:lnTo>
                    <a:pt x="248" y="110"/>
                  </a:lnTo>
                  <a:lnTo>
                    <a:pt x="262" y="114"/>
                  </a:lnTo>
                  <a:lnTo>
                    <a:pt x="280" y="116"/>
                  </a:lnTo>
                  <a:lnTo>
                    <a:pt x="322" y="120"/>
                  </a:lnTo>
                  <a:lnTo>
                    <a:pt x="344" y="122"/>
                  </a:lnTo>
                  <a:lnTo>
                    <a:pt x="364" y="124"/>
                  </a:lnTo>
                  <a:lnTo>
                    <a:pt x="382" y="130"/>
                  </a:lnTo>
                  <a:lnTo>
                    <a:pt x="396" y="138"/>
                  </a:lnTo>
                  <a:lnTo>
                    <a:pt x="396" y="138"/>
                  </a:lnTo>
                  <a:lnTo>
                    <a:pt x="400" y="142"/>
                  </a:lnTo>
                  <a:lnTo>
                    <a:pt x="404" y="148"/>
                  </a:lnTo>
                  <a:lnTo>
                    <a:pt x="408" y="160"/>
                  </a:lnTo>
                  <a:lnTo>
                    <a:pt x="408" y="172"/>
                  </a:lnTo>
                  <a:lnTo>
                    <a:pt x="406" y="184"/>
                  </a:lnTo>
                  <a:lnTo>
                    <a:pt x="404" y="196"/>
                  </a:lnTo>
                  <a:lnTo>
                    <a:pt x="400" y="206"/>
                  </a:lnTo>
                  <a:lnTo>
                    <a:pt x="396" y="214"/>
                  </a:lnTo>
                  <a:lnTo>
                    <a:pt x="396" y="214"/>
                  </a:lnTo>
                  <a:lnTo>
                    <a:pt x="346" y="220"/>
                  </a:lnTo>
                  <a:lnTo>
                    <a:pt x="292" y="224"/>
                  </a:lnTo>
                  <a:lnTo>
                    <a:pt x="230" y="228"/>
                  </a:lnTo>
                  <a:lnTo>
                    <a:pt x="164" y="232"/>
                  </a:lnTo>
                  <a:lnTo>
                    <a:pt x="102" y="230"/>
                  </a:lnTo>
                  <a:lnTo>
                    <a:pt x="74" y="228"/>
                  </a:lnTo>
                  <a:lnTo>
                    <a:pt x="48" y="226"/>
                  </a:lnTo>
                  <a:lnTo>
                    <a:pt x="28" y="220"/>
                  </a:lnTo>
                  <a:lnTo>
                    <a:pt x="12" y="214"/>
                  </a:lnTo>
                  <a:lnTo>
                    <a:pt x="12" y="214"/>
                  </a:lnTo>
                  <a:lnTo>
                    <a:pt x="8" y="192"/>
                  </a:lnTo>
                  <a:lnTo>
                    <a:pt x="2" y="142"/>
                  </a:lnTo>
                  <a:lnTo>
                    <a:pt x="0" y="112"/>
                  </a:lnTo>
                  <a:lnTo>
                    <a:pt x="0" y="80"/>
                  </a:lnTo>
                  <a:lnTo>
                    <a:pt x="4" y="52"/>
                  </a:lnTo>
                  <a:lnTo>
                    <a:pt x="8" y="38"/>
                  </a:lnTo>
                  <a:lnTo>
                    <a:pt x="12" y="26"/>
                  </a:lnTo>
                  <a:lnTo>
                    <a:pt x="12" y="26"/>
                  </a:lnTo>
                  <a:lnTo>
                    <a:pt x="18" y="16"/>
                  </a:lnTo>
                  <a:lnTo>
                    <a:pt x="28" y="8"/>
                  </a:lnTo>
                  <a:lnTo>
                    <a:pt x="38" y="4"/>
                  </a:lnTo>
                  <a:lnTo>
                    <a:pt x="52" y="0"/>
                  </a:lnTo>
                  <a:lnTo>
                    <a:pt x="66" y="0"/>
                  </a:lnTo>
                  <a:lnTo>
                    <a:pt x="80" y="0"/>
                  </a:lnTo>
                  <a:lnTo>
                    <a:pt x="110" y="4"/>
                  </a:lnTo>
                  <a:lnTo>
                    <a:pt x="140" y="10"/>
                  </a:lnTo>
                  <a:lnTo>
                    <a:pt x="164" y="18"/>
                  </a:lnTo>
                  <a:lnTo>
                    <a:pt x="188" y="26"/>
                  </a:lnTo>
                  <a:close/>
                </a:path>
              </a:pathLst>
            </a:custGeom>
            <a:solidFill>
              <a:srgbClr val="291E14"/>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9" name="Freeform 41"/>
            <p:cNvSpPr/>
            <p:nvPr/>
          </p:nvSpPr>
          <p:spPr bwMode="auto">
            <a:xfrm>
              <a:off x="3051175" y="10982325"/>
              <a:ext cx="647700" cy="368300"/>
            </a:xfrm>
            <a:custGeom>
              <a:avLst/>
              <a:gdLst>
                <a:gd name="T0" fmla="*/ 188 w 408"/>
                <a:gd name="T1" fmla="*/ 26 h 232"/>
                <a:gd name="T2" fmla="*/ 188 w 408"/>
                <a:gd name="T3" fmla="*/ 26 h 232"/>
                <a:gd name="T4" fmla="*/ 192 w 408"/>
                <a:gd name="T5" fmla="*/ 38 h 232"/>
                <a:gd name="T6" fmla="*/ 204 w 408"/>
                <a:gd name="T7" fmla="*/ 64 h 232"/>
                <a:gd name="T8" fmla="*/ 214 w 408"/>
                <a:gd name="T9" fmla="*/ 78 h 232"/>
                <a:gd name="T10" fmla="*/ 224 w 408"/>
                <a:gd name="T11" fmla="*/ 92 h 232"/>
                <a:gd name="T12" fmla="*/ 234 w 408"/>
                <a:gd name="T13" fmla="*/ 102 h 232"/>
                <a:gd name="T14" fmla="*/ 240 w 408"/>
                <a:gd name="T15" fmla="*/ 108 h 232"/>
                <a:gd name="T16" fmla="*/ 248 w 408"/>
                <a:gd name="T17" fmla="*/ 110 h 232"/>
                <a:gd name="T18" fmla="*/ 248 w 408"/>
                <a:gd name="T19" fmla="*/ 110 h 232"/>
                <a:gd name="T20" fmla="*/ 262 w 408"/>
                <a:gd name="T21" fmla="*/ 114 h 232"/>
                <a:gd name="T22" fmla="*/ 280 w 408"/>
                <a:gd name="T23" fmla="*/ 116 h 232"/>
                <a:gd name="T24" fmla="*/ 322 w 408"/>
                <a:gd name="T25" fmla="*/ 120 h 232"/>
                <a:gd name="T26" fmla="*/ 344 w 408"/>
                <a:gd name="T27" fmla="*/ 122 h 232"/>
                <a:gd name="T28" fmla="*/ 364 w 408"/>
                <a:gd name="T29" fmla="*/ 124 h 232"/>
                <a:gd name="T30" fmla="*/ 382 w 408"/>
                <a:gd name="T31" fmla="*/ 130 h 232"/>
                <a:gd name="T32" fmla="*/ 396 w 408"/>
                <a:gd name="T33" fmla="*/ 138 h 232"/>
                <a:gd name="T34" fmla="*/ 396 w 408"/>
                <a:gd name="T35" fmla="*/ 138 h 232"/>
                <a:gd name="T36" fmla="*/ 400 w 408"/>
                <a:gd name="T37" fmla="*/ 142 h 232"/>
                <a:gd name="T38" fmla="*/ 404 w 408"/>
                <a:gd name="T39" fmla="*/ 148 h 232"/>
                <a:gd name="T40" fmla="*/ 408 w 408"/>
                <a:gd name="T41" fmla="*/ 160 h 232"/>
                <a:gd name="T42" fmla="*/ 408 w 408"/>
                <a:gd name="T43" fmla="*/ 172 h 232"/>
                <a:gd name="T44" fmla="*/ 406 w 408"/>
                <a:gd name="T45" fmla="*/ 184 h 232"/>
                <a:gd name="T46" fmla="*/ 404 w 408"/>
                <a:gd name="T47" fmla="*/ 196 h 232"/>
                <a:gd name="T48" fmla="*/ 400 w 408"/>
                <a:gd name="T49" fmla="*/ 206 h 232"/>
                <a:gd name="T50" fmla="*/ 396 w 408"/>
                <a:gd name="T51" fmla="*/ 214 h 232"/>
                <a:gd name="T52" fmla="*/ 396 w 408"/>
                <a:gd name="T53" fmla="*/ 214 h 232"/>
                <a:gd name="T54" fmla="*/ 346 w 408"/>
                <a:gd name="T55" fmla="*/ 220 h 232"/>
                <a:gd name="T56" fmla="*/ 292 w 408"/>
                <a:gd name="T57" fmla="*/ 224 h 232"/>
                <a:gd name="T58" fmla="*/ 230 w 408"/>
                <a:gd name="T59" fmla="*/ 228 h 232"/>
                <a:gd name="T60" fmla="*/ 164 w 408"/>
                <a:gd name="T61" fmla="*/ 232 h 232"/>
                <a:gd name="T62" fmla="*/ 102 w 408"/>
                <a:gd name="T63" fmla="*/ 230 h 232"/>
                <a:gd name="T64" fmla="*/ 74 w 408"/>
                <a:gd name="T65" fmla="*/ 228 h 232"/>
                <a:gd name="T66" fmla="*/ 48 w 408"/>
                <a:gd name="T67" fmla="*/ 226 h 232"/>
                <a:gd name="T68" fmla="*/ 28 w 408"/>
                <a:gd name="T69" fmla="*/ 220 h 232"/>
                <a:gd name="T70" fmla="*/ 12 w 408"/>
                <a:gd name="T71" fmla="*/ 214 h 232"/>
                <a:gd name="T72" fmla="*/ 12 w 408"/>
                <a:gd name="T73" fmla="*/ 214 h 232"/>
                <a:gd name="T74" fmla="*/ 8 w 408"/>
                <a:gd name="T75" fmla="*/ 192 h 232"/>
                <a:gd name="T76" fmla="*/ 2 w 408"/>
                <a:gd name="T77" fmla="*/ 142 h 232"/>
                <a:gd name="T78" fmla="*/ 0 w 408"/>
                <a:gd name="T79" fmla="*/ 112 h 232"/>
                <a:gd name="T80" fmla="*/ 0 w 408"/>
                <a:gd name="T81" fmla="*/ 80 h 232"/>
                <a:gd name="T82" fmla="*/ 4 w 408"/>
                <a:gd name="T83" fmla="*/ 52 h 232"/>
                <a:gd name="T84" fmla="*/ 8 w 408"/>
                <a:gd name="T85" fmla="*/ 38 h 232"/>
                <a:gd name="T86" fmla="*/ 12 w 408"/>
                <a:gd name="T87" fmla="*/ 26 h 232"/>
                <a:gd name="T88" fmla="*/ 12 w 408"/>
                <a:gd name="T89" fmla="*/ 26 h 232"/>
                <a:gd name="T90" fmla="*/ 18 w 408"/>
                <a:gd name="T91" fmla="*/ 16 h 232"/>
                <a:gd name="T92" fmla="*/ 28 w 408"/>
                <a:gd name="T93" fmla="*/ 8 h 232"/>
                <a:gd name="T94" fmla="*/ 38 w 408"/>
                <a:gd name="T95" fmla="*/ 4 h 232"/>
                <a:gd name="T96" fmla="*/ 52 w 408"/>
                <a:gd name="T97" fmla="*/ 0 h 232"/>
                <a:gd name="T98" fmla="*/ 66 w 408"/>
                <a:gd name="T99" fmla="*/ 0 h 232"/>
                <a:gd name="T100" fmla="*/ 80 w 408"/>
                <a:gd name="T101" fmla="*/ 0 h 232"/>
                <a:gd name="T102" fmla="*/ 110 w 408"/>
                <a:gd name="T103" fmla="*/ 4 h 232"/>
                <a:gd name="T104" fmla="*/ 140 w 408"/>
                <a:gd name="T105" fmla="*/ 10 h 232"/>
                <a:gd name="T106" fmla="*/ 164 w 408"/>
                <a:gd name="T107" fmla="*/ 18 h 232"/>
                <a:gd name="T108" fmla="*/ 188 w 408"/>
                <a:gd name="T109" fmla="*/ 2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32">
                  <a:moveTo>
                    <a:pt x="188" y="26"/>
                  </a:moveTo>
                  <a:lnTo>
                    <a:pt x="188" y="26"/>
                  </a:lnTo>
                  <a:lnTo>
                    <a:pt x="192" y="38"/>
                  </a:lnTo>
                  <a:lnTo>
                    <a:pt x="204" y="64"/>
                  </a:lnTo>
                  <a:lnTo>
                    <a:pt x="214" y="78"/>
                  </a:lnTo>
                  <a:lnTo>
                    <a:pt x="224" y="92"/>
                  </a:lnTo>
                  <a:lnTo>
                    <a:pt x="234" y="102"/>
                  </a:lnTo>
                  <a:lnTo>
                    <a:pt x="240" y="108"/>
                  </a:lnTo>
                  <a:lnTo>
                    <a:pt x="248" y="110"/>
                  </a:lnTo>
                  <a:lnTo>
                    <a:pt x="248" y="110"/>
                  </a:lnTo>
                  <a:lnTo>
                    <a:pt x="262" y="114"/>
                  </a:lnTo>
                  <a:lnTo>
                    <a:pt x="280" y="116"/>
                  </a:lnTo>
                  <a:lnTo>
                    <a:pt x="322" y="120"/>
                  </a:lnTo>
                  <a:lnTo>
                    <a:pt x="344" y="122"/>
                  </a:lnTo>
                  <a:lnTo>
                    <a:pt x="364" y="124"/>
                  </a:lnTo>
                  <a:lnTo>
                    <a:pt x="382" y="130"/>
                  </a:lnTo>
                  <a:lnTo>
                    <a:pt x="396" y="138"/>
                  </a:lnTo>
                  <a:lnTo>
                    <a:pt x="396" y="138"/>
                  </a:lnTo>
                  <a:lnTo>
                    <a:pt x="400" y="142"/>
                  </a:lnTo>
                  <a:lnTo>
                    <a:pt x="404" y="148"/>
                  </a:lnTo>
                  <a:lnTo>
                    <a:pt x="408" y="160"/>
                  </a:lnTo>
                  <a:lnTo>
                    <a:pt x="408" y="172"/>
                  </a:lnTo>
                  <a:lnTo>
                    <a:pt x="406" y="184"/>
                  </a:lnTo>
                  <a:lnTo>
                    <a:pt x="404" y="196"/>
                  </a:lnTo>
                  <a:lnTo>
                    <a:pt x="400" y="206"/>
                  </a:lnTo>
                  <a:lnTo>
                    <a:pt x="396" y="214"/>
                  </a:lnTo>
                  <a:lnTo>
                    <a:pt x="396" y="214"/>
                  </a:lnTo>
                  <a:lnTo>
                    <a:pt x="346" y="220"/>
                  </a:lnTo>
                  <a:lnTo>
                    <a:pt x="292" y="224"/>
                  </a:lnTo>
                  <a:lnTo>
                    <a:pt x="230" y="228"/>
                  </a:lnTo>
                  <a:lnTo>
                    <a:pt x="164" y="232"/>
                  </a:lnTo>
                  <a:lnTo>
                    <a:pt x="102" y="230"/>
                  </a:lnTo>
                  <a:lnTo>
                    <a:pt x="74" y="228"/>
                  </a:lnTo>
                  <a:lnTo>
                    <a:pt x="48" y="226"/>
                  </a:lnTo>
                  <a:lnTo>
                    <a:pt x="28" y="220"/>
                  </a:lnTo>
                  <a:lnTo>
                    <a:pt x="12" y="214"/>
                  </a:lnTo>
                  <a:lnTo>
                    <a:pt x="12" y="214"/>
                  </a:lnTo>
                  <a:lnTo>
                    <a:pt x="8" y="192"/>
                  </a:lnTo>
                  <a:lnTo>
                    <a:pt x="2" y="142"/>
                  </a:lnTo>
                  <a:lnTo>
                    <a:pt x="0" y="112"/>
                  </a:lnTo>
                  <a:lnTo>
                    <a:pt x="0" y="80"/>
                  </a:lnTo>
                  <a:lnTo>
                    <a:pt x="4" y="52"/>
                  </a:lnTo>
                  <a:lnTo>
                    <a:pt x="8" y="38"/>
                  </a:lnTo>
                  <a:lnTo>
                    <a:pt x="12" y="26"/>
                  </a:lnTo>
                  <a:lnTo>
                    <a:pt x="12" y="26"/>
                  </a:lnTo>
                  <a:lnTo>
                    <a:pt x="18" y="16"/>
                  </a:lnTo>
                  <a:lnTo>
                    <a:pt x="28" y="8"/>
                  </a:lnTo>
                  <a:lnTo>
                    <a:pt x="38" y="4"/>
                  </a:lnTo>
                  <a:lnTo>
                    <a:pt x="52" y="0"/>
                  </a:lnTo>
                  <a:lnTo>
                    <a:pt x="66" y="0"/>
                  </a:lnTo>
                  <a:lnTo>
                    <a:pt x="80" y="0"/>
                  </a:lnTo>
                  <a:lnTo>
                    <a:pt x="110" y="4"/>
                  </a:lnTo>
                  <a:lnTo>
                    <a:pt x="140" y="10"/>
                  </a:lnTo>
                  <a:lnTo>
                    <a:pt x="164" y="18"/>
                  </a:lnTo>
                  <a:lnTo>
                    <a:pt x="18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0" name="Freeform 42"/>
            <p:cNvSpPr/>
            <p:nvPr/>
          </p:nvSpPr>
          <p:spPr bwMode="auto">
            <a:xfrm>
              <a:off x="2714625" y="11023600"/>
              <a:ext cx="647700" cy="387350"/>
            </a:xfrm>
            <a:custGeom>
              <a:avLst/>
              <a:gdLst>
                <a:gd name="T0" fmla="*/ 224 w 408"/>
                <a:gd name="T1" fmla="*/ 20 h 244"/>
                <a:gd name="T2" fmla="*/ 224 w 408"/>
                <a:gd name="T3" fmla="*/ 20 h 244"/>
                <a:gd name="T4" fmla="*/ 226 w 408"/>
                <a:gd name="T5" fmla="*/ 32 h 244"/>
                <a:gd name="T6" fmla="*/ 228 w 408"/>
                <a:gd name="T7" fmla="*/ 46 h 244"/>
                <a:gd name="T8" fmla="*/ 232 w 408"/>
                <a:gd name="T9" fmla="*/ 60 h 244"/>
                <a:gd name="T10" fmla="*/ 240 w 408"/>
                <a:gd name="T11" fmla="*/ 76 h 244"/>
                <a:gd name="T12" fmla="*/ 250 w 408"/>
                <a:gd name="T13" fmla="*/ 92 h 244"/>
                <a:gd name="T14" fmla="*/ 258 w 408"/>
                <a:gd name="T15" fmla="*/ 100 h 244"/>
                <a:gd name="T16" fmla="*/ 266 w 408"/>
                <a:gd name="T17" fmla="*/ 106 h 244"/>
                <a:gd name="T18" fmla="*/ 274 w 408"/>
                <a:gd name="T19" fmla="*/ 112 h 244"/>
                <a:gd name="T20" fmla="*/ 284 w 408"/>
                <a:gd name="T21" fmla="*/ 118 h 244"/>
                <a:gd name="T22" fmla="*/ 284 w 408"/>
                <a:gd name="T23" fmla="*/ 118 h 244"/>
                <a:gd name="T24" fmla="*/ 314 w 408"/>
                <a:gd name="T25" fmla="*/ 128 h 244"/>
                <a:gd name="T26" fmla="*/ 346 w 408"/>
                <a:gd name="T27" fmla="*/ 138 h 244"/>
                <a:gd name="T28" fmla="*/ 378 w 408"/>
                <a:gd name="T29" fmla="*/ 148 h 244"/>
                <a:gd name="T30" fmla="*/ 390 w 408"/>
                <a:gd name="T31" fmla="*/ 154 h 244"/>
                <a:gd name="T32" fmla="*/ 400 w 408"/>
                <a:gd name="T33" fmla="*/ 162 h 244"/>
                <a:gd name="T34" fmla="*/ 400 w 408"/>
                <a:gd name="T35" fmla="*/ 162 h 244"/>
                <a:gd name="T36" fmla="*/ 406 w 408"/>
                <a:gd name="T37" fmla="*/ 166 h 244"/>
                <a:gd name="T38" fmla="*/ 408 w 408"/>
                <a:gd name="T39" fmla="*/ 172 h 244"/>
                <a:gd name="T40" fmla="*/ 408 w 408"/>
                <a:gd name="T41" fmla="*/ 178 h 244"/>
                <a:gd name="T42" fmla="*/ 408 w 408"/>
                <a:gd name="T43" fmla="*/ 184 h 244"/>
                <a:gd name="T44" fmla="*/ 404 w 408"/>
                <a:gd name="T45" fmla="*/ 200 h 244"/>
                <a:gd name="T46" fmla="*/ 400 w 408"/>
                <a:gd name="T47" fmla="*/ 218 h 244"/>
                <a:gd name="T48" fmla="*/ 400 w 408"/>
                <a:gd name="T49" fmla="*/ 218 h 244"/>
                <a:gd name="T50" fmla="*/ 400 w 408"/>
                <a:gd name="T51" fmla="*/ 222 h 244"/>
                <a:gd name="T52" fmla="*/ 396 w 408"/>
                <a:gd name="T53" fmla="*/ 228 h 244"/>
                <a:gd name="T54" fmla="*/ 392 w 408"/>
                <a:gd name="T55" fmla="*/ 232 h 244"/>
                <a:gd name="T56" fmla="*/ 386 w 408"/>
                <a:gd name="T57" fmla="*/ 236 h 244"/>
                <a:gd name="T58" fmla="*/ 368 w 408"/>
                <a:gd name="T59" fmla="*/ 240 h 244"/>
                <a:gd name="T60" fmla="*/ 346 w 408"/>
                <a:gd name="T61" fmla="*/ 244 h 244"/>
                <a:gd name="T62" fmla="*/ 320 w 408"/>
                <a:gd name="T63" fmla="*/ 244 h 244"/>
                <a:gd name="T64" fmla="*/ 292 w 408"/>
                <a:gd name="T65" fmla="*/ 244 h 244"/>
                <a:gd name="T66" fmla="*/ 260 w 408"/>
                <a:gd name="T67" fmla="*/ 242 h 244"/>
                <a:gd name="T68" fmla="*/ 226 w 408"/>
                <a:gd name="T69" fmla="*/ 238 h 244"/>
                <a:gd name="T70" fmla="*/ 158 w 408"/>
                <a:gd name="T71" fmla="*/ 226 h 244"/>
                <a:gd name="T72" fmla="*/ 94 w 408"/>
                <a:gd name="T73" fmla="*/ 214 h 244"/>
                <a:gd name="T74" fmla="*/ 38 w 408"/>
                <a:gd name="T75" fmla="*/ 200 h 244"/>
                <a:gd name="T76" fmla="*/ 0 w 408"/>
                <a:gd name="T77" fmla="*/ 188 h 244"/>
                <a:gd name="T78" fmla="*/ 0 w 408"/>
                <a:gd name="T79" fmla="*/ 188 h 244"/>
                <a:gd name="T80" fmla="*/ 2 w 408"/>
                <a:gd name="T81" fmla="*/ 122 h 244"/>
                <a:gd name="T82" fmla="*/ 8 w 408"/>
                <a:gd name="T83" fmla="*/ 66 h 244"/>
                <a:gd name="T84" fmla="*/ 12 w 408"/>
                <a:gd name="T85" fmla="*/ 40 h 244"/>
                <a:gd name="T86" fmla="*/ 18 w 408"/>
                <a:gd name="T87" fmla="*/ 20 h 244"/>
                <a:gd name="T88" fmla="*/ 18 w 408"/>
                <a:gd name="T89" fmla="*/ 20 h 244"/>
                <a:gd name="T90" fmla="*/ 22 w 408"/>
                <a:gd name="T91" fmla="*/ 12 h 244"/>
                <a:gd name="T92" fmla="*/ 30 w 408"/>
                <a:gd name="T93" fmla="*/ 8 h 244"/>
                <a:gd name="T94" fmla="*/ 42 w 408"/>
                <a:gd name="T95" fmla="*/ 4 h 244"/>
                <a:gd name="T96" fmla="*/ 56 w 408"/>
                <a:gd name="T97" fmla="*/ 0 h 244"/>
                <a:gd name="T98" fmla="*/ 72 w 408"/>
                <a:gd name="T99" fmla="*/ 0 h 244"/>
                <a:gd name="T100" fmla="*/ 90 w 408"/>
                <a:gd name="T101" fmla="*/ 0 h 244"/>
                <a:gd name="T102" fmla="*/ 126 w 408"/>
                <a:gd name="T103" fmla="*/ 4 h 244"/>
                <a:gd name="T104" fmla="*/ 162 w 408"/>
                <a:gd name="T105" fmla="*/ 8 h 244"/>
                <a:gd name="T106" fmla="*/ 194 w 408"/>
                <a:gd name="T107" fmla="*/ 14 h 244"/>
                <a:gd name="T108" fmla="*/ 224 w 408"/>
                <a:gd name="T109" fmla="*/ 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44">
                  <a:moveTo>
                    <a:pt x="224" y="20"/>
                  </a:moveTo>
                  <a:lnTo>
                    <a:pt x="224" y="20"/>
                  </a:lnTo>
                  <a:lnTo>
                    <a:pt x="226" y="32"/>
                  </a:lnTo>
                  <a:lnTo>
                    <a:pt x="228" y="46"/>
                  </a:lnTo>
                  <a:lnTo>
                    <a:pt x="232" y="60"/>
                  </a:lnTo>
                  <a:lnTo>
                    <a:pt x="240" y="76"/>
                  </a:lnTo>
                  <a:lnTo>
                    <a:pt x="250" y="92"/>
                  </a:lnTo>
                  <a:lnTo>
                    <a:pt x="258" y="100"/>
                  </a:lnTo>
                  <a:lnTo>
                    <a:pt x="266" y="106"/>
                  </a:lnTo>
                  <a:lnTo>
                    <a:pt x="274" y="112"/>
                  </a:lnTo>
                  <a:lnTo>
                    <a:pt x="284" y="118"/>
                  </a:lnTo>
                  <a:lnTo>
                    <a:pt x="284" y="118"/>
                  </a:lnTo>
                  <a:lnTo>
                    <a:pt x="314" y="128"/>
                  </a:lnTo>
                  <a:lnTo>
                    <a:pt x="346" y="138"/>
                  </a:lnTo>
                  <a:lnTo>
                    <a:pt x="378" y="148"/>
                  </a:lnTo>
                  <a:lnTo>
                    <a:pt x="390" y="154"/>
                  </a:lnTo>
                  <a:lnTo>
                    <a:pt x="400" y="162"/>
                  </a:lnTo>
                  <a:lnTo>
                    <a:pt x="400" y="162"/>
                  </a:lnTo>
                  <a:lnTo>
                    <a:pt x="406" y="166"/>
                  </a:lnTo>
                  <a:lnTo>
                    <a:pt x="408" y="172"/>
                  </a:lnTo>
                  <a:lnTo>
                    <a:pt x="408" y="178"/>
                  </a:lnTo>
                  <a:lnTo>
                    <a:pt x="408" y="184"/>
                  </a:lnTo>
                  <a:lnTo>
                    <a:pt x="404" y="200"/>
                  </a:lnTo>
                  <a:lnTo>
                    <a:pt x="400" y="218"/>
                  </a:lnTo>
                  <a:lnTo>
                    <a:pt x="400" y="218"/>
                  </a:lnTo>
                  <a:lnTo>
                    <a:pt x="400" y="222"/>
                  </a:lnTo>
                  <a:lnTo>
                    <a:pt x="396" y="228"/>
                  </a:lnTo>
                  <a:lnTo>
                    <a:pt x="392" y="232"/>
                  </a:lnTo>
                  <a:lnTo>
                    <a:pt x="386" y="236"/>
                  </a:lnTo>
                  <a:lnTo>
                    <a:pt x="368" y="240"/>
                  </a:lnTo>
                  <a:lnTo>
                    <a:pt x="346" y="244"/>
                  </a:lnTo>
                  <a:lnTo>
                    <a:pt x="320" y="244"/>
                  </a:lnTo>
                  <a:lnTo>
                    <a:pt x="292" y="244"/>
                  </a:lnTo>
                  <a:lnTo>
                    <a:pt x="260" y="242"/>
                  </a:lnTo>
                  <a:lnTo>
                    <a:pt x="226" y="238"/>
                  </a:lnTo>
                  <a:lnTo>
                    <a:pt x="158" y="226"/>
                  </a:lnTo>
                  <a:lnTo>
                    <a:pt x="94" y="214"/>
                  </a:lnTo>
                  <a:lnTo>
                    <a:pt x="38" y="200"/>
                  </a:lnTo>
                  <a:lnTo>
                    <a:pt x="0" y="188"/>
                  </a:lnTo>
                  <a:lnTo>
                    <a:pt x="0" y="188"/>
                  </a:lnTo>
                  <a:lnTo>
                    <a:pt x="2" y="122"/>
                  </a:lnTo>
                  <a:lnTo>
                    <a:pt x="8" y="66"/>
                  </a:lnTo>
                  <a:lnTo>
                    <a:pt x="12" y="40"/>
                  </a:lnTo>
                  <a:lnTo>
                    <a:pt x="18" y="20"/>
                  </a:lnTo>
                  <a:lnTo>
                    <a:pt x="18" y="20"/>
                  </a:lnTo>
                  <a:lnTo>
                    <a:pt x="22" y="12"/>
                  </a:lnTo>
                  <a:lnTo>
                    <a:pt x="30" y="8"/>
                  </a:lnTo>
                  <a:lnTo>
                    <a:pt x="42" y="4"/>
                  </a:lnTo>
                  <a:lnTo>
                    <a:pt x="56" y="0"/>
                  </a:lnTo>
                  <a:lnTo>
                    <a:pt x="72" y="0"/>
                  </a:lnTo>
                  <a:lnTo>
                    <a:pt x="90" y="0"/>
                  </a:lnTo>
                  <a:lnTo>
                    <a:pt x="126" y="4"/>
                  </a:lnTo>
                  <a:lnTo>
                    <a:pt x="162" y="8"/>
                  </a:lnTo>
                  <a:lnTo>
                    <a:pt x="194" y="14"/>
                  </a:lnTo>
                  <a:lnTo>
                    <a:pt x="224" y="20"/>
                  </a:lnTo>
                  <a:close/>
                </a:path>
              </a:pathLst>
            </a:custGeom>
            <a:solidFill>
              <a:srgbClr val="382C1A"/>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1" name="Freeform 43"/>
            <p:cNvSpPr/>
            <p:nvPr/>
          </p:nvSpPr>
          <p:spPr bwMode="auto">
            <a:xfrm>
              <a:off x="2714625" y="11023600"/>
              <a:ext cx="647700" cy="387350"/>
            </a:xfrm>
            <a:custGeom>
              <a:avLst/>
              <a:gdLst>
                <a:gd name="T0" fmla="*/ 224 w 408"/>
                <a:gd name="T1" fmla="*/ 20 h 244"/>
                <a:gd name="T2" fmla="*/ 224 w 408"/>
                <a:gd name="T3" fmla="*/ 20 h 244"/>
                <a:gd name="T4" fmla="*/ 226 w 408"/>
                <a:gd name="T5" fmla="*/ 32 h 244"/>
                <a:gd name="T6" fmla="*/ 228 w 408"/>
                <a:gd name="T7" fmla="*/ 46 h 244"/>
                <a:gd name="T8" fmla="*/ 232 w 408"/>
                <a:gd name="T9" fmla="*/ 60 h 244"/>
                <a:gd name="T10" fmla="*/ 240 w 408"/>
                <a:gd name="T11" fmla="*/ 76 h 244"/>
                <a:gd name="T12" fmla="*/ 250 w 408"/>
                <a:gd name="T13" fmla="*/ 92 h 244"/>
                <a:gd name="T14" fmla="*/ 258 w 408"/>
                <a:gd name="T15" fmla="*/ 100 h 244"/>
                <a:gd name="T16" fmla="*/ 266 w 408"/>
                <a:gd name="T17" fmla="*/ 106 h 244"/>
                <a:gd name="T18" fmla="*/ 274 w 408"/>
                <a:gd name="T19" fmla="*/ 112 h 244"/>
                <a:gd name="T20" fmla="*/ 284 w 408"/>
                <a:gd name="T21" fmla="*/ 118 h 244"/>
                <a:gd name="T22" fmla="*/ 284 w 408"/>
                <a:gd name="T23" fmla="*/ 118 h 244"/>
                <a:gd name="T24" fmla="*/ 314 w 408"/>
                <a:gd name="T25" fmla="*/ 128 h 244"/>
                <a:gd name="T26" fmla="*/ 346 w 408"/>
                <a:gd name="T27" fmla="*/ 138 h 244"/>
                <a:gd name="T28" fmla="*/ 378 w 408"/>
                <a:gd name="T29" fmla="*/ 148 h 244"/>
                <a:gd name="T30" fmla="*/ 390 w 408"/>
                <a:gd name="T31" fmla="*/ 154 h 244"/>
                <a:gd name="T32" fmla="*/ 400 w 408"/>
                <a:gd name="T33" fmla="*/ 162 h 244"/>
                <a:gd name="T34" fmla="*/ 400 w 408"/>
                <a:gd name="T35" fmla="*/ 162 h 244"/>
                <a:gd name="T36" fmla="*/ 406 w 408"/>
                <a:gd name="T37" fmla="*/ 166 h 244"/>
                <a:gd name="T38" fmla="*/ 408 w 408"/>
                <a:gd name="T39" fmla="*/ 172 h 244"/>
                <a:gd name="T40" fmla="*/ 408 w 408"/>
                <a:gd name="T41" fmla="*/ 178 h 244"/>
                <a:gd name="T42" fmla="*/ 408 w 408"/>
                <a:gd name="T43" fmla="*/ 184 h 244"/>
                <a:gd name="T44" fmla="*/ 404 w 408"/>
                <a:gd name="T45" fmla="*/ 200 h 244"/>
                <a:gd name="T46" fmla="*/ 400 w 408"/>
                <a:gd name="T47" fmla="*/ 218 h 244"/>
                <a:gd name="T48" fmla="*/ 400 w 408"/>
                <a:gd name="T49" fmla="*/ 218 h 244"/>
                <a:gd name="T50" fmla="*/ 400 w 408"/>
                <a:gd name="T51" fmla="*/ 222 h 244"/>
                <a:gd name="T52" fmla="*/ 396 w 408"/>
                <a:gd name="T53" fmla="*/ 228 h 244"/>
                <a:gd name="T54" fmla="*/ 392 w 408"/>
                <a:gd name="T55" fmla="*/ 232 h 244"/>
                <a:gd name="T56" fmla="*/ 386 w 408"/>
                <a:gd name="T57" fmla="*/ 236 h 244"/>
                <a:gd name="T58" fmla="*/ 368 w 408"/>
                <a:gd name="T59" fmla="*/ 240 h 244"/>
                <a:gd name="T60" fmla="*/ 346 w 408"/>
                <a:gd name="T61" fmla="*/ 244 h 244"/>
                <a:gd name="T62" fmla="*/ 320 w 408"/>
                <a:gd name="T63" fmla="*/ 244 h 244"/>
                <a:gd name="T64" fmla="*/ 292 w 408"/>
                <a:gd name="T65" fmla="*/ 244 h 244"/>
                <a:gd name="T66" fmla="*/ 260 w 408"/>
                <a:gd name="T67" fmla="*/ 242 h 244"/>
                <a:gd name="T68" fmla="*/ 226 w 408"/>
                <a:gd name="T69" fmla="*/ 238 h 244"/>
                <a:gd name="T70" fmla="*/ 158 w 408"/>
                <a:gd name="T71" fmla="*/ 226 h 244"/>
                <a:gd name="T72" fmla="*/ 94 w 408"/>
                <a:gd name="T73" fmla="*/ 214 h 244"/>
                <a:gd name="T74" fmla="*/ 38 w 408"/>
                <a:gd name="T75" fmla="*/ 200 h 244"/>
                <a:gd name="T76" fmla="*/ 0 w 408"/>
                <a:gd name="T77" fmla="*/ 188 h 244"/>
                <a:gd name="T78" fmla="*/ 0 w 408"/>
                <a:gd name="T79" fmla="*/ 188 h 244"/>
                <a:gd name="T80" fmla="*/ 2 w 408"/>
                <a:gd name="T81" fmla="*/ 122 h 244"/>
                <a:gd name="T82" fmla="*/ 8 w 408"/>
                <a:gd name="T83" fmla="*/ 66 h 244"/>
                <a:gd name="T84" fmla="*/ 12 w 408"/>
                <a:gd name="T85" fmla="*/ 40 h 244"/>
                <a:gd name="T86" fmla="*/ 18 w 408"/>
                <a:gd name="T87" fmla="*/ 20 h 244"/>
                <a:gd name="T88" fmla="*/ 18 w 408"/>
                <a:gd name="T89" fmla="*/ 20 h 244"/>
                <a:gd name="T90" fmla="*/ 22 w 408"/>
                <a:gd name="T91" fmla="*/ 12 h 244"/>
                <a:gd name="T92" fmla="*/ 30 w 408"/>
                <a:gd name="T93" fmla="*/ 8 h 244"/>
                <a:gd name="T94" fmla="*/ 42 w 408"/>
                <a:gd name="T95" fmla="*/ 4 h 244"/>
                <a:gd name="T96" fmla="*/ 56 w 408"/>
                <a:gd name="T97" fmla="*/ 0 h 244"/>
                <a:gd name="T98" fmla="*/ 72 w 408"/>
                <a:gd name="T99" fmla="*/ 0 h 244"/>
                <a:gd name="T100" fmla="*/ 90 w 408"/>
                <a:gd name="T101" fmla="*/ 0 h 244"/>
                <a:gd name="T102" fmla="*/ 126 w 408"/>
                <a:gd name="T103" fmla="*/ 4 h 244"/>
                <a:gd name="T104" fmla="*/ 162 w 408"/>
                <a:gd name="T105" fmla="*/ 8 h 244"/>
                <a:gd name="T106" fmla="*/ 194 w 408"/>
                <a:gd name="T107" fmla="*/ 14 h 244"/>
                <a:gd name="T108" fmla="*/ 224 w 408"/>
                <a:gd name="T109" fmla="*/ 2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8" h="244">
                  <a:moveTo>
                    <a:pt x="224" y="20"/>
                  </a:moveTo>
                  <a:lnTo>
                    <a:pt x="224" y="20"/>
                  </a:lnTo>
                  <a:lnTo>
                    <a:pt x="226" y="32"/>
                  </a:lnTo>
                  <a:lnTo>
                    <a:pt x="228" y="46"/>
                  </a:lnTo>
                  <a:lnTo>
                    <a:pt x="232" y="60"/>
                  </a:lnTo>
                  <a:lnTo>
                    <a:pt x="240" y="76"/>
                  </a:lnTo>
                  <a:lnTo>
                    <a:pt x="250" y="92"/>
                  </a:lnTo>
                  <a:lnTo>
                    <a:pt x="258" y="100"/>
                  </a:lnTo>
                  <a:lnTo>
                    <a:pt x="266" y="106"/>
                  </a:lnTo>
                  <a:lnTo>
                    <a:pt x="274" y="112"/>
                  </a:lnTo>
                  <a:lnTo>
                    <a:pt x="284" y="118"/>
                  </a:lnTo>
                  <a:lnTo>
                    <a:pt x="284" y="118"/>
                  </a:lnTo>
                  <a:lnTo>
                    <a:pt x="314" y="128"/>
                  </a:lnTo>
                  <a:lnTo>
                    <a:pt x="346" y="138"/>
                  </a:lnTo>
                  <a:lnTo>
                    <a:pt x="378" y="148"/>
                  </a:lnTo>
                  <a:lnTo>
                    <a:pt x="390" y="154"/>
                  </a:lnTo>
                  <a:lnTo>
                    <a:pt x="400" y="162"/>
                  </a:lnTo>
                  <a:lnTo>
                    <a:pt x="400" y="162"/>
                  </a:lnTo>
                  <a:lnTo>
                    <a:pt x="406" y="166"/>
                  </a:lnTo>
                  <a:lnTo>
                    <a:pt x="408" y="172"/>
                  </a:lnTo>
                  <a:lnTo>
                    <a:pt x="408" y="178"/>
                  </a:lnTo>
                  <a:lnTo>
                    <a:pt x="408" y="184"/>
                  </a:lnTo>
                  <a:lnTo>
                    <a:pt x="404" y="200"/>
                  </a:lnTo>
                  <a:lnTo>
                    <a:pt x="400" y="218"/>
                  </a:lnTo>
                  <a:lnTo>
                    <a:pt x="400" y="218"/>
                  </a:lnTo>
                  <a:lnTo>
                    <a:pt x="400" y="222"/>
                  </a:lnTo>
                  <a:lnTo>
                    <a:pt x="396" y="228"/>
                  </a:lnTo>
                  <a:lnTo>
                    <a:pt x="392" y="232"/>
                  </a:lnTo>
                  <a:lnTo>
                    <a:pt x="386" y="236"/>
                  </a:lnTo>
                  <a:lnTo>
                    <a:pt x="368" y="240"/>
                  </a:lnTo>
                  <a:lnTo>
                    <a:pt x="346" y="244"/>
                  </a:lnTo>
                  <a:lnTo>
                    <a:pt x="320" y="244"/>
                  </a:lnTo>
                  <a:lnTo>
                    <a:pt x="292" y="244"/>
                  </a:lnTo>
                  <a:lnTo>
                    <a:pt x="260" y="242"/>
                  </a:lnTo>
                  <a:lnTo>
                    <a:pt x="226" y="238"/>
                  </a:lnTo>
                  <a:lnTo>
                    <a:pt x="158" y="226"/>
                  </a:lnTo>
                  <a:lnTo>
                    <a:pt x="94" y="214"/>
                  </a:lnTo>
                  <a:lnTo>
                    <a:pt x="38" y="200"/>
                  </a:lnTo>
                  <a:lnTo>
                    <a:pt x="0" y="188"/>
                  </a:lnTo>
                  <a:lnTo>
                    <a:pt x="0" y="188"/>
                  </a:lnTo>
                  <a:lnTo>
                    <a:pt x="2" y="122"/>
                  </a:lnTo>
                  <a:lnTo>
                    <a:pt x="8" y="66"/>
                  </a:lnTo>
                  <a:lnTo>
                    <a:pt x="12" y="40"/>
                  </a:lnTo>
                  <a:lnTo>
                    <a:pt x="18" y="20"/>
                  </a:lnTo>
                  <a:lnTo>
                    <a:pt x="18" y="20"/>
                  </a:lnTo>
                  <a:lnTo>
                    <a:pt x="22" y="12"/>
                  </a:lnTo>
                  <a:lnTo>
                    <a:pt x="30" y="8"/>
                  </a:lnTo>
                  <a:lnTo>
                    <a:pt x="42" y="4"/>
                  </a:lnTo>
                  <a:lnTo>
                    <a:pt x="56" y="0"/>
                  </a:lnTo>
                  <a:lnTo>
                    <a:pt x="72" y="0"/>
                  </a:lnTo>
                  <a:lnTo>
                    <a:pt x="90" y="0"/>
                  </a:lnTo>
                  <a:lnTo>
                    <a:pt x="126" y="4"/>
                  </a:lnTo>
                  <a:lnTo>
                    <a:pt x="162" y="8"/>
                  </a:lnTo>
                  <a:lnTo>
                    <a:pt x="194" y="14"/>
                  </a:lnTo>
                  <a:lnTo>
                    <a:pt x="224" y="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2" name="Freeform 44"/>
            <p:cNvSpPr/>
            <p:nvPr/>
          </p:nvSpPr>
          <p:spPr bwMode="auto">
            <a:xfrm>
              <a:off x="2616200" y="8366125"/>
              <a:ext cx="920750" cy="2736850"/>
            </a:xfrm>
            <a:custGeom>
              <a:avLst/>
              <a:gdLst>
                <a:gd name="T0" fmla="*/ 0 w 580"/>
                <a:gd name="T1" fmla="*/ 98 h 1724"/>
                <a:gd name="T2" fmla="*/ 0 w 580"/>
                <a:gd name="T3" fmla="*/ 98 h 1724"/>
                <a:gd name="T4" fmla="*/ 6 w 580"/>
                <a:gd name="T5" fmla="*/ 142 h 1724"/>
                <a:gd name="T6" fmla="*/ 22 w 580"/>
                <a:gd name="T7" fmla="*/ 258 h 1724"/>
                <a:gd name="T8" fmla="*/ 40 w 580"/>
                <a:gd name="T9" fmla="*/ 436 h 1724"/>
                <a:gd name="T10" fmla="*/ 50 w 580"/>
                <a:gd name="T11" fmla="*/ 544 h 1724"/>
                <a:gd name="T12" fmla="*/ 60 w 580"/>
                <a:gd name="T13" fmla="*/ 660 h 1724"/>
                <a:gd name="T14" fmla="*/ 70 w 580"/>
                <a:gd name="T15" fmla="*/ 784 h 1724"/>
                <a:gd name="T16" fmla="*/ 78 w 580"/>
                <a:gd name="T17" fmla="*/ 914 h 1724"/>
                <a:gd name="T18" fmla="*/ 84 w 580"/>
                <a:gd name="T19" fmla="*/ 1048 h 1724"/>
                <a:gd name="T20" fmla="*/ 88 w 580"/>
                <a:gd name="T21" fmla="*/ 1182 h 1724"/>
                <a:gd name="T22" fmla="*/ 90 w 580"/>
                <a:gd name="T23" fmla="*/ 1318 h 1724"/>
                <a:gd name="T24" fmla="*/ 86 w 580"/>
                <a:gd name="T25" fmla="*/ 1452 h 1724"/>
                <a:gd name="T26" fmla="*/ 80 w 580"/>
                <a:gd name="T27" fmla="*/ 1582 h 1724"/>
                <a:gd name="T28" fmla="*/ 76 w 580"/>
                <a:gd name="T29" fmla="*/ 1644 h 1724"/>
                <a:gd name="T30" fmla="*/ 70 w 580"/>
                <a:gd name="T31" fmla="*/ 1706 h 1724"/>
                <a:gd name="T32" fmla="*/ 70 w 580"/>
                <a:gd name="T33" fmla="*/ 1706 h 1724"/>
                <a:gd name="T34" fmla="*/ 94 w 580"/>
                <a:gd name="T35" fmla="*/ 1712 h 1724"/>
                <a:gd name="T36" fmla="*/ 120 w 580"/>
                <a:gd name="T37" fmla="*/ 1716 h 1724"/>
                <a:gd name="T38" fmla="*/ 154 w 580"/>
                <a:gd name="T39" fmla="*/ 1720 h 1724"/>
                <a:gd name="T40" fmla="*/ 194 w 580"/>
                <a:gd name="T41" fmla="*/ 1724 h 1724"/>
                <a:gd name="T42" fmla="*/ 236 w 580"/>
                <a:gd name="T43" fmla="*/ 1722 h 1724"/>
                <a:gd name="T44" fmla="*/ 258 w 580"/>
                <a:gd name="T45" fmla="*/ 1720 h 1724"/>
                <a:gd name="T46" fmla="*/ 280 w 580"/>
                <a:gd name="T47" fmla="*/ 1718 h 1724"/>
                <a:gd name="T48" fmla="*/ 302 w 580"/>
                <a:gd name="T49" fmla="*/ 1712 h 1724"/>
                <a:gd name="T50" fmla="*/ 324 w 580"/>
                <a:gd name="T51" fmla="*/ 1706 h 1724"/>
                <a:gd name="T52" fmla="*/ 324 w 580"/>
                <a:gd name="T53" fmla="*/ 1706 h 1724"/>
                <a:gd name="T54" fmla="*/ 386 w 580"/>
                <a:gd name="T55" fmla="*/ 1020 h 1724"/>
                <a:gd name="T56" fmla="*/ 430 w 580"/>
                <a:gd name="T57" fmla="*/ 522 h 1724"/>
                <a:gd name="T58" fmla="*/ 444 w 580"/>
                <a:gd name="T59" fmla="*/ 342 h 1724"/>
                <a:gd name="T60" fmla="*/ 448 w 580"/>
                <a:gd name="T61" fmla="*/ 280 h 1724"/>
                <a:gd name="T62" fmla="*/ 448 w 580"/>
                <a:gd name="T63" fmla="*/ 244 h 1724"/>
                <a:gd name="T64" fmla="*/ 448 w 580"/>
                <a:gd name="T65" fmla="*/ 244 h 1724"/>
                <a:gd name="T66" fmla="*/ 450 w 580"/>
                <a:gd name="T67" fmla="*/ 222 h 1724"/>
                <a:gd name="T68" fmla="*/ 454 w 580"/>
                <a:gd name="T69" fmla="*/ 198 h 1724"/>
                <a:gd name="T70" fmla="*/ 460 w 580"/>
                <a:gd name="T71" fmla="*/ 176 h 1724"/>
                <a:gd name="T72" fmla="*/ 470 w 580"/>
                <a:gd name="T73" fmla="*/ 156 h 1724"/>
                <a:gd name="T74" fmla="*/ 480 w 580"/>
                <a:gd name="T75" fmla="*/ 134 h 1724"/>
                <a:gd name="T76" fmla="*/ 490 w 580"/>
                <a:gd name="T77" fmla="*/ 114 h 1724"/>
                <a:gd name="T78" fmla="*/ 514 w 580"/>
                <a:gd name="T79" fmla="*/ 78 h 1724"/>
                <a:gd name="T80" fmla="*/ 538 w 580"/>
                <a:gd name="T81" fmla="*/ 48 h 1724"/>
                <a:gd name="T82" fmla="*/ 558 w 580"/>
                <a:gd name="T83" fmla="*/ 24 h 1724"/>
                <a:gd name="T84" fmla="*/ 580 w 580"/>
                <a:gd name="T85" fmla="*/ 4 h 1724"/>
                <a:gd name="T86" fmla="*/ 580 w 580"/>
                <a:gd name="T87" fmla="*/ 4 h 1724"/>
                <a:gd name="T88" fmla="*/ 496 w 580"/>
                <a:gd name="T89" fmla="*/ 0 h 1724"/>
                <a:gd name="T90" fmla="*/ 412 w 580"/>
                <a:gd name="T91" fmla="*/ 0 h 1724"/>
                <a:gd name="T92" fmla="*/ 362 w 580"/>
                <a:gd name="T93" fmla="*/ 2 h 1724"/>
                <a:gd name="T94" fmla="*/ 312 w 580"/>
                <a:gd name="T95" fmla="*/ 4 h 1724"/>
                <a:gd name="T96" fmla="*/ 260 w 580"/>
                <a:gd name="T97" fmla="*/ 8 h 1724"/>
                <a:gd name="T98" fmla="*/ 210 w 580"/>
                <a:gd name="T99" fmla="*/ 14 h 1724"/>
                <a:gd name="T100" fmla="*/ 160 w 580"/>
                <a:gd name="T101" fmla="*/ 22 h 1724"/>
                <a:gd name="T102" fmla="*/ 116 w 580"/>
                <a:gd name="T103" fmla="*/ 30 h 1724"/>
                <a:gd name="T104" fmla="*/ 76 w 580"/>
                <a:gd name="T105" fmla="*/ 44 h 1724"/>
                <a:gd name="T106" fmla="*/ 58 w 580"/>
                <a:gd name="T107" fmla="*/ 50 h 1724"/>
                <a:gd name="T108" fmla="*/ 42 w 580"/>
                <a:gd name="T109" fmla="*/ 58 h 1724"/>
                <a:gd name="T110" fmla="*/ 28 w 580"/>
                <a:gd name="T111" fmla="*/ 68 h 1724"/>
                <a:gd name="T112" fmla="*/ 16 w 580"/>
                <a:gd name="T113" fmla="*/ 76 h 1724"/>
                <a:gd name="T114" fmla="*/ 8 w 580"/>
                <a:gd name="T115" fmla="*/ 88 h 1724"/>
                <a:gd name="T116" fmla="*/ 0 w 580"/>
                <a:gd name="T117" fmla="*/ 98 h 1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1724">
                  <a:moveTo>
                    <a:pt x="0" y="98"/>
                  </a:moveTo>
                  <a:lnTo>
                    <a:pt x="0" y="98"/>
                  </a:lnTo>
                  <a:lnTo>
                    <a:pt x="6" y="142"/>
                  </a:lnTo>
                  <a:lnTo>
                    <a:pt x="22" y="258"/>
                  </a:lnTo>
                  <a:lnTo>
                    <a:pt x="40" y="436"/>
                  </a:lnTo>
                  <a:lnTo>
                    <a:pt x="50" y="544"/>
                  </a:lnTo>
                  <a:lnTo>
                    <a:pt x="60" y="660"/>
                  </a:lnTo>
                  <a:lnTo>
                    <a:pt x="70" y="784"/>
                  </a:lnTo>
                  <a:lnTo>
                    <a:pt x="78" y="914"/>
                  </a:lnTo>
                  <a:lnTo>
                    <a:pt x="84" y="1048"/>
                  </a:lnTo>
                  <a:lnTo>
                    <a:pt x="88" y="1182"/>
                  </a:lnTo>
                  <a:lnTo>
                    <a:pt x="90" y="1318"/>
                  </a:lnTo>
                  <a:lnTo>
                    <a:pt x="86" y="1452"/>
                  </a:lnTo>
                  <a:lnTo>
                    <a:pt x="80" y="1582"/>
                  </a:lnTo>
                  <a:lnTo>
                    <a:pt x="76" y="1644"/>
                  </a:lnTo>
                  <a:lnTo>
                    <a:pt x="70" y="1706"/>
                  </a:lnTo>
                  <a:lnTo>
                    <a:pt x="70" y="1706"/>
                  </a:lnTo>
                  <a:lnTo>
                    <a:pt x="94" y="1712"/>
                  </a:lnTo>
                  <a:lnTo>
                    <a:pt x="120" y="1716"/>
                  </a:lnTo>
                  <a:lnTo>
                    <a:pt x="154" y="1720"/>
                  </a:lnTo>
                  <a:lnTo>
                    <a:pt x="194" y="1724"/>
                  </a:lnTo>
                  <a:lnTo>
                    <a:pt x="236" y="1722"/>
                  </a:lnTo>
                  <a:lnTo>
                    <a:pt x="258" y="1720"/>
                  </a:lnTo>
                  <a:lnTo>
                    <a:pt x="280" y="1718"/>
                  </a:lnTo>
                  <a:lnTo>
                    <a:pt x="302" y="1712"/>
                  </a:lnTo>
                  <a:lnTo>
                    <a:pt x="324" y="1706"/>
                  </a:lnTo>
                  <a:lnTo>
                    <a:pt x="324" y="1706"/>
                  </a:lnTo>
                  <a:lnTo>
                    <a:pt x="386" y="1020"/>
                  </a:lnTo>
                  <a:lnTo>
                    <a:pt x="430" y="522"/>
                  </a:lnTo>
                  <a:lnTo>
                    <a:pt x="444" y="342"/>
                  </a:lnTo>
                  <a:lnTo>
                    <a:pt x="448" y="280"/>
                  </a:lnTo>
                  <a:lnTo>
                    <a:pt x="448" y="244"/>
                  </a:lnTo>
                  <a:lnTo>
                    <a:pt x="448" y="244"/>
                  </a:lnTo>
                  <a:lnTo>
                    <a:pt x="450" y="222"/>
                  </a:lnTo>
                  <a:lnTo>
                    <a:pt x="454" y="198"/>
                  </a:lnTo>
                  <a:lnTo>
                    <a:pt x="460" y="176"/>
                  </a:lnTo>
                  <a:lnTo>
                    <a:pt x="470" y="156"/>
                  </a:lnTo>
                  <a:lnTo>
                    <a:pt x="480" y="134"/>
                  </a:lnTo>
                  <a:lnTo>
                    <a:pt x="490" y="114"/>
                  </a:lnTo>
                  <a:lnTo>
                    <a:pt x="514" y="78"/>
                  </a:lnTo>
                  <a:lnTo>
                    <a:pt x="538" y="48"/>
                  </a:lnTo>
                  <a:lnTo>
                    <a:pt x="558" y="24"/>
                  </a:lnTo>
                  <a:lnTo>
                    <a:pt x="580" y="4"/>
                  </a:lnTo>
                  <a:lnTo>
                    <a:pt x="580" y="4"/>
                  </a:lnTo>
                  <a:lnTo>
                    <a:pt x="496" y="0"/>
                  </a:lnTo>
                  <a:lnTo>
                    <a:pt x="412" y="0"/>
                  </a:lnTo>
                  <a:lnTo>
                    <a:pt x="362" y="2"/>
                  </a:lnTo>
                  <a:lnTo>
                    <a:pt x="312" y="4"/>
                  </a:lnTo>
                  <a:lnTo>
                    <a:pt x="260" y="8"/>
                  </a:lnTo>
                  <a:lnTo>
                    <a:pt x="210" y="14"/>
                  </a:lnTo>
                  <a:lnTo>
                    <a:pt x="160" y="22"/>
                  </a:lnTo>
                  <a:lnTo>
                    <a:pt x="116" y="30"/>
                  </a:lnTo>
                  <a:lnTo>
                    <a:pt x="76" y="44"/>
                  </a:lnTo>
                  <a:lnTo>
                    <a:pt x="58" y="50"/>
                  </a:lnTo>
                  <a:lnTo>
                    <a:pt x="42" y="58"/>
                  </a:lnTo>
                  <a:lnTo>
                    <a:pt x="28" y="68"/>
                  </a:lnTo>
                  <a:lnTo>
                    <a:pt x="16" y="76"/>
                  </a:lnTo>
                  <a:lnTo>
                    <a:pt x="8" y="88"/>
                  </a:lnTo>
                  <a:lnTo>
                    <a:pt x="0" y="98"/>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3" name="Freeform 45"/>
            <p:cNvSpPr/>
            <p:nvPr/>
          </p:nvSpPr>
          <p:spPr bwMode="auto">
            <a:xfrm>
              <a:off x="2616200" y="8366125"/>
              <a:ext cx="920750" cy="2736850"/>
            </a:xfrm>
            <a:custGeom>
              <a:avLst/>
              <a:gdLst>
                <a:gd name="T0" fmla="*/ 0 w 580"/>
                <a:gd name="T1" fmla="*/ 98 h 1724"/>
                <a:gd name="T2" fmla="*/ 0 w 580"/>
                <a:gd name="T3" fmla="*/ 98 h 1724"/>
                <a:gd name="T4" fmla="*/ 6 w 580"/>
                <a:gd name="T5" fmla="*/ 142 h 1724"/>
                <a:gd name="T6" fmla="*/ 22 w 580"/>
                <a:gd name="T7" fmla="*/ 258 h 1724"/>
                <a:gd name="T8" fmla="*/ 40 w 580"/>
                <a:gd name="T9" fmla="*/ 436 h 1724"/>
                <a:gd name="T10" fmla="*/ 50 w 580"/>
                <a:gd name="T11" fmla="*/ 544 h 1724"/>
                <a:gd name="T12" fmla="*/ 60 w 580"/>
                <a:gd name="T13" fmla="*/ 660 h 1724"/>
                <a:gd name="T14" fmla="*/ 70 w 580"/>
                <a:gd name="T15" fmla="*/ 784 h 1724"/>
                <a:gd name="T16" fmla="*/ 78 w 580"/>
                <a:gd name="T17" fmla="*/ 914 h 1724"/>
                <a:gd name="T18" fmla="*/ 84 w 580"/>
                <a:gd name="T19" fmla="*/ 1048 h 1724"/>
                <a:gd name="T20" fmla="*/ 88 w 580"/>
                <a:gd name="T21" fmla="*/ 1182 h 1724"/>
                <a:gd name="T22" fmla="*/ 90 w 580"/>
                <a:gd name="T23" fmla="*/ 1318 h 1724"/>
                <a:gd name="T24" fmla="*/ 86 w 580"/>
                <a:gd name="T25" fmla="*/ 1452 h 1724"/>
                <a:gd name="T26" fmla="*/ 80 w 580"/>
                <a:gd name="T27" fmla="*/ 1582 h 1724"/>
                <a:gd name="T28" fmla="*/ 76 w 580"/>
                <a:gd name="T29" fmla="*/ 1644 h 1724"/>
                <a:gd name="T30" fmla="*/ 70 w 580"/>
                <a:gd name="T31" fmla="*/ 1706 h 1724"/>
                <a:gd name="T32" fmla="*/ 70 w 580"/>
                <a:gd name="T33" fmla="*/ 1706 h 1724"/>
                <a:gd name="T34" fmla="*/ 94 w 580"/>
                <a:gd name="T35" fmla="*/ 1712 h 1724"/>
                <a:gd name="T36" fmla="*/ 120 w 580"/>
                <a:gd name="T37" fmla="*/ 1716 h 1724"/>
                <a:gd name="T38" fmla="*/ 154 w 580"/>
                <a:gd name="T39" fmla="*/ 1720 h 1724"/>
                <a:gd name="T40" fmla="*/ 194 w 580"/>
                <a:gd name="T41" fmla="*/ 1724 h 1724"/>
                <a:gd name="T42" fmla="*/ 236 w 580"/>
                <a:gd name="T43" fmla="*/ 1722 h 1724"/>
                <a:gd name="T44" fmla="*/ 258 w 580"/>
                <a:gd name="T45" fmla="*/ 1720 h 1724"/>
                <a:gd name="T46" fmla="*/ 280 w 580"/>
                <a:gd name="T47" fmla="*/ 1718 h 1724"/>
                <a:gd name="T48" fmla="*/ 302 w 580"/>
                <a:gd name="T49" fmla="*/ 1712 h 1724"/>
                <a:gd name="T50" fmla="*/ 324 w 580"/>
                <a:gd name="T51" fmla="*/ 1706 h 1724"/>
                <a:gd name="T52" fmla="*/ 324 w 580"/>
                <a:gd name="T53" fmla="*/ 1706 h 1724"/>
                <a:gd name="T54" fmla="*/ 386 w 580"/>
                <a:gd name="T55" fmla="*/ 1020 h 1724"/>
                <a:gd name="T56" fmla="*/ 430 w 580"/>
                <a:gd name="T57" fmla="*/ 522 h 1724"/>
                <a:gd name="T58" fmla="*/ 444 w 580"/>
                <a:gd name="T59" fmla="*/ 342 h 1724"/>
                <a:gd name="T60" fmla="*/ 448 w 580"/>
                <a:gd name="T61" fmla="*/ 280 h 1724"/>
                <a:gd name="T62" fmla="*/ 448 w 580"/>
                <a:gd name="T63" fmla="*/ 244 h 1724"/>
                <a:gd name="T64" fmla="*/ 448 w 580"/>
                <a:gd name="T65" fmla="*/ 244 h 1724"/>
                <a:gd name="T66" fmla="*/ 450 w 580"/>
                <a:gd name="T67" fmla="*/ 222 h 1724"/>
                <a:gd name="T68" fmla="*/ 454 w 580"/>
                <a:gd name="T69" fmla="*/ 198 h 1724"/>
                <a:gd name="T70" fmla="*/ 460 w 580"/>
                <a:gd name="T71" fmla="*/ 176 h 1724"/>
                <a:gd name="T72" fmla="*/ 470 w 580"/>
                <a:gd name="T73" fmla="*/ 156 h 1724"/>
                <a:gd name="T74" fmla="*/ 480 w 580"/>
                <a:gd name="T75" fmla="*/ 134 h 1724"/>
                <a:gd name="T76" fmla="*/ 490 w 580"/>
                <a:gd name="T77" fmla="*/ 114 h 1724"/>
                <a:gd name="T78" fmla="*/ 514 w 580"/>
                <a:gd name="T79" fmla="*/ 78 h 1724"/>
                <a:gd name="T80" fmla="*/ 538 w 580"/>
                <a:gd name="T81" fmla="*/ 48 h 1724"/>
                <a:gd name="T82" fmla="*/ 558 w 580"/>
                <a:gd name="T83" fmla="*/ 24 h 1724"/>
                <a:gd name="T84" fmla="*/ 580 w 580"/>
                <a:gd name="T85" fmla="*/ 4 h 1724"/>
                <a:gd name="T86" fmla="*/ 580 w 580"/>
                <a:gd name="T87" fmla="*/ 4 h 1724"/>
                <a:gd name="T88" fmla="*/ 496 w 580"/>
                <a:gd name="T89" fmla="*/ 0 h 1724"/>
                <a:gd name="T90" fmla="*/ 412 w 580"/>
                <a:gd name="T91" fmla="*/ 0 h 1724"/>
                <a:gd name="T92" fmla="*/ 362 w 580"/>
                <a:gd name="T93" fmla="*/ 2 h 1724"/>
                <a:gd name="T94" fmla="*/ 312 w 580"/>
                <a:gd name="T95" fmla="*/ 4 h 1724"/>
                <a:gd name="T96" fmla="*/ 260 w 580"/>
                <a:gd name="T97" fmla="*/ 8 h 1724"/>
                <a:gd name="T98" fmla="*/ 210 w 580"/>
                <a:gd name="T99" fmla="*/ 14 h 1724"/>
                <a:gd name="T100" fmla="*/ 160 w 580"/>
                <a:gd name="T101" fmla="*/ 22 h 1724"/>
                <a:gd name="T102" fmla="*/ 116 w 580"/>
                <a:gd name="T103" fmla="*/ 30 h 1724"/>
                <a:gd name="T104" fmla="*/ 76 w 580"/>
                <a:gd name="T105" fmla="*/ 44 h 1724"/>
                <a:gd name="T106" fmla="*/ 58 w 580"/>
                <a:gd name="T107" fmla="*/ 50 h 1724"/>
                <a:gd name="T108" fmla="*/ 42 w 580"/>
                <a:gd name="T109" fmla="*/ 58 h 1724"/>
                <a:gd name="T110" fmla="*/ 28 w 580"/>
                <a:gd name="T111" fmla="*/ 68 h 1724"/>
                <a:gd name="T112" fmla="*/ 16 w 580"/>
                <a:gd name="T113" fmla="*/ 76 h 1724"/>
                <a:gd name="T114" fmla="*/ 8 w 580"/>
                <a:gd name="T115" fmla="*/ 88 h 1724"/>
                <a:gd name="T116" fmla="*/ 0 w 580"/>
                <a:gd name="T117" fmla="*/ 98 h 1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1724">
                  <a:moveTo>
                    <a:pt x="0" y="98"/>
                  </a:moveTo>
                  <a:lnTo>
                    <a:pt x="0" y="98"/>
                  </a:lnTo>
                  <a:lnTo>
                    <a:pt x="6" y="142"/>
                  </a:lnTo>
                  <a:lnTo>
                    <a:pt x="22" y="258"/>
                  </a:lnTo>
                  <a:lnTo>
                    <a:pt x="40" y="436"/>
                  </a:lnTo>
                  <a:lnTo>
                    <a:pt x="50" y="544"/>
                  </a:lnTo>
                  <a:lnTo>
                    <a:pt x="60" y="660"/>
                  </a:lnTo>
                  <a:lnTo>
                    <a:pt x="70" y="784"/>
                  </a:lnTo>
                  <a:lnTo>
                    <a:pt x="78" y="914"/>
                  </a:lnTo>
                  <a:lnTo>
                    <a:pt x="84" y="1048"/>
                  </a:lnTo>
                  <a:lnTo>
                    <a:pt x="88" y="1182"/>
                  </a:lnTo>
                  <a:lnTo>
                    <a:pt x="90" y="1318"/>
                  </a:lnTo>
                  <a:lnTo>
                    <a:pt x="86" y="1452"/>
                  </a:lnTo>
                  <a:lnTo>
                    <a:pt x="80" y="1582"/>
                  </a:lnTo>
                  <a:lnTo>
                    <a:pt x="76" y="1644"/>
                  </a:lnTo>
                  <a:lnTo>
                    <a:pt x="70" y="1706"/>
                  </a:lnTo>
                  <a:lnTo>
                    <a:pt x="70" y="1706"/>
                  </a:lnTo>
                  <a:lnTo>
                    <a:pt x="94" y="1712"/>
                  </a:lnTo>
                  <a:lnTo>
                    <a:pt x="120" y="1716"/>
                  </a:lnTo>
                  <a:lnTo>
                    <a:pt x="154" y="1720"/>
                  </a:lnTo>
                  <a:lnTo>
                    <a:pt x="194" y="1724"/>
                  </a:lnTo>
                  <a:lnTo>
                    <a:pt x="236" y="1722"/>
                  </a:lnTo>
                  <a:lnTo>
                    <a:pt x="258" y="1720"/>
                  </a:lnTo>
                  <a:lnTo>
                    <a:pt x="280" y="1718"/>
                  </a:lnTo>
                  <a:lnTo>
                    <a:pt x="302" y="1712"/>
                  </a:lnTo>
                  <a:lnTo>
                    <a:pt x="324" y="1706"/>
                  </a:lnTo>
                  <a:lnTo>
                    <a:pt x="324" y="1706"/>
                  </a:lnTo>
                  <a:lnTo>
                    <a:pt x="386" y="1020"/>
                  </a:lnTo>
                  <a:lnTo>
                    <a:pt x="430" y="522"/>
                  </a:lnTo>
                  <a:lnTo>
                    <a:pt x="444" y="342"/>
                  </a:lnTo>
                  <a:lnTo>
                    <a:pt x="448" y="280"/>
                  </a:lnTo>
                  <a:lnTo>
                    <a:pt x="448" y="244"/>
                  </a:lnTo>
                  <a:lnTo>
                    <a:pt x="448" y="244"/>
                  </a:lnTo>
                  <a:lnTo>
                    <a:pt x="450" y="222"/>
                  </a:lnTo>
                  <a:lnTo>
                    <a:pt x="454" y="198"/>
                  </a:lnTo>
                  <a:lnTo>
                    <a:pt x="460" y="176"/>
                  </a:lnTo>
                  <a:lnTo>
                    <a:pt x="470" y="156"/>
                  </a:lnTo>
                  <a:lnTo>
                    <a:pt x="480" y="134"/>
                  </a:lnTo>
                  <a:lnTo>
                    <a:pt x="490" y="114"/>
                  </a:lnTo>
                  <a:lnTo>
                    <a:pt x="514" y="78"/>
                  </a:lnTo>
                  <a:lnTo>
                    <a:pt x="538" y="48"/>
                  </a:lnTo>
                  <a:lnTo>
                    <a:pt x="558" y="24"/>
                  </a:lnTo>
                  <a:lnTo>
                    <a:pt x="580" y="4"/>
                  </a:lnTo>
                  <a:lnTo>
                    <a:pt x="580" y="4"/>
                  </a:lnTo>
                  <a:lnTo>
                    <a:pt x="496" y="0"/>
                  </a:lnTo>
                  <a:lnTo>
                    <a:pt x="412" y="0"/>
                  </a:lnTo>
                  <a:lnTo>
                    <a:pt x="362" y="2"/>
                  </a:lnTo>
                  <a:lnTo>
                    <a:pt x="312" y="4"/>
                  </a:lnTo>
                  <a:lnTo>
                    <a:pt x="260" y="8"/>
                  </a:lnTo>
                  <a:lnTo>
                    <a:pt x="210" y="14"/>
                  </a:lnTo>
                  <a:lnTo>
                    <a:pt x="160" y="22"/>
                  </a:lnTo>
                  <a:lnTo>
                    <a:pt x="116" y="30"/>
                  </a:lnTo>
                  <a:lnTo>
                    <a:pt x="76" y="44"/>
                  </a:lnTo>
                  <a:lnTo>
                    <a:pt x="58" y="50"/>
                  </a:lnTo>
                  <a:lnTo>
                    <a:pt x="42" y="58"/>
                  </a:lnTo>
                  <a:lnTo>
                    <a:pt x="28" y="68"/>
                  </a:lnTo>
                  <a:lnTo>
                    <a:pt x="16" y="76"/>
                  </a:lnTo>
                  <a:lnTo>
                    <a:pt x="8" y="88"/>
                  </a:lnTo>
                  <a:lnTo>
                    <a:pt x="0" y="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4" name="Freeform 46"/>
            <p:cNvSpPr/>
            <p:nvPr/>
          </p:nvSpPr>
          <p:spPr bwMode="auto">
            <a:xfrm>
              <a:off x="3051175" y="8334375"/>
              <a:ext cx="552450" cy="2733675"/>
            </a:xfrm>
            <a:custGeom>
              <a:avLst/>
              <a:gdLst>
                <a:gd name="T0" fmla="*/ 346 w 348"/>
                <a:gd name="T1" fmla="*/ 24 h 1722"/>
                <a:gd name="T2" fmla="*/ 346 w 348"/>
                <a:gd name="T3" fmla="*/ 24 h 1722"/>
                <a:gd name="T4" fmla="*/ 346 w 348"/>
                <a:gd name="T5" fmla="*/ 64 h 1722"/>
                <a:gd name="T6" fmla="*/ 348 w 348"/>
                <a:gd name="T7" fmla="*/ 178 h 1722"/>
                <a:gd name="T8" fmla="*/ 348 w 348"/>
                <a:gd name="T9" fmla="*/ 354 h 1722"/>
                <a:gd name="T10" fmla="*/ 344 w 348"/>
                <a:gd name="T11" fmla="*/ 460 h 1722"/>
                <a:gd name="T12" fmla="*/ 340 w 348"/>
                <a:gd name="T13" fmla="*/ 578 h 1722"/>
                <a:gd name="T14" fmla="*/ 334 w 348"/>
                <a:gd name="T15" fmla="*/ 704 h 1722"/>
                <a:gd name="T16" fmla="*/ 326 w 348"/>
                <a:gd name="T17" fmla="*/ 838 h 1722"/>
                <a:gd name="T18" fmla="*/ 314 w 348"/>
                <a:gd name="T19" fmla="*/ 978 h 1722"/>
                <a:gd name="T20" fmla="*/ 298 w 348"/>
                <a:gd name="T21" fmla="*/ 1124 h 1722"/>
                <a:gd name="T22" fmla="*/ 280 w 348"/>
                <a:gd name="T23" fmla="*/ 1270 h 1722"/>
                <a:gd name="T24" fmla="*/ 256 w 348"/>
                <a:gd name="T25" fmla="*/ 1420 h 1722"/>
                <a:gd name="T26" fmla="*/ 244 w 348"/>
                <a:gd name="T27" fmla="*/ 1494 h 1722"/>
                <a:gd name="T28" fmla="*/ 228 w 348"/>
                <a:gd name="T29" fmla="*/ 1568 h 1722"/>
                <a:gd name="T30" fmla="*/ 214 w 348"/>
                <a:gd name="T31" fmla="*/ 1642 h 1722"/>
                <a:gd name="T32" fmla="*/ 196 w 348"/>
                <a:gd name="T33" fmla="*/ 1714 h 1722"/>
                <a:gd name="T34" fmla="*/ 196 w 348"/>
                <a:gd name="T35" fmla="*/ 1714 h 1722"/>
                <a:gd name="T36" fmla="*/ 178 w 348"/>
                <a:gd name="T37" fmla="*/ 1718 h 1722"/>
                <a:gd name="T38" fmla="*/ 158 w 348"/>
                <a:gd name="T39" fmla="*/ 1722 h 1722"/>
                <a:gd name="T40" fmla="*/ 132 w 348"/>
                <a:gd name="T41" fmla="*/ 1722 h 1722"/>
                <a:gd name="T42" fmla="*/ 100 w 348"/>
                <a:gd name="T43" fmla="*/ 1722 h 1722"/>
                <a:gd name="T44" fmla="*/ 68 w 348"/>
                <a:gd name="T45" fmla="*/ 1718 h 1722"/>
                <a:gd name="T46" fmla="*/ 50 w 348"/>
                <a:gd name="T47" fmla="*/ 1714 h 1722"/>
                <a:gd name="T48" fmla="*/ 34 w 348"/>
                <a:gd name="T49" fmla="*/ 1710 h 1722"/>
                <a:gd name="T50" fmla="*/ 16 w 348"/>
                <a:gd name="T51" fmla="*/ 1702 h 1722"/>
                <a:gd name="T52" fmla="*/ 0 w 348"/>
                <a:gd name="T53" fmla="*/ 1694 h 1722"/>
                <a:gd name="T54" fmla="*/ 0 w 348"/>
                <a:gd name="T55" fmla="*/ 1694 h 1722"/>
                <a:gd name="T56" fmla="*/ 20 w 348"/>
                <a:gd name="T57" fmla="*/ 1246 h 1722"/>
                <a:gd name="T58" fmla="*/ 34 w 348"/>
                <a:gd name="T59" fmla="*/ 906 h 1722"/>
                <a:gd name="T60" fmla="*/ 38 w 348"/>
                <a:gd name="T61" fmla="*/ 770 h 1722"/>
                <a:gd name="T62" fmla="*/ 40 w 348"/>
                <a:gd name="T63" fmla="*/ 680 h 1722"/>
                <a:gd name="T64" fmla="*/ 40 w 348"/>
                <a:gd name="T65" fmla="*/ 680 h 1722"/>
                <a:gd name="T66" fmla="*/ 42 w 348"/>
                <a:gd name="T67" fmla="*/ 608 h 1722"/>
                <a:gd name="T68" fmla="*/ 48 w 348"/>
                <a:gd name="T69" fmla="*/ 520 h 1722"/>
                <a:gd name="T70" fmla="*/ 56 w 348"/>
                <a:gd name="T71" fmla="*/ 422 h 1722"/>
                <a:gd name="T72" fmla="*/ 66 w 348"/>
                <a:gd name="T73" fmla="*/ 322 h 1722"/>
                <a:gd name="T74" fmla="*/ 78 w 348"/>
                <a:gd name="T75" fmla="*/ 230 h 1722"/>
                <a:gd name="T76" fmla="*/ 88 w 348"/>
                <a:gd name="T77" fmla="*/ 148 h 1722"/>
                <a:gd name="T78" fmla="*/ 98 w 348"/>
                <a:gd name="T79" fmla="*/ 90 h 1722"/>
                <a:gd name="T80" fmla="*/ 104 w 348"/>
                <a:gd name="T81" fmla="*/ 58 h 1722"/>
                <a:gd name="T82" fmla="*/ 104 w 348"/>
                <a:gd name="T83" fmla="*/ 58 h 1722"/>
                <a:gd name="T84" fmla="*/ 108 w 348"/>
                <a:gd name="T85" fmla="*/ 52 h 1722"/>
                <a:gd name="T86" fmla="*/ 116 w 348"/>
                <a:gd name="T87" fmla="*/ 44 h 1722"/>
                <a:gd name="T88" fmla="*/ 124 w 348"/>
                <a:gd name="T89" fmla="*/ 36 h 1722"/>
                <a:gd name="T90" fmla="*/ 136 w 348"/>
                <a:gd name="T91" fmla="*/ 30 h 1722"/>
                <a:gd name="T92" fmla="*/ 164 w 348"/>
                <a:gd name="T93" fmla="*/ 16 h 1722"/>
                <a:gd name="T94" fmla="*/ 180 w 348"/>
                <a:gd name="T95" fmla="*/ 10 h 1722"/>
                <a:gd name="T96" fmla="*/ 196 w 348"/>
                <a:gd name="T97" fmla="*/ 6 h 1722"/>
                <a:gd name="T98" fmla="*/ 214 w 348"/>
                <a:gd name="T99" fmla="*/ 2 h 1722"/>
                <a:gd name="T100" fmla="*/ 234 w 348"/>
                <a:gd name="T101" fmla="*/ 0 h 1722"/>
                <a:gd name="T102" fmla="*/ 252 w 348"/>
                <a:gd name="T103" fmla="*/ 0 h 1722"/>
                <a:gd name="T104" fmla="*/ 272 w 348"/>
                <a:gd name="T105" fmla="*/ 0 h 1722"/>
                <a:gd name="T106" fmla="*/ 290 w 348"/>
                <a:gd name="T107" fmla="*/ 2 h 1722"/>
                <a:gd name="T108" fmla="*/ 310 w 348"/>
                <a:gd name="T109" fmla="*/ 8 h 1722"/>
                <a:gd name="T110" fmla="*/ 328 w 348"/>
                <a:gd name="T111" fmla="*/ 14 h 1722"/>
                <a:gd name="T112" fmla="*/ 346 w 348"/>
                <a:gd name="T113" fmla="*/ 2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8" h="1722">
                  <a:moveTo>
                    <a:pt x="346" y="24"/>
                  </a:moveTo>
                  <a:lnTo>
                    <a:pt x="346" y="24"/>
                  </a:lnTo>
                  <a:lnTo>
                    <a:pt x="346" y="64"/>
                  </a:lnTo>
                  <a:lnTo>
                    <a:pt x="348" y="178"/>
                  </a:lnTo>
                  <a:lnTo>
                    <a:pt x="348" y="354"/>
                  </a:lnTo>
                  <a:lnTo>
                    <a:pt x="344" y="460"/>
                  </a:lnTo>
                  <a:lnTo>
                    <a:pt x="340" y="578"/>
                  </a:lnTo>
                  <a:lnTo>
                    <a:pt x="334" y="704"/>
                  </a:lnTo>
                  <a:lnTo>
                    <a:pt x="326" y="838"/>
                  </a:lnTo>
                  <a:lnTo>
                    <a:pt x="314" y="978"/>
                  </a:lnTo>
                  <a:lnTo>
                    <a:pt x="298" y="1124"/>
                  </a:lnTo>
                  <a:lnTo>
                    <a:pt x="280" y="1270"/>
                  </a:lnTo>
                  <a:lnTo>
                    <a:pt x="256" y="1420"/>
                  </a:lnTo>
                  <a:lnTo>
                    <a:pt x="244" y="1494"/>
                  </a:lnTo>
                  <a:lnTo>
                    <a:pt x="228" y="1568"/>
                  </a:lnTo>
                  <a:lnTo>
                    <a:pt x="214" y="1642"/>
                  </a:lnTo>
                  <a:lnTo>
                    <a:pt x="196" y="1714"/>
                  </a:lnTo>
                  <a:lnTo>
                    <a:pt x="196" y="1714"/>
                  </a:lnTo>
                  <a:lnTo>
                    <a:pt x="178" y="1718"/>
                  </a:lnTo>
                  <a:lnTo>
                    <a:pt x="158" y="1722"/>
                  </a:lnTo>
                  <a:lnTo>
                    <a:pt x="132" y="1722"/>
                  </a:lnTo>
                  <a:lnTo>
                    <a:pt x="100" y="1722"/>
                  </a:lnTo>
                  <a:lnTo>
                    <a:pt x="68" y="1718"/>
                  </a:lnTo>
                  <a:lnTo>
                    <a:pt x="50" y="1714"/>
                  </a:lnTo>
                  <a:lnTo>
                    <a:pt x="34" y="1710"/>
                  </a:lnTo>
                  <a:lnTo>
                    <a:pt x="16" y="1702"/>
                  </a:lnTo>
                  <a:lnTo>
                    <a:pt x="0" y="1694"/>
                  </a:lnTo>
                  <a:lnTo>
                    <a:pt x="0" y="1694"/>
                  </a:lnTo>
                  <a:lnTo>
                    <a:pt x="20" y="1246"/>
                  </a:lnTo>
                  <a:lnTo>
                    <a:pt x="34" y="906"/>
                  </a:lnTo>
                  <a:lnTo>
                    <a:pt x="38" y="770"/>
                  </a:lnTo>
                  <a:lnTo>
                    <a:pt x="40" y="680"/>
                  </a:lnTo>
                  <a:lnTo>
                    <a:pt x="40" y="680"/>
                  </a:lnTo>
                  <a:lnTo>
                    <a:pt x="42" y="608"/>
                  </a:lnTo>
                  <a:lnTo>
                    <a:pt x="48" y="520"/>
                  </a:lnTo>
                  <a:lnTo>
                    <a:pt x="56" y="422"/>
                  </a:lnTo>
                  <a:lnTo>
                    <a:pt x="66" y="322"/>
                  </a:lnTo>
                  <a:lnTo>
                    <a:pt x="78" y="230"/>
                  </a:lnTo>
                  <a:lnTo>
                    <a:pt x="88" y="148"/>
                  </a:lnTo>
                  <a:lnTo>
                    <a:pt x="98" y="90"/>
                  </a:lnTo>
                  <a:lnTo>
                    <a:pt x="104" y="58"/>
                  </a:lnTo>
                  <a:lnTo>
                    <a:pt x="104" y="58"/>
                  </a:lnTo>
                  <a:lnTo>
                    <a:pt x="108" y="52"/>
                  </a:lnTo>
                  <a:lnTo>
                    <a:pt x="116" y="44"/>
                  </a:lnTo>
                  <a:lnTo>
                    <a:pt x="124" y="36"/>
                  </a:lnTo>
                  <a:lnTo>
                    <a:pt x="136" y="30"/>
                  </a:lnTo>
                  <a:lnTo>
                    <a:pt x="164" y="16"/>
                  </a:lnTo>
                  <a:lnTo>
                    <a:pt x="180" y="10"/>
                  </a:lnTo>
                  <a:lnTo>
                    <a:pt x="196" y="6"/>
                  </a:lnTo>
                  <a:lnTo>
                    <a:pt x="214" y="2"/>
                  </a:lnTo>
                  <a:lnTo>
                    <a:pt x="234" y="0"/>
                  </a:lnTo>
                  <a:lnTo>
                    <a:pt x="252" y="0"/>
                  </a:lnTo>
                  <a:lnTo>
                    <a:pt x="272" y="0"/>
                  </a:lnTo>
                  <a:lnTo>
                    <a:pt x="290" y="2"/>
                  </a:lnTo>
                  <a:lnTo>
                    <a:pt x="310" y="8"/>
                  </a:lnTo>
                  <a:lnTo>
                    <a:pt x="328" y="14"/>
                  </a:lnTo>
                  <a:lnTo>
                    <a:pt x="346" y="24"/>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5" name="Freeform 47"/>
            <p:cNvSpPr/>
            <p:nvPr/>
          </p:nvSpPr>
          <p:spPr bwMode="auto">
            <a:xfrm>
              <a:off x="3051175" y="8334375"/>
              <a:ext cx="552450" cy="2733675"/>
            </a:xfrm>
            <a:custGeom>
              <a:avLst/>
              <a:gdLst>
                <a:gd name="T0" fmla="*/ 346 w 348"/>
                <a:gd name="T1" fmla="*/ 24 h 1722"/>
                <a:gd name="T2" fmla="*/ 346 w 348"/>
                <a:gd name="T3" fmla="*/ 24 h 1722"/>
                <a:gd name="T4" fmla="*/ 346 w 348"/>
                <a:gd name="T5" fmla="*/ 64 h 1722"/>
                <a:gd name="T6" fmla="*/ 348 w 348"/>
                <a:gd name="T7" fmla="*/ 178 h 1722"/>
                <a:gd name="T8" fmla="*/ 348 w 348"/>
                <a:gd name="T9" fmla="*/ 354 h 1722"/>
                <a:gd name="T10" fmla="*/ 344 w 348"/>
                <a:gd name="T11" fmla="*/ 460 h 1722"/>
                <a:gd name="T12" fmla="*/ 340 w 348"/>
                <a:gd name="T13" fmla="*/ 578 h 1722"/>
                <a:gd name="T14" fmla="*/ 334 w 348"/>
                <a:gd name="T15" fmla="*/ 704 h 1722"/>
                <a:gd name="T16" fmla="*/ 326 w 348"/>
                <a:gd name="T17" fmla="*/ 838 h 1722"/>
                <a:gd name="T18" fmla="*/ 314 w 348"/>
                <a:gd name="T19" fmla="*/ 978 h 1722"/>
                <a:gd name="T20" fmla="*/ 298 w 348"/>
                <a:gd name="T21" fmla="*/ 1124 h 1722"/>
                <a:gd name="T22" fmla="*/ 280 w 348"/>
                <a:gd name="T23" fmla="*/ 1270 h 1722"/>
                <a:gd name="T24" fmla="*/ 256 w 348"/>
                <a:gd name="T25" fmla="*/ 1420 h 1722"/>
                <a:gd name="T26" fmla="*/ 244 w 348"/>
                <a:gd name="T27" fmla="*/ 1494 h 1722"/>
                <a:gd name="T28" fmla="*/ 228 w 348"/>
                <a:gd name="T29" fmla="*/ 1568 h 1722"/>
                <a:gd name="T30" fmla="*/ 214 w 348"/>
                <a:gd name="T31" fmla="*/ 1642 h 1722"/>
                <a:gd name="T32" fmla="*/ 196 w 348"/>
                <a:gd name="T33" fmla="*/ 1714 h 1722"/>
                <a:gd name="T34" fmla="*/ 196 w 348"/>
                <a:gd name="T35" fmla="*/ 1714 h 1722"/>
                <a:gd name="T36" fmla="*/ 178 w 348"/>
                <a:gd name="T37" fmla="*/ 1718 h 1722"/>
                <a:gd name="T38" fmla="*/ 158 w 348"/>
                <a:gd name="T39" fmla="*/ 1722 h 1722"/>
                <a:gd name="T40" fmla="*/ 132 w 348"/>
                <a:gd name="T41" fmla="*/ 1722 h 1722"/>
                <a:gd name="T42" fmla="*/ 100 w 348"/>
                <a:gd name="T43" fmla="*/ 1722 h 1722"/>
                <a:gd name="T44" fmla="*/ 68 w 348"/>
                <a:gd name="T45" fmla="*/ 1718 h 1722"/>
                <a:gd name="T46" fmla="*/ 50 w 348"/>
                <a:gd name="T47" fmla="*/ 1714 h 1722"/>
                <a:gd name="T48" fmla="*/ 34 w 348"/>
                <a:gd name="T49" fmla="*/ 1710 h 1722"/>
                <a:gd name="T50" fmla="*/ 16 w 348"/>
                <a:gd name="T51" fmla="*/ 1702 h 1722"/>
                <a:gd name="T52" fmla="*/ 0 w 348"/>
                <a:gd name="T53" fmla="*/ 1694 h 1722"/>
                <a:gd name="T54" fmla="*/ 0 w 348"/>
                <a:gd name="T55" fmla="*/ 1694 h 1722"/>
                <a:gd name="T56" fmla="*/ 20 w 348"/>
                <a:gd name="T57" fmla="*/ 1246 h 1722"/>
                <a:gd name="T58" fmla="*/ 34 w 348"/>
                <a:gd name="T59" fmla="*/ 906 h 1722"/>
                <a:gd name="T60" fmla="*/ 38 w 348"/>
                <a:gd name="T61" fmla="*/ 770 h 1722"/>
                <a:gd name="T62" fmla="*/ 40 w 348"/>
                <a:gd name="T63" fmla="*/ 680 h 1722"/>
                <a:gd name="T64" fmla="*/ 40 w 348"/>
                <a:gd name="T65" fmla="*/ 680 h 1722"/>
                <a:gd name="T66" fmla="*/ 42 w 348"/>
                <a:gd name="T67" fmla="*/ 608 h 1722"/>
                <a:gd name="T68" fmla="*/ 48 w 348"/>
                <a:gd name="T69" fmla="*/ 520 h 1722"/>
                <a:gd name="T70" fmla="*/ 56 w 348"/>
                <a:gd name="T71" fmla="*/ 422 h 1722"/>
                <a:gd name="T72" fmla="*/ 66 w 348"/>
                <a:gd name="T73" fmla="*/ 322 h 1722"/>
                <a:gd name="T74" fmla="*/ 78 w 348"/>
                <a:gd name="T75" fmla="*/ 230 h 1722"/>
                <a:gd name="T76" fmla="*/ 88 w 348"/>
                <a:gd name="T77" fmla="*/ 148 h 1722"/>
                <a:gd name="T78" fmla="*/ 98 w 348"/>
                <a:gd name="T79" fmla="*/ 90 h 1722"/>
                <a:gd name="T80" fmla="*/ 104 w 348"/>
                <a:gd name="T81" fmla="*/ 58 h 1722"/>
                <a:gd name="T82" fmla="*/ 104 w 348"/>
                <a:gd name="T83" fmla="*/ 58 h 1722"/>
                <a:gd name="T84" fmla="*/ 108 w 348"/>
                <a:gd name="T85" fmla="*/ 52 h 1722"/>
                <a:gd name="T86" fmla="*/ 116 w 348"/>
                <a:gd name="T87" fmla="*/ 44 h 1722"/>
                <a:gd name="T88" fmla="*/ 124 w 348"/>
                <a:gd name="T89" fmla="*/ 36 h 1722"/>
                <a:gd name="T90" fmla="*/ 136 w 348"/>
                <a:gd name="T91" fmla="*/ 30 h 1722"/>
                <a:gd name="T92" fmla="*/ 164 w 348"/>
                <a:gd name="T93" fmla="*/ 16 h 1722"/>
                <a:gd name="T94" fmla="*/ 180 w 348"/>
                <a:gd name="T95" fmla="*/ 10 h 1722"/>
                <a:gd name="T96" fmla="*/ 196 w 348"/>
                <a:gd name="T97" fmla="*/ 6 h 1722"/>
                <a:gd name="T98" fmla="*/ 214 w 348"/>
                <a:gd name="T99" fmla="*/ 2 h 1722"/>
                <a:gd name="T100" fmla="*/ 234 w 348"/>
                <a:gd name="T101" fmla="*/ 0 h 1722"/>
                <a:gd name="T102" fmla="*/ 252 w 348"/>
                <a:gd name="T103" fmla="*/ 0 h 1722"/>
                <a:gd name="T104" fmla="*/ 272 w 348"/>
                <a:gd name="T105" fmla="*/ 0 h 1722"/>
                <a:gd name="T106" fmla="*/ 290 w 348"/>
                <a:gd name="T107" fmla="*/ 2 h 1722"/>
                <a:gd name="T108" fmla="*/ 310 w 348"/>
                <a:gd name="T109" fmla="*/ 8 h 1722"/>
                <a:gd name="T110" fmla="*/ 328 w 348"/>
                <a:gd name="T111" fmla="*/ 14 h 1722"/>
                <a:gd name="T112" fmla="*/ 346 w 348"/>
                <a:gd name="T113" fmla="*/ 24 h 1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8" h="1722">
                  <a:moveTo>
                    <a:pt x="346" y="24"/>
                  </a:moveTo>
                  <a:lnTo>
                    <a:pt x="346" y="24"/>
                  </a:lnTo>
                  <a:lnTo>
                    <a:pt x="346" y="64"/>
                  </a:lnTo>
                  <a:lnTo>
                    <a:pt x="348" y="178"/>
                  </a:lnTo>
                  <a:lnTo>
                    <a:pt x="348" y="354"/>
                  </a:lnTo>
                  <a:lnTo>
                    <a:pt x="344" y="460"/>
                  </a:lnTo>
                  <a:lnTo>
                    <a:pt x="340" y="578"/>
                  </a:lnTo>
                  <a:lnTo>
                    <a:pt x="334" y="704"/>
                  </a:lnTo>
                  <a:lnTo>
                    <a:pt x="326" y="838"/>
                  </a:lnTo>
                  <a:lnTo>
                    <a:pt x="314" y="978"/>
                  </a:lnTo>
                  <a:lnTo>
                    <a:pt x="298" y="1124"/>
                  </a:lnTo>
                  <a:lnTo>
                    <a:pt x="280" y="1270"/>
                  </a:lnTo>
                  <a:lnTo>
                    <a:pt x="256" y="1420"/>
                  </a:lnTo>
                  <a:lnTo>
                    <a:pt x="244" y="1494"/>
                  </a:lnTo>
                  <a:lnTo>
                    <a:pt x="228" y="1568"/>
                  </a:lnTo>
                  <a:lnTo>
                    <a:pt x="214" y="1642"/>
                  </a:lnTo>
                  <a:lnTo>
                    <a:pt x="196" y="1714"/>
                  </a:lnTo>
                  <a:lnTo>
                    <a:pt x="196" y="1714"/>
                  </a:lnTo>
                  <a:lnTo>
                    <a:pt x="178" y="1718"/>
                  </a:lnTo>
                  <a:lnTo>
                    <a:pt x="158" y="1722"/>
                  </a:lnTo>
                  <a:lnTo>
                    <a:pt x="132" y="1722"/>
                  </a:lnTo>
                  <a:lnTo>
                    <a:pt x="100" y="1722"/>
                  </a:lnTo>
                  <a:lnTo>
                    <a:pt x="68" y="1718"/>
                  </a:lnTo>
                  <a:lnTo>
                    <a:pt x="50" y="1714"/>
                  </a:lnTo>
                  <a:lnTo>
                    <a:pt x="34" y="1710"/>
                  </a:lnTo>
                  <a:lnTo>
                    <a:pt x="16" y="1702"/>
                  </a:lnTo>
                  <a:lnTo>
                    <a:pt x="0" y="1694"/>
                  </a:lnTo>
                  <a:lnTo>
                    <a:pt x="0" y="1694"/>
                  </a:lnTo>
                  <a:lnTo>
                    <a:pt x="20" y="1246"/>
                  </a:lnTo>
                  <a:lnTo>
                    <a:pt x="34" y="906"/>
                  </a:lnTo>
                  <a:lnTo>
                    <a:pt x="38" y="770"/>
                  </a:lnTo>
                  <a:lnTo>
                    <a:pt x="40" y="680"/>
                  </a:lnTo>
                  <a:lnTo>
                    <a:pt x="40" y="680"/>
                  </a:lnTo>
                  <a:lnTo>
                    <a:pt x="42" y="608"/>
                  </a:lnTo>
                  <a:lnTo>
                    <a:pt x="48" y="520"/>
                  </a:lnTo>
                  <a:lnTo>
                    <a:pt x="56" y="422"/>
                  </a:lnTo>
                  <a:lnTo>
                    <a:pt x="66" y="322"/>
                  </a:lnTo>
                  <a:lnTo>
                    <a:pt x="78" y="230"/>
                  </a:lnTo>
                  <a:lnTo>
                    <a:pt x="88" y="148"/>
                  </a:lnTo>
                  <a:lnTo>
                    <a:pt x="98" y="90"/>
                  </a:lnTo>
                  <a:lnTo>
                    <a:pt x="104" y="58"/>
                  </a:lnTo>
                  <a:lnTo>
                    <a:pt x="104" y="58"/>
                  </a:lnTo>
                  <a:lnTo>
                    <a:pt x="108" y="52"/>
                  </a:lnTo>
                  <a:lnTo>
                    <a:pt x="116" y="44"/>
                  </a:lnTo>
                  <a:lnTo>
                    <a:pt x="124" y="36"/>
                  </a:lnTo>
                  <a:lnTo>
                    <a:pt x="136" y="30"/>
                  </a:lnTo>
                  <a:lnTo>
                    <a:pt x="164" y="16"/>
                  </a:lnTo>
                  <a:lnTo>
                    <a:pt x="180" y="10"/>
                  </a:lnTo>
                  <a:lnTo>
                    <a:pt x="196" y="6"/>
                  </a:lnTo>
                  <a:lnTo>
                    <a:pt x="214" y="2"/>
                  </a:lnTo>
                  <a:lnTo>
                    <a:pt x="234" y="0"/>
                  </a:lnTo>
                  <a:lnTo>
                    <a:pt x="252" y="0"/>
                  </a:lnTo>
                  <a:lnTo>
                    <a:pt x="272" y="0"/>
                  </a:lnTo>
                  <a:lnTo>
                    <a:pt x="290" y="2"/>
                  </a:lnTo>
                  <a:lnTo>
                    <a:pt x="310" y="8"/>
                  </a:lnTo>
                  <a:lnTo>
                    <a:pt x="328" y="14"/>
                  </a:lnTo>
                  <a:lnTo>
                    <a:pt x="346" y="2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6" name="Freeform 48"/>
            <p:cNvSpPr/>
            <p:nvPr/>
          </p:nvSpPr>
          <p:spPr bwMode="auto">
            <a:xfrm>
              <a:off x="3171825" y="8540750"/>
              <a:ext cx="225425" cy="2270125"/>
            </a:xfrm>
            <a:custGeom>
              <a:avLst/>
              <a:gdLst>
                <a:gd name="T0" fmla="*/ 142 w 142"/>
                <a:gd name="T1" fmla="*/ 0 h 1430"/>
                <a:gd name="T2" fmla="*/ 142 w 142"/>
                <a:gd name="T3" fmla="*/ 0 h 1430"/>
                <a:gd name="T4" fmla="*/ 136 w 142"/>
                <a:gd name="T5" fmla="*/ 12 h 1430"/>
                <a:gd name="T6" fmla="*/ 128 w 142"/>
                <a:gd name="T7" fmla="*/ 26 h 1430"/>
                <a:gd name="T8" fmla="*/ 120 w 142"/>
                <a:gd name="T9" fmla="*/ 48 h 1430"/>
                <a:gd name="T10" fmla="*/ 112 w 142"/>
                <a:gd name="T11" fmla="*/ 74 h 1430"/>
                <a:gd name="T12" fmla="*/ 104 w 142"/>
                <a:gd name="T13" fmla="*/ 108 h 1430"/>
                <a:gd name="T14" fmla="*/ 98 w 142"/>
                <a:gd name="T15" fmla="*/ 150 h 1430"/>
                <a:gd name="T16" fmla="*/ 94 w 142"/>
                <a:gd name="T17" fmla="*/ 198 h 1430"/>
                <a:gd name="T18" fmla="*/ 94 w 142"/>
                <a:gd name="T19" fmla="*/ 198 h 1430"/>
                <a:gd name="T20" fmla="*/ 80 w 142"/>
                <a:gd name="T21" fmla="*/ 420 h 1430"/>
                <a:gd name="T22" fmla="*/ 56 w 142"/>
                <a:gd name="T23" fmla="*/ 786 h 1430"/>
                <a:gd name="T24" fmla="*/ 42 w 142"/>
                <a:gd name="T25" fmla="*/ 982 h 1430"/>
                <a:gd name="T26" fmla="*/ 28 w 142"/>
                <a:gd name="T27" fmla="*/ 1166 h 1430"/>
                <a:gd name="T28" fmla="*/ 14 w 142"/>
                <a:gd name="T29" fmla="*/ 1322 h 1430"/>
                <a:gd name="T30" fmla="*/ 6 w 142"/>
                <a:gd name="T31" fmla="*/ 1382 h 1430"/>
                <a:gd name="T32" fmla="*/ 0 w 142"/>
                <a:gd name="T33" fmla="*/ 1430 h 1430"/>
                <a:gd name="T34" fmla="*/ 0 w 142"/>
                <a:gd name="T35" fmla="*/ 1430 h 1430"/>
                <a:gd name="T36" fmla="*/ 38 w 142"/>
                <a:gd name="T37" fmla="*/ 858 h 1430"/>
                <a:gd name="T38" fmla="*/ 62 w 142"/>
                <a:gd name="T39" fmla="*/ 442 h 1430"/>
                <a:gd name="T40" fmla="*/ 70 w 142"/>
                <a:gd name="T41" fmla="*/ 290 h 1430"/>
                <a:gd name="T42" fmla="*/ 72 w 142"/>
                <a:gd name="T43" fmla="*/ 238 h 1430"/>
                <a:gd name="T44" fmla="*/ 72 w 142"/>
                <a:gd name="T45" fmla="*/ 206 h 1430"/>
                <a:gd name="T46" fmla="*/ 72 w 142"/>
                <a:gd name="T47" fmla="*/ 206 h 1430"/>
                <a:gd name="T48" fmla="*/ 72 w 142"/>
                <a:gd name="T49" fmla="*/ 188 h 1430"/>
                <a:gd name="T50" fmla="*/ 72 w 142"/>
                <a:gd name="T51" fmla="*/ 168 h 1430"/>
                <a:gd name="T52" fmla="*/ 78 w 142"/>
                <a:gd name="T53" fmla="*/ 134 h 1430"/>
                <a:gd name="T54" fmla="*/ 88 w 142"/>
                <a:gd name="T55" fmla="*/ 102 h 1430"/>
                <a:gd name="T56" fmla="*/ 100 w 142"/>
                <a:gd name="T57" fmla="*/ 74 h 1430"/>
                <a:gd name="T58" fmla="*/ 112 w 142"/>
                <a:gd name="T59" fmla="*/ 50 h 1430"/>
                <a:gd name="T60" fmla="*/ 124 w 142"/>
                <a:gd name="T61" fmla="*/ 28 h 1430"/>
                <a:gd name="T62" fmla="*/ 142 w 142"/>
                <a:gd name="T63"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1430">
                  <a:moveTo>
                    <a:pt x="142" y="0"/>
                  </a:moveTo>
                  <a:lnTo>
                    <a:pt x="142" y="0"/>
                  </a:lnTo>
                  <a:lnTo>
                    <a:pt x="136" y="12"/>
                  </a:lnTo>
                  <a:lnTo>
                    <a:pt x="128" y="26"/>
                  </a:lnTo>
                  <a:lnTo>
                    <a:pt x="120" y="48"/>
                  </a:lnTo>
                  <a:lnTo>
                    <a:pt x="112" y="74"/>
                  </a:lnTo>
                  <a:lnTo>
                    <a:pt x="104" y="108"/>
                  </a:lnTo>
                  <a:lnTo>
                    <a:pt x="98" y="150"/>
                  </a:lnTo>
                  <a:lnTo>
                    <a:pt x="94" y="198"/>
                  </a:lnTo>
                  <a:lnTo>
                    <a:pt x="94" y="198"/>
                  </a:lnTo>
                  <a:lnTo>
                    <a:pt x="80" y="420"/>
                  </a:lnTo>
                  <a:lnTo>
                    <a:pt x="56" y="786"/>
                  </a:lnTo>
                  <a:lnTo>
                    <a:pt x="42" y="982"/>
                  </a:lnTo>
                  <a:lnTo>
                    <a:pt x="28" y="1166"/>
                  </a:lnTo>
                  <a:lnTo>
                    <a:pt x="14" y="1322"/>
                  </a:lnTo>
                  <a:lnTo>
                    <a:pt x="6" y="1382"/>
                  </a:lnTo>
                  <a:lnTo>
                    <a:pt x="0" y="1430"/>
                  </a:lnTo>
                  <a:lnTo>
                    <a:pt x="0" y="1430"/>
                  </a:lnTo>
                  <a:lnTo>
                    <a:pt x="38" y="858"/>
                  </a:lnTo>
                  <a:lnTo>
                    <a:pt x="62" y="442"/>
                  </a:lnTo>
                  <a:lnTo>
                    <a:pt x="70" y="290"/>
                  </a:lnTo>
                  <a:lnTo>
                    <a:pt x="72" y="238"/>
                  </a:lnTo>
                  <a:lnTo>
                    <a:pt x="72" y="206"/>
                  </a:lnTo>
                  <a:lnTo>
                    <a:pt x="72" y="206"/>
                  </a:lnTo>
                  <a:lnTo>
                    <a:pt x="72" y="188"/>
                  </a:lnTo>
                  <a:lnTo>
                    <a:pt x="72" y="168"/>
                  </a:lnTo>
                  <a:lnTo>
                    <a:pt x="78" y="134"/>
                  </a:lnTo>
                  <a:lnTo>
                    <a:pt x="88" y="102"/>
                  </a:lnTo>
                  <a:lnTo>
                    <a:pt x="100" y="74"/>
                  </a:lnTo>
                  <a:lnTo>
                    <a:pt x="112" y="50"/>
                  </a:lnTo>
                  <a:lnTo>
                    <a:pt x="124" y="28"/>
                  </a:lnTo>
                  <a:lnTo>
                    <a:pt x="142" y="0"/>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47" name="Freeform 49"/>
            <p:cNvSpPr/>
            <p:nvPr/>
          </p:nvSpPr>
          <p:spPr bwMode="auto">
            <a:xfrm>
              <a:off x="3171825" y="8540750"/>
              <a:ext cx="225425" cy="2270125"/>
            </a:xfrm>
            <a:custGeom>
              <a:avLst/>
              <a:gdLst>
                <a:gd name="T0" fmla="*/ 142 w 142"/>
                <a:gd name="T1" fmla="*/ 0 h 1430"/>
                <a:gd name="T2" fmla="*/ 142 w 142"/>
                <a:gd name="T3" fmla="*/ 0 h 1430"/>
                <a:gd name="T4" fmla="*/ 136 w 142"/>
                <a:gd name="T5" fmla="*/ 12 h 1430"/>
                <a:gd name="T6" fmla="*/ 128 w 142"/>
                <a:gd name="T7" fmla="*/ 26 h 1430"/>
                <a:gd name="T8" fmla="*/ 120 w 142"/>
                <a:gd name="T9" fmla="*/ 48 h 1430"/>
                <a:gd name="T10" fmla="*/ 112 w 142"/>
                <a:gd name="T11" fmla="*/ 74 h 1430"/>
                <a:gd name="T12" fmla="*/ 104 w 142"/>
                <a:gd name="T13" fmla="*/ 108 h 1430"/>
                <a:gd name="T14" fmla="*/ 98 w 142"/>
                <a:gd name="T15" fmla="*/ 150 h 1430"/>
                <a:gd name="T16" fmla="*/ 94 w 142"/>
                <a:gd name="T17" fmla="*/ 198 h 1430"/>
                <a:gd name="T18" fmla="*/ 94 w 142"/>
                <a:gd name="T19" fmla="*/ 198 h 1430"/>
                <a:gd name="T20" fmla="*/ 80 w 142"/>
                <a:gd name="T21" fmla="*/ 420 h 1430"/>
                <a:gd name="T22" fmla="*/ 56 w 142"/>
                <a:gd name="T23" fmla="*/ 786 h 1430"/>
                <a:gd name="T24" fmla="*/ 42 w 142"/>
                <a:gd name="T25" fmla="*/ 982 h 1430"/>
                <a:gd name="T26" fmla="*/ 28 w 142"/>
                <a:gd name="T27" fmla="*/ 1166 h 1430"/>
                <a:gd name="T28" fmla="*/ 14 w 142"/>
                <a:gd name="T29" fmla="*/ 1322 h 1430"/>
                <a:gd name="T30" fmla="*/ 6 w 142"/>
                <a:gd name="T31" fmla="*/ 1382 h 1430"/>
                <a:gd name="T32" fmla="*/ 0 w 142"/>
                <a:gd name="T33" fmla="*/ 1430 h 1430"/>
                <a:gd name="T34" fmla="*/ 0 w 142"/>
                <a:gd name="T35" fmla="*/ 1430 h 1430"/>
                <a:gd name="T36" fmla="*/ 38 w 142"/>
                <a:gd name="T37" fmla="*/ 858 h 1430"/>
                <a:gd name="T38" fmla="*/ 62 w 142"/>
                <a:gd name="T39" fmla="*/ 442 h 1430"/>
                <a:gd name="T40" fmla="*/ 70 w 142"/>
                <a:gd name="T41" fmla="*/ 290 h 1430"/>
                <a:gd name="T42" fmla="*/ 72 w 142"/>
                <a:gd name="T43" fmla="*/ 238 h 1430"/>
                <a:gd name="T44" fmla="*/ 72 w 142"/>
                <a:gd name="T45" fmla="*/ 206 h 1430"/>
                <a:gd name="T46" fmla="*/ 72 w 142"/>
                <a:gd name="T47" fmla="*/ 206 h 1430"/>
                <a:gd name="T48" fmla="*/ 72 w 142"/>
                <a:gd name="T49" fmla="*/ 188 h 1430"/>
                <a:gd name="T50" fmla="*/ 72 w 142"/>
                <a:gd name="T51" fmla="*/ 168 h 1430"/>
                <a:gd name="T52" fmla="*/ 78 w 142"/>
                <a:gd name="T53" fmla="*/ 134 h 1430"/>
                <a:gd name="T54" fmla="*/ 88 w 142"/>
                <a:gd name="T55" fmla="*/ 102 h 1430"/>
                <a:gd name="T56" fmla="*/ 100 w 142"/>
                <a:gd name="T57" fmla="*/ 74 h 1430"/>
                <a:gd name="T58" fmla="*/ 112 w 142"/>
                <a:gd name="T59" fmla="*/ 50 h 1430"/>
                <a:gd name="T60" fmla="*/ 124 w 142"/>
                <a:gd name="T61" fmla="*/ 28 h 1430"/>
                <a:gd name="T62" fmla="*/ 142 w 142"/>
                <a:gd name="T63"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2" h="1430">
                  <a:moveTo>
                    <a:pt x="142" y="0"/>
                  </a:moveTo>
                  <a:lnTo>
                    <a:pt x="142" y="0"/>
                  </a:lnTo>
                  <a:lnTo>
                    <a:pt x="136" y="12"/>
                  </a:lnTo>
                  <a:lnTo>
                    <a:pt x="128" y="26"/>
                  </a:lnTo>
                  <a:lnTo>
                    <a:pt x="120" y="48"/>
                  </a:lnTo>
                  <a:lnTo>
                    <a:pt x="112" y="74"/>
                  </a:lnTo>
                  <a:lnTo>
                    <a:pt x="104" y="108"/>
                  </a:lnTo>
                  <a:lnTo>
                    <a:pt x="98" y="150"/>
                  </a:lnTo>
                  <a:lnTo>
                    <a:pt x="94" y="198"/>
                  </a:lnTo>
                  <a:lnTo>
                    <a:pt x="94" y="198"/>
                  </a:lnTo>
                  <a:lnTo>
                    <a:pt x="80" y="420"/>
                  </a:lnTo>
                  <a:lnTo>
                    <a:pt x="56" y="786"/>
                  </a:lnTo>
                  <a:lnTo>
                    <a:pt x="42" y="982"/>
                  </a:lnTo>
                  <a:lnTo>
                    <a:pt x="28" y="1166"/>
                  </a:lnTo>
                  <a:lnTo>
                    <a:pt x="14" y="1322"/>
                  </a:lnTo>
                  <a:lnTo>
                    <a:pt x="6" y="1382"/>
                  </a:lnTo>
                  <a:lnTo>
                    <a:pt x="0" y="1430"/>
                  </a:lnTo>
                  <a:lnTo>
                    <a:pt x="0" y="1430"/>
                  </a:lnTo>
                  <a:lnTo>
                    <a:pt x="38" y="858"/>
                  </a:lnTo>
                  <a:lnTo>
                    <a:pt x="62" y="442"/>
                  </a:lnTo>
                  <a:lnTo>
                    <a:pt x="70" y="290"/>
                  </a:lnTo>
                  <a:lnTo>
                    <a:pt x="72" y="238"/>
                  </a:lnTo>
                  <a:lnTo>
                    <a:pt x="72" y="206"/>
                  </a:lnTo>
                  <a:lnTo>
                    <a:pt x="72" y="206"/>
                  </a:lnTo>
                  <a:lnTo>
                    <a:pt x="72" y="188"/>
                  </a:lnTo>
                  <a:lnTo>
                    <a:pt x="72" y="168"/>
                  </a:lnTo>
                  <a:lnTo>
                    <a:pt x="78" y="134"/>
                  </a:lnTo>
                  <a:lnTo>
                    <a:pt x="88" y="102"/>
                  </a:lnTo>
                  <a:lnTo>
                    <a:pt x="100" y="74"/>
                  </a:lnTo>
                  <a:lnTo>
                    <a:pt x="112" y="50"/>
                  </a:lnTo>
                  <a:lnTo>
                    <a:pt x="124" y="28"/>
                  </a:lnTo>
                  <a:lnTo>
                    <a:pt x="1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0" name="Freeform 50"/>
            <p:cNvSpPr/>
            <p:nvPr/>
          </p:nvSpPr>
          <p:spPr bwMode="auto">
            <a:xfrm>
              <a:off x="1949450" y="6645275"/>
              <a:ext cx="1771650" cy="2012950"/>
            </a:xfrm>
            <a:custGeom>
              <a:avLst/>
              <a:gdLst>
                <a:gd name="T0" fmla="*/ 224 w 1116"/>
                <a:gd name="T1" fmla="*/ 22 h 1268"/>
                <a:gd name="T2" fmla="*/ 224 w 1116"/>
                <a:gd name="T3" fmla="*/ 22 h 1268"/>
                <a:gd name="T4" fmla="*/ 130 w 1116"/>
                <a:gd name="T5" fmla="*/ 42 h 1268"/>
                <a:gd name="T6" fmla="*/ 58 w 1116"/>
                <a:gd name="T7" fmla="*/ 58 h 1268"/>
                <a:gd name="T8" fmla="*/ 8 w 1116"/>
                <a:gd name="T9" fmla="*/ 70 h 1268"/>
                <a:gd name="T10" fmla="*/ 8 w 1116"/>
                <a:gd name="T11" fmla="*/ 70 h 1268"/>
                <a:gd name="T12" fmla="*/ 2 w 1116"/>
                <a:gd name="T13" fmla="*/ 74 h 1268"/>
                <a:gd name="T14" fmla="*/ 0 w 1116"/>
                <a:gd name="T15" fmla="*/ 82 h 1268"/>
                <a:gd name="T16" fmla="*/ 0 w 1116"/>
                <a:gd name="T17" fmla="*/ 90 h 1268"/>
                <a:gd name="T18" fmla="*/ 4 w 1116"/>
                <a:gd name="T19" fmla="*/ 102 h 1268"/>
                <a:gd name="T20" fmla="*/ 18 w 1116"/>
                <a:gd name="T21" fmla="*/ 132 h 1268"/>
                <a:gd name="T22" fmla="*/ 38 w 1116"/>
                <a:gd name="T23" fmla="*/ 170 h 1268"/>
                <a:gd name="T24" fmla="*/ 90 w 1116"/>
                <a:gd name="T25" fmla="*/ 260 h 1268"/>
                <a:gd name="T26" fmla="*/ 116 w 1116"/>
                <a:gd name="T27" fmla="*/ 308 h 1268"/>
                <a:gd name="T28" fmla="*/ 140 w 1116"/>
                <a:gd name="T29" fmla="*/ 356 h 1268"/>
                <a:gd name="T30" fmla="*/ 140 w 1116"/>
                <a:gd name="T31" fmla="*/ 356 h 1268"/>
                <a:gd name="T32" fmla="*/ 150 w 1116"/>
                <a:gd name="T33" fmla="*/ 386 h 1268"/>
                <a:gd name="T34" fmla="*/ 164 w 1116"/>
                <a:gd name="T35" fmla="*/ 424 h 1268"/>
                <a:gd name="T36" fmla="*/ 196 w 1116"/>
                <a:gd name="T37" fmla="*/ 526 h 1268"/>
                <a:gd name="T38" fmla="*/ 234 w 1116"/>
                <a:gd name="T39" fmla="*/ 650 h 1268"/>
                <a:gd name="T40" fmla="*/ 270 w 1116"/>
                <a:gd name="T41" fmla="*/ 788 h 1268"/>
                <a:gd name="T42" fmla="*/ 306 w 1116"/>
                <a:gd name="T43" fmla="*/ 928 h 1268"/>
                <a:gd name="T44" fmla="*/ 336 w 1116"/>
                <a:gd name="T45" fmla="*/ 1062 h 1268"/>
                <a:gd name="T46" fmla="*/ 360 w 1116"/>
                <a:gd name="T47" fmla="*/ 1178 h 1268"/>
                <a:gd name="T48" fmla="*/ 368 w 1116"/>
                <a:gd name="T49" fmla="*/ 1228 h 1268"/>
                <a:gd name="T50" fmla="*/ 372 w 1116"/>
                <a:gd name="T51" fmla="*/ 1268 h 1268"/>
                <a:gd name="T52" fmla="*/ 372 w 1116"/>
                <a:gd name="T53" fmla="*/ 1268 h 1268"/>
                <a:gd name="T54" fmla="*/ 442 w 1116"/>
                <a:gd name="T55" fmla="*/ 1252 h 1268"/>
                <a:gd name="T56" fmla="*/ 602 w 1116"/>
                <a:gd name="T57" fmla="*/ 1212 h 1268"/>
                <a:gd name="T58" fmla="*/ 690 w 1116"/>
                <a:gd name="T59" fmla="*/ 1192 h 1268"/>
                <a:gd name="T60" fmla="*/ 774 w 1116"/>
                <a:gd name="T61" fmla="*/ 1174 h 1268"/>
                <a:gd name="T62" fmla="*/ 842 w 1116"/>
                <a:gd name="T63" fmla="*/ 1162 h 1268"/>
                <a:gd name="T64" fmla="*/ 868 w 1116"/>
                <a:gd name="T65" fmla="*/ 1158 h 1268"/>
                <a:gd name="T66" fmla="*/ 886 w 1116"/>
                <a:gd name="T67" fmla="*/ 1156 h 1268"/>
                <a:gd name="T68" fmla="*/ 886 w 1116"/>
                <a:gd name="T69" fmla="*/ 1078 h 1268"/>
                <a:gd name="T70" fmla="*/ 886 w 1116"/>
                <a:gd name="T71" fmla="*/ 1078 h 1268"/>
                <a:gd name="T72" fmla="*/ 900 w 1116"/>
                <a:gd name="T73" fmla="*/ 1100 h 1268"/>
                <a:gd name="T74" fmla="*/ 910 w 1116"/>
                <a:gd name="T75" fmla="*/ 1122 h 1268"/>
                <a:gd name="T76" fmla="*/ 920 w 1116"/>
                <a:gd name="T77" fmla="*/ 1146 h 1268"/>
                <a:gd name="T78" fmla="*/ 920 w 1116"/>
                <a:gd name="T79" fmla="*/ 1146 h 1268"/>
                <a:gd name="T80" fmla="*/ 1000 w 1116"/>
                <a:gd name="T81" fmla="*/ 1144 h 1268"/>
                <a:gd name="T82" fmla="*/ 1066 w 1116"/>
                <a:gd name="T83" fmla="*/ 1144 h 1268"/>
                <a:gd name="T84" fmla="*/ 1116 w 1116"/>
                <a:gd name="T85" fmla="*/ 1146 h 1268"/>
                <a:gd name="T86" fmla="*/ 1116 w 1116"/>
                <a:gd name="T87" fmla="*/ 1146 h 1268"/>
                <a:gd name="T88" fmla="*/ 1054 w 1116"/>
                <a:gd name="T89" fmla="*/ 998 h 1268"/>
                <a:gd name="T90" fmla="*/ 988 w 1116"/>
                <a:gd name="T91" fmla="*/ 844 h 1268"/>
                <a:gd name="T92" fmla="*/ 906 w 1116"/>
                <a:gd name="T93" fmla="*/ 660 h 1268"/>
                <a:gd name="T94" fmla="*/ 820 w 1116"/>
                <a:gd name="T95" fmla="*/ 464 h 1268"/>
                <a:gd name="T96" fmla="*/ 732 w 1116"/>
                <a:gd name="T97" fmla="*/ 276 h 1268"/>
                <a:gd name="T98" fmla="*/ 692 w 1116"/>
                <a:gd name="T99" fmla="*/ 192 h 1268"/>
                <a:gd name="T100" fmla="*/ 654 w 1116"/>
                <a:gd name="T101" fmla="*/ 116 h 1268"/>
                <a:gd name="T102" fmla="*/ 620 w 1116"/>
                <a:gd name="T103" fmla="*/ 50 h 1268"/>
                <a:gd name="T104" fmla="*/ 590 w 1116"/>
                <a:gd name="T105" fmla="*/ 0 h 1268"/>
                <a:gd name="T106" fmla="*/ 590 w 1116"/>
                <a:gd name="T107" fmla="*/ 0 h 1268"/>
                <a:gd name="T108" fmla="*/ 546 w 1116"/>
                <a:gd name="T109" fmla="*/ 0 h 1268"/>
                <a:gd name="T110" fmla="*/ 442 w 1116"/>
                <a:gd name="T111" fmla="*/ 2 h 1268"/>
                <a:gd name="T112" fmla="*/ 380 w 1116"/>
                <a:gd name="T113" fmla="*/ 6 h 1268"/>
                <a:gd name="T114" fmla="*/ 320 w 1116"/>
                <a:gd name="T115" fmla="*/ 10 h 1268"/>
                <a:gd name="T116" fmla="*/ 266 w 1116"/>
                <a:gd name="T117" fmla="*/ 14 h 1268"/>
                <a:gd name="T118" fmla="*/ 224 w 1116"/>
                <a:gd name="T119" fmla="*/ 2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6" h="1268">
                  <a:moveTo>
                    <a:pt x="224" y="22"/>
                  </a:moveTo>
                  <a:lnTo>
                    <a:pt x="224" y="22"/>
                  </a:lnTo>
                  <a:lnTo>
                    <a:pt x="130" y="42"/>
                  </a:lnTo>
                  <a:lnTo>
                    <a:pt x="58" y="58"/>
                  </a:lnTo>
                  <a:lnTo>
                    <a:pt x="8" y="70"/>
                  </a:lnTo>
                  <a:lnTo>
                    <a:pt x="8" y="70"/>
                  </a:lnTo>
                  <a:lnTo>
                    <a:pt x="2" y="74"/>
                  </a:lnTo>
                  <a:lnTo>
                    <a:pt x="0" y="82"/>
                  </a:lnTo>
                  <a:lnTo>
                    <a:pt x="0" y="90"/>
                  </a:lnTo>
                  <a:lnTo>
                    <a:pt x="4" y="102"/>
                  </a:lnTo>
                  <a:lnTo>
                    <a:pt x="18" y="132"/>
                  </a:lnTo>
                  <a:lnTo>
                    <a:pt x="38" y="170"/>
                  </a:lnTo>
                  <a:lnTo>
                    <a:pt x="90" y="260"/>
                  </a:lnTo>
                  <a:lnTo>
                    <a:pt x="116" y="308"/>
                  </a:lnTo>
                  <a:lnTo>
                    <a:pt x="140" y="356"/>
                  </a:lnTo>
                  <a:lnTo>
                    <a:pt x="140" y="356"/>
                  </a:lnTo>
                  <a:lnTo>
                    <a:pt x="150" y="386"/>
                  </a:lnTo>
                  <a:lnTo>
                    <a:pt x="164" y="424"/>
                  </a:lnTo>
                  <a:lnTo>
                    <a:pt x="196" y="526"/>
                  </a:lnTo>
                  <a:lnTo>
                    <a:pt x="234" y="650"/>
                  </a:lnTo>
                  <a:lnTo>
                    <a:pt x="270" y="788"/>
                  </a:lnTo>
                  <a:lnTo>
                    <a:pt x="306" y="928"/>
                  </a:lnTo>
                  <a:lnTo>
                    <a:pt x="336" y="1062"/>
                  </a:lnTo>
                  <a:lnTo>
                    <a:pt x="360" y="1178"/>
                  </a:lnTo>
                  <a:lnTo>
                    <a:pt x="368" y="1228"/>
                  </a:lnTo>
                  <a:lnTo>
                    <a:pt x="372" y="1268"/>
                  </a:lnTo>
                  <a:lnTo>
                    <a:pt x="372" y="1268"/>
                  </a:lnTo>
                  <a:lnTo>
                    <a:pt x="442" y="1252"/>
                  </a:lnTo>
                  <a:lnTo>
                    <a:pt x="602" y="1212"/>
                  </a:lnTo>
                  <a:lnTo>
                    <a:pt x="690" y="1192"/>
                  </a:lnTo>
                  <a:lnTo>
                    <a:pt x="774" y="1174"/>
                  </a:lnTo>
                  <a:lnTo>
                    <a:pt x="842" y="1162"/>
                  </a:lnTo>
                  <a:lnTo>
                    <a:pt x="868" y="1158"/>
                  </a:lnTo>
                  <a:lnTo>
                    <a:pt x="886" y="1156"/>
                  </a:lnTo>
                  <a:lnTo>
                    <a:pt x="886" y="1078"/>
                  </a:lnTo>
                  <a:lnTo>
                    <a:pt x="886" y="1078"/>
                  </a:lnTo>
                  <a:lnTo>
                    <a:pt x="900" y="1100"/>
                  </a:lnTo>
                  <a:lnTo>
                    <a:pt x="910" y="1122"/>
                  </a:lnTo>
                  <a:lnTo>
                    <a:pt x="920" y="1146"/>
                  </a:lnTo>
                  <a:lnTo>
                    <a:pt x="920" y="1146"/>
                  </a:lnTo>
                  <a:lnTo>
                    <a:pt x="1000" y="1144"/>
                  </a:lnTo>
                  <a:lnTo>
                    <a:pt x="1066" y="1144"/>
                  </a:lnTo>
                  <a:lnTo>
                    <a:pt x="1116" y="1146"/>
                  </a:lnTo>
                  <a:lnTo>
                    <a:pt x="1116" y="1146"/>
                  </a:lnTo>
                  <a:lnTo>
                    <a:pt x="1054" y="998"/>
                  </a:lnTo>
                  <a:lnTo>
                    <a:pt x="988" y="844"/>
                  </a:lnTo>
                  <a:lnTo>
                    <a:pt x="906" y="660"/>
                  </a:lnTo>
                  <a:lnTo>
                    <a:pt x="820" y="464"/>
                  </a:lnTo>
                  <a:lnTo>
                    <a:pt x="732" y="276"/>
                  </a:lnTo>
                  <a:lnTo>
                    <a:pt x="692" y="192"/>
                  </a:lnTo>
                  <a:lnTo>
                    <a:pt x="654" y="116"/>
                  </a:lnTo>
                  <a:lnTo>
                    <a:pt x="620" y="50"/>
                  </a:lnTo>
                  <a:lnTo>
                    <a:pt x="590" y="0"/>
                  </a:lnTo>
                  <a:lnTo>
                    <a:pt x="590" y="0"/>
                  </a:lnTo>
                  <a:lnTo>
                    <a:pt x="546" y="0"/>
                  </a:lnTo>
                  <a:lnTo>
                    <a:pt x="442" y="2"/>
                  </a:lnTo>
                  <a:lnTo>
                    <a:pt x="380" y="6"/>
                  </a:lnTo>
                  <a:lnTo>
                    <a:pt x="320" y="10"/>
                  </a:lnTo>
                  <a:lnTo>
                    <a:pt x="266" y="14"/>
                  </a:lnTo>
                  <a:lnTo>
                    <a:pt x="224" y="22"/>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1" name="Freeform 51"/>
            <p:cNvSpPr/>
            <p:nvPr/>
          </p:nvSpPr>
          <p:spPr bwMode="auto">
            <a:xfrm>
              <a:off x="1949450" y="6645275"/>
              <a:ext cx="1771650" cy="2012950"/>
            </a:xfrm>
            <a:custGeom>
              <a:avLst/>
              <a:gdLst>
                <a:gd name="T0" fmla="*/ 224 w 1116"/>
                <a:gd name="T1" fmla="*/ 22 h 1268"/>
                <a:gd name="T2" fmla="*/ 224 w 1116"/>
                <a:gd name="T3" fmla="*/ 22 h 1268"/>
                <a:gd name="T4" fmla="*/ 130 w 1116"/>
                <a:gd name="T5" fmla="*/ 42 h 1268"/>
                <a:gd name="T6" fmla="*/ 58 w 1116"/>
                <a:gd name="T7" fmla="*/ 58 h 1268"/>
                <a:gd name="T8" fmla="*/ 8 w 1116"/>
                <a:gd name="T9" fmla="*/ 70 h 1268"/>
                <a:gd name="T10" fmla="*/ 8 w 1116"/>
                <a:gd name="T11" fmla="*/ 70 h 1268"/>
                <a:gd name="T12" fmla="*/ 2 w 1116"/>
                <a:gd name="T13" fmla="*/ 74 h 1268"/>
                <a:gd name="T14" fmla="*/ 0 w 1116"/>
                <a:gd name="T15" fmla="*/ 82 h 1268"/>
                <a:gd name="T16" fmla="*/ 0 w 1116"/>
                <a:gd name="T17" fmla="*/ 90 h 1268"/>
                <a:gd name="T18" fmla="*/ 4 w 1116"/>
                <a:gd name="T19" fmla="*/ 102 h 1268"/>
                <a:gd name="T20" fmla="*/ 18 w 1116"/>
                <a:gd name="T21" fmla="*/ 132 h 1268"/>
                <a:gd name="T22" fmla="*/ 38 w 1116"/>
                <a:gd name="T23" fmla="*/ 170 h 1268"/>
                <a:gd name="T24" fmla="*/ 90 w 1116"/>
                <a:gd name="T25" fmla="*/ 260 h 1268"/>
                <a:gd name="T26" fmla="*/ 116 w 1116"/>
                <a:gd name="T27" fmla="*/ 308 h 1268"/>
                <a:gd name="T28" fmla="*/ 140 w 1116"/>
                <a:gd name="T29" fmla="*/ 356 h 1268"/>
                <a:gd name="T30" fmla="*/ 140 w 1116"/>
                <a:gd name="T31" fmla="*/ 356 h 1268"/>
                <a:gd name="T32" fmla="*/ 150 w 1116"/>
                <a:gd name="T33" fmla="*/ 386 h 1268"/>
                <a:gd name="T34" fmla="*/ 164 w 1116"/>
                <a:gd name="T35" fmla="*/ 424 h 1268"/>
                <a:gd name="T36" fmla="*/ 196 w 1116"/>
                <a:gd name="T37" fmla="*/ 526 h 1268"/>
                <a:gd name="T38" fmla="*/ 234 w 1116"/>
                <a:gd name="T39" fmla="*/ 650 h 1268"/>
                <a:gd name="T40" fmla="*/ 270 w 1116"/>
                <a:gd name="T41" fmla="*/ 788 h 1268"/>
                <a:gd name="T42" fmla="*/ 306 w 1116"/>
                <a:gd name="T43" fmla="*/ 928 h 1268"/>
                <a:gd name="T44" fmla="*/ 336 w 1116"/>
                <a:gd name="T45" fmla="*/ 1062 h 1268"/>
                <a:gd name="T46" fmla="*/ 360 w 1116"/>
                <a:gd name="T47" fmla="*/ 1178 h 1268"/>
                <a:gd name="T48" fmla="*/ 368 w 1116"/>
                <a:gd name="T49" fmla="*/ 1228 h 1268"/>
                <a:gd name="T50" fmla="*/ 372 w 1116"/>
                <a:gd name="T51" fmla="*/ 1268 h 1268"/>
                <a:gd name="T52" fmla="*/ 372 w 1116"/>
                <a:gd name="T53" fmla="*/ 1268 h 1268"/>
                <a:gd name="T54" fmla="*/ 442 w 1116"/>
                <a:gd name="T55" fmla="*/ 1252 h 1268"/>
                <a:gd name="T56" fmla="*/ 602 w 1116"/>
                <a:gd name="T57" fmla="*/ 1212 h 1268"/>
                <a:gd name="T58" fmla="*/ 690 w 1116"/>
                <a:gd name="T59" fmla="*/ 1192 h 1268"/>
                <a:gd name="T60" fmla="*/ 774 w 1116"/>
                <a:gd name="T61" fmla="*/ 1174 h 1268"/>
                <a:gd name="T62" fmla="*/ 842 w 1116"/>
                <a:gd name="T63" fmla="*/ 1162 h 1268"/>
                <a:gd name="T64" fmla="*/ 868 w 1116"/>
                <a:gd name="T65" fmla="*/ 1158 h 1268"/>
                <a:gd name="T66" fmla="*/ 886 w 1116"/>
                <a:gd name="T67" fmla="*/ 1156 h 1268"/>
                <a:gd name="T68" fmla="*/ 886 w 1116"/>
                <a:gd name="T69" fmla="*/ 1078 h 1268"/>
                <a:gd name="T70" fmla="*/ 886 w 1116"/>
                <a:gd name="T71" fmla="*/ 1078 h 1268"/>
                <a:gd name="T72" fmla="*/ 900 w 1116"/>
                <a:gd name="T73" fmla="*/ 1100 h 1268"/>
                <a:gd name="T74" fmla="*/ 910 w 1116"/>
                <a:gd name="T75" fmla="*/ 1122 h 1268"/>
                <a:gd name="T76" fmla="*/ 920 w 1116"/>
                <a:gd name="T77" fmla="*/ 1146 h 1268"/>
                <a:gd name="T78" fmla="*/ 920 w 1116"/>
                <a:gd name="T79" fmla="*/ 1146 h 1268"/>
                <a:gd name="T80" fmla="*/ 1000 w 1116"/>
                <a:gd name="T81" fmla="*/ 1144 h 1268"/>
                <a:gd name="T82" fmla="*/ 1066 w 1116"/>
                <a:gd name="T83" fmla="*/ 1144 h 1268"/>
                <a:gd name="T84" fmla="*/ 1116 w 1116"/>
                <a:gd name="T85" fmla="*/ 1146 h 1268"/>
                <a:gd name="T86" fmla="*/ 1116 w 1116"/>
                <a:gd name="T87" fmla="*/ 1146 h 1268"/>
                <a:gd name="T88" fmla="*/ 1054 w 1116"/>
                <a:gd name="T89" fmla="*/ 998 h 1268"/>
                <a:gd name="T90" fmla="*/ 988 w 1116"/>
                <a:gd name="T91" fmla="*/ 844 h 1268"/>
                <a:gd name="T92" fmla="*/ 906 w 1116"/>
                <a:gd name="T93" fmla="*/ 660 h 1268"/>
                <a:gd name="T94" fmla="*/ 820 w 1116"/>
                <a:gd name="T95" fmla="*/ 464 h 1268"/>
                <a:gd name="T96" fmla="*/ 732 w 1116"/>
                <a:gd name="T97" fmla="*/ 276 h 1268"/>
                <a:gd name="T98" fmla="*/ 692 w 1116"/>
                <a:gd name="T99" fmla="*/ 192 h 1268"/>
                <a:gd name="T100" fmla="*/ 654 w 1116"/>
                <a:gd name="T101" fmla="*/ 116 h 1268"/>
                <a:gd name="T102" fmla="*/ 620 w 1116"/>
                <a:gd name="T103" fmla="*/ 50 h 1268"/>
                <a:gd name="T104" fmla="*/ 590 w 1116"/>
                <a:gd name="T105" fmla="*/ 0 h 1268"/>
                <a:gd name="T106" fmla="*/ 590 w 1116"/>
                <a:gd name="T107" fmla="*/ 0 h 1268"/>
                <a:gd name="T108" fmla="*/ 546 w 1116"/>
                <a:gd name="T109" fmla="*/ 0 h 1268"/>
                <a:gd name="T110" fmla="*/ 442 w 1116"/>
                <a:gd name="T111" fmla="*/ 2 h 1268"/>
                <a:gd name="T112" fmla="*/ 380 w 1116"/>
                <a:gd name="T113" fmla="*/ 6 h 1268"/>
                <a:gd name="T114" fmla="*/ 320 w 1116"/>
                <a:gd name="T115" fmla="*/ 10 h 1268"/>
                <a:gd name="T116" fmla="*/ 266 w 1116"/>
                <a:gd name="T117" fmla="*/ 14 h 1268"/>
                <a:gd name="T118" fmla="*/ 224 w 1116"/>
                <a:gd name="T119" fmla="*/ 22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6" h="1268">
                  <a:moveTo>
                    <a:pt x="224" y="22"/>
                  </a:moveTo>
                  <a:lnTo>
                    <a:pt x="224" y="22"/>
                  </a:lnTo>
                  <a:lnTo>
                    <a:pt x="130" y="42"/>
                  </a:lnTo>
                  <a:lnTo>
                    <a:pt x="58" y="58"/>
                  </a:lnTo>
                  <a:lnTo>
                    <a:pt x="8" y="70"/>
                  </a:lnTo>
                  <a:lnTo>
                    <a:pt x="8" y="70"/>
                  </a:lnTo>
                  <a:lnTo>
                    <a:pt x="2" y="74"/>
                  </a:lnTo>
                  <a:lnTo>
                    <a:pt x="0" y="82"/>
                  </a:lnTo>
                  <a:lnTo>
                    <a:pt x="0" y="90"/>
                  </a:lnTo>
                  <a:lnTo>
                    <a:pt x="4" y="102"/>
                  </a:lnTo>
                  <a:lnTo>
                    <a:pt x="18" y="132"/>
                  </a:lnTo>
                  <a:lnTo>
                    <a:pt x="38" y="170"/>
                  </a:lnTo>
                  <a:lnTo>
                    <a:pt x="90" y="260"/>
                  </a:lnTo>
                  <a:lnTo>
                    <a:pt x="116" y="308"/>
                  </a:lnTo>
                  <a:lnTo>
                    <a:pt x="140" y="356"/>
                  </a:lnTo>
                  <a:lnTo>
                    <a:pt x="140" y="356"/>
                  </a:lnTo>
                  <a:lnTo>
                    <a:pt x="150" y="386"/>
                  </a:lnTo>
                  <a:lnTo>
                    <a:pt x="164" y="424"/>
                  </a:lnTo>
                  <a:lnTo>
                    <a:pt x="196" y="526"/>
                  </a:lnTo>
                  <a:lnTo>
                    <a:pt x="234" y="650"/>
                  </a:lnTo>
                  <a:lnTo>
                    <a:pt x="270" y="788"/>
                  </a:lnTo>
                  <a:lnTo>
                    <a:pt x="306" y="928"/>
                  </a:lnTo>
                  <a:lnTo>
                    <a:pt x="336" y="1062"/>
                  </a:lnTo>
                  <a:lnTo>
                    <a:pt x="360" y="1178"/>
                  </a:lnTo>
                  <a:lnTo>
                    <a:pt x="368" y="1228"/>
                  </a:lnTo>
                  <a:lnTo>
                    <a:pt x="372" y="1268"/>
                  </a:lnTo>
                  <a:lnTo>
                    <a:pt x="372" y="1268"/>
                  </a:lnTo>
                  <a:lnTo>
                    <a:pt x="442" y="1252"/>
                  </a:lnTo>
                  <a:lnTo>
                    <a:pt x="602" y="1212"/>
                  </a:lnTo>
                  <a:lnTo>
                    <a:pt x="690" y="1192"/>
                  </a:lnTo>
                  <a:lnTo>
                    <a:pt x="774" y="1174"/>
                  </a:lnTo>
                  <a:lnTo>
                    <a:pt x="842" y="1162"/>
                  </a:lnTo>
                  <a:lnTo>
                    <a:pt x="868" y="1158"/>
                  </a:lnTo>
                  <a:lnTo>
                    <a:pt x="886" y="1156"/>
                  </a:lnTo>
                  <a:lnTo>
                    <a:pt x="886" y="1078"/>
                  </a:lnTo>
                  <a:lnTo>
                    <a:pt x="886" y="1078"/>
                  </a:lnTo>
                  <a:lnTo>
                    <a:pt x="900" y="1100"/>
                  </a:lnTo>
                  <a:lnTo>
                    <a:pt x="910" y="1122"/>
                  </a:lnTo>
                  <a:lnTo>
                    <a:pt x="920" y="1146"/>
                  </a:lnTo>
                  <a:lnTo>
                    <a:pt x="920" y="1146"/>
                  </a:lnTo>
                  <a:lnTo>
                    <a:pt x="1000" y="1144"/>
                  </a:lnTo>
                  <a:lnTo>
                    <a:pt x="1066" y="1144"/>
                  </a:lnTo>
                  <a:lnTo>
                    <a:pt x="1116" y="1146"/>
                  </a:lnTo>
                  <a:lnTo>
                    <a:pt x="1116" y="1146"/>
                  </a:lnTo>
                  <a:lnTo>
                    <a:pt x="1054" y="998"/>
                  </a:lnTo>
                  <a:lnTo>
                    <a:pt x="988" y="844"/>
                  </a:lnTo>
                  <a:lnTo>
                    <a:pt x="906" y="660"/>
                  </a:lnTo>
                  <a:lnTo>
                    <a:pt x="820" y="464"/>
                  </a:lnTo>
                  <a:lnTo>
                    <a:pt x="732" y="276"/>
                  </a:lnTo>
                  <a:lnTo>
                    <a:pt x="692" y="192"/>
                  </a:lnTo>
                  <a:lnTo>
                    <a:pt x="654" y="116"/>
                  </a:lnTo>
                  <a:lnTo>
                    <a:pt x="620" y="50"/>
                  </a:lnTo>
                  <a:lnTo>
                    <a:pt x="590" y="0"/>
                  </a:lnTo>
                  <a:lnTo>
                    <a:pt x="590" y="0"/>
                  </a:lnTo>
                  <a:lnTo>
                    <a:pt x="546" y="0"/>
                  </a:lnTo>
                  <a:lnTo>
                    <a:pt x="442" y="2"/>
                  </a:lnTo>
                  <a:lnTo>
                    <a:pt x="380" y="6"/>
                  </a:lnTo>
                  <a:lnTo>
                    <a:pt x="320" y="10"/>
                  </a:lnTo>
                  <a:lnTo>
                    <a:pt x="266" y="14"/>
                  </a:lnTo>
                  <a:lnTo>
                    <a:pt x="224"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2" name="Freeform 52"/>
            <p:cNvSpPr/>
            <p:nvPr/>
          </p:nvSpPr>
          <p:spPr bwMode="auto">
            <a:xfrm>
              <a:off x="2390775" y="6407150"/>
              <a:ext cx="301625" cy="454025"/>
            </a:xfrm>
            <a:custGeom>
              <a:avLst/>
              <a:gdLst>
                <a:gd name="T0" fmla="*/ 98 w 190"/>
                <a:gd name="T1" fmla="*/ 26 h 286"/>
                <a:gd name="T2" fmla="*/ 98 w 190"/>
                <a:gd name="T3" fmla="*/ 26 h 286"/>
                <a:gd name="T4" fmla="*/ 134 w 190"/>
                <a:gd name="T5" fmla="*/ 90 h 286"/>
                <a:gd name="T6" fmla="*/ 164 w 190"/>
                <a:gd name="T7" fmla="*/ 138 h 286"/>
                <a:gd name="T8" fmla="*/ 176 w 190"/>
                <a:gd name="T9" fmla="*/ 156 h 286"/>
                <a:gd name="T10" fmla="*/ 188 w 190"/>
                <a:gd name="T11" fmla="*/ 168 h 286"/>
                <a:gd name="T12" fmla="*/ 188 w 190"/>
                <a:gd name="T13" fmla="*/ 168 h 286"/>
                <a:gd name="T14" fmla="*/ 190 w 190"/>
                <a:gd name="T15" fmla="*/ 210 h 286"/>
                <a:gd name="T16" fmla="*/ 188 w 190"/>
                <a:gd name="T17" fmla="*/ 240 h 286"/>
                <a:gd name="T18" fmla="*/ 182 w 190"/>
                <a:gd name="T19" fmla="*/ 262 h 286"/>
                <a:gd name="T20" fmla="*/ 180 w 190"/>
                <a:gd name="T21" fmla="*/ 270 h 286"/>
                <a:gd name="T22" fmla="*/ 174 w 190"/>
                <a:gd name="T23" fmla="*/ 276 h 286"/>
                <a:gd name="T24" fmla="*/ 170 w 190"/>
                <a:gd name="T25" fmla="*/ 282 h 286"/>
                <a:gd name="T26" fmla="*/ 166 w 190"/>
                <a:gd name="T27" fmla="*/ 284 h 286"/>
                <a:gd name="T28" fmla="*/ 160 w 190"/>
                <a:gd name="T29" fmla="*/ 286 h 286"/>
                <a:gd name="T30" fmla="*/ 154 w 190"/>
                <a:gd name="T31" fmla="*/ 286 h 286"/>
                <a:gd name="T32" fmla="*/ 140 w 190"/>
                <a:gd name="T33" fmla="*/ 282 h 286"/>
                <a:gd name="T34" fmla="*/ 128 w 190"/>
                <a:gd name="T35" fmla="*/ 276 h 286"/>
                <a:gd name="T36" fmla="*/ 114 w 190"/>
                <a:gd name="T37" fmla="*/ 266 h 286"/>
                <a:gd name="T38" fmla="*/ 100 w 190"/>
                <a:gd name="T39" fmla="*/ 254 h 286"/>
                <a:gd name="T40" fmla="*/ 76 w 190"/>
                <a:gd name="T41" fmla="*/ 228 h 286"/>
                <a:gd name="T42" fmla="*/ 60 w 190"/>
                <a:gd name="T43" fmla="*/ 208 h 286"/>
                <a:gd name="T44" fmla="*/ 52 w 190"/>
                <a:gd name="T45" fmla="*/ 198 h 286"/>
                <a:gd name="T46" fmla="*/ 52 w 190"/>
                <a:gd name="T47" fmla="*/ 198 h 286"/>
                <a:gd name="T48" fmla="*/ 30 w 190"/>
                <a:gd name="T49" fmla="*/ 134 h 286"/>
                <a:gd name="T50" fmla="*/ 12 w 190"/>
                <a:gd name="T51" fmla="*/ 76 h 286"/>
                <a:gd name="T52" fmla="*/ 0 w 190"/>
                <a:gd name="T53" fmla="*/ 26 h 286"/>
                <a:gd name="T54" fmla="*/ 0 w 190"/>
                <a:gd name="T55" fmla="*/ 26 h 286"/>
                <a:gd name="T56" fmla="*/ 0 w 190"/>
                <a:gd name="T57" fmla="*/ 16 h 286"/>
                <a:gd name="T58" fmla="*/ 0 w 190"/>
                <a:gd name="T59" fmla="*/ 10 h 286"/>
                <a:gd name="T60" fmla="*/ 4 w 190"/>
                <a:gd name="T61" fmla="*/ 4 h 286"/>
                <a:gd name="T62" fmla="*/ 10 w 190"/>
                <a:gd name="T63" fmla="*/ 2 h 286"/>
                <a:gd name="T64" fmla="*/ 18 w 190"/>
                <a:gd name="T65" fmla="*/ 0 h 286"/>
                <a:gd name="T66" fmla="*/ 26 w 190"/>
                <a:gd name="T67" fmla="*/ 0 h 286"/>
                <a:gd name="T68" fmla="*/ 44 w 190"/>
                <a:gd name="T69" fmla="*/ 4 h 286"/>
                <a:gd name="T70" fmla="*/ 64 w 190"/>
                <a:gd name="T71" fmla="*/ 10 h 286"/>
                <a:gd name="T72" fmla="*/ 80 w 190"/>
                <a:gd name="T73" fmla="*/ 18 h 286"/>
                <a:gd name="T74" fmla="*/ 98 w 190"/>
                <a:gd name="T75" fmla="*/ 2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0" h="286">
                  <a:moveTo>
                    <a:pt x="98" y="26"/>
                  </a:moveTo>
                  <a:lnTo>
                    <a:pt x="98" y="26"/>
                  </a:lnTo>
                  <a:lnTo>
                    <a:pt x="134" y="90"/>
                  </a:lnTo>
                  <a:lnTo>
                    <a:pt x="164" y="138"/>
                  </a:lnTo>
                  <a:lnTo>
                    <a:pt x="176" y="156"/>
                  </a:lnTo>
                  <a:lnTo>
                    <a:pt x="188" y="168"/>
                  </a:lnTo>
                  <a:lnTo>
                    <a:pt x="188" y="168"/>
                  </a:lnTo>
                  <a:lnTo>
                    <a:pt x="190" y="210"/>
                  </a:lnTo>
                  <a:lnTo>
                    <a:pt x="188" y="240"/>
                  </a:lnTo>
                  <a:lnTo>
                    <a:pt x="182" y="262"/>
                  </a:lnTo>
                  <a:lnTo>
                    <a:pt x="180" y="270"/>
                  </a:lnTo>
                  <a:lnTo>
                    <a:pt x="174" y="276"/>
                  </a:lnTo>
                  <a:lnTo>
                    <a:pt x="170" y="282"/>
                  </a:lnTo>
                  <a:lnTo>
                    <a:pt x="166" y="284"/>
                  </a:lnTo>
                  <a:lnTo>
                    <a:pt x="160" y="286"/>
                  </a:lnTo>
                  <a:lnTo>
                    <a:pt x="154" y="286"/>
                  </a:lnTo>
                  <a:lnTo>
                    <a:pt x="140" y="282"/>
                  </a:lnTo>
                  <a:lnTo>
                    <a:pt x="128" y="276"/>
                  </a:lnTo>
                  <a:lnTo>
                    <a:pt x="114" y="266"/>
                  </a:lnTo>
                  <a:lnTo>
                    <a:pt x="100" y="254"/>
                  </a:lnTo>
                  <a:lnTo>
                    <a:pt x="76" y="228"/>
                  </a:lnTo>
                  <a:lnTo>
                    <a:pt x="60" y="208"/>
                  </a:lnTo>
                  <a:lnTo>
                    <a:pt x="52" y="198"/>
                  </a:lnTo>
                  <a:lnTo>
                    <a:pt x="52" y="198"/>
                  </a:lnTo>
                  <a:lnTo>
                    <a:pt x="30" y="134"/>
                  </a:lnTo>
                  <a:lnTo>
                    <a:pt x="12" y="76"/>
                  </a:lnTo>
                  <a:lnTo>
                    <a:pt x="0" y="26"/>
                  </a:lnTo>
                  <a:lnTo>
                    <a:pt x="0" y="26"/>
                  </a:lnTo>
                  <a:lnTo>
                    <a:pt x="0" y="16"/>
                  </a:lnTo>
                  <a:lnTo>
                    <a:pt x="0" y="10"/>
                  </a:lnTo>
                  <a:lnTo>
                    <a:pt x="4" y="4"/>
                  </a:lnTo>
                  <a:lnTo>
                    <a:pt x="10" y="2"/>
                  </a:lnTo>
                  <a:lnTo>
                    <a:pt x="18" y="0"/>
                  </a:lnTo>
                  <a:lnTo>
                    <a:pt x="26" y="0"/>
                  </a:lnTo>
                  <a:lnTo>
                    <a:pt x="44" y="4"/>
                  </a:lnTo>
                  <a:lnTo>
                    <a:pt x="64" y="10"/>
                  </a:lnTo>
                  <a:lnTo>
                    <a:pt x="80" y="18"/>
                  </a:lnTo>
                  <a:lnTo>
                    <a:pt x="98" y="26"/>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3" name="Freeform 53"/>
            <p:cNvSpPr/>
            <p:nvPr/>
          </p:nvSpPr>
          <p:spPr bwMode="auto">
            <a:xfrm>
              <a:off x="2390775" y="6407150"/>
              <a:ext cx="301625" cy="454025"/>
            </a:xfrm>
            <a:custGeom>
              <a:avLst/>
              <a:gdLst>
                <a:gd name="T0" fmla="*/ 98 w 190"/>
                <a:gd name="T1" fmla="*/ 26 h 286"/>
                <a:gd name="T2" fmla="*/ 98 w 190"/>
                <a:gd name="T3" fmla="*/ 26 h 286"/>
                <a:gd name="T4" fmla="*/ 134 w 190"/>
                <a:gd name="T5" fmla="*/ 90 h 286"/>
                <a:gd name="T6" fmla="*/ 164 w 190"/>
                <a:gd name="T7" fmla="*/ 138 h 286"/>
                <a:gd name="T8" fmla="*/ 176 w 190"/>
                <a:gd name="T9" fmla="*/ 156 h 286"/>
                <a:gd name="T10" fmla="*/ 188 w 190"/>
                <a:gd name="T11" fmla="*/ 168 h 286"/>
                <a:gd name="T12" fmla="*/ 188 w 190"/>
                <a:gd name="T13" fmla="*/ 168 h 286"/>
                <a:gd name="T14" fmla="*/ 190 w 190"/>
                <a:gd name="T15" fmla="*/ 210 h 286"/>
                <a:gd name="T16" fmla="*/ 188 w 190"/>
                <a:gd name="T17" fmla="*/ 240 h 286"/>
                <a:gd name="T18" fmla="*/ 182 w 190"/>
                <a:gd name="T19" fmla="*/ 262 h 286"/>
                <a:gd name="T20" fmla="*/ 180 w 190"/>
                <a:gd name="T21" fmla="*/ 270 h 286"/>
                <a:gd name="T22" fmla="*/ 174 w 190"/>
                <a:gd name="T23" fmla="*/ 276 h 286"/>
                <a:gd name="T24" fmla="*/ 170 w 190"/>
                <a:gd name="T25" fmla="*/ 282 h 286"/>
                <a:gd name="T26" fmla="*/ 166 w 190"/>
                <a:gd name="T27" fmla="*/ 284 h 286"/>
                <a:gd name="T28" fmla="*/ 160 w 190"/>
                <a:gd name="T29" fmla="*/ 286 h 286"/>
                <a:gd name="T30" fmla="*/ 154 w 190"/>
                <a:gd name="T31" fmla="*/ 286 h 286"/>
                <a:gd name="T32" fmla="*/ 140 w 190"/>
                <a:gd name="T33" fmla="*/ 282 h 286"/>
                <a:gd name="T34" fmla="*/ 128 w 190"/>
                <a:gd name="T35" fmla="*/ 276 h 286"/>
                <a:gd name="T36" fmla="*/ 114 w 190"/>
                <a:gd name="T37" fmla="*/ 266 h 286"/>
                <a:gd name="T38" fmla="*/ 100 w 190"/>
                <a:gd name="T39" fmla="*/ 254 h 286"/>
                <a:gd name="T40" fmla="*/ 76 w 190"/>
                <a:gd name="T41" fmla="*/ 228 h 286"/>
                <a:gd name="T42" fmla="*/ 60 w 190"/>
                <a:gd name="T43" fmla="*/ 208 h 286"/>
                <a:gd name="T44" fmla="*/ 52 w 190"/>
                <a:gd name="T45" fmla="*/ 198 h 286"/>
                <a:gd name="T46" fmla="*/ 52 w 190"/>
                <a:gd name="T47" fmla="*/ 198 h 286"/>
                <a:gd name="T48" fmla="*/ 30 w 190"/>
                <a:gd name="T49" fmla="*/ 134 h 286"/>
                <a:gd name="T50" fmla="*/ 12 w 190"/>
                <a:gd name="T51" fmla="*/ 76 h 286"/>
                <a:gd name="T52" fmla="*/ 0 w 190"/>
                <a:gd name="T53" fmla="*/ 26 h 286"/>
                <a:gd name="T54" fmla="*/ 0 w 190"/>
                <a:gd name="T55" fmla="*/ 26 h 286"/>
                <a:gd name="T56" fmla="*/ 0 w 190"/>
                <a:gd name="T57" fmla="*/ 16 h 286"/>
                <a:gd name="T58" fmla="*/ 0 w 190"/>
                <a:gd name="T59" fmla="*/ 10 h 286"/>
                <a:gd name="T60" fmla="*/ 4 w 190"/>
                <a:gd name="T61" fmla="*/ 4 h 286"/>
                <a:gd name="T62" fmla="*/ 10 w 190"/>
                <a:gd name="T63" fmla="*/ 2 h 286"/>
                <a:gd name="T64" fmla="*/ 18 w 190"/>
                <a:gd name="T65" fmla="*/ 0 h 286"/>
                <a:gd name="T66" fmla="*/ 26 w 190"/>
                <a:gd name="T67" fmla="*/ 0 h 286"/>
                <a:gd name="T68" fmla="*/ 44 w 190"/>
                <a:gd name="T69" fmla="*/ 4 h 286"/>
                <a:gd name="T70" fmla="*/ 64 w 190"/>
                <a:gd name="T71" fmla="*/ 10 h 286"/>
                <a:gd name="T72" fmla="*/ 80 w 190"/>
                <a:gd name="T73" fmla="*/ 18 h 286"/>
                <a:gd name="T74" fmla="*/ 98 w 190"/>
                <a:gd name="T75" fmla="*/ 2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0" h="286">
                  <a:moveTo>
                    <a:pt x="98" y="26"/>
                  </a:moveTo>
                  <a:lnTo>
                    <a:pt x="98" y="26"/>
                  </a:lnTo>
                  <a:lnTo>
                    <a:pt x="134" y="90"/>
                  </a:lnTo>
                  <a:lnTo>
                    <a:pt x="164" y="138"/>
                  </a:lnTo>
                  <a:lnTo>
                    <a:pt x="176" y="156"/>
                  </a:lnTo>
                  <a:lnTo>
                    <a:pt x="188" y="168"/>
                  </a:lnTo>
                  <a:lnTo>
                    <a:pt x="188" y="168"/>
                  </a:lnTo>
                  <a:lnTo>
                    <a:pt x="190" y="210"/>
                  </a:lnTo>
                  <a:lnTo>
                    <a:pt x="188" y="240"/>
                  </a:lnTo>
                  <a:lnTo>
                    <a:pt x="182" y="262"/>
                  </a:lnTo>
                  <a:lnTo>
                    <a:pt x="180" y="270"/>
                  </a:lnTo>
                  <a:lnTo>
                    <a:pt x="174" y="276"/>
                  </a:lnTo>
                  <a:lnTo>
                    <a:pt x="170" y="282"/>
                  </a:lnTo>
                  <a:lnTo>
                    <a:pt x="166" y="284"/>
                  </a:lnTo>
                  <a:lnTo>
                    <a:pt x="160" y="286"/>
                  </a:lnTo>
                  <a:lnTo>
                    <a:pt x="154" y="286"/>
                  </a:lnTo>
                  <a:lnTo>
                    <a:pt x="140" y="282"/>
                  </a:lnTo>
                  <a:lnTo>
                    <a:pt x="128" y="276"/>
                  </a:lnTo>
                  <a:lnTo>
                    <a:pt x="114" y="266"/>
                  </a:lnTo>
                  <a:lnTo>
                    <a:pt x="100" y="254"/>
                  </a:lnTo>
                  <a:lnTo>
                    <a:pt x="76" y="228"/>
                  </a:lnTo>
                  <a:lnTo>
                    <a:pt x="60" y="208"/>
                  </a:lnTo>
                  <a:lnTo>
                    <a:pt x="52" y="198"/>
                  </a:lnTo>
                  <a:lnTo>
                    <a:pt x="52" y="198"/>
                  </a:lnTo>
                  <a:lnTo>
                    <a:pt x="30" y="134"/>
                  </a:lnTo>
                  <a:lnTo>
                    <a:pt x="12" y="76"/>
                  </a:lnTo>
                  <a:lnTo>
                    <a:pt x="0" y="26"/>
                  </a:lnTo>
                  <a:lnTo>
                    <a:pt x="0" y="26"/>
                  </a:lnTo>
                  <a:lnTo>
                    <a:pt x="0" y="16"/>
                  </a:lnTo>
                  <a:lnTo>
                    <a:pt x="0" y="10"/>
                  </a:lnTo>
                  <a:lnTo>
                    <a:pt x="4" y="4"/>
                  </a:lnTo>
                  <a:lnTo>
                    <a:pt x="10" y="2"/>
                  </a:lnTo>
                  <a:lnTo>
                    <a:pt x="18" y="0"/>
                  </a:lnTo>
                  <a:lnTo>
                    <a:pt x="26" y="0"/>
                  </a:lnTo>
                  <a:lnTo>
                    <a:pt x="44" y="4"/>
                  </a:lnTo>
                  <a:lnTo>
                    <a:pt x="64" y="10"/>
                  </a:lnTo>
                  <a:lnTo>
                    <a:pt x="80" y="18"/>
                  </a:lnTo>
                  <a:lnTo>
                    <a:pt x="98"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4" name="Freeform 54"/>
            <p:cNvSpPr/>
            <p:nvPr/>
          </p:nvSpPr>
          <p:spPr bwMode="auto">
            <a:xfrm>
              <a:off x="2305050" y="6645275"/>
              <a:ext cx="730250" cy="911225"/>
            </a:xfrm>
            <a:custGeom>
              <a:avLst/>
              <a:gdLst>
                <a:gd name="T0" fmla="*/ 148 w 460"/>
                <a:gd name="T1" fmla="*/ 0 h 574"/>
                <a:gd name="T2" fmla="*/ 224 w 460"/>
                <a:gd name="T3" fmla="*/ 124 h 574"/>
                <a:gd name="T4" fmla="*/ 192 w 460"/>
                <a:gd name="T5" fmla="*/ 0 h 574"/>
                <a:gd name="T6" fmla="*/ 288 w 460"/>
                <a:gd name="T7" fmla="*/ 0 h 574"/>
                <a:gd name="T8" fmla="*/ 288 w 460"/>
                <a:gd name="T9" fmla="*/ 0 h 574"/>
                <a:gd name="T10" fmla="*/ 312 w 460"/>
                <a:gd name="T11" fmla="*/ 64 h 574"/>
                <a:gd name="T12" fmla="*/ 338 w 460"/>
                <a:gd name="T13" fmla="*/ 134 h 574"/>
                <a:gd name="T14" fmla="*/ 366 w 460"/>
                <a:gd name="T15" fmla="*/ 220 h 574"/>
                <a:gd name="T16" fmla="*/ 398 w 460"/>
                <a:gd name="T17" fmla="*/ 314 h 574"/>
                <a:gd name="T18" fmla="*/ 426 w 460"/>
                <a:gd name="T19" fmla="*/ 408 h 574"/>
                <a:gd name="T20" fmla="*/ 436 w 460"/>
                <a:gd name="T21" fmla="*/ 454 h 574"/>
                <a:gd name="T22" fmla="*/ 446 w 460"/>
                <a:gd name="T23" fmla="*/ 498 h 574"/>
                <a:gd name="T24" fmla="*/ 454 w 460"/>
                <a:gd name="T25" fmla="*/ 538 h 574"/>
                <a:gd name="T26" fmla="*/ 460 w 460"/>
                <a:gd name="T27" fmla="*/ 574 h 574"/>
                <a:gd name="T28" fmla="*/ 460 w 460"/>
                <a:gd name="T29" fmla="*/ 574 h 574"/>
                <a:gd name="T30" fmla="*/ 400 w 460"/>
                <a:gd name="T31" fmla="*/ 506 h 574"/>
                <a:gd name="T32" fmla="*/ 264 w 460"/>
                <a:gd name="T33" fmla="*/ 350 h 574"/>
                <a:gd name="T34" fmla="*/ 186 w 460"/>
                <a:gd name="T35" fmla="*/ 264 h 574"/>
                <a:gd name="T36" fmla="*/ 110 w 460"/>
                <a:gd name="T37" fmla="*/ 182 h 574"/>
                <a:gd name="T38" fmla="*/ 46 w 460"/>
                <a:gd name="T39" fmla="*/ 116 h 574"/>
                <a:gd name="T40" fmla="*/ 20 w 460"/>
                <a:gd name="T41" fmla="*/ 92 h 574"/>
                <a:gd name="T42" fmla="*/ 0 w 460"/>
                <a:gd name="T43" fmla="*/ 76 h 574"/>
                <a:gd name="T44" fmla="*/ 148 w 460"/>
                <a:gd name="T45"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60" h="574">
                  <a:moveTo>
                    <a:pt x="148" y="0"/>
                  </a:moveTo>
                  <a:lnTo>
                    <a:pt x="224" y="124"/>
                  </a:lnTo>
                  <a:lnTo>
                    <a:pt x="192" y="0"/>
                  </a:lnTo>
                  <a:lnTo>
                    <a:pt x="288" y="0"/>
                  </a:lnTo>
                  <a:lnTo>
                    <a:pt x="288" y="0"/>
                  </a:lnTo>
                  <a:lnTo>
                    <a:pt x="312" y="64"/>
                  </a:lnTo>
                  <a:lnTo>
                    <a:pt x="338" y="134"/>
                  </a:lnTo>
                  <a:lnTo>
                    <a:pt x="366" y="220"/>
                  </a:lnTo>
                  <a:lnTo>
                    <a:pt x="398" y="314"/>
                  </a:lnTo>
                  <a:lnTo>
                    <a:pt x="426" y="408"/>
                  </a:lnTo>
                  <a:lnTo>
                    <a:pt x="436" y="454"/>
                  </a:lnTo>
                  <a:lnTo>
                    <a:pt x="446" y="498"/>
                  </a:lnTo>
                  <a:lnTo>
                    <a:pt x="454" y="538"/>
                  </a:lnTo>
                  <a:lnTo>
                    <a:pt x="460" y="574"/>
                  </a:lnTo>
                  <a:lnTo>
                    <a:pt x="460" y="574"/>
                  </a:lnTo>
                  <a:lnTo>
                    <a:pt x="400" y="506"/>
                  </a:lnTo>
                  <a:lnTo>
                    <a:pt x="264" y="350"/>
                  </a:lnTo>
                  <a:lnTo>
                    <a:pt x="186" y="264"/>
                  </a:lnTo>
                  <a:lnTo>
                    <a:pt x="110" y="182"/>
                  </a:lnTo>
                  <a:lnTo>
                    <a:pt x="46" y="116"/>
                  </a:lnTo>
                  <a:lnTo>
                    <a:pt x="20" y="92"/>
                  </a:lnTo>
                  <a:lnTo>
                    <a:pt x="0" y="76"/>
                  </a:lnTo>
                  <a:lnTo>
                    <a:pt x="148"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5" name="Freeform 55"/>
            <p:cNvSpPr/>
            <p:nvPr/>
          </p:nvSpPr>
          <p:spPr bwMode="auto">
            <a:xfrm>
              <a:off x="2279650" y="6604000"/>
              <a:ext cx="260350" cy="238125"/>
            </a:xfrm>
            <a:custGeom>
              <a:avLst/>
              <a:gdLst>
                <a:gd name="T0" fmla="*/ 0 w 164"/>
                <a:gd name="T1" fmla="*/ 0 h 150"/>
                <a:gd name="T2" fmla="*/ 164 w 164"/>
                <a:gd name="T3" fmla="*/ 26 h 150"/>
                <a:gd name="T4" fmla="*/ 164 w 164"/>
                <a:gd name="T5" fmla="*/ 150 h 150"/>
                <a:gd name="T6" fmla="*/ 164 w 164"/>
                <a:gd name="T7" fmla="*/ 150 h 150"/>
                <a:gd name="T8" fmla="*/ 84 w 164"/>
                <a:gd name="T9" fmla="*/ 126 h 150"/>
                <a:gd name="T10" fmla="*/ 28 w 164"/>
                <a:gd name="T11" fmla="*/ 106 h 150"/>
                <a:gd name="T12" fmla="*/ 8 w 164"/>
                <a:gd name="T13" fmla="*/ 98 h 150"/>
                <a:gd name="T14" fmla="*/ 0 w 164"/>
                <a:gd name="T15" fmla="*/ 94 h 150"/>
                <a:gd name="T16" fmla="*/ 0 w 164"/>
                <a:gd name="T1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4" h="150">
                  <a:moveTo>
                    <a:pt x="0" y="0"/>
                  </a:moveTo>
                  <a:lnTo>
                    <a:pt x="164" y="26"/>
                  </a:lnTo>
                  <a:lnTo>
                    <a:pt x="164" y="150"/>
                  </a:lnTo>
                  <a:lnTo>
                    <a:pt x="164" y="150"/>
                  </a:lnTo>
                  <a:lnTo>
                    <a:pt x="84" y="126"/>
                  </a:lnTo>
                  <a:lnTo>
                    <a:pt x="28" y="106"/>
                  </a:lnTo>
                  <a:lnTo>
                    <a:pt x="8" y="98"/>
                  </a:lnTo>
                  <a:lnTo>
                    <a:pt x="0" y="94"/>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6" name="Freeform 56"/>
            <p:cNvSpPr/>
            <p:nvPr/>
          </p:nvSpPr>
          <p:spPr bwMode="auto">
            <a:xfrm>
              <a:off x="2581275" y="6813550"/>
              <a:ext cx="209550" cy="146050"/>
            </a:xfrm>
            <a:custGeom>
              <a:avLst/>
              <a:gdLst>
                <a:gd name="T0" fmla="*/ 0 w 132"/>
                <a:gd name="T1" fmla="*/ 36 h 92"/>
                <a:gd name="T2" fmla="*/ 0 w 132"/>
                <a:gd name="T3" fmla="*/ 36 h 92"/>
                <a:gd name="T4" fmla="*/ 10 w 132"/>
                <a:gd name="T5" fmla="*/ 30 h 92"/>
                <a:gd name="T6" fmla="*/ 36 w 132"/>
                <a:gd name="T7" fmla="*/ 16 h 92"/>
                <a:gd name="T8" fmla="*/ 52 w 132"/>
                <a:gd name="T9" fmla="*/ 8 h 92"/>
                <a:gd name="T10" fmla="*/ 70 w 132"/>
                <a:gd name="T11" fmla="*/ 4 h 92"/>
                <a:gd name="T12" fmla="*/ 90 w 132"/>
                <a:gd name="T13" fmla="*/ 0 h 92"/>
                <a:gd name="T14" fmla="*/ 108 w 132"/>
                <a:gd name="T15" fmla="*/ 2 h 92"/>
                <a:gd name="T16" fmla="*/ 132 w 132"/>
                <a:gd name="T17" fmla="*/ 66 h 92"/>
                <a:gd name="T18" fmla="*/ 78 w 132"/>
                <a:gd name="T19" fmla="*/ 92 h 92"/>
                <a:gd name="T20" fmla="*/ 0 w 132"/>
                <a:gd name="T21" fmla="*/ 3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92">
                  <a:moveTo>
                    <a:pt x="0" y="36"/>
                  </a:moveTo>
                  <a:lnTo>
                    <a:pt x="0" y="36"/>
                  </a:lnTo>
                  <a:lnTo>
                    <a:pt x="10" y="30"/>
                  </a:lnTo>
                  <a:lnTo>
                    <a:pt x="36" y="16"/>
                  </a:lnTo>
                  <a:lnTo>
                    <a:pt x="52" y="8"/>
                  </a:lnTo>
                  <a:lnTo>
                    <a:pt x="70" y="4"/>
                  </a:lnTo>
                  <a:lnTo>
                    <a:pt x="90" y="0"/>
                  </a:lnTo>
                  <a:lnTo>
                    <a:pt x="108" y="2"/>
                  </a:lnTo>
                  <a:lnTo>
                    <a:pt x="132" y="66"/>
                  </a:lnTo>
                  <a:lnTo>
                    <a:pt x="78" y="92"/>
                  </a:lnTo>
                  <a:lnTo>
                    <a:pt x="0" y="36"/>
                  </a:lnTo>
                  <a:close/>
                </a:path>
              </a:pathLst>
            </a:custGeom>
            <a:solidFill>
              <a:srgbClr val="16161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7" name="Freeform 57"/>
            <p:cNvSpPr/>
            <p:nvPr/>
          </p:nvSpPr>
          <p:spPr bwMode="auto">
            <a:xfrm>
              <a:off x="2705100" y="6918325"/>
              <a:ext cx="358775" cy="673100"/>
            </a:xfrm>
            <a:custGeom>
              <a:avLst/>
              <a:gdLst>
                <a:gd name="T0" fmla="*/ 22 w 226"/>
                <a:gd name="T1" fmla="*/ 190 h 424"/>
                <a:gd name="T2" fmla="*/ 0 w 226"/>
                <a:gd name="T3" fmla="*/ 26 h 424"/>
                <a:gd name="T4" fmla="*/ 54 w 226"/>
                <a:gd name="T5" fmla="*/ 0 h 424"/>
                <a:gd name="T6" fmla="*/ 54 w 226"/>
                <a:gd name="T7" fmla="*/ 0 h 424"/>
                <a:gd name="T8" fmla="*/ 110 w 226"/>
                <a:gd name="T9" fmla="*/ 92 h 424"/>
                <a:gd name="T10" fmla="*/ 156 w 226"/>
                <a:gd name="T11" fmla="*/ 166 h 424"/>
                <a:gd name="T12" fmla="*/ 188 w 226"/>
                <a:gd name="T13" fmla="*/ 218 h 424"/>
                <a:gd name="T14" fmla="*/ 226 w 226"/>
                <a:gd name="T15" fmla="*/ 424 h 424"/>
                <a:gd name="T16" fmla="*/ 22 w 226"/>
                <a:gd name="T17" fmla="*/ 190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424">
                  <a:moveTo>
                    <a:pt x="22" y="190"/>
                  </a:moveTo>
                  <a:lnTo>
                    <a:pt x="0" y="26"/>
                  </a:lnTo>
                  <a:lnTo>
                    <a:pt x="54" y="0"/>
                  </a:lnTo>
                  <a:lnTo>
                    <a:pt x="54" y="0"/>
                  </a:lnTo>
                  <a:lnTo>
                    <a:pt x="110" y="92"/>
                  </a:lnTo>
                  <a:lnTo>
                    <a:pt x="156" y="166"/>
                  </a:lnTo>
                  <a:lnTo>
                    <a:pt x="188" y="218"/>
                  </a:lnTo>
                  <a:lnTo>
                    <a:pt x="226" y="424"/>
                  </a:lnTo>
                  <a:lnTo>
                    <a:pt x="22" y="190"/>
                  </a:lnTo>
                  <a:close/>
                </a:path>
              </a:pathLst>
            </a:custGeom>
            <a:solidFill>
              <a:srgbClr val="16161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8" name="Freeform 58"/>
            <p:cNvSpPr/>
            <p:nvPr/>
          </p:nvSpPr>
          <p:spPr bwMode="auto">
            <a:xfrm>
              <a:off x="2171700" y="6645275"/>
              <a:ext cx="892175" cy="946150"/>
            </a:xfrm>
            <a:custGeom>
              <a:avLst/>
              <a:gdLst>
                <a:gd name="T0" fmla="*/ 68 w 562"/>
                <a:gd name="T1" fmla="*/ 0 h 596"/>
                <a:gd name="T2" fmla="*/ 68 w 562"/>
                <a:gd name="T3" fmla="*/ 0 h 596"/>
                <a:gd name="T4" fmla="*/ 42 w 562"/>
                <a:gd name="T5" fmla="*/ 70 h 596"/>
                <a:gd name="T6" fmla="*/ 20 w 562"/>
                <a:gd name="T7" fmla="*/ 134 h 596"/>
                <a:gd name="T8" fmla="*/ 0 w 562"/>
                <a:gd name="T9" fmla="*/ 198 h 596"/>
                <a:gd name="T10" fmla="*/ 0 w 562"/>
                <a:gd name="T11" fmla="*/ 198 h 596"/>
                <a:gd name="T12" fmla="*/ 16 w 562"/>
                <a:gd name="T13" fmla="*/ 204 h 596"/>
                <a:gd name="T14" fmla="*/ 60 w 562"/>
                <a:gd name="T15" fmla="*/ 216 h 596"/>
                <a:gd name="T16" fmla="*/ 90 w 562"/>
                <a:gd name="T17" fmla="*/ 224 h 596"/>
                <a:gd name="T18" fmla="*/ 126 w 562"/>
                <a:gd name="T19" fmla="*/ 232 h 596"/>
                <a:gd name="T20" fmla="*/ 164 w 562"/>
                <a:gd name="T21" fmla="*/ 238 h 596"/>
                <a:gd name="T22" fmla="*/ 204 w 562"/>
                <a:gd name="T23" fmla="*/ 244 h 596"/>
                <a:gd name="T24" fmla="*/ 204 w 562"/>
                <a:gd name="T25" fmla="*/ 244 h 596"/>
                <a:gd name="T26" fmla="*/ 184 w 562"/>
                <a:gd name="T27" fmla="*/ 338 h 596"/>
                <a:gd name="T28" fmla="*/ 170 w 562"/>
                <a:gd name="T29" fmla="*/ 406 h 596"/>
                <a:gd name="T30" fmla="*/ 168 w 562"/>
                <a:gd name="T31" fmla="*/ 430 h 596"/>
                <a:gd name="T32" fmla="*/ 168 w 562"/>
                <a:gd name="T33" fmla="*/ 442 h 596"/>
                <a:gd name="T34" fmla="*/ 168 w 562"/>
                <a:gd name="T35" fmla="*/ 442 h 596"/>
                <a:gd name="T36" fmla="*/ 212 w 562"/>
                <a:gd name="T37" fmla="*/ 458 h 596"/>
                <a:gd name="T38" fmla="*/ 320 w 562"/>
                <a:gd name="T39" fmla="*/ 494 h 596"/>
                <a:gd name="T40" fmla="*/ 384 w 562"/>
                <a:gd name="T41" fmla="*/ 518 h 596"/>
                <a:gd name="T42" fmla="*/ 450 w 562"/>
                <a:gd name="T43" fmla="*/ 544 h 596"/>
                <a:gd name="T44" fmla="*/ 510 w 562"/>
                <a:gd name="T45" fmla="*/ 570 h 596"/>
                <a:gd name="T46" fmla="*/ 562 w 562"/>
                <a:gd name="T47" fmla="*/ 596 h 596"/>
                <a:gd name="T48" fmla="*/ 562 w 562"/>
                <a:gd name="T49" fmla="*/ 596 h 596"/>
                <a:gd name="T50" fmla="*/ 464 w 562"/>
                <a:gd name="T51" fmla="*/ 486 h 596"/>
                <a:gd name="T52" fmla="*/ 322 w 562"/>
                <a:gd name="T53" fmla="*/ 326 h 596"/>
                <a:gd name="T54" fmla="*/ 180 w 562"/>
                <a:gd name="T55" fmla="*/ 172 h 596"/>
                <a:gd name="T56" fmla="*/ 124 w 562"/>
                <a:gd name="T57" fmla="*/ 112 h 596"/>
                <a:gd name="T58" fmla="*/ 84 w 562"/>
                <a:gd name="T59" fmla="*/ 70 h 596"/>
                <a:gd name="T60" fmla="*/ 68 w 562"/>
                <a:gd name="T61"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62" h="596">
                  <a:moveTo>
                    <a:pt x="68" y="0"/>
                  </a:moveTo>
                  <a:lnTo>
                    <a:pt x="68" y="0"/>
                  </a:lnTo>
                  <a:lnTo>
                    <a:pt x="42" y="70"/>
                  </a:lnTo>
                  <a:lnTo>
                    <a:pt x="20" y="134"/>
                  </a:lnTo>
                  <a:lnTo>
                    <a:pt x="0" y="198"/>
                  </a:lnTo>
                  <a:lnTo>
                    <a:pt x="0" y="198"/>
                  </a:lnTo>
                  <a:lnTo>
                    <a:pt x="16" y="204"/>
                  </a:lnTo>
                  <a:lnTo>
                    <a:pt x="60" y="216"/>
                  </a:lnTo>
                  <a:lnTo>
                    <a:pt x="90" y="224"/>
                  </a:lnTo>
                  <a:lnTo>
                    <a:pt x="126" y="232"/>
                  </a:lnTo>
                  <a:lnTo>
                    <a:pt x="164" y="238"/>
                  </a:lnTo>
                  <a:lnTo>
                    <a:pt x="204" y="244"/>
                  </a:lnTo>
                  <a:lnTo>
                    <a:pt x="204" y="244"/>
                  </a:lnTo>
                  <a:lnTo>
                    <a:pt x="184" y="338"/>
                  </a:lnTo>
                  <a:lnTo>
                    <a:pt x="170" y="406"/>
                  </a:lnTo>
                  <a:lnTo>
                    <a:pt x="168" y="430"/>
                  </a:lnTo>
                  <a:lnTo>
                    <a:pt x="168" y="442"/>
                  </a:lnTo>
                  <a:lnTo>
                    <a:pt x="168" y="442"/>
                  </a:lnTo>
                  <a:lnTo>
                    <a:pt x="212" y="458"/>
                  </a:lnTo>
                  <a:lnTo>
                    <a:pt x="320" y="494"/>
                  </a:lnTo>
                  <a:lnTo>
                    <a:pt x="384" y="518"/>
                  </a:lnTo>
                  <a:lnTo>
                    <a:pt x="450" y="544"/>
                  </a:lnTo>
                  <a:lnTo>
                    <a:pt x="510" y="570"/>
                  </a:lnTo>
                  <a:lnTo>
                    <a:pt x="562" y="596"/>
                  </a:lnTo>
                  <a:lnTo>
                    <a:pt x="562" y="596"/>
                  </a:lnTo>
                  <a:lnTo>
                    <a:pt x="464" y="486"/>
                  </a:lnTo>
                  <a:lnTo>
                    <a:pt x="322" y="326"/>
                  </a:lnTo>
                  <a:lnTo>
                    <a:pt x="180" y="172"/>
                  </a:lnTo>
                  <a:lnTo>
                    <a:pt x="124" y="112"/>
                  </a:lnTo>
                  <a:lnTo>
                    <a:pt x="84" y="70"/>
                  </a:lnTo>
                  <a:lnTo>
                    <a:pt x="68" y="0"/>
                  </a:lnTo>
                  <a:close/>
                </a:path>
              </a:pathLst>
            </a:custGeom>
            <a:solidFill>
              <a:srgbClr val="676C6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59" name="Freeform 59"/>
            <p:cNvSpPr/>
            <p:nvPr/>
          </p:nvSpPr>
          <p:spPr bwMode="auto">
            <a:xfrm>
              <a:off x="2740025" y="6594475"/>
              <a:ext cx="412750" cy="996950"/>
            </a:xfrm>
            <a:custGeom>
              <a:avLst/>
              <a:gdLst>
                <a:gd name="T0" fmla="*/ 0 w 260"/>
                <a:gd name="T1" fmla="*/ 0 h 628"/>
                <a:gd name="T2" fmla="*/ 0 w 260"/>
                <a:gd name="T3" fmla="*/ 0 h 628"/>
                <a:gd name="T4" fmla="*/ 14 w 260"/>
                <a:gd name="T5" fmla="*/ 12 h 628"/>
                <a:gd name="T6" fmla="*/ 48 w 260"/>
                <a:gd name="T7" fmla="*/ 40 h 628"/>
                <a:gd name="T8" fmla="*/ 70 w 260"/>
                <a:gd name="T9" fmla="*/ 58 h 628"/>
                <a:gd name="T10" fmla="*/ 94 w 260"/>
                <a:gd name="T11" fmla="*/ 76 h 628"/>
                <a:gd name="T12" fmla="*/ 120 w 260"/>
                <a:gd name="T13" fmla="*/ 92 h 628"/>
                <a:gd name="T14" fmla="*/ 146 w 260"/>
                <a:gd name="T15" fmla="*/ 106 h 628"/>
                <a:gd name="T16" fmla="*/ 146 w 260"/>
                <a:gd name="T17" fmla="*/ 106 h 628"/>
                <a:gd name="T18" fmla="*/ 136 w 260"/>
                <a:gd name="T19" fmla="*/ 142 h 628"/>
                <a:gd name="T20" fmla="*/ 124 w 260"/>
                <a:gd name="T21" fmla="*/ 174 h 628"/>
                <a:gd name="T22" fmla="*/ 118 w 260"/>
                <a:gd name="T23" fmla="*/ 190 h 628"/>
                <a:gd name="T24" fmla="*/ 110 w 260"/>
                <a:gd name="T25" fmla="*/ 204 h 628"/>
                <a:gd name="T26" fmla="*/ 110 w 260"/>
                <a:gd name="T27" fmla="*/ 204 h 628"/>
                <a:gd name="T28" fmla="*/ 168 w 260"/>
                <a:gd name="T29" fmla="*/ 246 h 628"/>
                <a:gd name="T30" fmla="*/ 218 w 260"/>
                <a:gd name="T31" fmla="*/ 282 h 628"/>
                <a:gd name="T32" fmla="*/ 242 w 260"/>
                <a:gd name="T33" fmla="*/ 302 h 628"/>
                <a:gd name="T34" fmla="*/ 260 w 260"/>
                <a:gd name="T35" fmla="*/ 318 h 628"/>
                <a:gd name="T36" fmla="*/ 260 w 260"/>
                <a:gd name="T37" fmla="*/ 318 h 628"/>
                <a:gd name="T38" fmla="*/ 252 w 260"/>
                <a:gd name="T39" fmla="*/ 346 h 628"/>
                <a:gd name="T40" fmla="*/ 242 w 260"/>
                <a:gd name="T41" fmla="*/ 378 h 628"/>
                <a:gd name="T42" fmla="*/ 232 w 260"/>
                <a:gd name="T43" fmla="*/ 418 h 628"/>
                <a:gd name="T44" fmla="*/ 222 w 260"/>
                <a:gd name="T45" fmla="*/ 464 h 628"/>
                <a:gd name="T46" fmla="*/ 214 w 260"/>
                <a:gd name="T47" fmla="*/ 516 h 628"/>
                <a:gd name="T48" fmla="*/ 206 w 260"/>
                <a:gd name="T49" fmla="*/ 572 h 628"/>
                <a:gd name="T50" fmla="*/ 204 w 260"/>
                <a:gd name="T51" fmla="*/ 600 h 628"/>
                <a:gd name="T52" fmla="*/ 204 w 260"/>
                <a:gd name="T53" fmla="*/ 628 h 628"/>
                <a:gd name="T54" fmla="*/ 204 w 260"/>
                <a:gd name="T55" fmla="*/ 628 h 628"/>
                <a:gd name="T56" fmla="*/ 178 w 260"/>
                <a:gd name="T57" fmla="*/ 538 h 628"/>
                <a:gd name="T58" fmla="*/ 118 w 260"/>
                <a:gd name="T59" fmla="*/ 336 h 628"/>
                <a:gd name="T60" fmla="*/ 82 w 260"/>
                <a:gd name="T61" fmla="*/ 224 h 628"/>
                <a:gd name="T62" fmla="*/ 50 w 260"/>
                <a:gd name="T63" fmla="*/ 124 h 628"/>
                <a:gd name="T64" fmla="*/ 20 w 260"/>
                <a:gd name="T65" fmla="*/ 44 h 628"/>
                <a:gd name="T66" fmla="*/ 10 w 260"/>
                <a:gd name="T67" fmla="*/ 16 h 628"/>
                <a:gd name="T68" fmla="*/ 0 w 260"/>
                <a:gd name="T69"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0" h="628">
                  <a:moveTo>
                    <a:pt x="0" y="0"/>
                  </a:moveTo>
                  <a:lnTo>
                    <a:pt x="0" y="0"/>
                  </a:lnTo>
                  <a:lnTo>
                    <a:pt x="14" y="12"/>
                  </a:lnTo>
                  <a:lnTo>
                    <a:pt x="48" y="40"/>
                  </a:lnTo>
                  <a:lnTo>
                    <a:pt x="70" y="58"/>
                  </a:lnTo>
                  <a:lnTo>
                    <a:pt x="94" y="76"/>
                  </a:lnTo>
                  <a:lnTo>
                    <a:pt x="120" y="92"/>
                  </a:lnTo>
                  <a:lnTo>
                    <a:pt x="146" y="106"/>
                  </a:lnTo>
                  <a:lnTo>
                    <a:pt x="146" y="106"/>
                  </a:lnTo>
                  <a:lnTo>
                    <a:pt x="136" y="142"/>
                  </a:lnTo>
                  <a:lnTo>
                    <a:pt x="124" y="174"/>
                  </a:lnTo>
                  <a:lnTo>
                    <a:pt x="118" y="190"/>
                  </a:lnTo>
                  <a:lnTo>
                    <a:pt x="110" y="204"/>
                  </a:lnTo>
                  <a:lnTo>
                    <a:pt x="110" y="204"/>
                  </a:lnTo>
                  <a:lnTo>
                    <a:pt x="168" y="246"/>
                  </a:lnTo>
                  <a:lnTo>
                    <a:pt x="218" y="282"/>
                  </a:lnTo>
                  <a:lnTo>
                    <a:pt x="242" y="302"/>
                  </a:lnTo>
                  <a:lnTo>
                    <a:pt x="260" y="318"/>
                  </a:lnTo>
                  <a:lnTo>
                    <a:pt x="260" y="318"/>
                  </a:lnTo>
                  <a:lnTo>
                    <a:pt x="252" y="346"/>
                  </a:lnTo>
                  <a:lnTo>
                    <a:pt x="242" y="378"/>
                  </a:lnTo>
                  <a:lnTo>
                    <a:pt x="232" y="418"/>
                  </a:lnTo>
                  <a:lnTo>
                    <a:pt x="222" y="464"/>
                  </a:lnTo>
                  <a:lnTo>
                    <a:pt x="214" y="516"/>
                  </a:lnTo>
                  <a:lnTo>
                    <a:pt x="206" y="572"/>
                  </a:lnTo>
                  <a:lnTo>
                    <a:pt x="204" y="600"/>
                  </a:lnTo>
                  <a:lnTo>
                    <a:pt x="204" y="628"/>
                  </a:lnTo>
                  <a:lnTo>
                    <a:pt x="204" y="628"/>
                  </a:lnTo>
                  <a:lnTo>
                    <a:pt x="178" y="538"/>
                  </a:lnTo>
                  <a:lnTo>
                    <a:pt x="118" y="336"/>
                  </a:lnTo>
                  <a:lnTo>
                    <a:pt x="82" y="224"/>
                  </a:lnTo>
                  <a:lnTo>
                    <a:pt x="50" y="124"/>
                  </a:lnTo>
                  <a:lnTo>
                    <a:pt x="20" y="44"/>
                  </a:lnTo>
                  <a:lnTo>
                    <a:pt x="10" y="16"/>
                  </a:lnTo>
                  <a:lnTo>
                    <a:pt x="0" y="0"/>
                  </a:lnTo>
                  <a:close/>
                </a:path>
              </a:pathLst>
            </a:custGeom>
            <a:solidFill>
              <a:srgbClr val="676C6B"/>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0" name="Freeform 60"/>
            <p:cNvSpPr/>
            <p:nvPr/>
          </p:nvSpPr>
          <p:spPr bwMode="auto">
            <a:xfrm>
              <a:off x="2740025" y="6594475"/>
              <a:ext cx="412750" cy="996950"/>
            </a:xfrm>
            <a:custGeom>
              <a:avLst/>
              <a:gdLst>
                <a:gd name="T0" fmla="*/ 0 w 260"/>
                <a:gd name="T1" fmla="*/ 0 h 628"/>
                <a:gd name="T2" fmla="*/ 0 w 260"/>
                <a:gd name="T3" fmla="*/ 0 h 628"/>
                <a:gd name="T4" fmla="*/ 14 w 260"/>
                <a:gd name="T5" fmla="*/ 12 h 628"/>
                <a:gd name="T6" fmla="*/ 48 w 260"/>
                <a:gd name="T7" fmla="*/ 40 h 628"/>
                <a:gd name="T8" fmla="*/ 70 w 260"/>
                <a:gd name="T9" fmla="*/ 58 h 628"/>
                <a:gd name="T10" fmla="*/ 94 w 260"/>
                <a:gd name="T11" fmla="*/ 76 h 628"/>
                <a:gd name="T12" fmla="*/ 120 w 260"/>
                <a:gd name="T13" fmla="*/ 92 h 628"/>
                <a:gd name="T14" fmla="*/ 146 w 260"/>
                <a:gd name="T15" fmla="*/ 106 h 628"/>
                <a:gd name="T16" fmla="*/ 146 w 260"/>
                <a:gd name="T17" fmla="*/ 106 h 628"/>
                <a:gd name="T18" fmla="*/ 136 w 260"/>
                <a:gd name="T19" fmla="*/ 142 h 628"/>
                <a:gd name="T20" fmla="*/ 124 w 260"/>
                <a:gd name="T21" fmla="*/ 174 h 628"/>
                <a:gd name="T22" fmla="*/ 118 w 260"/>
                <a:gd name="T23" fmla="*/ 190 h 628"/>
                <a:gd name="T24" fmla="*/ 110 w 260"/>
                <a:gd name="T25" fmla="*/ 204 h 628"/>
                <a:gd name="T26" fmla="*/ 110 w 260"/>
                <a:gd name="T27" fmla="*/ 204 h 628"/>
                <a:gd name="T28" fmla="*/ 168 w 260"/>
                <a:gd name="T29" fmla="*/ 246 h 628"/>
                <a:gd name="T30" fmla="*/ 218 w 260"/>
                <a:gd name="T31" fmla="*/ 282 h 628"/>
                <a:gd name="T32" fmla="*/ 242 w 260"/>
                <a:gd name="T33" fmla="*/ 302 h 628"/>
                <a:gd name="T34" fmla="*/ 260 w 260"/>
                <a:gd name="T35" fmla="*/ 318 h 628"/>
                <a:gd name="T36" fmla="*/ 260 w 260"/>
                <a:gd name="T37" fmla="*/ 318 h 628"/>
                <a:gd name="T38" fmla="*/ 252 w 260"/>
                <a:gd name="T39" fmla="*/ 346 h 628"/>
                <a:gd name="T40" fmla="*/ 242 w 260"/>
                <a:gd name="T41" fmla="*/ 378 h 628"/>
                <a:gd name="T42" fmla="*/ 232 w 260"/>
                <a:gd name="T43" fmla="*/ 418 h 628"/>
                <a:gd name="T44" fmla="*/ 222 w 260"/>
                <a:gd name="T45" fmla="*/ 464 h 628"/>
                <a:gd name="T46" fmla="*/ 214 w 260"/>
                <a:gd name="T47" fmla="*/ 516 h 628"/>
                <a:gd name="T48" fmla="*/ 206 w 260"/>
                <a:gd name="T49" fmla="*/ 572 h 628"/>
                <a:gd name="T50" fmla="*/ 204 w 260"/>
                <a:gd name="T51" fmla="*/ 600 h 628"/>
                <a:gd name="T52" fmla="*/ 204 w 260"/>
                <a:gd name="T53" fmla="*/ 628 h 628"/>
                <a:gd name="T54" fmla="*/ 204 w 260"/>
                <a:gd name="T55" fmla="*/ 628 h 628"/>
                <a:gd name="T56" fmla="*/ 178 w 260"/>
                <a:gd name="T57" fmla="*/ 538 h 628"/>
                <a:gd name="T58" fmla="*/ 118 w 260"/>
                <a:gd name="T59" fmla="*/ 336 h 628"/>
                <a:gd name="T60" fmla="*/ 82 w 260"/>
                <a:gd name="T61" fmla="*/ 224 h 628"/>
                <a:gd name="T62" fmla="*/ 50 w 260"/>
                <a:gd name="T63" fmla="*/ 124 h 628"/>
                <a:gd name="T64" fmla="*/ 20 w 260"/>
                <a:gd name="T65" fmla="*/ 44 h 628"/>
                <a:gd name="T66" fmla="*/ 10 w 260"/>
                <a:gd name="T67" fmla="*/ 16 h 628"/>
                <a:gd name="T68" fmla="*/ 0 w 260"/>
                <a:gd name="T69"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0" h="628">
                  <a:moveTo>
                    <a:pt x="0" y="0"/>
                  </a:moveTo>
                  <a:lnTo>
                    <a:pt x="0" y="0"/>
                  </a:lnTo>
                  <a:lnTo>
                    <a:pt x="14" y="12"/>
                  </a:lnTo>
                  <a:lnTo>
                    <a:pt x="48" y="40"/>
                  </a:lnTo>
                  <a:lnTo>
                    <a:pt x="70" y="58"/>
                  </a:lnTo>
                  <a:lnTo>
                    <a:pt x="94" y="76"/>
                  </a:lnTo>
                  <a:lnTo>
                    <a:pt x="120" y="92"/>
                  </a:lnTo>
                  <a:lnTo>
                    <a:pt x="146" y="106"/>
                  </a:lnTo>
                  <a:lnTo>
                    <a:pt x="146" y="106"/>
                  </a:lnTo>
                  <a:lnTo>
                    <a:pt x="136" y="142"/>
                  </a:lnTo>
                  <a:lnTo>
                    <a:pt x="124" y="174"/>
                  </a:lnTo>
                  <a:lnTo>
                    <a:pt x="118" y="190"/>
                  </a:lnTo>
                  <a:lnTo>
                    <a:pt x="110" y="204"/>
                  </a:lnTo>
                  <a:lnTo>
                    <a:pt x="110" y="204"/>
                  </a:lnTo>
                  <a:lnTo>
                    <a:pt x="168" y="246"/>
                  </a:lnTo>
                  <a:lnTo>
                    <a:pt x="218" y="282"/>
                  </a:lnTo>
                  <a:lnTo>
                    <a:pt x="242" y="302"/>
                  </a:lnTo>
                  <a:lnTo>
                    <a:pt x="260" y="318"/>
                  </a:lnTo>
                  <a:lnTo>
                    <a:pt x="260" y="318"/>
                  </a:lnTo>
                  <a:lnTo>
                    <a:pt x="252" y="346"/>
                  </a:lnTo>
                  <a:lnTo>
                    <a:pt x="242" y="378"/>
                  </a:lnTo>
                  <a:lnTo>
                    <a:pt x="232" y="418"/>
                  </a:lnTo>
                  <a:lnTo>
                    <a:pt x="222" y="464"/>
                  </a:lnTo>
                  <a:lnTo>
                    <a:pt x="214" y="516"/>
                  </a:lnTo>
                  <a:lnTo>
                    <a:pt x="206" y="572"/>
                  </a:lnTo>
                  <a:lnTo>
                    <a:pt x="204" y="600"/>
                  </a:lnTo>
                  <a:lnTo>
                    <a:pt x="204" y="628"/>
                  </a:lnTo>
                  <a:lnTo>
                    <a:pt x="204" y="628"/>
                  </a:lnTo>
                  <a:lnTo>
                    <a:pt x="178" y="538"/>
                  </a:lnTo>
                  <a:lnTo>
                    <a:pt x="118" y="336"/>
                  </a:lnTo>
                  <a:lnTo>
                    <a:pt x="82" y="224"/>
                  </a:lnTo>
                  <a:lnTo>
                    <a:pt x="50" y="124"/>
                  </a:lnTo>
                  <a:lnTo>
                    <a:pt x="20" y="44"/>
                  </a:lnTo>
                  <a:lnTo>
                    <a:pt x="10" y="1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1" name="Freeform 61"/>
            <p:cNvSpPr/>
            <p:nvPr/>
          </p:nvSpPr>
          <p:spPr bwMode="auto">
            <a:xfrm>
              <a:off x="3076575" y="7629525"/>
              <a:ext cx="273050" cy="679450"/>
            </a:xfrm>
            <a:custGeom>
              <a:avLst/>
              <a:gdLst>
                <a:gd name="T0" fmla="*/ 0 w 172"/>
                <a:gd name="T1" fmla="*/ 0 h 428"/>
                <a:gd name="T2" fmla="*/ 0 w 172"/>
                <a:gd name="T3" fmla="*/ 0 h 428"/>
                <a:gd name="T4" fmla="*/ 24 w 172"/>
                <a:gd name="T5" fmla="*/ 50 h 428"/>
                <a:gd name="T6" fmla="*/ 78 w 172"/>
                <a:gd name="T7" fmla="*/ 168 h 428"/>
                <a:gd name="T8" fmla="*/ 108 w 172"/>
                <a:gd name="T9" fmla="*/ 240 h 428"/>
                <a:gd name="T10" fmla="*/ 136 w 172"/>
                <a:gd name="T11" fmla="*/ 310 h 428"/>
                <a:gd name="T12" fmla="*/ 158 w 172"/>
                <a:gd name="T13" fmla="*/ 374 h 428"/>
                <a:gd name="T14" fmla="*/ 166 w 172"/>
                <a:gd name="T15" fmla="*/ 402 h 428"/>
                <a:gd name="T16" fmla="*/ 172 w 172"/>
                <a:gd name="T17" fmla="*/ 428 h 428"/>
                <a:gd name="T18" fmla="*/ 172 w 172"/>
                <a:gd name="T19" fmla="*/ 428 h 428"/>
                <a:gd name="T20" fmla="*/ 94 w 172"/>
                <a:gd name="T21" fmla="*/ 240 h 428"/>
                <a:gd name="T22" fmla="*/ 34 w 172"/>
                <a:gd name="T23" fmla="*/ 96 h 428"/>
                <a:gd name="T24" fmla="*/ 12 w 172"/>
                <a:gd name="T25" fmla="*/ 38 h 428"/>
                <a:gd name="T26" fmla="*/ 0 w 172"/>
                <a:gd name="T2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428">
                  <a:moveTo>
                    <a:pt x="0" y="0"/>
                  </a:moveTo>
                  <a:lnTo>
                    <a:pt x="0" y="0"/>
                  </a:lnTo>
                  <a:lnTo>
                    <a:pt x="24" y="50"/>
                  </a:lnTo>
                  <a:lnTo>
                    <a:pt x="78" y="168"/>
                  </a:lnTo>
                  <a:lnTo>
                    <a:pt x="108" y="240"/>
                  </a:lnTo>
                  <a:lnTo>
                    <a:pt x="136" y="310"/>
                  </a:lnTo>
                  <a:lnTo>
                    <a:pt x="158" y="374"/>
                  </a:lnTo>
                  <a:lnTo>
                    <a:pt x="166" y="402"/>
                  </a:lnTo>
                  <a:lnTo>
                    <a:pt x="172" y="428"/>
                  </a:lnTo>
                  <a:lnTo>
                    <a:pt x="172" y="428"/>
                  </a:lnTo>
                  <a:lnTo>
                    <a:pt x="94" y="240"/>
                  </a:lnTo>
                  <a:lnTo>
                    <a:pt x="34" y="96"/>
                  </a:lnTo>
                  <a:lnTo>
                    <a:pt x="12" y="38"/>
                  </a:lnTo>
                  <a:lnTo>
                    <a:pt x="0" y="0"/>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2" name="Freeform 62"/>
            <p:cNvSpPr/>
            <p:nvPr/>
          </p:nvSpPr>
          <p:spPr bwMode="auto">
            <a:xfrm>
              <a:off x="3076575" y="7629525"/>
              <a:ext cx="273050" cy="679450"/>
            </a:xfrm>
            <a:custGeom>
              <a:avLst/>
              <a:gdLst>
                <a:gd name="T0" fmla="*/ 0 w 172"/>
                <a:gd name="T1" fmla="*/ 0 h 428"/>
                <a:gd name="T2" fmla="*/ 0 w 172"/>
                <a:gd name="T3" fmla="*/ 0 h 428"/>
                <a:gd name="T4" fmla="*/ 24 w 172"/>
                <a:gd name="T5" fmla="*/ 50 h 428"/>
                <a:gd name="T6" fmla="*/ 78 w 172"/>
                <a:gd name="T7" fmla="*/ 168 h 428"/>
                <a:gd name="T8" fmla="*/ 108 w 172"/>
                <a:gd name="T9" fmla="*/ 240 h 428"/>
                <a:gd name="T10" fmla="*/ 136 w 172"/>
                <a:gd name="T11" fmla="*/ 310 h 428"/>
                <a:gd name="T12" fmla="*/ 158 w 172"/>
                <a:gd name="T13" fmla="*/ 374 h 428"/>
                <a:gd name="T14" fmla="*/ 166 w 172"/>
                <a:gd name="T15" fmla="*/ 402 h 428"/>
                <a:gd name="T16" fmla="*/ 172 w 172"/>
                <a:gd name="T17" fmla="*/ 428 h 428"/>
                <a:gd name="T18" fmla="*/ 172 w 172"/>
                <a:gd name="T19" fmla="*/ 428 h 428"/>
                <a:gd name="T20" fmla="*/ 94 w 172"/>
                <a:gd name="T21" fmla="*/ 240 h 428"/>
                <a:gd name="T22" fmla="*/ 34 w 172"/>
                <a:gd name="T23" fmla="*/ 96 h 428"/>
                <a:gd name="T24" fmla="*/ 12 w 172"/>
                <a:gd name="T25" fmla="*/ 38 h 428"/>
                <a:gd name="T26" fmla="*/ 0 w 172"/>
                <a:gd name="T27"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2" h="428">
                  <a:moveTo>
                    <a:pt x="0" y="0"/>
                  </a:moveTo>
                  <a:lnTo>
                    <a:pt x="0" y="0"/>
                  </a:lnTo>
                  <a:lnTo>
                    <a:pt x="24" y="50"/>
                  </a:lnTo>
                  <a:lnTo>
                    <a:pt x="78" y="168"/>
                  </a:lnTo>
                  <a:lnTo>
                    <a:pt x="108" y="240"/>
                  </a:lnTo>
                  <a:lnTo>
                    <a:pt x="136" y="310"/>
                  </a:lnTo>
                  <a:lnTo>
                    <a:pt x="158" y="374"/>
                  </a:lnTo>
                  <a:lnTo>
                    <a:pt x="166" y="402"/>
                  </a:lnTo>
                  <a:lnTo>
                    <a:pt x="172" y="428"/>
                  </a:lnTo>
                  <a:lnTo>
                    <a:pt x="172" y="428"/>
                  </a:lnTo>
                  <a:lnTo>
                    <a:pt x="94" y="240"/>
                  </a:lnTo>
                  <a:lnTo>
                    <a:pt x="34" y="96"/>
                  </a:lnTo>
                  <a:lnTo>
                    <a:pt x="12" y="3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3" name="Freeform 63"/>
            <p:cNvSpPr/>
            <p:nvPr/>
          </p:nvSpPr>
          <p:spPr bwMode="auto">
            <a:xfrm>
              <a:off x="3130550" y="8115300"/>
              <a:ext cx="82550" cy="92075"/>
            </a:xfrm>
            <a:custGeom>
              <a:avLst/>
              <a:gdLst>
                <a:gd name="T0" fmla="*/ 50 w 52"/>
                <a:gd name="T1" fmla="*/ 18 h 58"/>
                <a:gd name="T2" fmla="*/ 50 w 52"/>
                <a:gd name="T3" fmla="*/ 18 h 58"/>
                <a:gd name="T4" fmla="*/ 52 w 52"/>
                <a:gd name="T5" fmla="*/ 30 h 58"/>
                <a:gd name="T6" fmla="*/ 52 w 52"/>
                <a:gd name="T7" fmla="*/ 40 h 58"/>
                <a:gd name="T8" fmla="*/ 46 w 52"/>
                <a:gd name="T9" fmla="*/ 50 h 58"/>
                <a:gd name="T10" fmla="*/ 38 w 52"/>
                <a:gd name="T11" fmla="*/ 56 h 58"/>
                <a:gd name="T12" fmla="*/ 38 w 52"/>
                <a:gd name="T13" fmla="*/ 56 h 58"/>
                <a:gd name="T14" fmla="*/ 26 w 52"/>
                <a:gd name="T15" fmla="*/ 58 h 58"/>
                <a:gd name="T16" fmla="*/ 16 w 52"/>
                <a:gd name="T17" fmla="*/ 54 h 58"/>
                <a:gd name="T18" fmla="*/ 8 w 52"/>
                <a:gd name="T19" fmla="*/ 48 h 58"/>
                <a:gd name="T20" fmla="*/ 2 w 52"/>
                <a:gd name="T21" fmla="*/ 38 h 58"/>
                <a:gd name="T22" fmla="*/ 2 w 52"/>
                <a:gd name="T23" fmla="*/ 38 h 58"/>
                <a:gd name="T24" fmla="*/ 0 w 52"/>
                <a:gd name="T25" fmla="*/ 26 h 58"/>
                <a:gd name="T26" fmla="*/ 0 w 52"/>
                <a:gd name="T27" fmla="*/ 16 h 58"/>
                <a:gd name="T28" fmla="*/ 6 w 52"/>
                <a:gd name="T29" fmla="*/ 6 h 58"/>
                <a:gd name="T30" fmla="*/ 14 w 52"/>
                <a:gd name="T31" fmla="*/ 0 h 58"/>
                <a:gd name="T32" fmla="*/ 14 w 52"/>
                <a:gd name="T33" fmla="*/ 0 h 58"/>
                <a:gd name="T34" fmla="*/ 26 w 52"/>
                <a:gd name="T35" fmla="*/ 0 h 58"/>
                <a:gd name="T36" fmla="*/ 36 w 52"/>
                <a:gd name="T37" fmla="*/ 2 h 58"/>
                <a:gd name="T38" fmla="*/ 44 w 52"/>
                <a:gd name="T39" fmla="*/ 8 h 58"/>
                <a:gd name="T40" fmla="*/ 50 w 52"/>
                <a:gd name="T41"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8">
                  <a:moveTo>
                    <a:pt x="50" y="18"/>
                  </a:moveTo>
                  <a:lnTo>
                    <a:pt x="50" y="18"/>
                  </a:lnTo>
                  <a:lnTo>
                    <a:pt x="52" y="30"/>
                  </a:lnTo>
                  <a:lnTo>
                    <a:pt x="52" y="40"/>
                  </a:lnTo>
                  <a:lnTo>
                    <a:pt x="46" y="50"/>
                  </a:lnTo>
                  <a:lnTo>
                    <a:pt x="38" y="56"/>
                  </a:lnTo>
                  <a:lnTo>
                    <a:pt x="38" y="56"/>
                  </a:lnTo>
                  <a:lnTo>
                    <a:pt x="26" y="58"/>
                  </a:lnTo>
                  <a:lnTo>
                    <a:pt x="16" y="54"/>
                  </a:lnTo>
                  <a:lnTo>
                    <a:pt x="8" y="48"/>
                  </a:lnTo>
                  <a:lnTo>
                    <a:pt x="2" y="38"/>
                  </a:lnTo>
                  <a:lnTo>
                    <a:pt x="2" y="38"/>
                  </a:lnTo>
                  <a:lnTo>
                    <a:pt x="0" y="26"/>
                  </a:lnTo>
                  <a:lnTo>
                    <a:pt x="0" y="16"/>
                  </a:lnTo>
                  <a:lnTo>
                    <a:pt x="6" y="6"/>
                  </a:lnTo>
                  <a:lnTo>
                    <a:pt x="14" y="0"/>
                  </a:lnTo>
                  <a:lnTo>
                    <a:pt x="14" y="0"/>
                  </a:lnTo>
                  <a:lnTo>
                    <a:pt x="26" y="0"/>
                  </a:lnTo>
                  <a:lnTo>
                    <a:pt x="36" y="2"/>
                  </a:lnTo>
                  <a:lnTo>
                    <a:pt x="44" y="8"/>
                  </a:lnTo>
                  <a:lnTo>
                    <a:pt x="50" y="18"/>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4" name="Freeform 64"/>
            <p:cNvSpPr/>
            <p:nvPr/>
          </p:nvSpPr>
          <p:spPr bwMode="auto">
            <a:xfrm>
              <a:off x="3130550" y="8115300"/>
              <a:ext cx="82550" cy="92075"/>
            </a:xfrm>
            <a:custGeom>
              <a:avLst/>
              <a:gdLst>
                <a:gd name="T0" fmla="*/ 50 w 52"/>
                <a:gd name="T1" fmla="*/ 18 h 58"/>
                <a:gd name="T2" fmla="*/ 50 w 52"/>
                <a:gd name="T3" fmla="*/ 18 h 58"/>
                <a:gd name="T4" fmla="*/ 52 w 52"/>
                <a:gd name="T5" fmla="*/ 30 h 58"/>
                <a:gd name="T6" fmla="*/ 52 w 52"/>
                <a:gd name="T7" fmla="*/ 40 h 58"/>
                <a:gd name="T8" fmla="*/ 46 w 52"/>
                <a:gd name="T9" fmla="*/ 50 h 58"/>
                <a:gd name="T10" fmla="*/ 38 w 52"/>
                <a:gd name="T11" fmla="*/ 56 h 58"/>
                <a:gd name="T12" fmla="*/ 38 w 52"/>
                <a:gd name="T13" fmla="*/ 56 h 58"/>
                <a:gd name="T14" fmla="*/ 26 w 52"/>
                <a:gd name="T15" fmla="*/ 58 h 58"/>
                <a:gd name="T16" fmla="*/ 16 w 52"/>
                <a:gd name="T17" fmla="*/ 54 h 58"/>
                <a:gd name="T18" fmla="*/ 8 w 52"/>
                <a:gd name="T19" fmla="*/ 48 h 58"/>
                <a:gd name="T20" fmla="*/ 2 w 52"/>
                <a:gd name="T21" fmla="*/ 38 h 58"/>
                <a:gd name="T22" fmla="*/ 2 w 52"/>
                <a:gd name="T23" fmla="*/ 38 h 58"/>
                <a:gd name="T24" fmla="*/ 0 w 52"/>
                <a:gd name="T25" fmla="*/ 26 h 58"/>
                <a:gd name="T26" fmla="*/ 0 w 52"/>
                <a:gd name="T27" fmla="*/ 16 h 58"/>
                <a:gd name="T28" fmla="*/ 6 w 52"/>
                <a:gd name="T29" fmla="*/ 6 h 58"/>
                <a:gd name="T30" fmla="*/ 14 w 52"/>
                <a:gd name="T31" fmla="*/ 0 h 58"/>
                <a:gd name="T32" fmla="*/ 14 w 52"/>
                <a:gd name="T33" fmla="*/ 0 h 58"/>
                <a:gd name="T34" fmla="*/ 26 w 52"/>
                <a:gd name="T35" fmla="*/ 0 h 58"/>
                <a:gd name="T36" fmla="*/ 36 w 52"/>
                <a:gd name="T37" fmla="*/ 2 h 58"/>
                <a:gd name="T38" fmla="*/ 44 w 52"/>
                <a:gd name="T39" fmla="*/ 8 h 58"/>
                <a:gd name="T40" fmla="*/ 50 w 52"/>
                <a:gd name="T41"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58">
                  <a:moveTo>
                    <a:pt x="50" y="18"/>
                  </a:moveTo>
                  <a:lnTo>
                    <a:pt x="50" y="18"/>
                  </a:lnTo>
                  <a:lnTo>
                    <a:pt x="52" y="30"/>
                  </a:lnTo>
                  <a:lnTo>
                    <a:pt x="52" y="40"/>
                  </a:lnTo>
                  <a:lnTo>
                    <a:pt x="46" y="50"/>
                  </a:lnTo>
                  <a:lnTo>
                    <a:pt x="38" y="56"/>
                  </a:lnTo>
                  <a:lnTo>
                    <a:pt x="38" y="56"/>
                  </a:lnTo>
                  <a:lnTo>
                    <a:pt x="26" y="58"/>
                  </a:lnTo>
                  <a:lnTo>
                    <a:pt x="16" y="54"/>
                  </a:lnTo>
                  <a:lnTo>
                    <a:pt x="8" y="48"/>
                  </a:lnTo>
                  <a:lnTo>
                    <a:pt x="2" y="38"/>
                  </a:lnTo>
                  <a:lnTo>
                    <a:pt x="2" y="38"/>
                  </a:lnTo>
                  <a:lnTo>
                    <a:pt x="0" y="26"/>
                  </a:lnTo>
                  <a:lnTo>
                    <a:pt x="0" y="16"/>
                  </a:lnTo>
                  <a:lnTo>
                    <a:pt x="6" y="6"/>
                  </a:lnTo>
                  <a:lnTo>
                    <a:pt x="14" y="0"/>
                  </a:lnTo>
                  <a:lnTo>
                    <a:pt x="14" y="0"/>
                  </a:lnTo>
                  <a:lnTo>
                    <a:pt x="26" y="0"/>
                  </a:lnTo>
                  <a:lnTo>
                    <a:pt x="36" y="2"/>
                  </a:lnTo>
                  <a:lnTo>
                    <a:pt x="44" y="8"/>
                  </a:lnTo>
                  <a:lnTo>
                    <a:pt x="5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5" name="Freeform 65"/>
            <p:cNvSpPr/>
            <p:nvPr/>
          </p:nvSpPr>
          <p:spPr bwMode="auto">
            <a:xfrm>
              <a:off x="3022600" y="7791450"/>
              <a:ext cx="85725" cy="92075"/>
            </a:xfrm>
            <a:custGeom>
              <a:avLst/>
              <a:gdLst>
                <a:gd name="T0" fmla="*/ 50 w 54"/>
                <a:gd name="T1" fmla="*/ 18 h 58"/>
                <a:gd name="T2" fmla="*/ 50 w 54"/>
                <a:gd name="T3" fmla="*/ 18 h 58"/>
                <a:gd name="T4" fmla="*/ 54 w 54"/>
                <a:gd name="T5" fmla="*/ 30 h 58"/>
                <a:gd name="T6" fmla="*/ 52 w 54"/>
                <a:gd name="T7" fmla="*/ 40 h 58"/>
                <a:gd name="T8" fmla="*/ 46 w 54"/>
                <a:gd name="T9" fmla="*/ 50 h 58"/>
                <a:gd name="T10" fmla="*/ 38 w 54"/>
                <a:gd name="T11" fmla="*/ 56 h 58"/>
                <a:gd name="T12" fmla="*/ 38 w 54"/>
                <a:gd name="T13" fmla="*/ 56 h 58"/>
                <a:gd name="T14" fmla="*/ 28 w 54"/>
                <a:gd name="T15" fmla="*/ 58 h 58"/>
                <a:gd name="T16" fmla="*/ 18 w 54"/>
                <a:gd name="T17" fmla="*/ 56 h 58"/>
                <a:gd name="T18" fmla="*/ 8 w 54"/>
                <a:gd name="T19" fmla="*/ 48 h 58"/>
                <a:gd name="T20" fmla="*/ 2 w 54"/>
                <a:gd name="T21" fmla="*/ 38 h 58"/>
                <a:gd name="T22" fmla="*/ 2 w 54"/>
                <a:gd name="T23" fmla="*/ 38 h 58"/>
                <a:gd name="T24" fmla="*/ 0 w 54"/>
                <a:gd name="T25" fmla="*/ 28 h 58"/>
                <a:gd name="T26" fmla="*/ 2 w 54"/>
                <a:gd name="T27" fmla="*/ 16 h 58"/>
                <a:gd name="T28" fmla="*/ 6 w 54"/>
                <a:gd name="T29" fmla="*/ 8 h 58"/>
                <a:gd name="T30" fmla="*/ 10 w 54"/>
                <a:gd name="T31" fmla="*/ 4 h 58"/>
                <a:gd name="T32" fmla="*/ 16 w 54"/>
                <a:gd name="T33" fmla="*/ 2 h 58"/>
                <a:gd name="T34" fmla="*/ 16 w 54"/>
                <a:gd name="T35" fmla="*/ 2 h 58"/>
                <a:gd name="T36" fmla="*/ 26 w 54"/>
                <a:gd name="T37" fmla="*/ 0 h 58"/>
                <a:gd name="T38" fmla="*/ 36 w 54"/>
                <a:gd name="T39" fmla="*/ 2 h 58"/>
                <a:gd name="T40" fmla="*/ 44 w 54"/>
                <a:gd name="T41" fmla="*/ 8 h 58"/>
                <a:gd name="T42" fmla="*/ 50 w 54"/>
                <a:gd name="T43"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8">
                  <a:moveTo>
                    <a:pt x="50" y="18"/>
                  </a:moveTo>
                  <a:lnTo>
                    <a:pt x="50" y="18"/>
                  </a:lnTo>
                  <a:lnTo>
                    <a:pt x="54" y="30"/>
                  </a:lnTo>
                  <a:lnTo>
                    <a:pt x="52" y="40"/>
                  </a:lnTo>
                  <a:lnTo>
                    <a:pt x="46" y="50"/>
                  </a:lnTo>
                  <a:lnTo>
                    <a:pt x="38" y="56"/>
                  </a:lnTo>
                  <a:lnTo>
                    <a:pt x="38" y="56"/>
                  </a:lnTo>
                  <a:lnTo>
                    <a:pt x="28" y="58"/>
                  </a:lnTo>
                  <a:lnTo>
                    <a:pt x="18" y="56"/>
                  </a:lnTo>
                  <a:lnTo>
                    <a:pt x="8" y="48"/>
                  </a:lnTo>
                  <a:lnTo>
                    <a:pt x="2" y="38"/>
                  </a:lnTo>
                  <a:lnTo>
                    <a:pt x="2" y="38"/>
                  </a:lnTo>
                  <a:lnTo>
                    <a:pt x="0" y="28"/>
                  </a:lnTo>
                  <a:lnTo>
                    <a:pt x="2" y="16"/>
                  </a:lnTo>
                  <a:lnTo>
                    <a:pt x="6" y="8"/>
                  </a:lnTo>
                  <a:lnTo>
                    <a:pt x="10" y="4"/>
                  </a:lnTo>
                  <a:lnTo>
                    <a:pt x="16" y="2"/>
                  </a:lnTo>
                  <a:lnTo>
                    <a:pt x="16" y="2"/>
                  </a:lnTo>
                  <a:lnTo>
                    <a:pt x="26" y="0"/>
                  </a:lnTo>
                  <a:lnTo>
                    <a:pt x="36" y="2"/>
                  </a:lnTo>
                  <a:lnTo>
                    <a:pt x="44" y="8"/>
                  </a:lnTo>
                  <a:lnTo>
                    <a:pt x="50" y="18"/>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6" name="Freeform 66"/>
            <p:cNvSpPr/>
            <p:nvPr/>
          </p:nvSpPr>
          <p:spPr bwMode="auto">
            <a:xfrm>
              <a:off x="3022600" y="7791450"/>
              <a:ext cx="85725" cy="92075"/>
            </a:xfrm>
            <a:custGeom>
              <a:avLst/>
              <a:gdLst>
                <a:gd name="T0" fmla="*/ 50 w 54"/>
                <a:gd name="T1" fmla="*/ 18 h 58"/>
                <a:gd name="T2" fmla="*/ 50 w 54"/>
                <a:gd name="T3" fmla="*/ 18 h 58"/>
                <a:gd name="T4" fmla="*/ 54 w 54"/>
                <a:gd name="T5" fmla="*/ 30 h 58"/>
                <a:gd name="T6" fmla="*/ 52 w 54"/>
                <a:gd name="T7" fmla="*/ 40 h 58"/>
                <a:gd name="T8" fmla="*/ 46 w 54"/>
                <a:gd name="T9" fmla="*/ 50 h 58"/>
                <a:gd name="T10" fmla="*/ 38 w 54"/>
                <a:gd name="T11" fmla="*/ 56 h 58"/>
                <a:gd name="T12" fmla="*/ 38 w 54"/>
                <a:gd name="T13" fmla="*/ 56 h 58"/>
                <a:gd name="T14" fmla="*/ 28 w 54"/>
                <a:gd name="T15" fmla="*/ 58 h 58"/>
                <a:gd name="T16" fmla="*/ 18 w 54"/>
                <a:gd name="T17" fmla="*/ 56 h 58"/>
                <a:gd name="T18" fmla="*/ 8 w 54"/>
                <a:gd name="T19" fmla="*/ 48 h 58"/>
                <a:gd name="T20" fmla="*/ 2 w 54"/>
                <a:gd name="T21" fmla="*/ 38 h 58"/>
                <a:gd name="T22" fmla="*/ 2 w 54"/>
                <a:gd name="T23" fmla="*/ 38 h 58"/>
                <a:gd name="T24" fmla="*/ 0 w 54"/>
                <a:gd name="T25" fmla="*/ 28 h 58"/>
                <a:gd name="T26" fmla="*/ 2 w 54"/>
                <a:gd name="T27" fmla="*/ 16 h 58"/>
                <a:gd name="T28" fmla="*/ 6 w 54"/>
                <a:gd name="T29" fmla="*/ 8 h 58"/>
                <a:gd name="T30" fmla="*/ 10 w 54"/>
                <a:gd name="T31" fmla="*/ 4 h 58"/>
                <a:gd name="T32" fmla="*/ 16 w 54"/>
                <a:gd name="T33" fmla="*/ 2 h 58"/>
                <a:gd name="T34" fmla="*/ 16 w 54"/>
                <a:gd name="T35" fmla="*/ 2 h 58"/>
                <a:gd name="T36" fmla="*/ 26 w 54"/>
                <a:gd name="T37" fmla="*/ 0 h 58"/>
                <a:gd name="T38" fmla="*/ 36 w 54"/>
                <a:gd name="T39" fmla="*/ 2 h 58"/>
                <a:gd name="T40" fmla="*/ 44 w 54"/>
                <a:gd name="T41" fmla="*/ 8 h 58"/>
                <a:gd name="T42" fmla="*/ 50 w 54"/>
                <a:gd name="T43"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8">
                  <a:moveTo>
                    <a:pt x="50" y="18"/>
                  </a:moveTo>
                  <a:lnTo>
                    <a:pt x="50" y="18"/>
                  </a:lnTo>
                  <a:lnTo>
                    <a:pt x="54" y="30"/>
                  </a:lnTo>
                  <a:lnTo>
                    <a:pt x="52" y="40"/>
                  </a:lnTo>
                  <a:lnTo>
                    <a:pt x="46" y="50"/>
                  </a:lnTo>
                  <a:lnTo>
                    <a:pt x="38" y="56"/>
                  </a:lnTo>
                  <a:lnTo>
                    <a:pt x="38" y="56"/>
                  </a:lnTo>
                  <a:lnTo>
                    <a:pt x="28" y="58"/>
                  </a:lnTo>
                  <a:lnTo>
                    <a:pt x="18" y="56"/>
                  </a:lnTo>
                  <a:lnTo>
                    <a:pt x="8" y="48"/>
                  </a:lnTo>
                  <a:lnTo>
                    <a:pt x="2" y="38"/>
                  </a:lnTo>
                  <a:lnTo>
                    <a:pt x="2" y="38"/>
                  </a:lnTo>
                  <a:lnTo>
                    <a:pt x="0" y="28"/>
                  </a:lnTo>
                  <a:lnTo>
                    <a:pt x="2" y="16"/>
                  </a:lnTo>
                  <a:lnTo>
                    <a:pt x="6" y="8"/>
                  </a:lnTo>
                  <a:lnTo>
                    <a:pt x="10" y="4"/>
                  </a:lnTo>
                  <a:lnTo>
                    <a:pt x="16" y="2"/>
                  </a:lnTo>
                  <a:lnTo>
                    <a:pt x="16" y="2"/>
                  </a:lnTo>
                  <a:lnTo>
                    <a:pt x="26" y="0"/>
                  </a:lnTo>
                  <a:lnTo>
                    <a:pt x="36" y="2"/>
                  </a:lnTo>
                  <a:lnTo>
                    <a:pt x="44" y="8"/>
                  </a:lnTo>
                  <a:lnTo>
                    <a:pt x="50" y="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7" name="Freeform 67"/>
            <p:cNvSpPr/>
            <p:nvPr/>
          </p:nvSpPr>
          <p:spPr bwMode="auto">
            <a:xfrm>
              <a:off x="2609850" y="6546850"/>
              <a:ext cx="155575" cy="247650"/>
            </a:xfrm>
            <a:custGeom>
              <a:avLst/>
              <a:gdLst>
                <a:gd name="T0" fmla="*/ 0 w 98"/>
                <a:gd name="T1" fmla="*/ 62 h 156"/>
                <a:gd name="T2" fmla="*/ 90 w 98"/>
                <a:gd name="T3" fmla="*/ 156 h 156"/>
                <a:gd name="T4" fmla="*/ 90 w 98"/>
                <a:gd name="T5" fmla="*/ 156 h 156"/>
                <a:gd name="T6" fmla="*/ 96 w 98"/>
                <a:gd name="T7" fmla="*/ 106 h 156"/>
                <a:gd name="T8" fmla="*/ 98 w 98"/>
                <a:gd name="T9" fmla="*/ 66 h 156"/>
                <a:gd name="T10" fmla="*/ 98 w 98"/>
                <a:gd name="T11" fmla="*/ 48 h 156"/>
                <a:gd name="T12" fmla="*/ 96 w 98"/>
                <a:gd name="T13" fmla="*/ 36 h 156"/>
                <a:gd name="T14" fmla="*/ 50 w 98"/>
                <a:gd name="T15" fmla="*/ 0 h 156"/>
                <a:gd name="T16" fmla="*/ 0 w 98"/>
                <a:gd name="T17" fmla="*/ 6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156">
                  <a:moveTo>
                    <a:pt x="0" y="62"/>
                  </a:moveTo>
                  <a:lnTo>
                    <a:pt x="90" y="156"/>
                  </a:lnTo>
                  <a:lnTo>
                    <a:pt x="90" y="156"/>
                  </a:lnTo>
                  <a:lnTo>
                    <a:pt x="96" y="106"/>
                  </a:lnTo>
                  <a:lnTo>
                    <a:pt x="98" y="66"/>
                  </a:lnTo>
                  <a:lnTo>
                    <a:pt x="98" y="48"/>
                  </a:lnTo>
                  <a:lnTo>
                    <a:pt x="96" y="36"/>
                  </a:lnTo>
                  <a:lnTo>
                    <a:pt x="50" y="0"/>
                  </a:lnTo>
                  <a:lnTo>
                    <a:pt x="0"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8" name="Freeform 68"/>
            <p:cNvSpPr/>
            <p:nvPr/>
          </p:nvSpPr>
          <p:spPr bwMode="auto">
            <a:xfrm>
              <a:off x="2740025" y="8334375"/>
              <a:ext cx="955675" cy="276225"/>
            </a:xfrm>
            <a:custGeom>
              <a:avLst/>
              <a:gdLst>
                <a:gd name="T0" fmla="*/ 0 w 602"/>
                <a:gd name="T1" fmla="*/ 174 h 174"/>
                <a:gd name="T2" fmla="*/ 0 w 602"/>
                <a:gd name="T3" fmla="*/ 174 h 174"/>
                <a:gd name="T4" fmla="*/ 30 w 602"/>
                <a:gd name="T5" fmla="*/ 164 h 174"/>
                <a:gd name="T6" fmla="*/ 110 w 602"/>
                <a:gd name="T7" fmla="*/ 142 h 174"/>
                <a:gd name="T8" fmla="*/ 166 w 602"/>
                <a:gd name="T9" fmla="*/ 128 h 174"/>
                <a:gd name="T10" fmla="*/ 230 w 602"/>
                <a:gd name="T11" fmla="*/ 112 h 174"/>
                <a:gd name="T12" fmla="*/ 300 w 602"/>
                <a:gd name="T13" fmla="*/ 98 h 174"/>
                <a:gd name="T14" fmla="*/ 376 w 602"/>
                <a:gd name="T15" fmla="*/ 86 h 174"/>
                <a:gd name="T16" fmla="*/ 388 w 602"/>
                <a:gd name="T17" fmla="*/ 0 h 174"/>
                <a:gd name="T18" fmla="*/ 388 w 602"/>
                <a:gd name="T19" fmla="*/ 0 h 174"/>
                <a:gd name="T20" fmla="*/ 422 w 602"/>
                <a:gd name="T21" fmla="*/ 82 h 174"/>
                <a:gd name="T22" fmla="*/ 422 w 602"/>
                <a:gd name="T23" fmla="*/ 82 h 174"/>
                <a:gd name="T24" fmla="*/ 498 w 602"/>
                <a:gd name="T25" fmla="*/ 78 h 174"/>
                <a:gd name="T26" fmla="*/ 558 w 602"/>
                <a:gd name="T27" fmla="*/ 78 h 174"/>
                <a:gd name="T28" fmla="*/ 602 w 602"/>
                <a:gd name="T29" fmla="*/ 80 h 174"/>
                <a:gd name="T30" fmla="*/ 602 w 602"/>
                <a:gd name="T31" fmla="*/ 80 h 174"/>
                <a:gd name="T32" fmla="*/ 516 w 602"/>
                <a:gd name="T33" fmla="*/ 88 h 174"/>
                <a:gd name="T34" fmla="*/ 452 w 602"/>
                <a:gd name="T35" fmla="*/ 94 h 174"/>
                <a:gd name="T36" fmla="*/ 414 w 602"/>
                <a:gd name="T37" fmla="*/ 98 h 174"/>
                <a:gd name="T38" fmla="*/ 400 w 602"/>
                <a:gd name="T39" fmla="*/ 64 h 174"/>
                <a:gd name="T40" fmla="*/ 400 w 602"/>
                <a:gd name="T41" fmla="*/ 64 h 174"/>
                <a:gd name="T42" fmla="*/ 394 w 602"/>
                <a:gd name="T43" fmla="*/ 104 h 174"/>
                <a:gd name="T44" fmla="*/ 394 w 602"/>
                <a:gd name="T45" fmla="*/ 104 h 174"/>
                <a:gd name="T46" fmla="*/ 380 w 602"/>
                <a:gd name="T47" fmla="*/ 106 h 174"/>
                <a:gd name="T48" fmla="*/ 342 w 602"/>
                <a:gd name="T49" fmla="*/ 112 h 174"/>
                <a:gd name="T50" fmla="*/ 228 w 602"/>
                <a:gd name="T51" fmla="*/ 126 h 174"/>
                <a:gd name="T52" fmla="*/ 162 w 602"/>
                <a:gd name="T53" fmla="*/ 136 h 174"/>
                <a:gd name="T54" fmla="*/ 98 w 602"/>
                <a:gd name="T55" fmla="*/ 146 h 174"/>
                <a:gd name="T56" fmla="*/ 42 w 602"/>
                <a:gd name="T57" fmla="*/ 160 h 174"/>
                <a:gd name="T58" fmla="*/ 20 w 602"/>
                <a:gd name="T59" fmla="*/ 166 h 174"/>
                <a:gd name="T60" fmla="*/ 0 w 602"/>
                <a:gd name="T6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2" h="174">
                  <a:moveTo>
                    <a:pt x="0" y="174"/>
                  </a:moveTo>
                  <a:lnTo>
                    <a:pt x="0" y="174"/>
                  </a:lnTo>
                  <a:lnTo>
                    <a:pt x="30" y="164"/>
                  </a:lnTo>
                  <a:lnTo>
                    <a:pt x="110" y="142"/>
                  </a:lnTo>
                  <a:lnTo>
                    <a:pt x="166" y="128"/>
                  </a:lnTo>
                  <a:lnTo>
                    <a:pt x="230" y="112"/>
                  </a:lnTo>
                  <a:lnTo>
                    <a:pt x="300" y="98"/>
                  </a:lnTo>
                  <a:lnTo>
                    <a:pt x="376" y="86"/>
                  </a:lnTo>
                  <a:lnTo>
                    <a:pt x="388" y="0"/>
                  </a:lnTo>
                  <a:lnTo>
                    <a:pt x="388" y="0"/>
                  </a:lnTo>
                  <a:lnTo>
                    <a:pt x="422" y="82"/>
                  </a:lnTo>
                  <a:lnTo>
                    <a:pt x="422" y="82"/>
                  </a:lnTo>
                  <a:lnTo>
                    <a:pt x="498" y="78"/>
                  </a:lnTo>
                  <a:lnTo>
                    <a:pt x="558" y="78"/>
                  </a:lnTo>
                  <a:lnTo>
                    <a:pt x="602" y="80"/>
                  </a:lnTo>
                  <a:lnTo>
                    <a:pt x="602" y="80"/>
                  </a:lnTo>
                  <a:lnTo>
                    <a:pt x="516" y="88"/>
                  </a:lnTo>
                  <a:lnTo>
                    <a:pt x="452" y="94"/>
                  </a:lnTo>
                  <a:lnTo>
                    <a:pt x="414" y="98"/>
                  </a:lnTo>
                  <a:lnTo>
                    <a:pt x="400" y="64"/>
                  </a:lnTo>
                  <a:lnTo>
                    <a:pt x="400" y="64"/>
                  </a:lnTo>
                  <a:lnTo>
                    <a:pt x="394" y="104"/>
                  </a:lnTo>
                  <a:lnTo>
                    <a:pt x="394" y="104"/>
                  </a:lnTo>
                  <a:lnTo>
                    <a:pt x="380" y="106"/>
                  </a:lnTo>
                  <a:lnTo>
                    <a:pt x="342" y="112"/>
                  </a:lnTo>
                  <a:lnTo>
                    <a:pt x="228" y="126"/>
                  </a:lnTo>
                  <a:lnTo>
                    <a:pt x="162" y="136"/>
                  </a:lnTo>
                  <a:lnTo>
                    <a:pt x="98" y="146"/>
                  </a:lnTo>
                  <a:lnTo>
                    <a:pt x="42" y="160"/>
                  </a:lnTo>
                  <a:lnTo>
                    <a:pt x="20" y="166"/>
                  </a:lnTo>
                  <a:lnTo>
                    <a:pt x="0" y="174"/>
                  </a:lnTo>
                  <a:close/>
                </a:path>
              </a:pathLst>
            </a:custGeom>
            <a:solidFill>
              <a:srgbClr val="24272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69" name="Freeform 69"/>
            <p:cNvSpPr/>
            <p:nvPr/>
          </p:nvSpPr>
          <p:spPr bwMode="auto">
            <a:xfrm>
              <a:off x="2740025" y="8334375"/>
              <a:ext cx="955675" cy="276225"/>
            </a:xfrm>
            <a:custGeom>
              <a:avLst/>
              <a:gdLst>
                <a:gd name="T0" fmla="*/ 0 w 602"/>
                <a:gd name="T1" fmla="*/ 174 h 174"/>
                <a:gd name="T2" fmla="*/ 0 w 602"/>
                <a:gd name="T3" fmla="*/ 174 h 174"/>
                <a:gd name="T4" fmla="*/ 30 w 602"/>
                <a:gd name="T5" fmla="*/ 164 h 174"/>
                <a:gd name="T6" fmla="*/ 110 w 602"/>
                <a:gd name="T7" fmla="*/ 142 h 174"/>
                <a:gd name="T8" fmla="*/ 166 w 602"/>
                <a:gd name="T9" fmla="*/ 128 h 174"/>
                <a:gd name="T10" fmla="*/ 230 w 602"/>
                <a:gd name="T11" fmla="*/ 112 h 174"/>
                <a:gd name="T12" fmla="*/ 300 w 602"/>
                <a:gd name="T13" fmla="*/ 98 h 174"/>
                <a:gd name="T14" fmla="*/ 376 w 602"/>
                <a:gd name="T15" fmla="*/ 86 h 174"/>
                <a:gd name="T16" fmla="*/ 388 w 602"/>
                <a:gd name="T17" fmla="*/ 0 h 174"/>
                <a:gd name="T18" fmla="*/ 388 w 602"/>
                <a:gd name="T19" fmla="*/ 0 h 174"/>
                <a:gd name="T20" fmla="*/ 422 w 602"/>
                <a:gd name="T21" fmla="*/ 82 h 174"/>
                <a:gd name="T22" fmla="*/ 422 w 602"/>
                <a:gd name="T23" fmla="*/ 82 h 174"/>
                <a:gd name="T24" fmla="*/ 498 w 602"/>
                <a:gd name="T25" fmla="*/ 78 h 174"/>
                <a:gd name="T26" fmla="*/ 558 w 602"/>
                <a:gd name="T27" fmla="*/ 78 h 174"/>
                <a:gd name="T28" fmla="*/ 602 w 602"/>
                <a:gd name="T29" fmla="*/ 80 h 174"/>
                <a:gd name="T30" fmla="*/ 602 w 602"/>
                <a:gd name="T31" fmla="*/ 80 h 174"/>
                <a:gd name="T32" fmla="*/ 516 w 602"/>
                <a:gd name="T33" fmla="*/ 88 h 174"/>
                <a:gd name="T34" fmla="*/ 452 w 602"/>
                <a:gd name="T35" fmla="*/ 94 h 174"/>
                <a:gd name="T36" fmla="*/ 414 w 602"/>
                <a:gd name="T37" fmla="*/ 98 h 174"/>
                <a:gd name="T38" fmla="*/ 400 w 602"/>
                <a:gd name="T39" fmla="*/ 64 h 174"/>
                <a:gd name="T40" fmla="*/ 400 w 602"/>
                <a:gd name="T41" fmla="*/ 64 h 174"/>
                <a:gd name="T42" fmla="*/ 394 w 602"/>
                <a:gd name="T43" fmla="*/ 104 h 174"/>
                <a:gd name="T44" fmla="*/ 394 w 602"/>
                <a:gd name="T45" fmla="*/ 104 h 174"/>
                <a:gd name="T46" fmla="*/ 380 w 602"/>
                <a:gd name="T47" fmla="*/ 106 h 174"/>
                <a:gd name="T48" fmla="*/ 342 w 602"/>
                <a:gd name="T49" fmla="*/ 112 h 174"/>
                <a:gd name="T50" fmla="*/ 228 w 602"/>
                <a:gd name="T51" fmla="*/ 126 h 174"/>
                <a:gd name="T52" fmla="*/ 162 w 602"/>
                <a:gd name="T53" fmla="*/ 136 h 174"/>
                <a:gd name="T54" fmla="*/ 98 w 602"/>
                <a:gd name="T55" fmla="*/ 146 h 174"/>
                <a:gd name="T56" fmla="*/ 42 w 602"/>
                <a:gd name="T57" fmla="*/ 160 h 174"/>
                <a:gd name="T58" fmla="*/ 20 w 602"/>
                <a:gd name="T59" fmla="*/ 166 h 174"/>
                <a:gd name="T60" fmla="*/ 0 w 602"/>
                <a:gd name="T6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2" h="174">
                  <a:moveTo>
                    <a:pt x="0" y="174"/>
                  </a:moveTo>
                  <a:lnTo>
                    <a:pt x="0" y="174"/>
                  </a:lnTo>
                  <a:lnTo>
                    <a:pt x="30" y="164"/>
                  </a:lnTo>
                  <a:lnTo>
                    <a:pt x="110" y="142"/>
                  </a:lnTo>
                  <a:lnTo>
                    <a:pt x="166" y="128"/>
                  </a:lnTo>
                  <a:lnTo>
                    <a:pt x="230" y="112"/>
                  </a:lnTo>
                  <a:lnTo>
                    <a:pt x="300" y="98"/>
                  </a:lnTo>
                  <a:lnTo>
                    <a:pt x="376" y="86"/>
                  </a:lnTo>
                  <a:lnTo>
                    <a:pt x="388" y="0"/>
                  </a:lnTo>
                  <a:lnTo>
                    <a:pt x="388" y="0"/>
                  </a:lnTo>
                  <a:lnTo>
                    <a:pt x="422" y="82"/>
                  </a:lnTo>
                  <a:lnTo>
                    <a:pt x="422" y="82"/>
                  </a:lnTo>
                  <a:lnTo>
                    <a:pt x="498" y="78"/>
                  </a:lnTo>
                  <a:lnTo>
                    <a:pt x="558" y="78"/>
                  </a:lnTo>
                  <a:lnTo>
                    <a:pt x="602" y="80"/>
                  </a:lnTo>
                  <a:lnTo>
                    <a:pt x="602" y="80"/>
                  </a:lnTo>
                  <a:lnTo>
                    <a:pt x="516" y="88"/>
                  </a:lnTo>
                  <a:lnTo>
                    <a:pt x="452" y="94"/>
                  </a:lnTo>
                  <a:lnTo>
                    <a:pt x="414" y="98"/>
                  </a:lnTo>
                  <a:lnTo>
                    <a:pt x="400" y="64"/>
                  </a:lnTo>
                  <a:lnTo>
                    <a:pt x="400" y="64"/>
                  </a:lnTo>
                  <a:lnTo>
                    <a:pt x="394" y="104"/>
                  </a:lnTo>
                  <a:lnTo>
                    <a:pt x="394" y="104"/>
                  </a:lnTo>
                  <a:lnTo>
                    <a:pt x="380" y="106"/>
                  </a:lnTo>
                  <a:lnTo>
                    <a:pt x="342" y="112"/>
                  </a:lnTo>
                  <a:lnTo>
                    <a:pt x="228" y="126"/>
                  </a:lnTo>
                  <a:lnTo>
                    <a:pt x="162" y="136"/>
                  </a:lnTo>
                  <a:lnTo>
                    <a:pt x="98" y="146"/>
                  </a:lnTo>
                  <a:lnTo>
                    <a:pt x="42" y="160"/>
                  </a:lnTo>
                  <a:lnTo>
                    <a:pt x="20" y="166"/>
                  </a:lnTo>
                  <a:lnTo>
                    <a:pt x="0" y="17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0" name="Freeform 70"/>
            <p:cNvSpPr/>
            <p:nvPr/>
          </p:nvSpPr>
          <p:spPr bwMode="auto">
            <a:xfrm>
              <a:off x="1314450" y="6750050"/>
              <a:ext cx="965200" cy="1492250"/>
            </a:xfrm>
            <a:custGeom>
              <a:avLst/>
              <a:gdLst>
                <a:gd name="T0" fmla="*/ 408 w 608"/>
                <a:gd name="T1" fmla="*/ 4 h 940"/>
                <a:gd name="T2" fmla="*/ 290 w 608"/>
                <a:gd name="T3" fmla="*/ 160 h 940"/>
                <a:gd name="T4" fmla="*/ 186 w 608"/>
                <a:gd name="T5" fmla="*/ 314 h 940"/>
                <a:gd name="T6" fmla="*/ 116 w 608"/>
                <a:gd name="T7" fmla="*/ 426 h 940"/>
                <a:gd name="T8" fmla="*/ 58 w 608"/>
                <a:gd name="T9" fmla="*/ 538 h 940"/>
                <a:gd name="T10" fmla="*/ 16 w 608"/>
                <a:gd name="T11" fmla="*/ 638 h 940"/>
                <a:gd name="T12" fmla="*/ 6 w 608"/>
                <a:gd name="T13" fmla="*/ 682 h 940"/>
                <a:gd name="T14" fmla="*/ 0 w 608"/>
                <a:gd name="T15" fmla="*/ 722 h 940"/>
                <a:gd name="T16" fmla="*/ 0 w 608"/>
                <a:gd name="T17" fmla="*/ 776 h 940"/>
                <a:gd name="T18" fmla="*/ 6 w 608"/>
                <a:gd name="T19" fmla="*/ 810 h 940"/>
                <a:gd name="T20" fmla="*/ 18 w 608"/>
                <a:gd name="T21" fmla="*/ 840 h 940"/>
                <a:gd name="T22" fmla="*/ 32 w 608"/>
                <a:gd name="T23" fmla="*/ 866 h 940"/>
                <a:gd name="T24" fmla="*/ 54 w 608"/>
                <a:gd name="T25" fmla="*/ 888 h 940"/>
                <a:gd name="T26" fmla="*/ 80 w 608"/>
                <a:gd name="T27" fmla="*/ 908 h 940"/>
                <a:gd name="T28" fmla="*/ 112 w 608"/>
                <a:gd name="T29" fmla="*/ 922 h 940"/>
                <a:gd name="T30" fmla="*/ 148 w 608"/>
                <a:gd name="T31" fmla="*/ 932 h 940"/>
                <a:gd name="T32" fmla="*/ 192 w 608"/>
                <a:gd name="T33" fmla="*/ 938 h 940"/>
                <a:gd name="T34" fmla="*/ 242 w 608"/>
                <a:gd name="T35" fmla="*/ 940 h 940"/>
                <a:gd name="T36" fmla="*/ 328 w 608"/>
                <a:gd name="T37" fmla="*/ 932 h 940"/>
                <a:gd name="T38" fmla="*/ 466 w 608"/>
                <a:gd name="T39" fmla="*/ 904 h 940"/>
                <a:gd name="T40" fmla="*/ 544 w 608"/>
                <a:gd name="T41" fmla="*/ 882 h 940"/>
                <a:gd name="T42" fmla="*/ 578 w 608"/>
                <a:gd name="T43" fmla="*/ 832 h 940"/>
                <a:gd name="T44" fmla="*/ 600 w 608"/>
                <a:gd name="T45" fmla="*/ 786 h 940"/>
                <a:gd name="T46" fmla="*/ 608 w 608"/>
                <a:gd name="T47" fmla="*/ 752 h 940"/>
                <a:gd name="T48" fmla="*/ 606 w 608"/>
                <a:gd name="T49" fmla="*/ 720 h 940"/>
                <a:gd name="T50" fmla="*/ 592 w 608"/>
                <a:gd name="T51" fmla="*/ 692 h 940"/>
                <a:gd name="T52" fmla="*/ 578 w 608"/>
                <a:gd name="T53" fmla="*/ 682 h 940"/>
                <a:gd name="T54" fmla="*/ 528 w 608"/>
                <a:gd name="T55" fmla="*/ 708 h 940"/>
                <a:gd name="T56" fmla="*/ 448 w 608"/>
                <a:gd name="T57" fmla="*/ 746 h 940"/>
                <a:gd name="T58" fmla="*/ 384 w 608"/>
                <a:gd name="T59" fmla="*/ 766 h 940"/>
                <a:gd name="T60" fmla="*/ 318 w 608"/>
                <a:gd name="T61" fmla="*/ 780 h 940"/>
                <a:gd name="T62" fmla="*/ 274 w 608"/>
                <a:gd name="T63" fmla="*/ 780 h 940"/>
                <a:gd name="T64" fmla="*/ 248 w 608"/>
                <a:gd name="T65" fmla="*/ 772 h 940"/>
                <a:gd name="T66" fmla="*/ 224 w 608"/>
                <a:gd name="T67" fmla="*/ 760 h 940"/>
                <a:gd name="T68" fmla="*/ 204 w 608"/>
                <a:gd name="T69" fmla="*/ 742 h 940"/>
                <a:gd name="T70" fmla="*/ 198 w 608"/>
                <a:gd name="T71" fmla="*/ 730 h 940"/>
                <a:gd name="T72" fmla="*/ 186 w 608"/>
                <a:gd name="T73" fmla="*/ 704 h 940"/>
                <a:gd name="T74" fmla="*/ 182 w 608"/>
                <a:gd name="T75" fmla="*/ 678 h 940"/>
                <a:gd name="T76" fmla="*/ 184 w 608"/>
                <a:gd name="T77" fmla="*/ 648 h 940"/>
                <a:gd name="T78" fmla="*/ 200 w 608"/>
                <a:gd name="T79" fmla="*/ 588 h 940"/>
                <a:gd name="T80" fmla="*/ 236 w 608"/>
                <a:gd name="T81" fmla="*/ 522 h 940"/>
                <a:gd name="T82" fmla="*/ 282 w 608"/>
                <a:gd name="T83" fmla="*/ 452 h 940"/>
                <a:gd name="T84" fmla="*/ 366 w 608"/>
                <a:gd name="T85" fmla="*/ 338 h 940"/>
                <a:gd name="T86" fmla="*/ 452 w 608"/>
                <a:gd name="T87" fmla="*/ 218 h 940"/>
                <a:gd name="T88" fmla="*/ 480 w 608"/>
                <a:gd name="T89" fmla="*/ 178 h 940"/>
                <a:gd name="T90" fmla="*/ 490 w 608"/>
                <a:gd name="T91" fmla="*/ 146 h 940"/>
                <a:gd name="T92" fmla="*/ 500 w 608"/>
                <a:gd name="T93" fmla="*/ 96 h 940"/>
                <a:gd name="T94" fmla="*/ 500 w 608"/>
                <a:gd name="T95" fmla="*/ 60 h 940"/>
                <a:gd name="T96" fmla="*/ 490 w 608"/>
                <a:gd name="T97" fmla="*/ 30 h 940"/>
                <a:gd name="T98" fmla="*/ 476 w 608"/>
                <a:gd name="T99" fmla="*/ 12 h 940"/>
                <a:gd name="T100" fmla="*/ 462 w 608"/>
                <a:gd name="T101" fmla="*/ 4 h 940"/>
                <a:gd name="T102" fmla="*/ 444 w 608"/>
                <a:gd name="T103" fmla="*/ 0 h 940"/>
                <a:gd name="T104" fmla="*/ 408 w 608"/>
                <a:gd name="T105" fmla="*/ 4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8" h="940">
                  <a:moveTo>
                    <a:pt x="408" y="4"/>
                  </a:moveTo>
                  <a:lnTo>
                    <a:pt x="408" y="4"/>
                  </a:lnTo>
                  <a:lnTo>
                    <a:pt x="350" y="80"/>
                  </a:lnTo>
                  <a:lnTo>
                    <a:pt x="290" y="160"/>
                  </a:lnTo>
                  <a:lnTo>
                    <a:pt x="222" y="260"/>
                  </a:lnTo>
                  <a:lnTo>
                    <a:pt x="186" y="314"/>
                  </a:lnTo>
                  <a:lnTo>
                    <a:pt x="150" y="370"/>
                  </a:lnTo>
                  <a:lnTo>
                    <a:pt x="116" y="426"/>
                  </a:lnTo>
                  <a:lnTo>
                    <a:pt x="84" y="482"/>
                  </a:lnTo>
                  <a:lnTo>
                    <a:pt x="58" y="538"/>
                  </a:lnTo>
                  <a:lnTo>
                    <a:pt x="34" y="590"/>
                  </a:lnTo>
                  <a:lnTo>
                    <a:pt x="16" y="638"/>
                  </a:lnTo>
                  <a:lnTo>
                    <a:pt x="10" y="660"/>
                  </a:lnTo>
                  <a:lnTo>
                    <a:pt x="6" y="682"/>
                  </a:lnTo>
                  <a:lnTo>
                    <a:pt x="6" y="682"/>
                  </a:lnTo>
                  <a:lnTo>
                    <a:pt x="0" y="722"/>
                  </a:lnTo>
                  <a:lnTo>
                    <a:pt x="0" y="758"/>
                  </a:lnTo>
                  <a:lnTo>
                    <a:pt x="0" y="776"/>
                  </a:lnTo>
                  <a:lnTo>
                    <a:pt x="2" y="794"/>
                  </a:lnTo>
                  <a:lnTo>
                    <a:pt x="6" y="810"/>
                  </a:lnTo>
                  <a:lnTo>
                    <a:pt x="12" y="824"/>
                  </a:lnTo>
                  <a:lnTo>
                    <a:pt x="18" y="840"/>
                  </a:lnTo>
                  <a:lnTo>
                    <a:pt x="24" y="852"/>
                  </a:lnTo>
                  <a:lnTo>
                    <a:pt x="32" y="866"/>
                  </a:lnTo>
                  <a:lnTo>
                    <a:pt x="42" y="878"/>
                  </a:lnTo>
                  <a:lnTo>
                    <a:pt x="54" y="888"/>
                  </a:lnTo>
                  <a:lnTo>
                    <a:pt x="66" y="898"/>
                  </a:lnTo>
                  <a:lnTo>
                    <a:pt x="80" y="908"/>
                  </a:lnTo>
                  <a:lnTo>
                    <a:pt x="94" y="916"/>
                  </a:lnTo>
                  <a:lnTo>
                    <a:pt x="112" y="922"/>
                  </a:lnTo>
                  <a:lnTo>
                    <a:pt x="130" y="928"/>
                  </a:lnTo>
                  <a:lnTo>
                    <a:pt x="148" y="932"/>
                  </a:lnTo>
                  <a:lnTo>
                    <a:pt x="170" y="936"/>
                  </a:lnTo>
                  <a:lnTo>
                    <a:pt x="192" y="938"/>
                  </a:lnTo>
                  <a:lnTo>
                    <a:pt x="216" y="940"/>
                  </a:lnTo>
                  <a:lnTo>
                    <a:pt x="242" y="940"/>
                  </a:lnTo>
                  <a:lnTo>
                    <a:pt x="268" y="938"/>
                  </a:lnTo>
                  <a:lnTo>
                    <a:pt x="328" y="932"/>
                  </a:lnTo>
                  <a:lnTo>
                    <a:pt x="392" y="920"/>
                  </a:lnTo>
                  <a:lnTo>
                    <a:pt x="466" y="904"/>
                  </a:lnTo>
                  <a:lnTo>
                    <a:pt x="544" y="882"/>
                  </a:lnTo>
                  <a:lnTo>
                    <a:pt x="544" y="882"/>
                  </a:lnTo>
                  <a:lnTo>
                    <a:pt x="562" y="858"/>
                  </a:lnTo>
                  <a:lnTo>
                    <a:pt x="578" y="832"/>
                  </a:lnTo>
                  <a:lnTo>
                    <a:pt x="594" y="802"/>
                  </a:lnTo>
                  <a:lnTo>
                    <a:pt x="600" y="786"/>
                  </a:lnTo>
                  <a:lnTo>
                    <a:pt x="604" y="768"/>
                  </a:lnTo>
                  <a:lnTo>
                    <a:pt x="608" y="752"/>
                  </a:lnTo>
                  <a:lnTo>
                    <a:pt x="608" y="736"/>
                  </a:lnTo>
                  <a:lnTo>
                    <a:pt x="606" y="720"/>
                  </a:lnTo>
                  <a:lnTo>
                    <a:pt x="600" y="706"/>
                  </a:lnTo>
                  <a:lnTo>
                    <a:pt x="592" y="692"/>
                  </a:lnTo>
                  <a:lnTo>
                    <a:pt x="578" y="682"/>
                  </a:lnTo>
                  <a:lnTo>
                    <a:pt x="578" y="682"/>
                  </a:lnTo>
                  <a:lnTo>
                    <a:pt x="564" y="688"/>
                  </a:lnTo>
                  <a:lnTo>
                    <a:pt x="528" y="708"/>
                  </a:lnTo>
                  <a:lnTo>
                    <a:pt x="478" y="732"/>
                  </a:lnTo>
                  <a:lnTo>
                    <a:pt x="448" y="746"/>
                  </a:lnTo>
                  <a:lnTo>
                    <a:pt x="416" y="756"/>
                  </a:lnTo>
                  <a:lnTo>
                    <a:pt x="384" y="766"/>
                  </a:lnTo>
                  <a:lnTo>
                    <a:pt x="350" y="774"/>
                  </a:lnTo>
                  <a:lnTo>
                    <a:pt x="318" y="780"/>
                  </a:lnTo>
                  <a:lnTo>
                    <a:pt x="288" y="780"/>
                  </a:lnTo>
                  <a:lnTo>
                    <a:pt x="274" y="780"/>
                  </a:lnTo>
                  <a:lnTo>
                    <a:pt x="260" y="776"/>
                  </a:lnTo>
                  <a:lnTo>
                    <a:pt x="248" y="772"/>
                  </a:lnTo>
                  <a:lnTo>
                    <a:pt x="236" y="768"/>
                  </a:lnTo>
                  <a:lnTo>
                    <a:pt x="224" y="760"/>
                  </a:lnTo>
                  <a:lnTo>
                    <a:pt x="214" y="752"/>
                  </a:lnTo>
                  <a:lnTo>
                    <a:pt x="204" y="742"/>
                  </a:lnTo>
                  <a:lnTo>
                    <a:pt x="198" y="730"/>
                  </a:lnTo>
                  <a:lnTo>
                    <a:pt x="198" y="730"/>
                  </a:lnTo>
                  <a:lnTo>
                    <a:pt x="190" y="718"/>
                  </a:lnTo>
                  <a:lnTo>
                    <a:pt x="186" y="704"/>
                  </a:lnTo>
                  <a:lnTo>
                    <a:pt x="184" y="692"/>
                  </a:lnTo>
                  <a:lnTo>
                    <a:pt x="182" y="678"/>
                  </a:lnTo>
                  <a:lnTo>
                    <a:pt x="182" y="664"/>
                  </a:lnTo>
                  <a:lnTo>
                    <a:pt x="184" y="648"/>
                  </a:lnTo>
                  <a:lnTo>
                    <a:pt x="190" y="618"/>
                  </a:lnTo>
                  <a:lnTo>
                    <a:pt x="200" y="588"/>
                  </a:lnTo>
                  <a:lnTo>
                    <a:pt x="216" y="556"/>
                  </a:lnTo>
                  <a:lnTo>
                    <a:pt x="236" y="522"/>
                  </a:lnTo>
                  <a:lnTo>
                    <a:pt x="258" y="486"/>
                  </a:lnTo>
                  <a:lnTo>
                    <a:pt x="282" y="452"/>
                  </a:lnTo>
                  <a:lnTo>
                    <a:pt x="308" y="414"/>
                  </a:lnTo>
                  <a:lnTo>
                    <a:pt x="366" y="338"/>
                  </a:lnTo>
                  <a:lnTo>
                    <a:pt x="424" y="260"/>
                  </a:lnTo>
                  <a:lnTo>
                    <a:pt x="452" y="218"/>
                  </a:lnTo>
                  <a:lnTo>
                    <a:pt x="480" y="178"/>
                  </a:lnTo>
                  <a:lnTo>
                    <a:pt x="480" y="178"/>
                  </a:lnTo>
                  <a:lnTo>
                    <a:pt x="484" y="168"/>
                  </a:lnTo>
                  <a:lnTo>
                    <a:pt x="490" y="146"/>
                  </a:lnTo>
                  <a:lnTo>
                    <a:pt x="498" y="114"/>
                  </a:lnTo>
                  <a:lnTo>
                    <a:pt x="500" y="96"/>
                  </a:lnTo>
                  <a:lnTo>
                    <a:pt x="500" y="78"/>
                  </a:lnTo>
                  <a:lnTo>
                    <a:pt x="500" y="60"/>
                  </a:lnTo>
                  <a:lnTo>
                    <a:pt x="496" y="44"/>
                  </a:lnTo>
                  <a:lnTo>
                    <a:pt x="490" y="30"/>
                  </a:lnTo>
                  <a:lnTo>
                    <a:pt x="482" y="18"/>
                  </a:lnTo>
                  <a:lnTo>
                    <a:pt x="476" y="12"/>
                  </a:lnTo>
                  <a:lnTo>
                    <a:pt x="470" y="8"/>
                  </a:lnTo>
                  <a:lnTo>
                    <a:pt x="462" y="4"/>
                  </a:lnTo>
                  <a:lnTo>
                    <a:pt x="454" y="2"/>
                  </a:lnTo>
                  <a:lnTo>
                    <a:pt x="444" y="0"/>
                  </a:lnTo>
                  <a:lnTo>
                    <a:pt x="434" y="0"/>
                  </a:lnTo>
                  <a:lnTo>
                    <a:pt x="408" y="4"/>
                  </a:lnTo>
                  <a:close/>
                </a:path>
              </a:pathLst>
            </a:custGeom>
            <a:solidFill>
              <a:srgbClr val="474C4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1" name="Freeform 71"/>
            <p:cNvSpPr/>
            <p:nvPr/>
          </p:nvSpPr>
          <p:spPr bwMode="auto">
            <a:xfrm>
              <a:off x="1314450" y="6750050"/>
              <a:ext cx="965200" cy="1492250"/>
            </a:xfrm>
            <a:custGeom>
              <a:avLst/>
              <a:gdLst>
                <a:gd name="T0" fmla="*/ 408 w 608"/>
                <a:gd name="T1" fmla="*/ 4 h 940"/>
                <a:gd name="T2" fmla="*/ 290 w 608"/>
                <a:gd name="T3" fmla="*/ 160 h 940"/>
                <a:gd name="T4" fmla="*/ 186 w 608"/>
                <a:gd name="T5" fmla="*/ 314 h 940"/>
                <a:gd name="T6" fmla="*/ 116 w 608"/>
                <a:gd name="T7" fmla="*/ 426 h 940"/>
                <a:gd name="T8" fmla="*/ 58 w 608"/>
                <a:gd name="T9" fmla="*/ 538 h 940"/>
                <a:gd name="T10" fmla="*/ 16 w 608"/>
                <a:gd name="T11" fmla="*/ 638 h 940"/>
                <a:gd name="T12" fmla="*/ 6 w 608"/>
                <a:gd name="T13" fmla="*/ 682 h 940"/>
                <a:gd name="T14" fmla="*/ 0 w 608"/>
                <a:gd name="T15" fmla="*/ 722 h 940"/>
                <a:gd name="T16" fmla="*/ 0 w 608"/>
                <a:gd name="T17" fmla="*/ 776 h 940"/>
                <a:gd name="T18" fmla="*/ 6 w 608"/>
                <a:gd name="T19" fmla="*/ 810 h 940"/>
                <a:gd name="T20" fmla="*/ 18 w 608"/>
                <a:gd name="T21" fmla="*/ 840 h 940"/>
                <a:gd name="T22" fmla="*/ 32 w 608"/>
                <a:gd name="T23" fmla="*/ 866 h 940"/>
                <a:gd name="T24" fmla="*/ 54 w 608"/>
                <a:gd name="T25" fmla="*/ 888 h 940"/>
                <a:gd name="T26" fmla="*/ 80 w 608"/>
                <a:gd name="T27" fmla="*/ 908 h 940"/>
                <a:gd name="T28" fmla="*/ 112 w 608"/>
                <a:gd name="T29" fmla="*/ 922 h 940"/>
                <a:gd name="T30" fmla="*/ 148 w 608"/>
                <a:gd name="T31" fmla="*/ 932 h 940"/>
                <a:gd name="T32" fmla="*/ 192 w 608"/>
                <a:gd name="T33" fmla="*/ 938 h 940"/>
                <a:gd name="T34" fmla="*/ 242 w 608"/>
                <a:gd name="T35" fmla="*/ 940 h 940"/>
                <a:gd name="T36" fmla="*/ 328 w 608"/>
                <a:gd name="T37" fmla="*/ 932 h 940"/>
                <a:gd name="T38" fmla="*/ 466 w 608"/>
                <a:gd name="T39" fmla="*/ 904 h 940"/>
                <a:gd name="T40" fmla="*/ 544 w 608"/>
                <a:gd name="T41" fmla="*/ 882 h 940"/>
                <a:gd name="T42" fmla="*/ 578 w 608"/>
                <a:gd name="T43" fmla="*/ 832 h 940"/>
                <a:gd name="T44" fmla="*/ 600 w 608"/>
                <a:gd name="T45" fmla="*/ 786 h 940"/>
                <a:gd name="T46" fmla="*/ 608 w 608"/>
                <a:gd name="T47" fmla="*/ 752 h 940"/>
                <a:gd name="T48" fmla="*/ 606 w 608"/>
                <a:gd name="T49" fmla="*/ 720 h 940"/>
                <a:gd name="T50" fmla="*/ 592 w 608"/>
                <a:gd name="T51" fmla="*/ 692 h 940"/>
                <a:gd name="T52" fmla="*/ 578 w 608"/>
                <a:gd name="T53" fmla="*/ 682 h 940"/>
                <a:gd name="T54" fmla="*/ 528 w 608"/>
                <a:gd name="T55" fmla="*/ 708 h 940"/>
                <a:gd name="T56" fmla="*/ 448 w 608"/>
                <a:gd name="T57" fmla="*/ 746 h 940"/>
                <a:gd name="T58" fmla="*/ 384 w 608"/>
                <a:gd name="T59" fmla="*/ 766 h 940"/>
                <a:gd name="T60" fmla="*/ 318 w 608"/>
                <a:gd name="T61" fmla="*/ 780 h 940"/>
                <a:gd name="T62" fmla="*/ 274 w 608"/>
                <a:gd name="T63" fmla="*/ 780 h 940"/>
                <a:gd name="T64" fmla="*/ 248 w 608"/>
                <a:gd name="T65" fmla="*/ 772 h 940"/>
                <a:gd name="T66" fmla="*/ 224 w 608"/>
                <a:gd name="T67" fmla="*/ 760 h 940"/>
                <a:gd name="T68" fmla="*/ 204 w 608"/>
                <a:gd name="T69" fmla="*/ 742 h 940"/>
                <a:gd name="T70" fmla="*/ 198 w 608"/>
                <a:gd name="T71" fmla="*/ 730 h 940"/>
                <a:gd name="T72" fmla="*/ 186 w 608"/>
                <a:gd name="T73" fmla="*/ 704 h 940"/>
                <a:gd name="T74" fmla="*/ 182 w 608"/>
                <a:gd name="T75" fmla="*/ 678 h 940"/>
                <a:gd name="T76" fmla="*/ 184 w 608"/>
                <a:gd name="T77" fmla="*/ 648 h 940"/>
                <a:gd name="T78" fmla="*/ 200 w 608"/>
                <a:gd name="T79" fmla="*/ 588 h 940"/>
                <a:gd name="T80" fmla="*/ 236 w 608"/>
                <a:gd name="T81" fmla="*/ 522 h 940"/>
                <a:gd name="T82" fmla="*/ 282 w 608"/>
                <a:gd name="T83" fmla="*/ 452 h 940"/>
                <a:gd name="T84" fmla="*/ 366 w 608"/>
                <a:gd name="T85" fmla="*/ 338 h 940"/>
                <a:gd name="T86" fmla="*/ 452 w 608"/>
                <a:gd name="T87" fmla="*/ 218 h 940"/>
                <a:gd name="T88" fmla="*/ 480 w 608"/>
                <a:gd name="T89" fmla="*/ 178 h 940"/>
                <a:gd name="T90" fmla="*/ 490 w 608"/>
                <a:gd name="T91" fmla="*/ 146 h 940"/>
                <a:gd name="T92" fmla="*/ 500 w 608"/>
                <a:gd name="T93" fmla="*/ 96 h 940"/>
                <a:gd name="T94" fmla="*/ 500 w 608"/>
                <a:gd name="T95" fmla="*/ 60 h 940"/>
                <a:gd name="T96" fmla="*/ 490 w 608"/>
                <a:gd name="T97" fmla="*/ 30 h 940"/>
                <a:gd name="T98" fmla="*/ 476 w 608"/>
                <a:gd name="T99" fmla="*/ 12 h 940"/>
                <a:gd name="T100" fmla="*/ 462 w 608"/>
                <a:gd name="T101" fmla="*/ 4 h 940"/>
                <a:gd name="T102" fmla="*/ 444 w 608"/>
                <a:gd name="T103" fmla="*/ 0 h 940"/>
                <a:gd name="T104" fmla="*/ 408 w 608"/>
                <a:gd name="T105" fmla="*/ 4 h 9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8" h="940">
                  <a:moveTo>
                    <a:pt x="408" y="4"/>
                  </a:moveTo>
                  <a:lnTo>
                    <a:pt x="408" y="4"/>
                  </a:lnTo>
                  <a:lnTo>
                    <a:pt x="350" y="80"/>
                  </a:lnTo>
                  <a:lnTo>
                    <a:pt x="290" y="160"/>
                  </a:lnTo>
                  <a:lnTo>
                    <a:pt x="222" y="260"/>
                  </a:lnTo>
                  <a:lnTo>
                    <a:pt x="186" y="314"/>
                  </a:lnTo>
                  <a:lnTo>
                    <a:pt x="150" y="370"/>
                  </a:lnTo>
                  <a:lnTo>
                    <a:pt x="116" y="426"/>
                  </a:lnTo>
                  <a:lnTo>
                    <a:pt x="84" y="482"/>
                  </a:lnTo>
                  <a:lnTo>
                    <a:pt x="58" y="538"/>
                  </a:lnTo>
                  <a:lnTo>
                    <a:pt x="34" y="590"/>
                  </a:lnTo>
                  <a:lnTo>
                    <a:pt x="16" y="638"/>
                  </a:lnTo>
                  <a:lnTo>
                    <a:pt x="10" y="660"/>
                  </a:lnTo>
                  <a:lnTo>
                    <a:pt x="6" y="682"/>
                  </a:lnTo>
                  <a:lnTo>
                    <a:pt x="6" y="682"/>
                  </a:lnTo>
                  <a:lnTo>
                    <a:pt x="0" y="722"/>
                  </a:lnTo>
                  <a:lnTo>
                    <a:pt x="0" y="758"/>
                  </a:lnTo>
                  <a:lnTo>
                    <a:pt x="0" y="776"/>
                  </a:lnTo>
                  <a:lnTo>
                    <a:pt x="2" y="794"/>
                  </a:lnTo>
                  <a:lnTo>
                    <a:pt x="6" y="810"/>
                  </a:lnTo>
                  <a:lnTo>
                    <a:pt x="12" y="824"/>
                  </a:lnTo>
                  <a:lnTo>
                    <a:pt x="18" y="840"/>
                  </a:lnTo>
                  <a:lnTo>
                    <a:pt x="24" y="852"/>
                  </a:lnTo>
                  <a:lnTo>
                    <a:pt x="32" y="866"/>
                  </a:lnTo>
                  <a:lnTo>
                    <a:pt x="42" y="878"/>
                  </a:lnTo>
                  <a:lnTo>
                    <a:pt x="54" y="888"/>
                  </a:lnTo>
                  <a:lnTo>
                    <a:pt x="66" y="898"/>
                  </a:lnTo>
                  <a:lnTo>
                    <a:pt x="80" y="908"/>
                  </a:lnTo>
                  <a:lnTo>
                    <a:pt x="94" y="916"/>
                  </a:lnTo>
                  <a:lnTo>
                    <a:pt x="112" y="922"/>
                  </a:lnTo>
                  <a:lnTo>
                    <a:pt x="130" y="928"/>
                  </a:lnTo>
                  <a:lnTo>
                    <a:pt x="148" y="932"/>
                  </a:lnTo>
                  <a:lnTo>
                    <a:pt x="170" y="936"/>
                  </a:lnTo>
                  <a:lnTo>
                    <a:pt x="192" y="938"/>
                  </a:lnTo>
                  <a:lnTo>
                    <a:pt x="216" y="940"/>
                  </a:lnTo>
                  <a:lnTo>
                    <a:pt x="242" y="940"/>
                  </a:lnTo>
                  <a:lnTo>
                    <a:pt x="268" y="938"/>
                  </a:lnTo>
                  <a:lnTo>
                    <a:pt x="328" y="932"/>
                  </a:lnTo>
                  <a:lnTo>
                    <a:pt x="392" y="920"/>
                  </a:lnTo>
                  <a:lnTo>
                    <a:pt x="466" y="904"/>
                  </a:lnTo>
                  <a:lnTo>
                    <a:pt x="544" y="882"/>
                  </a:lnTo>
                  <a:lnTo>
                    <a:pt x="544" y="882"/>
                  </a:lnTo>
                  <a:lnTo>
                    <a:pt x="562" y="858"/>
                  </a:lnTo>
                  <a:lnTo>
                    <a:pt x="578" y="832"/>
                  </a:lnTo>
                  <a:lnTo>
                    <a:pt x="594" y="802"/>
                  </a:lnTo>
                  <a:lnTo>
                    <a:pt x="600" y="786"/>
                  </a:lnTo>
                  <a:lnTo>
                    <a:pt x="604" y="768"/>
                  </a:lnTo>
                  <a:lnTo>
                    <a:pt x="608" y="752"/>
                  </a:lnTo>
                  <a:lnTo>
                    <a:pt x="608" y="736"/>
                  </a:lnTo>
                  <a:lnTo>
                    <a:pt x="606" y="720"/>
                  </a:lnTo>
                  <a:lnTo>
                    <a:pt x="600" y="706"/>
                  </a:lnTo>
                  <a:lnTo>
                    <a:pt x="592" y="692"/>
                  </a:lnTo>
                  <a:lnTo>
                    <a:pt x="578" y="682"/>
                  </a:lnTo>
                  <a:lnTo>
                    <a:pt x="578" y="682"/>
                  </a:lnTo>
                  <a:lnTo>
                    <a:pt x="564" y="688"/>
                  </a:lnTo>
                  <a:lnTo>
                    <a:pt x="528" y="708"/>
                  </a:lnTo>
                  <a:lnTo>
                    <a:pt x="478" y="732"/>
                  </a:lnTo>
                  <a:lnTo>
                    <a:pt x="448" y="746"/>
                  </a:lnTo>
                  <a:lnTo>
                    <a:pt x="416" y="756"/>
                  </a:lnTo>
                  <a:lnTo>
                    <a:pt x="384" y="766"/>
                  </a:lnTo>
                  <a:lnTo>
                    <a:pt x="350" y="774"/>
                  </a:lnTo>
                  <a:lnTo>
                    <a:pt x="318" y="780"/>
                  </a:lnTo>
                  <a:lnTo>
                    <a:pt x="288" y="780"/>
                  </a:lnTo>
                  <a:lnTo>
                    <a:pt x="274" y="780"/>
                  </a:lnTo>
                  <a:lnTo>
                    <a:pt x="260" y="776"/>
                  </a:lnTo>
                  <a:lnTo>
                    <a:pt x="248" y="772"/>
                  </a:lnTo>
                  <a:lnTo>
                    <a:pt x="236" y="768"/>
                  </a:lnTo>
                  <a:lnTo>
                    <a:pt x="224" y="760"/>
                  </a:lnTo>
                  <a:lnTo>
                    <a:pt x="214" y="752"/>
                  </a:lnTo>
                  <a:lnTo>
                    <a:pt x="204" y="742"/>
                  </a:lnTo>
                  <a:lnTo>
                    <a:pt x="198" y="730"/>
                  </a:lnTo>
                  <a:lnTo>
                    <a:pt x="198" y="730"/>
                  </a:lnTo>
                  <a:lnTo>
                    <a:pt x="190" y="718"/>
                  </a:lnTo>
                  <a:lnTo>
                    <a:pt x="186" y="704"/>
                  </a:lnTo>
                  <a:lnTo>
                    <a:pt x="184" y="692"/>
                  </a:lnTo>
                  <a:lnTo>
                    <a:pt x="182" y="678"/>
                  </a:lnTo>
                  <a:lnTo>
                    <a:pt x="182" y="664"/>
                  </a:lnTo>
                  <a:lnTo>
                    <a:pt x="184" y="648"/>
                  </a:lnTo>
                  <a:lnTo>
                    <a:pt x="190" y="618"/>
                  </a:lnTo>
                  <a:lnTo>
                    <a:pt x="200" y="588"/>
                  </a:lnTo>
                  <a:lnTo>
                    <a:pt x="216" y="556"/>
                  </a:lnTo>
                  <a:lnTo>
                    <a:pt x="236" y="522"/>
                  </a:lnTo>
                  <a:lnTo>
                    <a:pt x="258" y="486"/>
                  </a:lnTo>
                  <a:lnTo>
                    <a:pt x="282" y="452"/>
                  </a:lnTo>
                  <a:lnTo>
                    <a:pt x="308" y="414"/>
                  </a:lnTo>
                  <a:lnTo>
                    <a:pt x="366" y="338"/>
                  </a:lnTo>
                  <a:lnTo>
                    <a:pt x="424" y="260"/>
                  </a:lnTo>
                  <a:lnTo>
                    <a:pt x="452" y="218"/>
                  </a:lnTo>
                  <a:lnTo>
                    <a:pt x="480" y="178"/>
                  </a:lnTo>
                  <a:lnTo>
                    <a:pt x="480" y="178"/>
                  </a:lnTo>
                  <a:lnTo>
                    <a:pt x="484" y="168"/>
                  </a:lnTo>
                  <a:lnTo>
                    <a:pt x="490" y="146"/>
                  </a:lnTo>
                  <a:lnTo>
                    <a:pt x="498" y="114"/>
                  </a:lnTo>
                  <a:lnTo>
                    <a:pt x="500" y="96"/>
                  </a:lnTo>
                  <a:lnTo>
                    <a:pt x="500" y="78"/>
                  </a:lnTo>
                  <a:lnTo>
                    <a:pt x="500" y="60"/>
                  </a:lnTo>
                  <a:lnTo>
                    <a:pt x="496" y="44"/>
                  </a:lnTo>
                  <a:lnTo>
                    <a:pt x="490" y="30"/>
                  </a:lnTo>
                  <a:lnTo>
                    <a:pt x="482" y="18"/>
                  </a:lnTo>
                  <a:lnTo>
                    <a:pt x="476" y="12"/>
                  </a:lnTo>
                  <a:lnTo>
                    <a:pt x="470" y="8"/>
                  </a:lnTo>
                  <a:lnTo>
                    <a:pt x="462" y="4"/>
                  </a:lnTo>
                  <a:lnTo>
                    <a:pt x="454" y="2"/>
                  </a:lnTo>
                  <a:lnTo>
                    <a:pt x="444" y="0"/>
                  </a:lnTo>
                  <a:lnTo>
                    <a:pt x="434" y="0"/>
                  </a:lnTo>
                  <a:lnTo>
                    <a:pt x="408" y="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2" name="Freeform 72"/>
            <p:cNvSpPr/>
            <p:nvPr/>
          </p:nvSpPr>
          <p:spPr bwMode="auto">
            <a:xfrm>
              <a:off x="1930400" y="7540625"/>
              <a:ext cx="749300" cy="590550"/>
            </a:xfrm>
            <a:custGeom>
              <a:avLst/>
              <a:gdLst>
                <a:gd name="T0" fmla="*/ 232 w 472"/>
                <a:gd name="T1" fmla="*/ 364 h 372"/>
                <a:gd name="T2" fmla="*/ 162 w 472"/>
                <a:gd name="T3" fmla="*/ 372 h 372"/>
                <a:gd name="T4" fmla="*/ 122 w 472"/>
                <a:gd name="T5" fmla="*/ 360 h 372"/>
                <a:gd name="T6" fmla="*/ 82 w 472"/>
                <a:gd name="T7" fmla="*/ 334 h 372"/>
                <a:gd name="T8" fmla="*/ 56 w 472"/>
                <a:gd name="T9" fmla="*/ 306 h 372"/>
                <a:gd name="T10" fmla="*/ 24 w 472"/>
                <a:gd name="T11" fmla="*/ 256 h 372"/>
                <a:gd name="T12" fmla="*/ 4 w 472"/>
                <a:gd name="T13" fmla="*/ 202 h 372"/>
                <a:gd name="T14" fmla="*/ 0 w 472"/>
                <a:gd name="T15" fmla="*/ 152 h 372"/>
                <a:gd name="T16" fmla="*/ 6 w 472"/>
                <a:gd name="T17" fmla="*/ 110 h 372"/>
                <a:gd name="T18" fmla="*/ 26 w 472"/>
                <a:gd name="T19" fmla="*/ 80 h 372"/>
                <a:gd name="T20" fmla="*/ 48 w 472"/>
                <a:gd name="T21" fmla="*/ 70 h 372"/>
                <a:gd name="T22" fmla="*/ 70 w 472"/>
                <a:gd name="T23" fmla="*/ 80 h 372"/>
                <a:gd name="T24" fmla="*/ 78 w 472"/>
                <a:gd name="T25" fmla="*/ 122 h 372"/>
                <a:gd name="T26" fmla="*/ 82 w 472"/>
                <a:gd name="T27" fmla="*/ 160 h 372"/>
                <a:gd name="T28" fmla="*/ 98 w 472"/>
                <a:gd name="T29" fmla="*/ 192 h 372"/>
                <a:gd name="T30" fmla="*/ 114 w 472"/>
                <a:gd name="T31" fmla="*/ 200 h 372"/>
                <a:gd name="T32" fmla="*/ 108 w 472"/>
                <a:gd name="T33" fmla="*/ 156 h 372"/>
                <a:gd name="T34" fmla="*/ 110 w 472"/>
                <a:gd name="T35" fmla="*/ 72 h 372"/>
                <a:gd name="T36" fmla="*/ 122 w 472"/>
                <a:gd name="T37" fmla="*/ 34 h 372"/>
                <a:gd name="T38" fmla="*/ 136 w 472"/>
                <a:gd name="T39" fmla="*/ 16 h 372"/>
                <a:gd name="T40" fmla="*/ 158 w 472"/>
                <a:gd name="T41" fmla="*/ 4 h 372"/>
                <a:gd name="T42" fmla="*/ 194 w 472"/>
                <a:gd name="T43" fmla="*/ 8 h 372"/>
                <a:gd name="T44" fmla="*/ 202 w 472"/>
                <a:gd name="T45" fmla="*/ 22 h 372"/>
                <a:gd name="T46" fmla="*/ 198 w 472"/>
                <a:gd name="T47" fmla="*/ 42 h 372"/>
                <a:gd name="T48" fmla="*/ 194 w 472"/>
                <a:gd name="T49" fmla="*/ 58 h 372"/>
                <a:gd name="T50" fmla="*/ 196 w 472"/>
                <a:gd name="T51" fmla="*/ 122 h 372"/>
                <a:gd name="T52" fmla="*/ 210 w 472"/>
                <a:gd name="T53" fmla="*/ 188 h 372"/>
                <a:gd name="T54" fmla="*/ 218 w 472"/>
                <a:gd name="T55" fmla="*/ 126 h 372"/>
                <a:gd name="T56" fmla="*/ 238 w 472"/>
                <a:gd name="T57" fmla="*/ 70 h 372"/>
                <a:gd name="T58" fmla="*/ 260 w 472"/>
                <a:gd name="T59" fmla="*/ 50 h 372"/>
                <a:gd name="T60" fmla="*/ 286 w 472"/>
                <a:gd name="T61" fmla="*/ 46 h 372"/>
                <a:gd name="T62" fmla="*/ 306 w 472"/>
                <a:gd name="T63" fmla="*/ 62 h 372"/>
                <a:gd name="T64" fmla="*/ 312 w 472"/>
                <a:gd name="T65" fmla="*/ 86 h 372"/>
                <a:gd name="T66" fmla="*/ 306 w 472"/>
                <a:gd name="T67" fmla="*/ 100 h 372"/>
                <a:gd name="T68" fmla="*/ 290 w 472"/>
                <a:gd name="T69" fmla="*/ 144 h 372"/>
                <a:gd name="T70" fmla="*/ 282 w 472"/>
                <a:gd name="T71" fmla="*/ 188 h 372"/>
                <a:gd name="T72" fmla="*/ 290 w 472"/>
                <a:gd name="T73" fmla="*/ 234 h 372"/>
                <a:gd name="T74" fmla="*/ 310 w 472"/>
                <a:gd name="T75" fmla="*/ 246 h 372"/>
                <a:gd name="T76" fmla="*/ 328 w 472"/>
                <a:gd name="T77" fmla="*/ 240 h 372"/>
                <a:gd name="T78" fmla="*/ 346 w 472"/>
                <a:gd name="T79" fmla="*/ 228 h 372"/>
                <a:gd name="T80" fmla="*/ 396 w 472"/>
                <a:gd name="T81" fmla="*/ 206 h 372"/>
                <a:gd name="T82" fmla="*/ 434 w 472"/>
                <a:gd name="T83" fmla="*/ 202 h 372"/>
                <a:gd name="T84" fmla="*/ 448 w 472"/>
                <a:gd name="T85" fmla="*/ 210 h 372"/>
                <a:gd name="T86" fmla="*/ 464 w 472"/>
                <a:gd name="T87" fmla="*/ 238 h 372"/>
                <a:gd name="T88" fmla="*/ 472 w 472"/>
                <a:gd name="T89" fmla="*/ 260 h 372"/>
                <a:gd name="T90" fmla="*/ 358 w 472"/>
                <a:gd name="T91" fmla="*/ 314 h 372"/>
                <a:gd name="T92" fmla="*/ 252 w 472"/>
                <a:gd name="T93" fmla="*/ 35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2" h="372">
                  <a:moveTo>
                    <a:pt x="252" y="358"/>
                  </a:moveTo>
                  <a:lnTo>
                    <a:pt x="252" y="358"/>
                  </a:lnTo>
                  <a:lnTo>
                    <a:pt x="232" y="364"/>
                  </a:lnTo>
                  <a:lnTo>
                    <a:pt x="210" y="370"/>
                  </a:lnTo>
                  <a:lnTo>
                    <a:pt x="186" y="372"/>
                  </a:lnTo>
                  <a:lnTo>
                    <a:pt x="162" y="372"/>
                  </a:lnTo>
                  <a:lnTo>
                    <a:pt x="148" y="370"/>
                  </a:lnTo>
                  <a:lnTo>
                    <a:pt x="136" y="366"/>
                  </a:lnTo>
                  <a:lnTo>
                    <a:pt x="122" y="360"/>
                  </a:lnTo>
                  <a:lnTo>
                    <a:pt x="110" y="354"/>
                  </a:lnTo>
                  <a:lnTo>
                    <a:pt x="96" y="346"/>
                  </a:lnTo>
                  <a:lnTo>
                    <a:pt x="82" y="334"/>
                  </a:lnTo>
                  <a:lnTo>
                    <a:pt x="70" y="322"/>
                  </a:lnTo>
                  <a:lnTo>
                    <a:pt x="56" y="306"/>
                  </a:lnTo>
                  <a:lnTo>
                    <a:pt x="56" y="306"/>
                  </a:lnTo>
                  <a:lnTo>
                    <a:pt x="44" y="290"/>
                  </a:lnTo>
                  <a:lnTo>
                    <a:pt x="32" y="272"/>
                  </a:lnTo>
                  <a:lnTo>
                    <a:pt x="24" y="256"/>
                  </a:lnTo>
                  <a:lnTo>
                    <a:pt x="16" y="238"/>
                  </a:lnTo>
                  <a:lnTo>
                    <a:pt x="10" y="220"/>
                  </a:lnTo>
                  <a:lnTo>
                    <a:pt x="4" y="202"/>
                  </a:lnTo>
                  <a:lnTo>
                    <a:pt x="2" y="184"/>
                  </a:lnTo>
                  <a:lnTo>
                    <a:pt x="0" y="168"/>
                  </a:lnTo>
                  <a:lnTo>
                    <a:pt x="0" y="152"/>
                  </a:lnTo>
                  <a:lnTo>
                    <a:pt x="0" y="136"/>
                  </a:lnTo>
                  <a:lnTo>
                    <a:pt x="2" y="122"/>
                  </a:lnTo>
                  <a:lnTo>
                    <a:pt x="6" y="110"/>
                  </a:lnTo>
                  <a:lnTo>
                    <a:pt x="12" y="98"/>
                  </a:lnTo>
                  <a:lnTo>
                    <a:pt x="18" y="88"/>
                  </a:lnTo>
                  <a:lnTo>
                    <a:pt x="26" y="80"/>
                  </a:lnTo>
                  <a:lnTo>
                    <a:pt x="36" y="74"/>
                  </a:lnTo>
                  <a:lnTo>
                    <a:pt x="36" y="74"/>
                  </a:lnTo>
                  <a:lnTo>
                    <a:pt x="48" y="70"/>
                  </a:lnTo>
                  <a:lnTo>
                    <a:pt x="56" y="68"/>
                  </a:lnTo>
                  <a:lnTo>
                    <a:pt x="64" y="72"/>
                  </a:lnTo>
                  <a:lnTo>
                    <a:pt x="70" y="80"/>
                  </a:lnTo>
                  <a:lnTo>
                    <a:pt x="74" y="90"/>
                  </a:lnTo>
                  <a:lnTo>
                    <a:pt x="78" y="104"/>
                  </a:lnTo>
                  <a:lnTo>
                    <a:pt x="78" y="122"/>
                  </a:lnTo>
                  <a:lnTo>
                    <a:pt x="80" y="142"/>
                  </a:lnTo>
                  <a:lnTo>
                    <a:pt x="80" y="142"/>
                  </a:lnTo>
                  <a:lnTo>
                    <a:pt x="82" y="160"/>
                  </a:lnTo>
                  <a:lnTo>
                    <a:pt x="86" y="174"/>
                  </a:lnTo>
                  <a:lnTo>
                    <a:pt x="92" y="186"/>
                  </a:lnTo>
                  <a:lnTo>
                    <a:pt x="98" y="192"/>
                  </a:lnTo>
                  <a:lnTo>
                    <a:pt x="104" y="196"/>
                  </a:lnTo>
                  <a:lnTo>
                    <a:pt x="110" y="198"/>
                  </a:lnTo>
                  <a:lnTo>
                    <a:pt x="114" y="200"/>
                  </a:lnTo>
                  <a:lnTo>
                    <a:pt x="114" y="200"/>
                  </a:lnTo>
                  <a:lnTo>
                    <a:pt x="112" y="180"/>
                  </a:lnTo>
                  <a:lnTo>
                    <a:pt x="108" y="156"/>
                  </a:lnTo>
                  <a:lnTo>
                    <a:pt x="108" y="130"/>
                  </a:lnTo>
                  <a:lnTo>
                    <a:pt x="108" y="100"/>
                  </a:lnTo>
                  <a:lnTo>
                    <a:pt x="110" y="72"/>
                  </a:lnTo>
                  <a:lnTo>
                    <a:pt x="114" y="58"/>
                  </a:lnTo>
                  <a:lnTo>
                    <a:pt x="118" y="46"/>
                  </a:lnTo>
                  <a:lnTo>
                    <a:pt x="122" y="34"/>
                  </a:lnTo>
                  <a:lnTo>
                    <a:pt x="130" y="24"/>
                  </a:lnTo>
                  <a:lnTo>
                    <a:pt x="130" y="24"/>
                  </a:lnTo>
                  <a:lnTo>
                    <a:pt x="136" y="16"/>
                  </a:lnTo>
                  <a:lnTo>
                    <a:pt x="144" y="10"/>
                  </a:lnTo>
                  <a:lnTo>
                    <a:pt x="150" y="6"/>
                  </a:lnTo>
                  <a:lnTo>
                    <a:pt x="158" y="4"/>
                  </a:lnTo>
                  <a:lnTo>
                    <a:pt x="172" y="0"/>
                  </a:lnTo>
                  <a:lnTo>
                    <a:pt x="184" y="2"/>
                  </a:lnTo>
                  <a:lnTo>
                    <a:pt x="194" y="8"/>
                  </a:lnTo>
                  <a:lnTo>
                    <a:pt x="198" y="12"/>
                  </a:lnTo>
                  <a:lnTo>
                    <a:pt x="200" y="16"/>
                  </a:lnTo>
                  <a:lnTo>
                    <a:pt x="202" y="22"/>
                  </a:lnTo>
                  <a:lnTo>
                    <a:pt x="202" y="28"/>
                  </a:lnTo>
                  <a:lnTo>
                    <a:pt x="202" y="34"/>
                  </a:lnTo>
                  <a:lnTo>
                    <a:pt x="198" y="42"/>
                  </a:lnTo>
                  <a:lnTo>
                    <a:pt x="198" y="42"/>
                  </a:lnTo>
                  <a:lnTo>
                    <a:pt x="196" y="48"/>
                  </a:lnTo>
                  <a:lnTo>
                    <a:pt x="194" y="58"/>
                  </a:lnTo>
                  <a:lnTo>
                    <a:pt x="192" y="78"/>
                  </a:lnTo>
                  <a:lnTo>
                    <a:pt x="192" y="98"/>
                  </a:lnTo>
                  <a:lnTo>
                    <a:pt x="196" y="122"/>
                  </a:lnTo>
                  <a:lnTo>
                    <a:pt x="202" y="162"/>
                  </a:lnTo>
                  <a:lnTo>
                    <a:pt x="210" y="188"/>
                  </a:lnTo>
                  <a:lnTo>
                    <a:pt x="210" y="188"/>
                  </a:lnTo>
                  <a:lnTo>
                    <a:pt x="212" y="170"/>
                  </a:lnTo>
                  <a:lnTo>
                    <a:pt x="214" y="150"/>
                  </a:lnTo>
                  <a:lnTo>
                    <a:pt x="218" y="126"/>
                  </a:lnTo>
                  <a:lnTo>
                    <a:pt x="224" y="102"/>
                  </a:lnTo>
                  <a:lnTo>
                    <a:pt x="232" y="80"/>
                  </a:lnTo>
                  <a:lnTo>
                    <a:pt x="238" y="70"/>
                  </a:lnTo>
                  <a:lnTo>
                    <a:pt x="244" y="62"/>
                  </a:lnTo>
                  <a:lnTo>
                    <a:pt x="252" y="54"/>
                  </a:lnTo>
                  <a:lnTo>
                    <a:pt x="260" y="50"/>
                  </a:lnTo>
                  <a:lnTo>
                    <a:pt x="260" y="50"/>
                  </a:lnTo>
                  <a:lnTo>
                    <a:pt x="274" y="46"/>
                  </a:lnTo>
                  <a:lnTo>
                    <a:pt x="286" y="46"/>
                  </a:lnTo>
                  <a:lnTo>
                    <a:pt x="294" y="50"/>
                  </a:lnTo>
                  <a:lnTo>
                    <a:pt x="302" y="54"/>
                  </a:lnTo>
                  <a:lnTo>
                    <a:pt x="306" y="62"/>
                  </a:lnTo>
                  <a:lnTo>
                    <a:pt x="310" y="68"/>
                  </a:lnTo>
                  <a:lnTo>
                    <a:pt x="312" y="78"/>
                  </a:lnTo>
                  <a:lnTo>
                    <a:pt x="312" y="86"/>
                  </a:lnTo>
                  <a:lnTo>
                    <a:pt x="312" y="86"/>
                  </a:lnTo>
                  <a:lnTo>
                    <a:pt x="310" y="92"/>
                  </a:lnTo>
                  <a:lnTo>
                    <a:pt x="306" y="100"/>
                  </a:lnTo>
                  <a:lnTo>
                    <a:pt x="298" y="118"/>
                  </a:lnTo>
                  <a:lnTo>
                    <a:pt x="294" y="130"/>
                  </a:lnTo>
                  <a:lnTo>
                    <a:pt x="290" y="144"/>
                  </a:lnTo>
                  <a:lnTo>
                    <a:pt x="286" y="164"/>
                  </a:lnTo>
                  <a:lnTo>
                    <a:pt x="282" y="188"/>
                  </a:lnTo>
                  <a:lnTo>
                    <a:pt x="282" y="188"/>
                  </a:lnTo>
                  <a:lnTo>
                    <a:pt x="282" y="212"/>
                  </a:lnTo>
                  <a:lnTo>
                    <a:pt x="286" y="228"/>
                  </a:lnTo>
                  <a:lnTo>
                    <a:pt x="290" y="234"/>
                  </a:lnTo>
                  <a:lnTo>
                    <a:pt x="292" y="240"/>
                  </a:lnTo>
                  <a:lnTo>
                    <a:pt x="300" y="244"/>
                  </a:lnTo>
                  <a:lnTo>
                    <a:pt x="310" y="246"/>
                  </a:lnTo>
                  <a:lnTo>
                    <a:pt x="318" y="246"/>
                  </a:lnTo>
                  <a:lnTo>
                    <a:pt x="324" y="242"/>
                  </a:lnTo>
                  <a:lnTo>
                    <a:pt x="328" y="240"/>
                  </a:lnTo>
                  <a:lnTo>
                    <a:pt x="328" y="240"/>
                  </a:lnTo>
                  <a:lnTo>
                    <a:pt x="334" y="234"/>
                  </a:lnTo>
                  <a:lnTo>
                    <a:pt x="346" y="228"/>
                  </a:lnTo>
                  <a:lnTo>
                    <a:pt x="360" y="220"/>
                  </a:lnTo>
                  <a:lnTo>
                    <a:pt x="378" y="212"/>
                  </a:lnTo>
                  <a:lnTo>
                    <a:pt x="396" y="206"/>
                  </a:lnTo>
                  <a:lnTo>
                    <a:pt x="412" y="202"/>
                  </a:lnTo>
                  <a:lnTo>
                    <a:pt x="428" y="200"/>
                  </a:lnTo>
                  <a:lnTo>
                    <a:pt x="434" y="202"/>
                  </a:lnTo>
                  <a:lnTo>
                    <a:pt x="440" y="204"/>
                  </a:lnTo>
                  <a:lnTo>
                    <a:pt x="440" y="204"/>
                  </a:lnTo>
                  <a:lnTo>
                    <a:pt x="448" y="210"/>
                  </a:lnTo>
                  <a:lnTo>
                    <a:pt x="454" y="218"/>
                  </a:lnTo>
                  <a:lnTo>
                    <a:pt x="460" y="228"/>
                  </a:lnTo>
                  <a:lnTo>
                    <a:pt x="464" y="238"/>
                  </a:lnTo>
                  <a:lnTo>
                    <a:pt x="470" y="252"/>
                  </a:lnTo>
                  <a:lnTo>
                    <a:pt x="472" y="260"/>
                  </a:lnTo>
                  <a:lnTo>
                    <a:pt x="472" y="260"/>
                  </a:lnTo>
                  <a:lnTo>
                    <a:pt x="430" y="280"/>
                  </a:lnTo>
                  <a:lnTo>
                    <a:pt x="358" y="314"/>
                  </a:lnTo>
                  <a:lnTo>
                    <a:pt x="358" y="314"/>
                  </a:lnTo>
                  <a:lnTo>
                    <a:pt x="330" y="328"/>
                  </a:lnTo>
                  <a:lnTo>
                    <a:pt x="304" y="338"/>
                  </a:lnTo>
                  <a:lnTo>
                    <a:pt x="252" y="358"/>
                  </a:lnTo>
                  <a:close/>
                </a:path>
              </a:pathLst>
            </a:custGeom>
            <a:solidFill>
              <a:srgbClr val="FEDCB8"/>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3" name="Freeform 73"/>
            <p:cNvSpPr/>
            <p:nvPr/>
          </p:nvSpPr>
          <p:spPr bwMode="auto">
            <a:xfrm>
              <a:off x="1930400" y="7540625"/>
              <a:ext cx="749300" cy="590550"/>
            </a:xfrm>
            <a:custGeom>
              <a:avLst/>
              <a:gdLst>
                <a:gd name="T0" fmla="*/ 232 w 472"/>
                <a:gd name="T1" fmla="*/ 364 h 372"/>
                <a:gd name="T2" fmla="*/ 162 w 472"/>
                <a:gd name="T3" fmla="*/ 372 h 372"/>
                <a:gd name="T4" fmla="*/ 122 w 472"/>
                <a:gd name="T5" fmla="*/ 360 h 372"/>
                <a:gd name="T6" fmla="*/ 82 w 472"/>
                <a:gd name="T7" fmla="*/ 334 h 372"/>
                <a:gd name="T8" fmla="*/ 56 w 472"/>
                <a:gd name="T9" fmla="*/ 306 h 372"/>
                <a:gd name="T10" fmla="*/ 24 w 472"/>
                <a:gd name="T11" fmla="*/ 256 h 372"/>
                <a:gd name="T12" fmla="*/ 4 w 472"/>
                <a:gd name="T13" fmla="*/ 202 h 372"/>
                <a:gd name="T14" fmla="*/ 0 w 472"/>
                <a:gd name="T15" fmla="*/ 152 h 372"/>
                <a:gd name="T16" fmla="*/ 6 w 472"/>
                <a:gd name="T17" fmla="*/ 110 h 372"/>
                <a:gd name="T18" fmla="*/ 26 w 472"/>
                <a:gd name="T19" fmla="*/ 80 h 372"/>
                <a:gd name="T20" fmla="*/ 48 w 472"/>
                <a:gd name="T21" fmla="*/ 70 h 372"/>
                <a:gd name="T22" fmla="*/ 70 w 472"/>
                <a:gd name="T23" fmla="*/ 80 h 372"/>
                <a:gd name="T24" fmla="*/ 78 w 472"/>
                <a:gd name="T25" fmla="*/ 122 h 372"/>
                <a:gd name="T26" fmla="*/ 82 w 472"/>
                <a:gd name="T27" fmla="*/ 160 h 372"/>
                <a:gd name="T28" fmla="*/ 98 w 472"/>
                <a:gd name="T29" fmla="*/ 192 h 372"/>
                <a:gd name="T30" fmla="*/ 114 w 472"/>
                <a:gd name="T31" fmla="*/ 200 h 372"/>
                <a:gd name="T32" fmla="*/ 108 w 472"/>
                <a:gd name="T33" fmla="*/ 156 h 372"/>
                <a:gd name="T34" fmla="*/ 110 w 472"/>
                <a:gd name="T35" fmla="*/ 72 h 372"/>
                <a:gd name="T36" fmla="*/ 122 w 472"/>
                <a:gd name="T37" fmla="*/ 34 h 372"/>
                <a:gd name="T38" fmla="*/ 136 w 472"/>
                <a:gd name="T39" fmla="*/ 16 h 372"/>
                <a:gd name="T40" fmla="*/ 158 w 472"/>
                <a:gd name="T41" fmla="*/ 4 h 372"/>
                <a:gd name="T42" fmla="*/ 194 w 472"/>
                <a:gd name="T43" fmla="*/ 8 h 372"/>
                <a:gd name="T44" fmla="*/ 202 w 472"/>
                <a:gd name="T45" fmla="*/ 22 h 372"/>
                <a:gd name="T46" fmla="*/ 198 w 472"/>
                <a:gd name="T47" fmla="*/ 42 h 372"/>
                <a:gd name="T48" fmla="*/ 194 w 472"/>
                <a:gd name="T49" fmla="*/ 58 h 372"/>
                <a:gd name="T50" fmla="*/ 196 w 472"/>
                <a:gd name="T51" fmla="*/ 122 h 372"/>
                <a:gd name="T52" fmla="*/ 210 w 472"/>
                <a:gd name="T53" fmla="*/ 188 h 372"/>
                <a:gd name="T54" fmla="*/ 218 w 472"/>
                <a:gd name="T55" fmla="*/ 126 h 372"/>
                <a:gd name="T56" fmla="*/ 238 w 472"/>
                <a:gd name="T57" fmla="*/ 70 h 372"/>
                <a:gd name="T58" fmla="*/ 260 w 472"/>
                <a:gd name="T59" fmla="*/ 50 h 372"/>
                <a:gd name="T60" fmla="*/ 286 w 472"/>
                <a:gd name="T61" fmla="*/ 46 h 372"/>
                <a:gd name="T62" fmla="*/ 306 w 472"/>
                <a:gd name="T63" fmla="*/ 62 h 372"/>
                <a:gd name="T64" fmla="*/ 312 w 472"/>
                <a:gd name="T65" fmla="*/ 86 h 372"/>
                <a:gd name="T66" fmla="*/ 306 w 472"/>
                <a:gd name="T67" fmla="*/ 100 h 372"/>
                <a:gd name="T68" fmla="*/ 290 w 472"/>
                <a:gd name="T69" fmla="*/ 144 h 372"/>
                <a:gd name="T70" fmla="*/ 282 w 472"/>
                <a:gd name="T71" fmla="*/ 188 h 372"/>
                <a:gd name="T72" fmla="*/ 290 w 472"/>
                <a:gd name="T73" fmla="*/ 234 h 372"/>
                <a:gd name="T74" fmla="*/ 310 w 472"/>
                <a:gd name="T75" fmla="*/ 246 h 372"/>
                <a:gd name="T76" fmla="*/ 328 w 472"/>
                <a:gd name="T77" fmla="*/ 240 h 372"/>
                <a:gd name="T78" fmla="*/ 346 w 472"/>
                <a:gd name="T79" fmla="*/ 228 h 372"/>
                <a:gd name="T80" fmla="*/ 396 w 472"/>
                <a:gd name="T81" fmla="*/ 206 h 372"/>
                <a:gd name="T82" fmla="*/ 434 w 472"/>
                <a:gd name="T83" fmla="*/ 202 h 372"/>
                <a:gd name="T84" fmla="*/ 448 w 472"/>
                <a:gd name="T85" fmla="*/ 210 h 372"/>
                <a:gd name="T86" fmla="*/ 464 w 472"/>
                <a:gd name="T87" fmla="*/ 238 h 372"/>
                <a:gd name="T88" fmla="*/ 472 w 472"/>
                <a:gd name="T89" fmla="*/ 260 h 372"/>
                <a:gd name="T90" fmla="*/ 358 w 472"/>
                <a:gd name="T91" fmla="*/ 314 h 372"/>
                <a:gd name="T92" fmla="*/ 252 w 472"/>
                <a:gd name="T93" fmla="*/ 358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72" h="372">
                  <a:moveTo>
                    <a:pt x="252" y="358"/>
                  </a:moveTo>
                  <a:lnTo>
                    <a:pt x="252" y="358"/>
                  </a:lnTo>
                  <a:lnTo>
                    <a:pt x="232" y="364"/>
                  </a:lnTo>
                  <a:lnTo>
                    <a:pt x="210" y="370"/>
                  </a:lnTo>
                  <a:lnTo>
                    <a:pt x="186" y="372"/>
                  </a:lnTo>
                  <a:lnTo>
                    <a:pt x="162" y="372"/>
                  </a:lnTo>
                  <a:lnTo>
                    <a:pt x="148" y="370"/>
                  </a:lnTo>
                  <a:lnTo>
                    <a:pt x="136" y="366"/>
                  </a:lnTo>
                  <a:lnTo>
                    <a:pt x="122" y="360"/>
                  </a:lnTo>
                  <a:lnTo>
                    <a:pt x="110" y="354"/>
                  </a:lnTo>
                  <a:lnTo>
                    <a:pt x="96" y="346"/>
                  </a:lnTo>
                  <a:lnTo>
                    <a:pt x="82" y="334"/>
                  </a:lnTo>
                  <a:lnTo>
                    <a:pt x="70" y="322"/>
                  </a:lnTo>
                  <a:lnTo>
                    <a:pt x="56" y="306"/>
                  </a:lnTo>
                  <a:lnTo>
                    <a:pt x="56" y="306"/>
                  </a:lnTo>
                  <a:lnTo>
                    <a:pt x="44" y="290"/>
                  </a:lnTo>
                  <a:lnTo>
                    <a:pt x="32" y="272"/>
                  </a:lnTo>
                  <a:lnTo>
                    <a:pt x="24" y="256"/>
                  </a:lnTo>
                  <a:lnTo>
                    <a:pt x="16" y="238"/>
                  </a:lnTo>
                  <a:lnTo>
                    <a:pt x="10" y="220"/>
                  </a:lnTo>
                  <a:lnTo>
                    <a:pt x="4" y="202"/>
                  </a:lnTo>
                  <a:lnTo>
                    <a:pt x="2" y="184"/>
                  </a:lnTo>
                  <a:lnTo>
                    <a:pt x="0" y="168"/>
                  </a:lnTo>
                  <a:lnTo>
                    <a:pt x="0" y="152"/>
                  </a:lnTo>
                  <a:lnTo>
                    <a:pt x="0" y="136"/>
                  </a:lnTo>
                  <a:lnTo>
                    <a:pt x="2" y="122"/>
                  </a:lnTo>
                  <a:lnTo>
                    <a:pt x="6" y="110"/>
                  </a:lnTo>
                  <a:lnTo>
                    <a:pt x="12" y="98"/>
                  </a:lnTo>
                  <a:lnTo>
                    <a:pt x="18" y="88"/>
                  </a:lnTo>
                  <a:lnTo>
                    <a:pt x="26" y="80"/>
                  </a:lnTo>
                  <a:lnTo>
                    <a:pt x="36" y="74"/>
                  </a:lnTo>
                  <a:lnTo>
                    <a:pt x="36" y="74"/>
                  </a:lnTo>
                  <a:lnTo>
                    <a:pt x="48" y="70"/>
                  </a:lnTo>
                  <a:lnTo>
                    <a:pt x="56" y="68"/>
                  </a:lnTo>
                  <a:lnTo>
                    <a:pt x="64" y="72"/>
                  </a:lnTo>
                  <a:lnTo>
                    <a:pt x="70" y="80"/>
                  </a:lnTo>
                  <a:lnTo>
                    <a:pt x="74" y="90"/>
                  </a:lnTo>
                  <a:lnTo>
                    <a:pt x="78" y="104"/>
                  </a:lnTo>
                  <a:lnTo>
                    <a:pt x="78" y="122"/>
                  </a:lnTo>
                  <a:lnTo>
                    <a:pt x="80" y="142"/>
                  </a:lnTo>
                  <a:lnTo>
                    <a:pt x="80" y="142"/>
                  </a:lnTo>
                  <a:lnTo>
                    <a:pt x="82" y="160"/>
                  </a:lnTo>
                  <a:lnTo>
                    <a:pt x="86" y="174"/>
                  </a:lnTo>
                  <a:lnTo>
                    <a:pt x="92" y="186"/>
                  </a:lnTo>
                  <a:lnTo>
                    <a:pt x="98" y="192"/>
                  </a:lnTo>
                  <a:lnTo>
                    <a:pt x="104" y="196"/>
                  </a:lnTo>
                  <a:lnTo>
                    <a:pt x="110" y="198"/>
                  </a:lnTo>
                  <a:lnTo>
                    <a:pt x="114" y="200"/>
                  </a:lnTo>
                  <a:lnTo>
                    <a:pt x="114" y="200"/>
                  </a:lnTo>
                  <a:lnTo>
                    <a:pt x="112" y="180"/>
                  </a:lnTo>
                  <a:lnTo>
                    <a:pt x="108" y="156"/>
                  </a:lnTo>
                  <a:lnTo>
                    <a:pt x="108" y="130"/>
                  </a:lnTo>
                  <a:lnTo>
                    <a:pt x="108" y="100"/>
                  </a:lnTo>
                  <a:lnTo>
                    <a:pt x="110" y="72"/>
                  </a:lnTo>
                  <a:lnTo>
                    <a:pt x="114" y="58"/>
                  </a:lnTo>
                  <a:lnTo>
                    <a:pt x="118" y="46"/>
                  </a:lnTo>
                  <a:lnTo>
                    <a:pt x="122" y="34"/>
                  </a:lnTo>
                  <a:lnTo>
                    <a:pt x="130" y="24"/>
                  </a:lnTo>
                  <a:lnTo>
                    <a:pt x="130" y="24"/>
                  </a:lnTo>
                  <a:lnTo>
                    <a:pt x="136" y="16"/>
                  </a:lnTo>
                  <a:lnTo>
                    <a:pt x="144" y="10"/>
                  </a:lnTo>
                  <a:lnTo>
                    <a:pt x="150" y="6"/>
                  </a:lnTo>
                  <a:lnTo>
                    <a:pt x="158" y="4"/>
                  </a:lnTo>
                  <a:lnTo>
                    <a:pt x="172" y="0"/>
                  </a:lnTo>
                  <a:lnTo>
                    <a:pt x="184" y="2"/>
                  </a:lnTo>
                  <a:lnTo>
                    <a:pt x="194" y="8"/>
                  </a:lnTo>
                  <a:lnTo>
                    <a:pt x="198" y="12"/>
                  </a:lnTo>
                  <a:lnTo>
                    <a:pt x="200" y="16"/>
                  </a:lnTo>
                  <a:lnTo>
                    <a:pt x="202" y="22"/>
                  </a:lnTo>
                  <a:lnTo>
                    <a:pt x="202" y="28"/>
                  </a:lnTo>
                  <a:lnTo>
                    <a:pt x="202" y="34"/>
                  </a:lnTo>
                  <a:lnTo>
                    <a:pt x="198" y="42"/>
                  </a:lnTo>
                  <a:lnTo>
                    <a:pt x="198" y="42"/>
                  </a:lnTo>
                  <a:lnTo>
                    <a:pt x="196" y="48"/>
                  </a:lnTo>
                  <a:lnTo>
                    <a:pt x="194" y="58"/>
                  </a:lnTo>
                  <a:lnTo>
                    <a:pt x="192" y="78"/>
                  </a:lnTo>
                  <a:lnTo>
                    <a:pt x="192" y="98"/>
                  </a:lnTo>
                  <a:lnTo>
                    <a:pt x="196" y="122"/>
                  </a:lnTo>
                  <a:lnTo>
                    <a:pt x="202" y="162"/>
                  </a:lnTo>
                  <a:lnTo>
                    <a:pt x="210" y="188"/>
                  </a:lnTo>
                  <a:lnTo>
                    <a:pt x="210" y="188"/>
                  </a:lnTo>
                  <a:lnTo>
                    <a:pt x="212" y="170"/>
                  </a:lnTo>
                  <a:lnTo>
                    <a:pt x="214" y="150"/>
                  </a:lnTo>
                  <a:lnTo>
                    <a:pt x="218" y="126"/>
                  </a:lnTo>
                  <a:lnTo>
                    <a:pt x="224" y="102"/>
                  </a:lnTo>
                  <a:lnTo>
                    <a:pt x="232" y="80"/>
                  </a:lnTo>
                  <a:lnTo>
                    <a:pt x="238" y="70"/>
                  </a:lnTo>
                  <a:lnTo>
                    <a:pt x="244" y="62"/>
                  </a:lnTo>
                  <a:lnTo>
                    <a:pt x="252" y="54"/>
                  </a:lnTo>
                  <a:lnTo>
                    <a:pt x="260" y="50"/>
                  </a:lnTo>
                  <a:lnTo>
                    <a:pt x="260" y="50"/>
                  </a:lnTo>
                  <a:lnTo>
                    <a:pt x="274" y="46"/>
                  </a:lnTo>
                  <a:lnTo>
                    <a:pt x="286" y="46"/>
                  </a:lnTo>
                  <a:lnTo>
                    <a:pt x="294" y="50"/>
                  </a:lnTo>
                  <a:lnTo>
                    <a:pt x="302" y="54"/>
                  </a:lnTo>
                  <a:lnTo>
                    <a:pt x="306" y="62"/>
                  </a:lnTo>
                  <a:lnTo>
                    <a:pt x="310" y="68"/>
                  </a:lnTo>
                  <a:lnTo>
                    <a:pt x="312" y="78"/>
                  </a:lnTo>
                  <a:lnTo>
                    <a:pt x="312" y="86"/>
                  </a:lnTo>
                  <a:lnTo>
                    <a:pt x="312" y="86"/>
                  </a:lnTo>
                  <a:lnTo>
                    <a:pt x="310" y="92"/>
                  </a:lnTo>
                  <a:lnTo>
                    <a:pt x="306" y="100"/>
                  </a:lnTo>
                  <a:lnTo>
                    <a:pt x="298" y="118"/>
                  </a:lnTo>
                  <a:lnTo>
                    <a:pt x="294" y="130"/>
                  </a:lnTo>
                  <a:lnTo>
                    <a:pt x="290" y="144"/>
                  </a:lnTo>
                  <a:lnTo>
                    <a:pt x="286" y="164"/>
                  </a:lnTo>
                  <a:lnTo>
                    <a:pt x="282" y="188"/>
                  </a:lnTo>
                  <a:lnTo>
                    <a:pt x="282" y="188"/>
                  </a:lnTo>
                  <a:lnTo>
                    <a:pt x="282" y="212"/>
                  </a:lnTo>
                  <a:lnTo>
                    <a:pt x="286" y="228"/>
                  </a:lnTo>
                  <a:lnTo>
                    <a:pt x="290" y="234"/>
                  </a:lnTo>
                  <a:lnTo>
                    <a:pt x="292" y="240"/>
                  </a:lnTo>
                  <a:lnTo>
                    <a:pt x="300" y="244"/>
                  </a:lnTo>
                  <a:lnTo>
                    <a:pt x="310" y="246"/>
                  </a:lnTo>
                  <a:lnTo>
                    <a:pt x="318" y="246"/>
                  </a:lnTo>
                  <a:lnTo>
                    <a:pt x="324" y="242"/>
                  </a:lnTo>
                  <a:lnTo>
                    <a:pt x="328" y="240"/>
                  </a:lnTo>
                  <a:lnTo>
                    <a:pt x="328" y="240"/>
                  </a:lnTo>
                  <a:lnTo>
                    <a:pt x="334" y="234"/>
                  </a:lnTo>
                  <a:lnTo>
                    <a:pt x="346" y="228"/>
                  </a:lnTo>
                  <a:lnTo>
                    <a:pt x="360" y="220"/>
                  </a:lnTo>
                  <a:lnTo>
                    <a:pt x="378" y="212"/>
                  </a:lnTo>
                  <a:lnTo>
                    <a:pt x="396" y="206"/>
                  </a:lnTo>
                  <a:lnTo>
                    <a:pt x="412" y="202"/>
                  </a:lnTo>
                  <a:lnTo>
                    <a:pt x="428" y="200"/>
                  </a:lnTo>
                  <a:lnTo>
                    <a:pt x="434" y="202"/>
                  </a:lnTo>
                  <a:lnTo>
                    <a:pt x="440" y="204"/>
                  </a:lnTo>
                  <a:lnTo>
                    <a:pt x="440" y="204"/>
                  </a:lnTo>
                  <a:lnTo>
                    <a:pt x="448" y="210"/>
                  </a:lnTo>
                  <a:lnTo>
                    <a:pt x="454" y="218"/>
                  </a:lnTo>
                  <a:lnTo>
                    <a:pt x="460" y="228"/>
                  </a:lnTo>
                  <a:lnTo>
                    <a:pt x="464" y="238"/>
                  </a:lnTo>
                  <a:lnTo>
                    <a:pt x="470" y="252"/>
                  </a:lnTo>
                  <a:lnTo>
                    <a:pt x="472" y="260"/>
                  </a:lnTo>
                  <a:lnTo>
                    <a:pt x="472" y="260"/>
                  </a:lnTo>
                  <a:lnTo>
                    <a:pt x="430" y="280"/>
                  </a:lnTo>
                  <a:lnTo>
                    <a:pt x="358" y="314"/>
                  </a:lnTo>
                  <a:lnTo>
                    <a:pt x="358" y="314"/>
                  </a:lnTo>
                  <a:lnTo>
                    <a:pt x="330" y="328"/>
                  </a:lnTo>
                  <a:lnTo>
                    <a:pt x="304" y="338"/>
                  </a:lnTo>
                  <a:lnTo>
                    <a:pt x="252" y="3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4" name="Freeform 74"/>
            <p:cNvSpPr/>
            <p:nvPr/>
          </p:nvSpPr>
          <p:spPr bwMode="auto">
            <a:xfrm>
              <a:off x="2168525" y="7934325"/>
              <a:ext cx="142875" cy="133350"/>
            </a:xfrm>
            <a:custGeom>
              <a:avLst/>
              <a:gdLst>
                <a:gd name="T0" fmla="*/ 0 w 90"/>
                <a:gd name="T1" fmla="*/ 12 h 84"/>
                <a:gd name="T2" fmla="*/ 0 w 90"/>
                <a:gd name="T3" fmla="*/ 12 h 84"/>
                <a:gd name="T4" fmla="*/ 12 w 90"/>
                <a:gd name="T5" fmla="*/ 10 h 84"/>
                <a:gd name="T6" fmla="*/ 26 w 90"/>
                <a:gd name="T7" fmla="*/ 8 h 84"/>
                <a:gd name="T8" fmla="*/ 40 w 90"/>
                <a:gd name="T9" fmla="*/ 12 h 84"/>
                <a:gd name="T10" fmla="*/ 48 w 90"/>
                <a:gd name="T11" fmla="*/ 14 h 84"/>
                <a:gd name="T12" fmla="*/ 56 w 90"/>
                <a:gd name="T13" fmla="*/ 18 h 84"/>
                <a:gd name="T14" fmla="*/ 64 w 90"/>
                <a:gd name="T15" fmla="*/ 24 h 84"/>
                <a:gd name="T16" fmla="*/ 72 w 90"/>
                <a:gd name="T17" fmla="*/ 32 h 84"/>
                <a:gd name="T18" fmla="*/ 78 w 90"/>
                <a:gd name="T19" fmla="*/ 42 h 84"/>
                <a:gd name="T20" fmla="*/ 82 w 90"/>
                <a:gd name="T21" fmla="*/ 54 h 84"/>
                <a:gd name="T22" fmla="*/ 86 w 90"/>
                <a:gd name="T23" fmla="*/ 68 h 84"/>
                <a:gd name="T24" fmla="*/ 90 w 90"/>
                <a:gd name="T25" fmla="*/ 84 h 84"/>
                <a:gd name="T26" fmla="*/ 90 w 90"/>
                <a:gd name="T27" fmla="*/ 84 h 84"/>
                <a:gd name="T28" fmla="*/ 88 w 90"/>
                <a:gd name="T29" fmla="*/ 66 h 84"/>
                <a:gd name="T30" fmla="*/ 86 w 90"/>
                <a:gd name="T31" fmla="*/ 48 h 84"/>
                <a:gd name="T32" fmla="*/ 80 w 90"/>
                <a:gd name="T33" fmla="*/ 30 h 84"/>
                <a:gd name="T34" fmla="*/ 74 w 90"/>
                <a:gd name="T35" fmla="*/ 20 h 84"/>
                <a:gd name="T36" fmla="*/ 68 w 90"/>
                <a:gd name="T37" fmla="*/ 14 h 84"/>
                <a:gd name="T38" fmla="*/ 62 w 90"/>
                <a:gd name="T39" fmla="*/ 6 h 84"/>
                <a:gd name="T40" fmla="*/ 52 w 90"/>
                <a:gd name="T41" fmla="*/ 2 h 84"/>
                <a:gd name="T42" fmla="*/ 42 w 90"/>
                <a:gd name="T43" fmla="*/ 0 h 84"/>
                <a:gd name="T44" fmla="*/ 30 w 90"/>
                <a:gd name="T45" fmla="*/ 0 h 84"/>
                <a:gd name="T46" fmla="*/ 16 w 90"/>
                <a:gd name="T47" fmla="*/ 4 h 84"/>
                <a:gd name="T48" fmla="*/ 0 w 90"/>
                <a:gd name="T4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84">
                  <a:moveTo>
                    <a:pt x="0" y="12"/>
                  </a:moveTo>
                  <a:lnTo>
                    <a:pt x="0" y="12"/>
                  </a:lnTo>
                  <a:lnTo>
                    <a:pt x="12" y="10"/>
                  </a:lnTo>
                  <a:lnTo>
                    <a:pt x="26" y="8"/>
                  </a:lnTo>
                  <a:lnTo>
                    <a:pt x="40" y="12"/>
                  </a:lnTo>
                  <a:lnTo>
                    <a:pt x="48" y="14"/>
                  </a:lnTo>
                  <a:lnTo>
                    <a:pt x="56" y="18"/>
                  </a:lnTo>
                  <a:lnTo>
                    <a:pt x="64" y="24"/>
                  </a:lnTo>
                  <a:lnTo>
                    <a:pt x="72" y="32"/>
                  </a:lnTo>
                  <a:lnTo>
                    <a:pt x="78" y="42"/>
                  </a:lnTo>
                  <a:lnTo>
                    <a:pt x="82" y="54"/>
                  </a:lnTo>
                  <a:lnTo>
                    <a:pt x="86" y="68"/>
                  </a:lnTo>
                  <a:lnTo>
                    <a:pt x="90" y="84"/>
                  </a:lnTo>
                  <a:lnTo>
                    <a:pt x="90" y="84"/>
                  </a:lnTo>
                  <a:lnTo>
                    <a:pt x="88" y="66"/>
                  </a:lnTo>
                  <a:lnTo>
                    <a:pt x="86" y="48"/>
                  </a:lnTo>
                  <a:lnTo>
                    <a:pt x="80" y="30"/>
                  </a:lnTo>
                  <a:lnTo>
                    <a:pt x="74" y="20"/>
                  </a:lnTo>
                  <a:lnTo>
                    <a:pt x="68" y="14"/>
                  </a:lnTo>
                  <a:lnTo>
                    <a:pt x="62" y="6"/>
                  </a:lnTo>
                  <a:lnTo>
                    <a:pt x="52" y="2"/>
                  </a:lnTo>
                  <a:lnTo>
                    <a:pt x="42" y="0"/>
                  </a:lnTo>
                  <a:lnTo>
                    <a:pt x="30" y="0"/>
                  </a:lnTo>
                  <a:lnTo>
                    <a:pt x="16" y="4"/>
                  </a:lnTo>
                  <a:lnTo>
                    <a:pt x="0" y="12"/>
                  </a:lnTo>
                  <a:close/>
                </a:path>
              </a:pathLst>
            </a:custGeom>
            <a:solidFill>
              <a:srgbClr val="CB8F5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75" name="Freeform 75"/>
            <p:cNvSpPr/>
            <p:nvPr/>
          </p:nvSpPr>
          <p:spPr bwMode="auto">
            <a:xfrm>
              <a:off x="2168525" y="7934325"/>
              <a:ext cx="142875" cy="133350"/>
            </a:xfrm>
            <a:custGeom>
              <a:avLst/>
              <a:gdLst>
                <a:gd name="T0" fmla="*/ 0 w 90"/>
                <a:gd name="T1" fmla="*/ 12 h 84"/>
                <a:gd name="T2" fmla="*/ 0 w 90"/>
                <a:gd name="T3" fmla="*/ 12 h 84"/>
                <a:gd name="T4" fmla="*/ 12 w 90"/>
                <a:gd name="T5" fmla="*/ 10 h 84"/>
                <a:gd name="T6" fmla="*/ 26 w 90"/>
                <a:gd name="T7" fmla="*/ 8 h 84"/>
                <a:gd name="T8" fmla="*/ 40 w 90"/>
                <a:gd name="T9" fmla="*/ 12 h 84"/>
                <a:gd name="T10" fmla="*/ 48 w 90"/>
                <a:gd name="T11" fmla="*/ 14 h 84"/>
                <a:gd name="T12" fmla="*/ 56 w 90"/>
                <a:gd name="T13" fmla="*/ 18 h 84"/>
                <a:gd name="T14" fmla="*/ 64 w 90"/>
                <a:gd name="T15" fmla="*/ 24 h 84"/>
                <a:gd name="T16" fmla="*/ 72 w 90"/>
                <a:gd name="T17" fmla="*/ 32 h 84"/>
                <a:gd name="T18" fmla="*/ 78 w 90"/>
                <a:gd name="T19" fmla="*/ 42 h 84"/>
                <a:gd name="T20" fmla="*/ 82 w 90"/>
                <a:gd name="T21" fmla="*/ 54 h 84"/>
                <a:gd name="T22" fmla="*/ 86 w 90"/>
                <a:gd name="T23" fmla="*/ 68 h 84"/>
                <a:gd name="T24" fmla="*/ 90 w 90"/>
                <a:gd name="T25" fmla="*/ 84 h 84"/>
                <a:gd name="T26" fmla="*/ 90 w 90"/>
                <a:gd name="T27" fmla="*/ 84 h 84"/>
                <a:gd name="T28" fmla="*/ 88 w 90"/>
                <a:gd name="T29" fmla="*/ 66 h 84"/>
                <a:gd name="T30" fmla="*/ 86 w 90"/>
                <a:gd name="T31" fmla="*/ 48 h 84"/>
                <a:gd name="T32" fmla="*/ 80 w 90"/>
                <a:gd name="T33" fmla="*/ 30 h 84"/>
                <a:gd name="T34" fmla="*/ 74 w 90"/>
                <a:gd name="T35" fmla="*/ 20 h 84"/>
                <a:gd name="T36" fmla="*/ 68 w 90"/>
                <a:gd name="T37" fmla="*/ 14 h 84"/>
                <a:gd name="T38" fmla="*/ 62 w 90"/>
                <a:gd name="T39" fmla="*/ 6 h 84"/>
                <a:gd name="T40" fmla="*/ 52 w 90"/>
                <a:gd name="T41" fmla="*/ 2 h 84"/>
                <a:gd name="T42" fmla="*/ 42 w 90"/>
                <a:gd name="T43" fmla="*/ 0 h 84"/>
                <a:gd name="T44" fmla="*/ 30 w 90"/>
                <a:gd name="T45" fmla="*/ 0 h 84"/>
                <a:gd name="T46" fmla="*/ 16 w 90"/>
                <a:gd name="T47" fmla="*/ 4 h 84"/>
                <a:gd name="T48" fmla="*/ 0 w 90"/>
                <a:gd name="T49"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0" h="84">
                  <a:moveTo>
                    <a:pt x="0" y="12"/>
                  </a:moveTo>
                  <a:lnTo>
                    <a:pt x="0" y="12"/>
                  </a:lnTo>
                  <a:lnTo>
                    <a:pt x="12" y="10"/>
                  </a:lnTo>
                  <a:lnTo>
                    <a:pt x="26" y="8"/>
                  </a:lnTo>
                  <a:lnTo>
                    <a:pt x="40" y="12"/>
                  </a:lnTo>
                  <a:lnTo>
                    <a:pt x="48" y="14"/>
                  </a:lnTo>
                  <a:lnTo>
                    <a:pt x="56" y="18"/>
                  </a:lnTo>
                  <a:lnTo>
                    <a:pt x="64" y="24"/>
                  </a:lnTo>
                  <a:lnTo>
                    <a:pt x="72" y="32"/>
                  </a:lnTo>
                  <a:lnTo>
                    <a:pt x="78" y="42"/>
                  </a:lnTo>
                  <a:lnTo>
                    <a:pt x="82" y="54"/>
                  </a:lnTo>
                  <a:lnTo>
                    <a:pt x="86" y="68"/>
                  </a:lnTo>
                  <a:lnTo>
                    <a:pt x="90" y="84"/>
                  </a:lnTo>
                  <a:lnTo>
                    <a:pt x="90" y="84"/>
                  </a:lnTo>
                  <a:lnTo>
                    <a:pt x="88" y="66"/>
                  </a:lnTo>
                  <a:lnTo>
                    <a:pt x="86" y="48"/>
                  </a:lnTo>
                  <a:lnTo>
                    <a:pt x="80" y="30"/>
                  </a:lnTo>
                  <a:lnTo>
                    <a:pt x="74" y="20"/>
                  </a:lnTo>
                  <a:lnTo>
                    <a:pt x="68" y="14"/>
                  </a:lnTo>
                  <a:lnTo>
                    <a:pt x="62" y="6"/>
                  </a:lnTo>
                  <a:lnTo>
                    <a:pt x="52" y="2"/>
                  </a:lnTo>
                  <a:lnTo>
                    <a:pt x="42" y="0"/>
                  </a:lnTo>
                  <a:lnTo>
                    <a:pt x="30" y="0"/>
                  </a:lnTo>
                  <a:lnTo>
                    <a:pt x="16" y="4"/>
                  </a:lnTo>
                  <a:lnTo>
                    <a:pt x="0" y="1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grpSp>
        <p:nvGrpSpPr>
          <p:cNvPr id="86" name="Group 11"/>
          <p:cNvGrpSpPr/>
          <p:nvPr/>
        </p:nvGrpSpPr>
        <p:grpSpPr>
          <a:xfrm>
            <a:off x="2632347" y="2360338"/>
            <a:ext cx="1567168" cy="3139849"/>
            <a:chOff x="2906246" y="1866640"/>
            <a:chExt cx="2039639" cy="4086453"/>
          </a:xfrm>
        </p:grpSpPr>
        <p:sp>
          <p:nvSpPr>
            <p:cNvPr id="87" name="Rounded Rectangle 7"/>
            <p:cNvSpPr>
              <a:spLocks noChangeArrowheads="1"/>
            </p:cNvSpPr>
            <p:nvPr/>
          </p:nvSpPr>
          <p:spPr bwMode="auto">
            <a:xfrm>
              <a:off x="3586123" y="4917045"/>
              <a:ext cx="1100760" cy="1036048"/>
            </a:xfrm>
            <a:prstGeom prst="roundRect">
              <a:avLst>
                <a:gd name="adj" fmla="val 9375"/>
              </a:avLst>
            </a:prstGeom>
            <a:solidFill>
              <a:srgbClr val="006AB6"/>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mn-lt"/>
                  <a:ea typeface="+mn-ea"/>
                  <a:cs typeface="+mn-ea"/>
                  <a:sym typeface="+mn-lt"/>
                </a:rPr>
                <a:t>1</a:t>
              </a:r>
              <a:endParaRPr lang="id-ID" altLang="id-ID" sz="2500" b="1" kern="0" dirty="0">
                <a:solidFill>
                  <a:prstClr val="white"/>
                </a:solidFill>
                <a:latin typeface="+mn-lt"/>
                <a:ea typeface="+mn-ea"/>
                <a:cs typeface="+mn-ea"/>
                <a:sym typeface="+mn-lt"/>
              </a:endParaRPr>
            </a:p>
          </p:txBody>
        </p:sp>
        <p:sp>
          <p:nvSpPr>
            <p:cNvPr id="88" name="Rounded Rectangle 8"/>
            <p:cNvSpPr>
              <a:spLocks noChangeArrowheads="1"/>
            </p:cNvSpPr>
            <p:nvPr/>
          </p:nvSpPr>
          <p:spPr bwMode="auto">
            <a:xfrm>
              <a:off x="3845125" y="3880998"/>
              <a:ext cx="1100760" cy="1036048"/>
            </a:xfrm>
            <a:prstGeom prst="roundRect">
              <a:avLst>
                <a:gd name="adj" fmla="val 9375"/>
              </a:avLst>
            </a:prstGeom>
            <a:solidFill>
              <a:srgbClr val="006AB6"/>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mn-lt"/>
                  <a:ea typeface="+mn-ea"/>
                  <a:cs typeface="+mn-ea"/>
                  <a:sym typeface="+mn-lt"/>
                </a:rPr>
                <a:t>2</a:t>
              </a:r>
              <a:endParaRPr lang="id-ID" altLang="id-ID" sz="2500" b="1" kern="0" dirty="0">
                <a:solidFill>
                  <a:prstClr val="white"/>
                </a:solidFill>
                <a:latin typeface="+mn-lt"/>
                <a:ea typeface="+mn-ea"/>
                <a:cs typeface="+mn-ea"/>
                <a:sym typeface="+mn-lt"/>
              </a:endParaRPr>
            </a:p>
          </p:txBody>
        </p:sp>
        <p:sp>
          <p:nvSpPr>
            <p:cNvPr id="89" name="Rounded Rectangle 9"/>
            <p:cNvSpPr>
              <a:spLocks noChangeArrowheads="1"/>
            </p:cNvSpPr>
            <p:nvPr/>
          </p:nvSpPr>
          <p:spPr bwMode="auto">
            <a:xfrm>
              <a:off x="3456622" y="2844952"/>
              <a:ext cx="1100760" cy="1036048"/>
            </a:xfrm>
            <a:prstGeom prst="roundRect">
              <a:avLst>
                <a:gd name="adj" fmla="val 9375"/>
              </a:avLst>
            </a:prstGeom>
            <a:solidFill>
              <a:srgbClr val="006AB6"/>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700" b="1" kern="0" dirty="0">
                  <a:solidFill>
                    <a:prstClr val="white"/>
                  </a:solidFill>
                  <a:latin typeface="+mn-lt"/>
                  <a:ea typeface="+mn-ea"/>
                  <a:cs typeface="+mn-ea"/>
                  <a:sym typeface="+mn-lt"/>
                </a:rPr>
                <a:t>3</a:t>
              </a:r>
              <a:endParaRPr lang="id-ID" altLang="id-ID" sz="2700" b="1" kern="0" dirty="0">
                <a:solidFill>
                  <a:prstClr val="white"/>
                </a:solidFill>
                <a:latin typeface="+mn-lt"/>
                <a:ea typeface="+mn-ea"/>
                <a:cs typeface="+mn-ea"/>
                <a:sym typeface="+mn-lt"/>
              </a:endParaRPr>
            </a:p>
          </p:txBody>
        </p:sp>
        <p:sp>
          <p:nvSpPr>
            <p:cNvPr id="90" name="Rounded Rectangle 10"/>
            <p:cNvSpPr>
              <a:spLocks noChangeArrowheads="1"/>
            </p:cNvSpPr>
            <p:nvPr/>
          </p:nvSpPr>
          <p:spPr bwMode="auto">
            <a:xfrm rot="20684149">
              <a:off x="2906246" y="1866640"/>
              <a:ext cx="1100760" cy="1036048"/>
            </a:xfrm>
            <a:prstGeom prst="roundRect">
              <a:avLst>
                <a:gd name="adj" fmla="val 9375"/>
              </a:avLst>
            </a:prstGeom>
            <a:solidFill>
              <a:srgbClr val="006AB6"/>
            </a:solidFill>
            <a:ln w="9525">
              <a:noFill/>
              <a:round/>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r>
                <a:rPr lang="en-US" altLang="id-ID" sz="2500" b="1" kern="0" dirty="0">
                  <a:solidFill>
                    <a:prstClr val="white"/>
                  </a:solidFill>
                  <a:latin typeface="+mn-lt"/>
                  <a:ea typeface="+mn-ea"/>
                  <a:cs typeface="+mn-ea"/>
                  <a:sym typeface="+mn-lt"/>
                </a:rPr>
                <a:t>4</a:t>
              </a:r>
              <a:endParaRPr lang="id-ID" altLang="id-ID" sz="2500" b="1" kern="0" dirty="0">
                <a:solidFill>
                  <a:prstClr val="white"/>
                </a:solidFill>
                <a:latin typeface="+mn-lt"/>
                <a:ea typeface="+mn-ea"/>
                <a:cs typeface="+mn-ea"/>
                <a:sym typeface="+mn-lt"/>
              </a:endParaRPr>
            </a:p>
          </p:txBody>
        </p:sp>
      </p:grpSp>
      <p:sp>
        <p:nvSpPr>
          <p:cNvPr id="91" name="Freeform 8"/>
          <p:cNvSpPr/>
          <p:nvPr/>
        </p:nvSpPr>
        <p:spPr bwMode="auto">
          <a:xfrm>
            <a:off x="2255838" y="2536825"/>
            <a:ext cx="1222375" cy="1258888"/>
          </a:xfrm>
          <a:custGeom>
            <a:avLst/>
            <a:gdLst>
              <a:gd name="T0" fmla="*/ 0 w 1540"/>
              <a:gd name="T1" fmla="*/ 1526 h 1586"/>
              <a:gd name="T2" fmla="*/ 0 w 1540"/>
              <a:gd name="T3" fmla="*/ 1526 h 1586"/>
              <a:gd name="T4" fmla="*/ 220 w 1540"/>
              <a:gd name="T5" fmla="*/ 1300 h 1586"/>
              <a:gd name="T6" fmla="*/ 712 w 1540"/>
              <a:gd name="T7" fmla="*/ 792 h 1586"/>
              <a:gd name="T8" fmla="*/ 982 w 1540"/>
              <a:gd name="T9" fmla="*/ 518 h 1586"/>
              <a:gd name="T10" fmla="*/ 1226 w 1540"/>
              <a:gd name="T11" fmla="*/ 272 h 1586"/>
              <a:gd name="T12" fmla="*/ 1410 w 1540"/>
              <a:gd name="T13" fmla="*/ 88 h 1586"/>
              <a:gd name="T14" fmla="*/ 1472 w 1540"/>
              <a:gd name="T15" fmla="*/ 30 h 1586"/>
              <a:gd name="T16" fmla="*/ 1506 w 1540"/>
              <a:gd name="T17" fmla="*/ 0 h 1586"/>
              <a:gd name="T18" fmla="*/ 1506 w 1540"/>
              <a:gd name="T19" fmla="*/ 0 h 1586"/>
              <a:gd name="T20" fmla="*/ 1516 w 1540"/>
              <a:gd name="T21" fmla="*/ 10 h 1586"/>
              <a:gd name="T22" fmla="*/ 1540 w 1540"/>
              <a:gd name="T23" fmla="*/ 32 h 1586"/>
              <a:gd name="T24" fmla="*/ 1540 w 1540"/>
              <a:gd name="T25" fmla="*/ 32 h 1586"/>
              <a:gd name="T26" fmla="*/ 854 w 1540"/>
              <a:gd name="T27" fmla="*/ 772 h 1586"/>
              <a:gd name="T28" fmla="*/ 360 w 1540"/>
              <a:gd name="T29" fmla="*/ 1302 h 1586"/>
              <a:gd name="T30" fmla="*/ 182 w 1540"/>
              <a:gd name="T31" fmla="*/ 1492 h 1586"/>
              <a:gd name="T32" fmla="*/ 124 w 1540"/>
              <a:gd name="T33" fmla="*/ 1554 h 1586"/>
              <a:gd name="T34" fmla="*/ 90 w 1540"/>
              <a:gd name="T35" fmla="*/ 1586 h 1586"/>
              <a:gd name="T36" fmla="*/ 90 w 1540"/>
              <a:gd name="T37" fmla="*/ 1586 h 1586"/>
              <a:gd name="T38" fmla="*/ 78 w 1540"/>
              <a:gd name="T39" fmla="*/ 1586 h 1586"/>
              <a:gd name="T40" fmla="*/ 64 w 1540"/>
              <a:gd name="T41" fmla="*/ 1582 h 1586"/>
              <a:gd name="T42" fmla="*/ 50 w 1540"/>
              <a:gd name="T43" fmla="*/ 1578 h 1586"/>
              <a:gd name="T44" fmla="*/ 34 w 1540"/>
              <a:gd name="T45" fmla="*/ 1570 h 1586"/>
              <a:gd name="T46" fmla="*/ 20 w 1540"/>
              <a:gd name="T47" fmla="*/ 1560 h 1586"/>
              <a:gd name="T48" fmla="*/ 14 w 1540"/>
              <a:gd name="T49" fmla="*/ 1552 h 1586"/>
              <a:gd name="T50" fmla="*/ 8 w 1540"/>
              <a:gd name="T51" fmla="*/ 1546 h 1586"/>
              <a:gd name="T52" fmla="*/ 2 w 1540"/>
              <a:gd name="T53" fmla="*/ 1536 h 1586"/>
              <a:gd name="T54" fmla="*/ 0 w 1540"/>
              <a:gd name="T55" fmla="*/ 1526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40" h="1586">
                <a:moveTo>
                  <a:pt x="0" y="1526"/>
                </a:moveTo>
                <a:lnTo>
                  <a:pt x="0" y="1526"/>
                </a:lnTo>
                <a:lnTo>
                  <a:pt x="220" y="1300"/>
                </a:lnTo>
                <a:lnTo>
                  <a:pt x="712" y="792"/>
                </a:lnTo>
                <a:lnTo>
                  <a:pt x="982" y="518"/>
                </a:lnTo>
                <a:lnTo>
                  <a:pt x="1226" y="272"/>
                </a:lnTo>
                <a:lnTo>
                  <a:pt x="1410" y="88"/>
                </a:lnTo>
                <a:lnTo>
                  <a:pt x="1472" y="30"/>
                </a:lnTo>
                <a:lnTo>
                  <a:pt x="1506" y="0"/>
                </a:lnTo>
                <a:lnTo>
                  <a:pt x="1506" y="0"/>
                </a:lnTo>
                <a:lnTo>
                  <a:pt x="1516" y="10"/>
                </a:lnTo>
                <a:lnTo>
                  <a:pt x="1540" y="32"/>
                </a:lnTo>
                <a:lnTo>
                  <a:pt x="1540" y="32"/>
                </a:lnTo>
                <a:lnTo>
                  <a:pt x="854" y="772"/>
                </a:lnTo>
                <a:lnTo>
                  <a:pt x="360" y="1302"/>
                </a:lnTo>
                <a:lnTo>
                  <a:pt x="182" y="1492"/>
                </a:lnTo>
                <a:lnTo>
                  <a:pt x="124" y="1554"/>
                </a:lnTo>
                <a:lnTo>
                  <a:pt x="90" y="1586"/>
                </a:lnTo>
                <a:lnTo>
                  <a:pt x="90" y="1586"/>
                </a:lnTo>
                <a:lnTo>
                  <a:pt x="78" y="1586"/>
                </a:lnTo>
                <a:lnTo>
                  <a:pt x="64" y="1582"/>
                </a:lnTo>
                <a:lnTo>
                  <a:pt x="50" y="1578"/>
                </a:lnTo>
                <a:lnTo>
                  <a:pt x="34" y="1570"/>
                </a:lnTo>
                <a:lnTo>
                  <a:pt x="20" y="1560"/>
                </a:lnTo>
                <a:lnTo>
                  <a:pt x="14" y="1552"/>
                </a:lnTo>
                <a:lnTo>
                  <a:pt x="8" y="1546"/>
                </a:lnTo>
                <a:lnTo>
                  <a:pt x="2" y="1536"/>
                </a:lnTo>
                <a:lnTo>
                  <a:pt x="0" y="15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92" name="TextBox 167"/>
          <p:cNvSpPr txBox="1"/>
          <p:nvPr/>
        </p:nvSpPr>
        <p:spPr>
          <a:xfrm>
            <a:off x="4861540" y="4997626"/>
            <a:ext cx="2468921" cy="307777"/>
          </a:xfrm>
          <a:prstGeom prst="rect">
            <a:avLst/>
          </a:prstGeom>
          <a:noFill/>
        </p:spPr>
        <p:txBody>
          <a:bodyPr wrap="square" rtlCol="0">
            <a:spAutoFit/>
          </a:bodyPr>
          <a:lstStyle/>
          <a:p>
            <a:pPr defTabSz="913765"/>
            <a:r>
              <a:rPr lang="id-ID" sz="1400" b="1" dirty="0">
                <a:solidFill>
                  <a:srgbClr val="006AB6"/>
                </a:solidFill>
                <a:cs typeface="+mn-ea"/>
                <a:sym typeface="+mn-lt"/>
              </a:rPr>
              <a:t>SALES</a:t>
            </a:r>
            <a:endParaRPr lang="id-ID" sz="1400" b="1" dirty="0">
              <a:solidFill>
                <a:srgbClr val="006AB6"/>
              </a:solidFill>
              <a:cs typeface="+mn-ea"/>
              <a:sym typeface="+mn-lt"/>
            </a:endParaRPr>
          </a:p>
        </p:txBody>
      </p:sp>
      <p:sp>
        <p:nvSpPr>
          <p:cNvPr id="93" name="Rectangle 168"/>
          <p:cNvSpPr/>
          <p:nvPr/>
        </p:nvSpPr>
        <p:spPr>
          <a:xfrm>
            <a:off x="4861539" y="5226963"/>
            <a:ext cx="2468922" cy="609975"/>
          </a:xfrm>
          <a:prstGeom prst="rect">
            <a:avLst/>
          </a:prstGeom>
        </p:spPr>
        <p:txBody>
          <a:bodyPr wrap="square">
            <a:spAutoFit/>
          </a:bodyPr>
          <a:lstStyle/>
          <a:p>
            <a:pP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94" name="TextBox 169"/>
          <p:cNvSpPr txBox="1"/>
          <p:nvPr/>
        </p:nvSpPr>
        <p:spPr>
          <a:xfrm>
            <a:off x="4498024" y="4038290"/>
            <a:ext cx="2468921" cy="307777"/>
          </a:xfrm>
          <a:prstGeom prst="rect">
            <a:avLst/>
          </a:prstGeom>
          <a:noFill/>
        </p:spPr>
        <p:txBody>
          <a:bodyPr wrap="square" rtlCol="0">
            <a:spAutoFit/>
          </a:bodyPr>
          <a:lstStyle/>
          <a:p>
            <a:pPr defTabSz="913765"/>
            <a:r>
              <a:rPr lang="id-ID" sz="1400" b="1" dirty="0">
                <a:solidFill>
                  <a:srgbClr val="006AB6"/>
                </a:solidFill>
                <a:cs typeface="+mn-ea"/>
                <a:sym typeface="+mn-lt"/>
              </a:rPr>
              <a:t>FIELD TEST</a:t>
            </a:r>
            <a:endParaRPr lang="id-ID" sz="1400" b="1" dirty="0">
              <a:solidFill>
                <a:srgbClr val="006AB6"/>
              </a:solidFill>
              <a:cs typeface="+mn-ea"/>
              <a:sym typeface="+mn-lt"/>
            </a:endParaRPr>
          </a:p>
        </p:txBody>
      </p:sp>
      <p:sp>
        <p:nvSpPr>
          <p:cNvPr id="95" name="Rectangle 170"/>
          <p:cNvSpPr/>
          <p:nvPr/>
        </p:nvSpPr>
        <p:spPr>
          <a:xfrm>
            <a:off x="4498023" y="4267627"/>
            <a:ext cx="2468922" cy="609975"/>
          </a:xfrm>
          <a:prstGeom prst="rect">
            <a:avLst/>
          </a:prstGeom>
        </p:spPr>
        <p:txBody>
          <a:bodyPr wrap="square">
            <a:spAutoFit/>
          </a:bodyPr>
          <a:lstStyle/>
          <a:p>
            <a:pP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96" name="TextBox 171"/>
          <p:cNvSpPr txBox="1"/>
          <p:nvPr/>
        </p:nvSpPr>
        <p:spPr>
          <a:xfrm>
            <a:off x="4221018" y="3022966"/>
            <a:ext cx="2468921" cy="307777"/>
          </a:xfrm>
          <a:prstGeom prst="rect">
            <a:avLst/>
          </a:prstGeom>
          <a:noFill/>
        </p:spPr>
        <p:txBody>
          <a:bodyPr wrap="square" rtlCol="0">
            <a:spAutoFit/>
          </a:bodyPr>
          <a:lstStyle/>
          <a:p>
            <a:pPr defTabSz="913765"/>
            <a:r>
              <a:rPr lang="id-ID" sz="1400" b="1" dirty="0">
                <a:solidFill>
                  <a:srgbClr val="006AB6"/>
                </a:solidFill>
                <a:cs typeface="+mn-ea"/>
                <a:sym typeface="+mn-lt"/>
              </a:rPr>
              <a:t>LEARN</a:t>
            </a:r>
            <a:endParaRPr lang="id-ID" sz="1400" b="1" dirty="0">
              <a:solidFill>
                <a:srgbClr val="006AB6"/>
              </a:solidFill>
              <a:cs typeface="+mn-ea"/>
              <a:sym typeface="+mn-lt"/>
            </a:endParaRPr>
          </a:p>
        </p:txBody>
      </p:sp>
      <p:sp>
        <p:nvSpPr>
          <p:cNvPr id="97" name="Rectangle 172"/>
          <p:cNvSpPr/>
          <p:nvPr/>
        </p:nvSpPr>
        <p:spPr>
          <a:xfrm>
            <a:off x="4221017" y="3252303"/>
            <a:ext cx="2468922" cy="609975"/>
          </a:xfrm>
          <a:prstGeom prst="rect">
            <a:avLst/>
          </a:prstGeom>
        </p:spPr>
        <p:txBody>
          <a:bodyPr wrap="square">
            <a:spAutoFit/>
          </a:bodyPr>
          <a:lstStyle/>
          <a:p>
            <a:pP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98" name="TextBox 173"/>
          <p:cNvSpPr txBox="1"/>
          <p:nvPr/>
        </p:nvSpPr>
        <p:spPr>
          <a:xfrm>
            <a:off x="3750395" y="2052214"/>
            <a:ext cx="2468921" cy="307777"/>
          </a:xfrm>
          <a:prstGeom prst="rect">
            <a:avLst/>
          </a:prstGeom>
          <a:noFill/>
        </p:spPr>
        <p:txBody>
          <a:bodyPr wrap="square" rtlCol="0">
            <a:spAutoFit/>
          </a:bodyPr>
          <a:lstStyle/>
          <a:p>
            <a:pPr defTabSz="913765"/>
            <a:r>
              <a:rPr lang="id-ID" sz="1400" b="1" dirty="0">
                <a:solidFill>
                  <a:srgbClr val="006AB6"/>
                </a:solidFill>
                <a:cs typeface="+mn-ea"/>
                <a:sym typeface="+mn-lt"/>
              </a:rPr>
              <a:t>INVEST</a:t>
            </a:r>
            <a:endParaRPr lang="id-ID" sz="1400" b="1" dirty="0">
              <a:solidFill>
                <a:srgbClr val="006AB6"/>
              </a:solidFill>
              <a:cs typeface="+mn-ea"/>
              <a:sym typeface="+mn-lt"/>
            </a:endParaRPr>
          </a:p>
        </p:txBody>
      </p:sp>
      <p:sp>
        <p:nvSpPr>
          <p:cNvPr id="99" name="Rectangle 174"/>
          <p:cNvSpPr/>
          <p:nvPr/>
        </p:nvSpPr>
        <p:spPr>
          <a:xfrm>
            <a:off x="3750394" y="2281551"/>
            <a:ext cx="2468922" cy="609975"/>
          </a:xfrm>
          <a:prstGeom prst="rect">
            <a:avLst/>
          </a:prstGeom>
        </p:spPr>
        <p:txBody>
          <a:bodyPr wrap="square">
            <a:spAutoFit/>
          </a:bodyPr>
          <a:lstStyle/>
          <a:p>
            <a:pP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100" name="TextBox 175"/>
          <p:cNvSpPr txBox="1"/>
          <p:nvPr/>
        </p:nvSpPr>
        <p:spPr>
          <a:xfrm>
            <a:off x="7548321" y="1632095"/>
            <a:ext cx="3900070" cy="523220"/>
          </a:xfrm>
          <a:prstGeom prst="rect">
            <a:avLst/>
          </a:prstGeom>
          <a:noFill/>
        </p:spPr>
        <p:txBody>
          <a:bodyPr wrap="square" rtlCol="0">
            <a:spAutoFit/>
          </a:bodyPr>
          <a:lstStyle/>
          <a:p>
            <a:pPr defTabSz="913765"/>
            <a:r>
              <a:rPr lang="id-ID" sz="1400" b="1" dirty="0">
                <a:solidFill>
                  <a:srgbClr val="006AB6"/>
                </a:solidFill>
                <a:cs typeface="+mn-ea"/>
                <a:sym typeface="+mn-lt"/>
              </a:rPr>
              <a:t>ANY SUBTITLE SHOULD JUST GO HERE IN THIS VERY TEXT FRAME OR BOX</a:t>
            </a:r>
            <a:endParaRPr lang="id-ID" sz="1400" b="1" dirty="0">
              <a:solidFill>
                <a:srgbClr val="006AB6"/>
              </a:solidFill>
              <a:cs typeface="+mn-ea"/>
              <a:sym typeface="+mn-lt"/>
            </a:endParaRPr>
          </a:p>
        </p:txBody>
      </p:sp>
      <p:grpSp>
        <p:nvGrpSpPr>
          <p:cNvPr id="101" name="Group 176"/>
          <p:cNvGrpSpPr/>
          <p:nvPr/>
        </p:nvGrpSpPr>
        <p:grpSpPr>
          <a:xfrm>
            <a:off x="6869245" y="1631120"/>
            <a:ext cx="420510" cy="421229"/>
            <a:chOff x="7275629" y="3973834"/>
            <a:chExt cx="464344" cy="465138"/>
          </a:xfrm>
          <a:solidFill>
            <a:srgbClr val="DB9831"/>
          </a:solidFill>
        </p:grpSpPr>
        <p:sp>
          <p:nvSpPr>
            <p:cNvPr id="102"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103"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104"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105"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106"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107"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grpSp>
      <p:sp>
        <p:nvSpPr>
          <p:cNvPr id="108" name="Rectangle 183"/>
          <p:cNvSpPr/>
          <p:nvPr/>
        </p:nvSpPr>
        <p:spPr>
          <a:xfrm>
            <a:off x="7548321" y="2136948"/>
            <a:ext cx="3900070" cy="1754326"/>
          </a:xfrm>
          <a:prstGeom prst="rect">
            <a:avLst/>
          </a:prstGeom>
        </p:spPr>
        <p:txBody>
          <a:bodyPr wrap="square">
            <a:spAutoFit/>
          </a:bodyPr>
          <a:lstStyle/>
          <a:p>
            <a:pPr defTabSz="913765">
              <a:lnSpc>
                <a:spcPct val="150000"/>
              </a:lnSpc>
              <a:spcAft>
                <a:spcPts val="600"/>
              </a:spcAft>
            </a:pPr>
            <a:r>
              <a:rPr lang="id-ID" sz="1200" dirty="0">
                <a:solidFill>
                  <a:schemeClr val="bg1">
                    <a:lumMod val="75000"/>
                  </a:schemeClr>
                </a:solidFill>
                <a:cs typeface="+mn-ea"/>
                <a:sym typeface="+mn-lt"/>
              </a:rPr>
              <a:t>Geplis dipsam volorib vendian debist lignist quantium temab ium exper jobba hunsi us ut enak sekalihebbi lorem ipsum dolor sit amet ui ut ut yalpa custo mark beaquam parcitionet facifit hil inimagniam assum escidis aliqui </a:t>
            </a:r>
            <a:r>
              <a:rPr lang="id-ID" sz="1200" b="1" dirty="0">
                <a:solidFill>
                  <a:schemeClr val="bg1">
                    <a:lumMod val="75000"/>
                  </a:schemeClr>
                </a:solidFill>
                <a:cs typeface="+mn-ea"/>
                <a:sym typeface="+mn-lt"/>
              </a:rPr>
              <a:t>offictotas exereicid nusto ium apiet modit essum veriam sit amet business again and agai. Everyday create and produce tired of living like this just to earn small dollar.</a:t>
            </a:r>
            <a:endParaRPr lang="id-ID" sz="1200" b="1" dirty="0">
              <a:solidFill>
                <a:schemeClr val="bg1">
                  <a:lumMod val="75000"/>
                </a:schemeClr>
              </a:solidFill>
              <a:cs typeface="+mn-ea"/>
              <a:sym typeface="+mn-lt"/>
            </a:endParaRPr>
          </a:p>
        </p:txBody>
      </p:sp>
      <p:sp>
        <p:nvSpPr>
          <p:cNvPr id="109" name="文本框 108"/>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数据分析</a:t>
            </a:r>
            <a:endParaRPr lang="zh-CN" altLang="en-US" sz="2000" b="1" dirty="0">
              <a:solidFill>
                <a:schemeClr val="bg1">
                  <a:lumMod val="95000"/>
                </a:schemeClr>
              </a:solidFill>
              <a:cs typeface="+mn-ea"/>
              <a:sym typeface="+mn-lt"/>
            </a:endParaRPr>
          </a:p>
        </p:txBody>
      </p:sp>
      <p:sp>
        <p:nvSpPr>
          <p:cNvPr id="110" name="文本框 109"/>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6000">
        <p14:vortex dir="r"/>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down)">
                                      <p:cBhvr>
                                        <p:cTn id="13" dur="500"/>
                                        <p:tgtEl>
                                          <p:spTgt spid="86"/>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98"/>
                                        </p:tgtEl>
                                        <p:attrNameLst>
                                          <p:attrName>style.visibility</p:attrName>
                                        </p:attrNameLst>
                                      </p:cBhvr>
                                      <p:to>
                                        <p:strVal val="visible"/>
                                      </p:to>
                                    </p:set>
                                    <p:animEffect transition="in" filter="fade">
                                      <p:cBhvr>
                                        <p:cTn id="17" dur="500"/>
                                        <p:tgtEl>
                                          <p:spTgt spid="9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fade">
                                      <p:cBhvr>
                                        <p:cTn id="20" dur="500"/>
                                        <p:tgtEl>
                                          <p:spTgt spid="99"/>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500"/>
                                        <p:tgtEl>
                                          <p:spTgt spid="9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fade">
                                      <p:cBhvr>
                                        <p:cTn id="27" dur="500"/>
                                        <p:tgtEl>
                                          <p:spTgt spid="97"/>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94"/>
                                        </p:tgtEl>
                                        <p:attrNameLst>
                                          <p:attrName>style.visibility</p:attrName>
                                        </p:attrNameLst>
                                      </p:cBhvr>
                                      <p:to>
                                        <p:strVal val="visible"/>
                                      </p:to>
                                    </p:set>
                                    <p:animEffect transition="in" filter="fade">
                                      <p:cBhvr>
                                        <p:cTn id="31" dur="500"/>
                                        <p:tgtEl>
                                          <p:spTgt spid="9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5"/>
                                        </p:tgtEl>
                                        <p:attrNameLst>
                                          <p:attrName>style.visibility</p:attrName>
                                        </p:attrNameLst>
                                      </p:cBhvr>
                                      <p:to>
                                        <p:strVal val="visible"/>
                                      </p:to>
                                    </p:set>
                                    <p:animEffect transition="in" filter="fade">
                                      <p:cBhvr>
                                        <p:cTn id="34" dur="500"/>
                                        <p:tgtEl>
                                          <p:spTgt spid="95"/>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500"/>
                                        <p:tgtEl>
                                          <p:spTgt spid="9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93"/>
                                        </p:tgtEl>
                                        <p:attrNameLst>
                                          <p:attrName>style.visibility</p:attrName>
                                        </p:attrNameLst>
                                      </p:cBhvr>
                                      <p:to>
                                        <p:strVal val="visible"/>
                                      </p:to>
                                    </p:set>
                                    <p:animEffect transition="in" filter="fade">
                                      <p:cBhvr>
                                        <p:cTn id="41" dur="500"/>
                                        <p:tgtEl>
                                          <p:spTgt spid="93"/>
                                        </p:tgtEl>
                                      </p:cBhvr>
                                    </p:animEffect>
                                  </p:childTnLst>
                                </p:cTn>
                              </p:par>
                            </p:childTnLst>
                          </p:cTn>
                        </p:par>
                        <p:par>
                          <p:cTn id="42" fill="hold">
                            <p:stCondLst>
                              <p:cond delay="3000"/>
                            </p:stCondLst>
                            <p:childTnLst>
                              <p:par>
                                <p:cTn id="43" presetID="53" presetClass="entr" presetSubtype="16" fill="hold" nodeType="afterEffect">
                                  <p:stCondLst>
                                    <p:cond delay="0"/>
                                  </p:stCondLst>
                                  <p:childTnLst>
                                    <p:set>
                                      <p:cBhvr>
                                        <p:cTn id="44" dur="1" fill="hold">
                                          <p:stCondLst>
                                            <p:cond delay="0"/>
                                          </p:stCondLst>
                                        </p:cTn>
                                        <p:tgtEl>
                                          <p:spTgt spid="101"/>
                                        </p:tgtEl>
                                        <p:attrNameLst>
                                          <p:attrName>style.visibility</p:attrName>
                                        </p:attrNameLst>
                                      </p:cBhvr>
                                      <p:to>
                                        <p:strVal val="visible"/>
                                      </p:to>
                                    </p:set>
                                    <p:anim calcmode="lin" valueType="num">
                                      <p:cBhvr>
                                        <p:cTn id="45" dur="500" fill="hold"/>
                                        <p:tgtEl>
                                          <p:spTgt spid="101"/>
                                        </p:tgtEl>
                                        <p:attrNameLst>
                                          <p:attrName>ppt_w</p:attrName>
                                        </p:attrNameLst>
                                      </p:cBhvr>
                                      <p:tavLst>
                                        <p:tav tm="0">
                                          <p:val>
                                            <p:fltVal val="0"/>
                                          </p:val>
                                        </p:tav>
                                        <p:tav tm="100000">
                                          <p:val>
                                            <p:strVal val="#ppt_w"/>
                                          </p:val>
                                        </p:tav>
                                      </p:tavLst>
                                    </p:anim>
                                    <p:anim calcmode="lin" valueType="num">
                                      <p:cBhvr>
                                        <p:cTn id="46" dur="500" fill="hold"/>
                                        <p:tgtEl>
                                          <p:spTgt spid="101"/>
                                        </p:tgtEl>
                                        <p:attrNameLst>
                                          <p:attrName>ppt_h</p:attrName>
                                        </p:attrNameLst>
                                      </p:cBhvr>
                                      <p:tavLst>
                                        <p:tav tm="0">
                                          <p:val>
                                            <p:fltVal val="0"/>
                                          </p:val>
                                        </p:tav>
                                        <p:tav tm="100000">
                                          <p:val>
                                            <p:strVal val="#ppt_h"/>
                                          </p:val>
                                        </p:tav>
                                      </p:tavLst>
                                    </p:anim>
                                    <p:animEffect transition="in" filter="fade">
                                      <p:cBhvr>
                                        <p:cTn id="47" dur="500"/>
                                        <p:tgtEl>
                                          <p:spTgt spid="101"/>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100"/>
                                        </p:tgtEl>
                                        <p:attrNameLst>
                                          <p:attrName>style.visibility</p:attrName>
                                        </p:attrNameLst>
                                      </p:cBhvr>
                                      <p:to>
                                        <p:strVal val="visible"/>
                                      </p:to>
                                    </p:set>
                                    <p:animEffect transition="in" filter="wipe(up)">
                                      <p:cBhvr>
                                        <p:cTn id="51" dur="500"/>
                                        <p:tgtEl>
                                          <p:spTgt spid="100"/>
                                        </p:tgtEl>
                                      </p:cBhvr>
                                    </p:animEffect>
                                  </p:childTnLst>
                                </p:cTn>
                              </p:par>
                            </p:childTnLst>
                          </p:cTn>
                        </p:par>
                        <p:par>
                          <p:cTn id="52" fill="hold">
                            <p:stCondLst>
                              <p:cond delay="4000"/>
                            </p:stCondLst>
                            <p:childTnLst>
                              <p:par>
                                <p:cTn id="53" presetID="22" presetClass="entr" presetSubtype="1" fill="hold" grpId="0" nodeType="afterEffect">
                                  <p:stCondLst>
                                    <p:cond delay="0"/>
                                  </p:stCondLst>
                                  <p:childTnLst>
                                    <p:set>
                                      <p:cBhvr>
                                        <p:cTn id="54" dur="1" fill="hold">
                                          <p:stCondLst>
                                            <p:cond delay="0"/>
                                          </p:stCondLst>
                                        </p:cTn>
                                        <p:tgtEl>
                                          <p:spTgt spid="108"/>
                                        </p:tgtEl>
                                        <p:attrNameLst>
                                          <p:attrName>style.visibility</p:attrName>
                                        </p:attrNameLst>
                                      </p:cBhvr>
                                      <p:to>
                                        <p:strVal val="visible"/>
                                      </p:to>
                                    </p:set>
                                    <p:animEffect transition="in" filter="wipe(up)">
                                      <p:cBhvr>
                                        <p:cTn id="55"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4" grpId="0"/>
      <p:bldP spid="95" grpId="0"/>
      <p:bldP spid="96" grpId="0"/>
      <p:bldP spid="97" grpId="0"/>
      <p:bldP spid="98" grpId="0"/>
      <p:bldP spid="99" grpId="0"/>
      <p:bldP spid="100" grpId="0"/>
      <p:bldP spid="10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109" name="TextBox 20"/>
          <p:cNvSpPr txBox="1"/>
          <p:nvPr/>
        </p:nvSpPr>
        <p:spPr>
          <a:xfrm>
            <a:off x="2590800" y="5158494"/>
            <a:ext cx="7010400" cy="853222"/>
          </a:xfrm>
          <a:prstGeom prst="rect">
            <a:avLst/>
          </a:prstGeom>
          <a:noFill/>
        </p:spPr>
        <p:txBody>
          <a:bodyPr wrap="square" rtlCol="0">
            <a:noAutofit/>
          </a:bodyPr>
          <a:lstStyle/>
          <a:p>
            <a:pPr algn="ctr" defTabSz="913765">
              <a:lnSpc>
                <a:spcPct val="150000"/>
              </a:lnSpc>
            </a:pPr>
            <a:r>
              <a:rPr lang="id-ID" sz="1200" dirty="0">
                <a:solidFill>
                  <a:schemeClr val="bg1">
                    <a:lumMod val="75000"/>
                  </a:schemeClr>
                </a:solidFill>
                <a:cs typeface="+mn-ea"/>
                <a:sym typeface="+mn-lt"/>
              </a:rPr>
              <a:t>Dus eos mod que sitessus. Ario ipis platusti officiet sequo beaquam parcitionet facifit ionsequa restorempos doluptatur aruptur apisque ecum ut ut volum volor aceaturismi dolut quit plis dipsam volorib vendian debist lignist quantium temab ium expedi cu quam nonem dandenis dis</a:t>
            </a:r>
            <a:endParaRPr lang="en-AU" sz="1200" dirty="0">
              <a:solidFill>
                <a:schemeClr val="bg1">
                  <a:lumMod val="75000"/>
                </a:schemeClr>
              </a:solidFill>
              <a:cs typeface="+mn-ea"/>
              <a:sym typeface="+mn-lt"/>
            </a:endParaRPr>
          </a:p>
        </p:txBody>
      </p:sp>
      <p:sp>
        <p:nvSpPr>
          <p:cNvPr id="110" name="TextBox 21"/>
          <p:cNvSpPr txBox="1"/>
          <p:nvPr/>
        </p:nvSpPr>
        <p:spPr>
          <a:xfrm>
            <a:off x="2590800" y="4731883"/>
            <a:ext cx="7010400" cy="426611"/>
          </a:xfrm>
          <a:prstGeom prst="rect">
            <a:avLst/>
          </a:prstGeom>
          <a:noFill/>
        </p:spPr>
        <p:txBody>
          <a:bodyPr wrap="square" rtlCol="0">
            <a:noAutofit/>
          </a:bodyPr>
          <a:lstStyle/>
          <a:p>
            <a:pPr algn="ctr" defTabSz="913765">
              <a:lnSpc>
                <a:spcPct val="150000"/>
              </a:lnSpc>
            </a:pPr>
            <a:r>
              <a:rPr lang="id-ID" sz="1600" b="1" dirty="0">
                <a:solidFill>
                  <a:srgbClr val="006AB6"/>
                </a:solidFill>
                <a:cs typeface="+mn-ea"/>
                <a:sym typeface="+mn-lt"/>
              </a:rPr>
              <a:t>WHATEVER SUBTITLE HERE PLEASE</a:t>
            </a:r>
            <a:endParaRPr lang="en-AU" sz="1600" b="1" dirty="0">
              <a:solidFill>
                <a:srgbClr val="006AB6"/>
              </a:solidFill>
              <a:cs typeface="+mn-ea"/>
              <a:sym typeface="+mn-lt"/>
            </a:endParaRPr>
          </a:p>
        </p:txBody>
      </p:sp>
      <p:sp>
        <p:nvSpPr>
          <p:cNvPr id="111" name="TextBox 22"/>
          <p:cNvSpPr txBox="1"/>
          <p:nvPr/>
        </p:nvSpPr>
        <p:spPr>
          <a:xfrm>
            <a:off x="1881488" y="1943298"/>
            <a:ext cx="1890769" cy="307777"/>
          </a:xfrm>
          <a:prstGeom prst="rect">
            <a:avLst/>
          </a:prstGeom>
          <a:noFill/>
        </p:spPr>
        <p:txBody>
          <a:bodyPr wrap="square" rtlCol="0">
            <a:spAutoFit/>
          </a:bodyPr>
          <a:lstStyle/>
          <a:p>
            <a:pPr algn="ctr" defTabSz="913765"/>
            <a:r>
              <a:rPr lang="id-ID" sz="1400" b="1" dirty="0">
                <a:solidFill>
                  <a:srgbClr val="006AB6"/>
                </a:solidFill>
                <a:cs typeface="+mn-ea"/>
                <a:sym typeface="+mn-lt"/>
              </a:rPr>
              <a:t>SUBTITLE</a:t>
            </a:r>
            <a:endParaRPr lang="id-ID" sz="1400" b="1" dirty="0">
              <a:solidFill>
                <a:srgbClr val="006AB6"/>
              </a:solidFill>
              <a:cs typeface="+mn-ea"/>
              <a:sym typeface="+mn-lt"/>
            </a:endParaRPr>
          </a:p>
        </p:txBody>
      </p:sp>
      <p:sp>
        <p:nvSpPr>
          <p:cNvPr id="112" name="Rectangle 23"/>
          <p:cNvSpPr/>
          <p:nvPr/>
        </p:nvSpPr>
        <p:spPr>
          <a:xfrm>
            <a:off x="1881487" y="2172635"/>
            <a:ext cx="1890770" cy="886974"/>
          </a:xfrm>
          <a:prstGeom prst="rect">
            <a:avLst/>
          </a:prstGeom>
        </p:spPr>
        <p:txBody>
          <a:bodyPr wrap="square">
            <a:spAutoFit/>
          </a:bodyPr>
          <a:lstStyle/>
          <a:p>
            <a:pPr algn="ct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113" name="TextBox 34"/>
          <p:cNvSpPr txBox="1"/>
          <p:nvPr/>
        </p:nvSpPr>
        <p:spPr>
          <a:xfrm>
            <a:off x="3884526" y="1943298"/>
            <a:ext cx="1890769" cy="307777"/>
          </a:xfrm>
          <a:prstGeom prst="rect">
            <a:avLst/>
          </a:prstGeom>
          <a:noFill/>
        </p:spPr>
        <p:txBody>
          <a:bodyPr wrap="square" rtlCol="0">
            <a:spAutoFit/>
          </a:bodyPr>
          <a:lstStyle/>
          <a:p>
            <a:pPr algn="ctr" defTabSz="913765"/>
            <a:r>
              <a:rPr lang="id-ID" sz="1400" b="1" dirty="0">
                <a:solidFill>
                  <a:srgbClr val="006AB6"/>
                </a:solidFill>
                <a:cs typeface="+mn-ea"/>
                <a:sym typeface="+mn-lt"/>
              </a:rPr>
              <a:t>SUBTITLE</a:t>
            </a:r>
            <a:endParaRPr lang="id-ID" sz="1400" b="1" dirty="0">
              <a:solidFill>
                <a:srgbClr val="006AB6"/>
              </a:solidFill>
              <a:cs typeface="+mn-ea"/>
              <a:sym typeface="+mn-lt"/>
            </a:endParaRPr>
          </a:p>
        </p:txBody>
      </p:sp>
      <p:sp>
        <p:nvSpPr>
          <p:cNvPr id="114" name="Rectangle 35"/>
          <p:cNvSpPr/>
          <p:nvPr/>
        </p:nvSpPr>
        <p:spPr>
          <a:xfrm>
            <a:off x="3884525" y="2172635"/>
            <a:ext cx="1890770" cy="886974"/>
          </a:xfrm>
          <a:prstGeom prst="rect">
            <a:avLst/>
          </a:prstGeom>
        </p:spPr>
        <p:txBody>
          <a:bodyPr wrap="square">
            <a:spAutoFit/>
          </a:bodyPr>
          <a:lstStyle/>
          <a:p>
            <a:pPr algn="ct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115" name="TextBox 36"/>
          <p:cNvSpPr txBox="1"/>
          <p:nvPr/>
        </p:nvSpPr>
        <p:spPr>
          <a:xfrm>
            <a:off x="5887564" y="1941209"/>
            <a:ext cx="1890769" cy="307777"/>
          </a:xfrm>
          <a:prstGeom prst="rect">
            <a:avLst/>
          </a:prstGeom>
          <a:noFill/>
        </p:spPr>
        <p:txBody>
          <a:bodyPr wrap="square" rtlCol="0">
            <a:spAutoFit/>
          </a:bodyPr>
          <a:lstStyle/>
          <a:p>
            <a:pPr algn="ctr" defTabSz="913765"/>
            <a:r>
              <a:rPr lang="id-ID" sz="1400" b="1" dirty="0">
                <a:solidFill>
                  <a:srgbClr val="006AB6"/>
                </a:solidFill>
                <a:cs typeface="+mn-ea"/>
                <a:sym typeface="+mn-lt"/>
              </a:rPr>
              <a:t>SUBTITLE</a:t>
            </a:r>
            <a:endParaRPr lang="id-ID" sz="1400" b="1" dirty="0">
              <a:solidFill>
                <a:srgbClr val="006AB6"/>
              </a:solidFill>
              <a:cs typeface="+mn-ea"/>
              <a:sym typeface="+mn-lt"/>
            </a:endParaRPr>
          </a:p>
        </p:txBody>
      </p:sp>
      <p:sp>
        <p:nvSpPr>
          <p:cNvPr id="116" name="Rectangle 37"/>
          <p:cNvSpPr/>
          <p:nvPr/>
        </p:nvSpPr>
        <p:spPr>
          <a:xfrm>
            <a:off x="5887563" y="2170546"/>
            <a:ext cx="1890770" cy="886974"/>
          </a:xfrm>
          <a:prstGeom prst="rect">
            <a:avLst/>
          </a:prstGeom>
        </p:spPr>
        <p:txBody>
          <a:bodyPr wrap="square">
            <a:spAutoFit/>
          </a:bodyPr>
          <a:lstStyle/>
          <a:p>
            <a:pPr algn="ct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sp>
        <p:nvSpPr>
          <p:cNvPr id="117" name="TextBox 38"/>
          <p:cNvSpPr txBox="1"/>
          <p:nvPr/>
        </p:nvSpPr>
        <p:spPr>
          <a:xfrm>
            <a:off x="8002870" y="1945865"/>
            <a:ext cx="1890769" cy="307777"/>
          </a:xfrm>
          <a:prstGeom prst="rect">
            <a:avLst/>
          </a:prstGeom>
          <a:noFill/>
        </p:spPr>
        <p:txBody>
          <a:bodyPr wrap="square" rtlCol="0">
            <a:spAutoFit/>
          </a:bodyPr>
          <a:lstStyle/>
          <a:p>
            <a:pPr algn="ctr" defTabSz="913765"/>
            <a:r>
              <a:rPr lang="id-ID" sz="1400" b="1" dirty="0">
                <a:solidFill>
                  <a:srgbClr val="006AB6"/>
                </a:solidFill>
                <a:cs typeface="+mn-ea"/>
                <a:sym typeface="+mn-lt"/>
              </a:rPr>
              <a:t>SUBTITLE</a:t>
            </a:r>
            <a:endParaRPr lang="id-ID" sz="1400" b="1" dirty="0">
              <a:solidFill>
                <a:srgbClr val="006AB6"/>
              </a:solidFill>
              <a:cs typeface="+mn-ea"/>
              <a:sym typeface="+mn-lt"/>
            </a:endParaRPr>
          </a:p>
        </p:txBody>
      </p:sp>
      <p:sp>
        <p:nvSpPr>
          <p:cNvPr id="118" name="Rectangle 39"/>
          <p:cNvSpPr/>
          <p:nvPr/>
        </p:nvSpPr>
        <p:spPr>
          <a:xfrm>
            <a:off x="8002869" y="2175202"/>
            <a:ext cx="1890770" cy="886974"/>
          </a:xfrm>
          <a:prstGeom prst="rect">
            <a:avLst/>
          </a:prstGeom>
        </p:spPr>
        <p:txBody>
          <a:bodyPr wrap="square">
            <a:spAutoFit/>
          </a:bodyPr>
          <a:lstStyle/>
          <a:p>
            <a:pPr algn="ctr" defTabSz="913765">
              <a:lnSpc>
                <a:spcPct val="150000"/>
              </a:lnSpc>
            </a:pPr>
            <a:r>
              <a:rPr lang="id-ID" sz="1200" dirty="0">
                <a:solidFill>
                  <a:schemeClr val="bg1">
                    <a:lumMod val="75000"/>
                  </a:schemeClr>
                </a:solidFill>
                <a:cs typeface="+mn-ea"/>
                <a:sym typeface="+mn-lt"/>
              </a:rPr>
              <a:t>Geplis dipsam volorib vendian debist lignist quantium temab ium exper</a:t>
            </a:r>
            <a:endParaRPr lang="id-ID" sz="1200" dirty="0">
              <a:solidFill>
                <a:schemeClr val="bg1">
                  <a:lumMod val="75000"/>
                </a:schemeClr>
              </a:solidFill>
              <a:cs typeface="+mn-ea"/>
              <a:sym typeface="+mn-lt"/>
            </a:endParaRPr>
          </a:p>
        </p:txBody>
      </p:sp>
      <p:grpSp>
        <p:nvGrpSpPr>
          <p:cNvPr id="119" name="Group 24"/>
          <p:cNvGrpSpPr/>
          <p:nvPr/>
        </p:nvGrpSpPr>
        <p:grpSpPr>
          <a:xfrm>
            <a:off x="1768418" y="3364632"/>
            <a:ext cx="8649098" cy="1178058"/>
            <a:chOff x="3533661" y="6729263"/>
            <a:chExt cx="17298195" cy="2356116"/>
          </a:xfrm>
        </p:grpSpPr>
        <p:grpSp>
          <p:nvGrpSpPr>
            <p:cNvPr id="120" name="Group 3"/>
            <p:cNvGrpSpPr/>
            <p:nvPr/>
          </p:nvGrpSpPr>
          <p:grpSpPr>
            <a:xfrm>
              <a:off x="3533661" y="6729263"/>
              <a:ext cx="17298195" cy="2356116"/>
              <a:chOff x="2788026" y="6142809"/>
              <a:chExt cx="18690033" cy="2128654"/>
            </a:xfrm>
          </p:grpSpPr>
          <p:sp>
            <p:nvSpPr>
              <p:cNvPr id="138" name="Freeform 17"/>
              <p:cNvSpPr/>
              <p:nvPr/>
            </p:nvSpPr>
            <p:spPr>
              <a:xfrm>
                <a:off x="2788026" y="6142809"/>
                <a:ext cx="5266225" cy="2106489"/>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006AB6"/>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cs typeface="+mn-ea"/>
                  <a:sym typeface="+mn-lt"/>
                </a:endParaRPr>
              </a:p>
            </p:txBody>
          </p:sp>
          <p:sp>
            <p:nvSpPr>
              <p:cNvPr id="135" name="Freeform 14"/>
              <p:cNvSpPr/>
              <p:nvPr/>
            </p:nvSpPr>
            <p:spPr>
              <a:xfrm>
                <a:off x="7237921" y="6164974"/>
                <a:ext cx="5266223" cy="2106489"/>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006AB6"/>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cs typeface="+mn-ea"/>
                  <a:sym typeface="+mn-lt"/>
                </a:endParaRPr>
              </a:p>
            </p:txBody>
          </p:sp>
          <p:sp>
            <p:nvSpPr>
              <p:cNvPr id="132" name="Freeform 11"/>
              <p:cNvSpPr/>
              <p:nvPr/>
            </p:nvSpPr>
            <p:spPr>
              <a:xfrm>
                <a:off x="11737849" y="6142811"/>
                <a:ext cx="5266225" cy="2106489"/>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006AB6"/>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cs typeface="+mn-ea"/>
                  <a:sym typeface="+mn-lt"/>
                </a:endParaRPr>
              </a:p>
            </p:txBody>
          </p:sp>
          <p:sp>
            <p:nvSpPr>
              <p:cNvPr id="129" name="Freeform 8"/>
              <p:cNvSpPr/>
              <p:nvPr/>
            </p:nvSpPr>
            <p:spPr>
              <a:xfrm>
                <a:off x="16211834" y="6142811"/>
                <a:ext cx="5266225" cy="2106489"/>
              </a:xfrm>
              <a:custGeom>
                <a:avLst/>
                <a:gdLst>
                  <a:gd name="connsiteX0" fmla="*/ 0 w 5800801"/>
                  <a:gd name="connsiteY0" fmla="*/ 0 h 2320320"/>
                  <a:gd name="connsiteX1" fmla="*/ 4640641 w 5800801"/>
                  <a:gd name="connsiteY1" fmla="*/ 0 h 2320320"/>
                  <a:gd name="connsiteX2" fmla="*/ 5800801 w 5800801"/>
                  <a:gd name="connsiteY2" fmla="*/ 1160160 h 2320320"/>
                  <a:gd name="connsiteX3" fmla="*/ 4640641 w 5800801"/>
                  <a:gd name="connsiteY3" fmla="*/ 2320320 h 2320320"/>
                  <a:gd name="connsiteX4" fmla="*/ 0 w 5800801"/>
                  <a:gd name="connsiteY4" fmla="*/ 2320320 h 2320320"/>
                  <a:gd name="connsiteX5" fmla="*/ 1160160 w 5800801"/>
                  <a:gd name="connsiteY5" fmla="*/ 1160160 h 2320320"/>
                  <a:gd name="connsiteX6" fmla="*/ 0 w 5800801"/>
                  <a:gd name="connsiteY6" fmla="*/ 0 h 232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00801" h="2320320">
                    <a:moveTo>
                      <a:pt x="0" y="0"/>
                    </a:moveTo>
                    <a:lnTo>
                      <a:pt x="4640641" y="0"/>
                    </a:lnTo>
                    <a:lnTo>
                      <a:pt x="5800801" y="1160160"/>
                    </a:lnTo>
                    <a:lnTo>
                      <a:pt x="4640641" y="2320320"/>
                    </a:lnTo>
                    <a:lnTo>
                      <a:pt x="0" y="2320320"/>
                    </a:lnTo>
                    <a:lnTo>
                      <a:pt x="1160160" y="1160160"/>
                    </a:lnTo>
                    <a:lnTo>
                      <a:pt x="0" y="0"/>
                    </a:lnTo>
                    <a:close/>
                  </a:path>
                </a:pathLst>
              </a:custGeom>
              <a:solidFill>
                <a:srgbClr val="006AB6"/>
              </a:solidFill>
              <a:effectLst>
                <a:innerShdw blurRad="63500" dist="50800" dir="13500000">
                  <a:prstClr val="black">
                    <a:alpha val="50000"/>
                  </a:prstClr>
                </a:inn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0097" tIns="43339" rIns="623419" bIns="43339" numCol="1" spcCol="1270" anchor="ctr" anchorCtr="0">
                <a:noAutofit/>
              </a:bodyPr>
              <a:lstStyle/>
              <a:p>
                <a:pPr algn="ctr" defTabSz="1444625">
                  <a:lnSpc>
                    <a:spcPct val="90000"/>
                  </a:lnSpc>
                  <a:spcBef>
                    <a:spcPct val="0"/>
                  </a:spcBef>
                  <a:spcAft>
                    <a:spcPct val="35000"/>
                  </a:spcAft>
                </a:pPr>
                <a:endParaRPr lang="en-AU" sz="3250">
                  <a:solidFill>
                    <a:prstClr val="white"/>
                  </a:solidFill>
                  <a:cs typeface="+mn-ea"/>
                  <a:sym typeface="+mn-lt"/>
                </a:endParaRPr>
              </a:p>
            </p:txBody>
          </p:sp>
        </p:grpSp>
        <p:sp>
          <p:nvSpPr>
            <p:cNvPr id="121" name="Freeform 42"/>
            <p:cNvSpPr>
              <a:spLocks noEditPoints="1"/>
            </p:cNvSpPr>
            <p:nvPr/>
          </p:nvSpPr>
          <p:spPr bwMode="auto">
            <a:xfrm>
              <a:off x="9874753" y="7452945"/>
              <a:ext cx="795911" cy="9637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cs typeface="+mn-ea"/>
                <a:sym typeface="+mn-lt"/>
              </a:endParaRPr>
            </a:p>
          </p:txBody>
        </p:sp>
        <p:sp>
          <p:nvSpPr>
            <p:cNvPr id="122" name="Freeform 43"/>
            <p:cNvSpPr>
              <a:spLocks noEditPoints="1"/>
            </p:cNvSpPr>
            <p:nvPr/>
          </p:nvSpPr>
          <p:spPr bwMode="auto">
            <a:xfrm>
              <a:off x="5745516" y="7426152"/>
              <a:ext cx="695221" cy="1097974"/>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cs typeface="+mn-ea"/>
                <a:sym typeface="+mn-lt"/>
              </a:endParaRPr>
            </a:p>
          </p:txBody>
        </p:sp>
        <p:sp>
          <p:nvSpPr>
            <p:cNvPr id="123" name="Freeform 44"/>
            <p:cNvSpPr>
              <a:spLocks noEditPoints="1"/>
            </p:cNvSpPr>
            <p:nvPr/>
          </p:nvSpPr>
          <p:spPr bwMode="auto">
            <a:xfrm>
              <a:off x="17893332" y="7519647"/>
              <a:ext cx="1126740" cy="91098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45720" tIns="22860" rIns="45720" bIns="2286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900">
                <a:solidFill>
                  <a:prstClr val="black"/>
                </a:solidFill>
                <a:cs typeface="+mn-ea"/>
                <a:sym typeface="+mn-lt"/>
              </a:endParaRPr>
            </a:p>
          </p:txBody>
        </p:sp>
        <p:sp>
          <p:nvSpPr>
            <p:cNvPr id="124" name="Freeform 253"/>
            <p:cNvSpPr>
              <a:spLocks noEditPoints="1"/>
            </p:cNvSpPr>
            <p:nvPr/>
          </p:nvSpPr>
          <p:spPr bwMode="auto">
            <a:xfrm>
              <a:off x="13928363" y="7426152"/>
              <a:ext cx="826737" cy="1045740"/>
            </a:xfrm>
            <a:custGeom>
              <a:avLst/>
              <a:gdLst>
                <a:gd name="T0" fmla="*/ 422 w 604"/>
                <a:gd name="T1" fmla="*/ 702 h 764"/>
                <a:gd name="T2" fmla="*/ 484 w 604"/>
                <a:gd name="T3" fmla="*/ 676 h 764"/>
                <a:gd name="T4" fmla="*/ 512 w 604"/>
                <a:gd name="T5" fmla="*/ 652 h 764"/>
                <a:gd name="T6" fmla="*/ 524 w 604"/>
                <a:gd name="T7" fmla="*/ 622 h 764"/>
                <a:gd name="T8" fmla="*/ 522 w 604"/>
                <a:gd name="T9" fmla="*/ 596 h 764"/>
                <a:gd name="T10" fmla="*/ 494 w 604"/>
                <a:gd name="T11" fmla="*/ 538 h 764"/>
                <a:gd name="T12" fmla="*/ 436 w 604"/>
                <a:gd name="T13" fmla="*/ 462 h 764"/>
                <a:gd name="T14" fmla="*/ 442 w 604"/>
                <a:gd name="T15" fmla="*/ 462 h 764"/>
                <a:gd name="T16" fmla="*/ 518 w 604"/>
                <a:gd name="T17" fmla="*/ 538 h 764"/>
                <a:gd name="T18" fmla="*/ 550 w 604"/>
                <a:gd name="T19" fmla="*/ 584 h 764"/>
                <a:gd name="T20" fmla="*/ 562 w 604"/>
                <a:gd name="T21" fmla="*/ 630 h 764"/>
                <a:gd name="T22" fmla="*/ 556 w 604"/>
                <a:gd name="T23" fmla="*/ 654 h 764"/>
                <a:gd name="T24" fmla="*/ 524 w 604"/>
                <a:gd name="T25" fmla="*/ 680 h 764"/>
                <a:gd name="T26" fmla="*/ 454 w 604"/>
                <a:gd name="T27" fmla="*/ 702 h 764"/>
                <a:gd name="T28" fmla="*/ 300 w 604"/>
                <a:gd name="T29" fmla="*/ 0 h 764"/>
                <a:gd name="T30" fmla="*/ 258 w 604"/>
                <a:gd name="T31" fmla="*/ 4 h 764"/>
                <a:gd name="T32" fmla="*/ 210 w 604"/>
                <a:gd name="T33" fmla="*/ 18 h 764"/>
                <a:gd name="T34" fmla="*/ 192 w 604"/>
                <a:gd name="T35" fmla="*/ 42 h 764"/>
                <a:gd name="T36" fmla="*/ 190 w 604"/>
                <a:gd name="T37" fmla="*/ 44 h 764"/>
                <a:gd name="T38" fmla="*/ 192 w 604"/>
                <a:gd name="T39" fmla="*/ 124 h 764"/>
                <a:gd name="T40" fmla="*/ 210 w 604"/>
                <a:gd name="T41" fmla="*/ 142 h 764"/>
                <a:gd name="T42" fmla="*/ 224 w 604"/>
                <a:gd name="T43" fmla="*/ 326 h 764"/>
                <a:gd name="T44" fmla="*/ 220 w 604"/>
                <a:gd name="T45" fmla="*/ 348 h 764"/>
                <a:gd name="T46" fmla="*/ 204 w 604"/>
                <a:gd name="T47" fmla="*/ 368 h 764"/>
                <a:gd name="T48" fmla="*/ 176 w 604"/>
                <a:gd name="T49" fmla="*/ 388 h 764"/>
                <a:gd name="T50" fmla="*/ 78 w 604"/>
                <a:gd name="T51" fmla="*/ 492 h 764"/>
                <a:gd name="T52" fmla="*/ 24 w 604"/>
                <a:gd name="T53" fmla="*/ 572 h 764"/>
                <a:gd name="T54" fmla="*/ 2 w 604"/>
                <a:gd name="T55" fmla="*/ 636 h 764"/>
                <a:gd name="T56" fmla="*/ 2 w 604"/>
                <a:gd name="T57" fmla="*/ 668 h 764"/>
                <a:gd name="T58" fmla="*/ 16 w 604"/>
                <a:gd name="T59" fmla="*/ 696 h 764"/>
                <a:gd name="T60" fmla="*/ 40 w 604"/>
                <a:gd name="T61" fmla="*/ 712 h 764"/>
                <a:gd name="T62" fmla="*/ 126 w 604"/>
                <a:gd name="T63" fmla="*/ 746 h 764"/>
                <a:gd name="T64" fmla="*/ 230 w 604"/>
                <a:gd name="T65" fmla="*/ 762 h 764"/>
                <a:gd name="T66" fmla="*/ 302 w 604"/>
                <a:gd name="T67" fmla="*/ 764 h 764"/>
                <a:gd name="T68" fmla="*/ 324 w 604"/>
                <a:gd name="T69" fmla="*/ 764 h 764"/>
                <a:gd name="T70" fmla="*/ 442 w 604"/>
                <a:gd name="T71" fmla="*/ 754 h 764"/>
                <a:gd name="T72" fmla="*/ 548 w 604"/>
                <a:gd name="T73" fmla="*/ 720 h 764"/>
                <a:gd name="T74" fmla="*/ 580 w 604"/>
                <a:gd name="T75" fmla="*/ 702 h 764"/>
                <a:gd name="T76" fmla="*/ 600 w 604"/>
                <a:gd name="T77" fmla="*/ 678 h 764"/>
                <a:gd name="T78" fmla="*/ 604 w 604"/>
                <a:gd name="T79" fmla="*/ 648 h 764"/>
                <a:gd name="T80" fmla="*/ 594 w 604"/>
                <a:gd name="T81" fmla="*/ 598 h 764"/>
                <a:gd name="T82" fmla="*/ 548 w 604"/>
                <a:gd name="T83" fmla="*/ 518 h 764"/>
                <a:gd name="T84" fmla="*/ 466 w 604"/>
                <a:gd name="T85" fmla="*/ 422 h 764"/>
                <a:gd name="T86" fmla="*/ 408 w 604"/>
                <a:gd name="T87" fmla="*/ 370 h 764"/>
                <a:gd name="T88" fmla="*/ 400 w 604"/>
                <a:gd name="T89" fmla="*/ 362 h 764"/>
                <a:gd name="T90" fmla="*/ 392 w 604"/>
                <a:gd name="T91" fmla="*/ 338 h 764"/>
                <a:gd name="T92" fmla="*/ 392 w 604"/>
                <a:gd name="T93" fmla="*/ 146 h 764"/>
                <a:gd name="T94" fmla="*/ 404 w 604"/>
                <a:gd name="T95" fmla="*/ 136 h 764"/>
                <a:gd name="T96" fmla="*/ 414 w 604"/>
                <a:gd name="T97" fmla="*/ 124 h 764"/>
                <a:gd name="T98" fmla="*/ 410 w 604"/>
                <a:gd name="T99" fmla="*/ 44 h 764"/>
                <a:gd name="T100" fmla="*/ 408 w 604"/>
                <a:gd name="T101" fmla="*/ 34 h 764"/>
                <a:gd name="T102" fmla="*/ 378 w 604"/>
                <a:gd name="T103" fmla="*/ 12 h 764"/>
                <a:gd name="T104" fmla="*/ 322 w 604"/>
                <a:gd name="T105" fmla="*/ 0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4" h="764">
                  <a:moveTo>
                    <a:pt x="402" y="706"/>
                  </a:moveTo>
                  <a:lnTo>
                    <a:pt x="402" y="706"/>
                  </a:lnTo>
                  <a:lnTo>
                    <a:pt x="422" y="702"/>
                  </a:lnTo>
                  <a:lnTo>
                    <a:pt x="440" y="696"/>
                  </a:lnTo>
                  <a:lnTo>
                    <a:pt x="462" y="686"/>
                  </a:lnTo>
                  <a:lnTo>
                    <a:pt x="484" y="676"/>
                  </a:lnTo>
                  <a:lnTo>
                    <a:pt x="494" y="668"/>
                  </a:lnTo>
                  <a:lnTo>
                    <a:pt x="504" y="660"/>
                  </a:lnTo>
                  <a:lnTo>
                    <a:pt x="512" y="652"/>
                  </a:lnTo>
                  <a:lnTo>
                    <a:pt x="518" y="642"/>
                  </a:lnTo>
                  <a:lnTo>
                    <a:pt x="522" y="632"/>
                  </a:lnTo>
                  <a:lnTo>
                    <a:pt x="524" y="622"/>
                  </a:lnTo>
                  <a:lnTo>
                    <a:pt x="524" y="622"/>
                  </a:lnTo>
                  <a:lnTo>
                    <a:pt x="524" y="610"/>
                  </a:lnTo>
                  <a:lnTo>
                    <a:pt x="522" y="596"/>
                  </a:lnTo>
                  <a:lnTo>
                    <a:pt x="518" y="582"/>
                  </a:lnTo>
                  <a:lnTo>
                    <a:pt x="510" y="568"/>
                  </a:lnTo>
                  <a:lnTo>
                    <a:pt x="494" y="538"/>
                  </a:lnTo>
                  <a:lnTo>
                    <a:pt x="474" y="510"/>
                  </a:lnTo>
                  <a:lnTo>
                    <a:pt x="454" y="484"/>
                  </a:lnTo>
                  <a:lnTo>
                    <a:pt x="436" y="462"/>
                  </a:lnTo>
                  <a:lnTo>
                    <a:pt x="420" y="444"/>
                  </a:lnTo>
                  <a:lnTo>
                    <a:pt x="420" y="444"/>
                  </a:lnTo>
                  <a:lnTo>
                    <a:pt x="442" y="462"/>
                  </a:lnTo>
                  <a:lnTo>
                    <a:pt x="466" y="482"/>
                  </a:lnTo>
                  <a:lnTo>
                    <a:pt x="492" y="508"/>
                  </a:lnTo>
                  <a:lnTo>
                    <a:pt x="518" y="538"/>
                  </a:lnTo>
                  <a:lnTo>
                    <a:pt x="530" y="552"/>
                  </a:lnTo>
                  <a:lnTo>
                    <a:pt x="540" y="568"/>
                  </a:lnTo>
                  <a:lnTo>
                    <a:pt x="550" y="584"/>
                  </a:lnTo>
                  <a:lnTo>
                    <a:pt x="556" y="600"/>
                  </a:lnTo>
                  <a:lnTo>
                    <a:pt x="562" y="616"/>
                  </a:lnTo>
                  <a:lnTo>
                    <a:pt x="562" y="630"/>
                  </a:lnTo>
                  <a:lnTo>
                    <a:pt x="562" y="630"/>
                  </a:lnTo>
                  <a:lnTo>
                    <a:pt x="560" y="644"/>
                  </a:lnTo>
                  <a:lnTo>
                    <a:pt x="556" y="654"/>
                  </a:lnTo>
                  <a:lnTo>
                    <a:pt x="548" y="664"/>
                  </a:lnTo>
                  <a:lnTo>
                    <a:pt x="538" y="674"/>
                  </a:lnTo>
                  <a:lnTo>
                    <a:pt x="524" y="680"/>
                  </a:lnTo>
                  <a:lnTo>
                    <a:pt x="512" y="688"/>
                  </a:lnTo>
                  <a:lnTo>
                    <a:pt x="482" y="696"/>
                  </a:lnTo>
                  <a:lnTo>
                    <a:pt x="454" y="702"/>
                  </a:lnTo>
                  <a:lnTo>
                    <a:pt x="428" y="704"/>
                  </a:lnTo>
                  <a:lnTo>
                    <a:pt x="402" y="706"/>
                  </a:lnTo>
                  <a:close/>
                  <a:moveTo>
                    <a:pt x="300" y="0"/>
                  </a:moveTo>
                  <a:lnTo>
                    <a:pt x="300" y="0"/>
                  </a:lnTo>
                  <a:lnTo>
                    <a:pt x="278" y="0"/>
                  </a:lnTo>
                  <a:lnTo>
                    <a:pt x="258" y="4"/>
                  </a:lnTo>
                  <a:lnTo>
                    <a:pt x="240" y="8"/>
                  </a:lnTo>
                  <a:lnTo>
                    <a:pt x="224" y="12"/>
                  </a:lnTo>
                  <a:lnTo>
                    <a:pt x="210" y="18"/>
                  </a:lnTo>
                  <a:lnTo>
                    <a:pt x="200" y="26"/>
                  </a:lnTo>
                  <a:lnTo>
                    <a:pt x="194" y="34"/>
                  </a:lnTo>
                  <a:lnTo>
                    <a:pt x="192" y="42"/>
                  </a:lnTo>
                  <a:lnTo>
                    <a:pt x="192" y="42"/>
                  </a:lnTo>
                  <a:lnTo>
                    <a:pt x="192" y="44"/>
                  </a:lnTo>
                  <a:lnTo>
                    <a:pt x="190" y="44"/>
                  </a:lnTo>
                  <a:lnTo>
                    <a:pt x="190" y="124"/>
                  </a:lnTo>
                  <a:lnTo>
                    <a:pt x="192" y="124"/>
                  </a:lnTo>
                  <a:lnTo>
                    <a:pt x="192" y="124"/>
                  </a:lnTo>
                  <a:lnTo>
                    <a:pt x="194" y="130"/>
                  </a:lnTo>
                  <a:lnTo>
                    <a:pt x="200" y="136"/>
                  </a:lnTo>
                  <a:lnTo>
                    <a:pt x="210" y="142"/>
                  </a:lnTo>
                  <a:lnTo>
                    <a:pt x="224" y="148"/>
                  </a:lnTo>
                  <a:lnTo>
                    <a:pt x="224" y="148"/>
                  </a:lnTo>
                  <a:lnTo>
                    <a:pt x="224" y="326"/>
                  </a:lnTo>
                  <a:lnTo>
                    <a:pt x="224" y="326"/>
                  </a:lnTo>
                  <a:lnTo>
                    <a:pt x="222" y="338"/>
                  </a:lnTo>
                  <a:lnTo>
                    <a:pt x="220" y="348"/>
                  </a:lnTo>
                  <a:lnTo>
                    <a:pt x="216" y="356"/>
                  </a:lnTo>
                  <a:lnTo>
                    <a:pt x="212" y="362"/>
                  </a:lnTo>
                  <a:lnTo>
                    <a:pt x="204" y="368"/>
                  </a:lnTo>
                  <a:lnTo>
                    <a:pt x="200" y="370"/>
                  </a:lnTo>
                  <a:lnTo>
                    <a:pt x="200" y="370"/>
                  </a:lnTo>
                  <a:lnTo>
                    <a:pt x="176" y="388"/>
                  </a:lnTo>
                  <a:lnTo>
                    <a:pt x="140" y="422"/>
                  </a:lnTo>
                  <a:lnTo>
                    <a:pt x="100" y="468"/>
                  </a:lnTo>
                  <a:lnTo>
                    <a:pt x="78" y="492"/>
                  </a:lnTo>
                  <a:lnTo>
                    <a:pt x="58" y="518"/>
                  </a:lnTo>
                  <a:lnTo>
                    <a:pt x="40" y="546"/>
                  </a:lnTo>
                  <a:lnTo>
                    <a:pt x="24" y="572"/>
                  </a:lnTo>
                  <a:lnTo>
                    <a:pt x="12" y="598"/>
                  </a:lnTo>
                  <a:lnTo>
                    <a:pt x="4" y="624"/>
                  </a:lnTo>
                  <a:lnTo>
                    <a:pt x="2" y="636"/>
                  </a:lnTo>
                  <a:lnTo>
                    <a:pt x="0" y="648"/>
                  </a:lnTo>
                  <a:lnTo>
                    <a:pt x="0" y="658"/>
                  </a:lnTo>
                  <a:lnTo>
                    <a:pt x="2" y="668"/>
                  </a:lnTo>
                  <a:lnTo>
                    <a:pt x="6" y="678"/>
                  </a:lnTo>
                  <a:lnTo>
                    <a:pt x="10" y="688"/>
                  </a:lnTo>
                  <a:lnTo>
                    <a:pt x="16" y="696"/>
                  </a:lnTo>
                  <a:lnTo>
                    <a:pt x="26" y="702"/>
                  </a:lnTo>
                  <a:lnTo>
                    <a:pt x="26" y="702"/>
                  </a:lnTo>
                  <a:lnTo>
                    <a:pt x="40" y="712"/>
                  </a:lnTo>
                  <a:lnTo>
                    <a:pt x="56" y="720"/>
                  </a:lnTo>
                  <a:lnTo>
                    <a:pt x="90" y="736"/>
                  </a:lnTo>
                  <a:lnTo>
                    <a:pt x="126" y="746"/>
                  </a:lnTo>
                  <a:lnTo>
                    <a:pt x="162" y="754"/>
                  </a:lnTo>
                  <a:lnTo>
                    <a:pt x="196" y="758"/>
                  </a:lnTo>
                  <a:lnTo>
                    <a:pt x="230" y="762"/>
                  </a:lnTo>
                  <a:lnTo>
                    <a:pt x="282" y="764"/>
                  </a:lnTo>
                  <a:lnTo>
                    <a:pt x="282" y="764"/>
                  </a:lnTo>
                  <a:lnTo>
                    <a:pt x="302" y="764"/>
                  </a:lnTo>
                  <a:lnTo>
                    <a:pt x="302" y="764"/>
                  </a:lnTo>
                  <a:lnTo>
                    <a:pt x="324" y="764"/>
                  </a:lnTo>
                  <a:lnTo>
                    <a:pt x="324" y="764"/>
                  </a:lnTo>
                  <a:lnTo>
                    <a:pt x="376" y="762"/>
                  </a:lnTo>
                  <a:lnTo>
                    <a:pt x="408" y="758"/>
                  </a:lnTo>
                  <a:lnTo>
                    <a:pt x="442" y="754"/>
                  </a:lnTo>
                  <a:lnTo>
                    <a:pt x="478" y="746"/>
                  </a:lnTo>
                  <a:lnTo>
                    <a:pt x="514" y="736"/>
                  </a:lnTo>
                  <a:lnTo>
                    <a:pt x="548" y="720"/>
                  </a:lnTo>
                  <a:lnTo>
                    <a:pt x="564" y="712"/>
                  </a:lnTo>
                  <a:lnTo>
                    <a:pt x="580" y="702"/>
                  </a:lnTo>
                  <a:lnTo>
                    <a:pt x="580" y="702"/>
                  </a:lnTo>
                  <a:lnTo>
                    <a:pt x="588" y="696"/>
                  </a:lnTo>
                  <a:lnTo>
                    <a:pt x="594" y="688"/>
                  </a:lnTo>
                  <a:lnTo>
                    <a:pt x="600" y="678"/>
                  </a:lnTo>
                  <a:lnTo>
                    <a:pt x="602" y="668"/>
                  </a:lnTo>
                  <a:lnTo>
                    <a:pt x="604" y="658"/>
                  </a:lnTo>
                  <a:lnTo>
                    <a:pt x="604" y="648"/>
                  </a:lnTo>
                  <a:lnTo>
                    <a:pt x="604" y="636"/>
                  </a:lnTo>
                  <a:lnTo>
                    <a:pt x="602" y="624"/>
                  </a:lnTo>
                  <a:lnTo>
                    <a:pt x="594" y="598"/>
                  </a:lnTo>
                  <a:lnTo>
                    <a:pt x="580" y="572"/>
                  </a:lnTo>
                  <a:lnTo>
                    <a:pt x="566" y="546"/>
                  </a:lnTo>
                  <a:lnTo>
                    <a:pt x="548" y="518"/>
                  </a:lnTo>
                  <a:lnTo>
                    <a:pt x="528" y="492"/>
                  </a:lnTo>
                  <a:lnTo>
                    <a:pt x="508" y="468"/>
                  </a:lnTo>
                  <a:lnTo>
                    <a:pt x="466" y="422"/>
                  </a:lnTo>
                  <a:lnTo>
                    <a:pt x="432" y="388"/>
                  </a:lnTo>
                  <a:lnTo>
                    <a:pt x="418" y="378"/>
                  </a:lnTo>
                  <a:lnTo>
                    <a:pt x="408" y="370"/>
                  </a:lnTo>
                  <a:lnTo>
                    <a:pt x="408" y="370"/>
                  </a:lnTo>
                  <a:lnTo>
                    <a:pt x="406" y="368"/>
                  </a:lnTo>
                  <a:lnTo>
                    <a:pt x="400" y="362"/>
                  </a:lnTo>
                  <a:lnTo>
                    <a:pt x="396" y="356"/>
                  </a:lnTo>
                  <a:lnTo>
                    <a:pt x="394" y="348"/>
                  </a:lnTo>
                  <a:lnTo>
                    <a:pt x="392" y="338"/>
                  </a:lnTo>
                  <a:lnTo>
                    <a:pt x="392" y="326"/>
                  </a:lnTo>
                  <a:lnTo>
                    <a:pt x="392" y="326"/>
                  </a:lnTo>
                  <a:lnTo>
                    <a:pt x="392" y="146"/>
                  </a:lnTo>
                  <a:lnTo>
                    <a:pt x="392" y="146"/>
                  </a:lnTo>
                  <a:lnTo>
                    <a:pt x="398" y="142"/>
                  </a:lnTo>
                  <a:lnTo>
                    <a:pt x="404" y="136"/>
                  </a:lnTo>
                  <a:lnTo>
                    <a:pt x="408" y="130"/>
                  </a:lnTo>
                  <a:lnTo>
                    <a:pt x="410" y="124"/>
                  </a:lnTo>
                  <a:lnTo>
                    <a:pt x="414" y="124"/>
                  </a:lnTo>
                  <a:lnTo>
                    <a:pt x="414" y="44"/>
                  </a:lnTo>
                  <a:lnTo>
                    <a:pt x="410" y="44"/>
                  </a:lnTo>
                  <a:lnTo>
                    <a:pt x="410" y="44"/>
                  </a:lnTo>
                  <a:lnTo>
                    <a:pt x="410" y="42"/>
                  </a:lnTo>
                  <a:lnTo>
                    <a:pt x="410" y="42"/>
                  </a:lnTo>
                  <a:lnTo>
                    <a:pt x="408" y="34"/>
                  </a:lnTo>
                  <a:lnTo>
                    <a:pt x="402" y="26"/>
                  </a:lnTo>
                  <a:lnTo>
                    <a:pt x="392" y="18"/>
                  </a:lnTo>
                  <a:lnTo>
                    <a:pt x="378" y="12"/>
                  </a:lnTo>
                  <a:lnTo>
                    <a:pt x="362" y="8"/>
                  </a:lnTo>
                  <a:lnTo>
                    <a:pt x="344" y="4"/>
                  </a:lnTo>
                  <a:lnTo>
                    <a:pt x="322" y="0"/>
                  </a:lnTo>
                  <a:lnTo>
                    <a:pt x="300" y="0"/>
                  </a:lnTo>
                  <a:close/>
                </a:path>
              </a:pathLst>
            </a:custGeom>
            <a:solidFill>
              <a:schemeClr val="bg1"/>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grpSp>
      <p:sp>
        <p:nvSpPr>
          <p:cNvPr id="27" name="文本框 26"/>
          <p:cNvSpPr txBox="1"/>
          <p:nvPr/>
        </p:nvSpPr>
        <p:spPr>
          <a:xfrm>
            <a:off x="623492" y="107058"/>
            <a:ext cx="1210588" cy="400110"/>
          </a:xfrm>
          <a:prstGeom prst="rect">
            <a:avLst/>
          </a:prstGeom>
          <a:noFill/>
        </p:spPr>
        <p:txBody>
          <a:bodyPr wrap="none" rtlCol="0">
            <a:spAutoFit/>
          </a:bodyPr>
          <a:lstStyle/>
          <a:p>
            <a:r>
              <a:rPr lang="zh-CN" altLang="en-US" sz="2000" b="1" dirty="0">
                <a:solidFill>
                  <a:schemeClr val="bg1">
                    <a:lumMod val="95000"/>
                  </a:schemeClr>
                </a:solidFill>
                <a:cs typeface="+mn-ea"/>
                <a:sym typeface="+mn-lt"/>
              </a:rPr>
              <a:t>数据分析</a:t>
            </a:r>
            <a:endParaRPr lang="zh-CN" altLang="en-US" sz="2000" b="1" dirty="0">
              <a:solidFill>
                <a:schemeClr val="bg1">
                  <a:lumMod val="95000"/>
                </a:schemeClr>
              </a:solidFill>
              <a:cs typeface="+mn-ea"/>
              <a:sym typeface="+mn-lt"/>
            </a:endParaRPr>
          </a:p>
        </p:txBody>
      </p:sp>
      <p:sp>
        <p:nvSpPr>
          <p:cNvPr id="28" name="文本框 27"/>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500"/>
                                        <p:tgtEl>
                                          <p:spTgt spid="1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12"/>
                                        </p:tgtEl>
                                        <p:attrNameLst>
                                          <p:attrName>style.visibility</p:attrName>
                                        </p:attrNameLst>
                                      </p:cBhvr>
                                      <p:to>
                                        <p:strVal val="visible"/>
                                      </p:to>
                                    </p:set>
                                    <p:animEffect transition="in" filter="fade">
                                      <p:cBhvr>
                                        <p:cTn id="14" dur="500"/>
                                        <p:tgtEl>
                                          <p:spTgt spid="112"/>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13"/>
                                        </p:tgtEl>
                                        <p:attrNameLst>
                                          <p:attrName>style.visibility</p:attrName>
                                        </p:attrNameLst>
                                      </p:cBhvr>
                                      <p:to>
                                        <p:strVal val="visible"/>
                                      </p:to>
                                    </p:set>
                                    <p:animEffect transition="in" filter="fade">
                                      <p:cBhvr>
                                        <p:cTn id="18" dur="500"/>
                                        <p:tgtEl>
                                          <p:spTgt spid="1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15"/>
                                        </p:tgtEl>
                                        <p:attrNameLst>
                                          <p:attrName>style.visibility</p:attrName>
                                        </p:attrNameLst>
                                      </p:cBhvr>
                                      <p:to>
                                        <p:strVal val="visible"/>
                                      </p:to>
                                    </p:set>
                                    <p:animEffect transition="in" filter="fade">
                                      <p:cBhvr>
                                        <p:cTn id="25" dur="500"/>
                                        <p:tgtEl>
                                          <p:spTgt spid="1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6"/>
                                        </p:tgtEl>
                                        <p:attrNameLst>
                                          <p:attrName>style.visibility</p:attrName>
                                        </p:attrNameLst>
                                      </p:cBhvr>
                                      <p:to>
                                        <p:strVal val="visible"/>
                                      </p:to>
                                    </p:set>
                                    <p:animEffect transition="in" filter="fade">
                                      <p:cBhvr>
                                        <p:cTn id="28" dur="500"/>
                                        <p:tgtEl>
                                          <p:spTgt spid="116"/>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fade">
                                      <p:cBhvr>
                                        <p:cTn id="32" dur="500"/>
                                        <p:tgtEl>
                                          <p:spTgt spid="11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8"/>
                                        </p:tgtEl>
                                        <p:attrNameLst>
                                          <p:attrName>style.visibility</p:attrName>
                                        </p:attrNameLst>
                                      </p:cBhvr>
                                      <p:to>
                                        <p:strVal val="visible"/>
                                      </p:to>
                                    </p:set>
                                    <p:animEffect transition="in" filter="fade">
                                      <p:cBhvr>
                                        <p:cTn id="35" dur="500"/>
                                        <p:tgtEl>
                                          <p:spTgt spid="118"/>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fade">
                                      <p:cBhvr>
                                        <p:cTn id="39" dur="500"/>
                                        <p:tgtEl>
                                          <p:spTgt spid="11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9"/>
                                        </p:tgtEl>
                                        <p:attrNameLst>
                                          <p:attrName>style.visibility</p:attrName>
                                        </p:attrNameLst>
                                      </p:cBhvr>
                                      <p:to>
                                        <p:strVal val="visible"/>
                                      </p:to>
                                    </p:set>
                                    <p:animEffect transition="in" filter="fade">
                                      <p:cBhvr>
                                        <p:cTn id="4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P spid="111" grpId="0"/>
      <p:bldP spid="112" grpId="0"/>
      <p:bldP spid="113" grpId="0"/>
      <p:bldP spid="114" grpId="0"/>
      <p:bldP spid="115" grpId="0"/>
      <p:bldP spid="116" grpId="0"/>
      <p:bldP spid="117" grpId="0"/>
      <p:bldP spid="1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646331"/>
            </a:xfrm>
            <a:prstGeom prst="rect">
              <a:avLst/>
            </a:prstGeom>
            <a:noFill/>
          </p:spPr>
          <p:txBody>
            <a:bodyPr wrap="square" rtlCol="0">
              <a:spAutoFit/>
            </a:bodyPr>
            <a:lstStyle/>
            <a:p>
              <a:r>
                <a:rPr lang="zh-CN" altLang="en-US" sz="3600" dirty="0">
                  <a:solidFill>
                    <a:schemeClr val="bg1">
                      <a:lumMod val="95000"/>
                    </a:schemeClr>
                  </a:solidFill>
                  <a:cs typeface="+mn-ea"/>
                  <a:sym typeface="+mn-lt"/>
                </a:rPr>
                <a:t>定价策略</a:t>
              </a:r>
              <a:endParaRPr lang="zh-CN" altLang="en-US" sz="3600"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7" name="Group 344"/>
          <p:cNvGrpSpPr/>
          <p:nvPr/>
        </p:nvGrpSpPr>
        <p:grpSpPr>
          <a:xfrm>
            <a:off x="1496795" y="2992881"/>
            <a:ext cx="1608425" cy="2594672"/>
            <a:chOff x="2990414" y="4671312"/>
            <a:chExt cx="3216850" cy="5189343"/>
          </a:xfrm>
        </p:grpSpPr>
        <p:grpSp>
          <p:nvGrpSpPr>
            <p:cNvPr id="28" name="Group 153"/>
            <p:cNvGrpSpPr/>
            <p:nvPr/>
          </p:nvGrpSpPr>
          <p:grpSpPr>
            <a:xfrm>
              <a:off x="2990414" y="4671312"/>
              <a:ext cx="3216850" cy="4182423"/>
              <a:chOff x="812801" y="1865503"/>
              <a:chExt cx="2288820" cy="2975835"/>
            </a:xfrm>
            <a:solidFill>
              <a:schemeClr val="bg1">
                <a:lumMod val="85000"/>
              </a:schemeClr>
            </a:solidFill>
          </p:grpSpPr>
          <p:grpSp>
            <p:nvGrpSpPr>
              <p:cNvPr id="30" name="Group 246"/>
              <p:cNvGrpSpPr/>
              <p:nvPr/>
            </p:nvGrpSpPr>
            <p:grpSpPr>
              <a:xfrm>
                <a:off x="1771513" y="1865503"/>
                <a:ext cx="327220" cy="720647"/>
                <a:chOff x="6588125" y="1557338"/>
                <a:chExt cx="815975" cy="1797051"/>
              </a:xfrm>
              <a:grpFill/>
            </p:grpSpPr>
            <p:sp>
              <p:nvSpPr>
                <p:cNvPr id="75" name="Oval 289"/>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1" name="Group 247"/>
              <p:cNvGrpSpPr/>
              <p:nvPr/>
            </p:nvGrpSpPr>
            <p:grpSpPr>
              <a:xfrm>
                <a:off x="1533420" y="2458735"/>
                <a:ext cx="327220" cy="720647"/>
                <a:chOff x="6588125" y="1557338"/>
                <a:chExt cx="815975" cy="1797051"/>
              </a:xfrm>
              <a:grpFill/>
            </p:grpSpPr>
            <p:sp>
              <p:nvSpPr>
                <p:cNvPr id="73" name="Oval 287"/>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2" name="Group 248"/>
              <p:cNvGrpSpPr/>
              <p:nvPr/>
            </p:nvGrpSpPr>
            <p:grpSpPr>
              <a:xfrm>
                <a:off x="2039260" y="2458735"/>
                <a:ext cx="327220" cy="720647"/>
                <a:chOff x="6588125" y="1557338"/>
                <a:chExt cx="815975" cy="1797051"/>
              </a:xfrm>
              <a:grpFill/>
            </p:grpSpPr>
            <p:sp>
              <p:nvSpPr>
                <p:cNvPr id="71" name="Oval 285"/>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3" name="Group 249"/>
              <p:cNvGrpSpPr/>
              <p:nvPr/>
            </p:nvGrpSpPr>
            <p:grpSpPr>
              <a:xfrm>
                <a:off x="1791478" y="3023294"/>
                <a:ext cx="327220" cy="720647"/>
                <a:chOff x="6588125" y="1557338"/>
                <a:chExt cx="815975" cy="1797051"/>
              </a:xfrm>
              <a:grpFill/>
            </p:grpSpPr>
            <p:sp>
              <p:nvSpPr>
                <p:cNvPr id="69" name="Oval 283"/>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7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4" name="Group 250"/>
              <p:cNvGrpSpPr/>
              <p:nvPr/>
            </p:nvGrpSpPr>
            <p:grpSpPr>
              <a:xfrm>
                <a:off x="2297318" y="3023294"/>
                <a:ext cx="327220" cy="720647"/>
                <a:chOff x="6588125" y="1557338"/>
                <a:chExt cx="815975" cy="1797051"/>
              </a:xfrm>
              <a:grpFill/>
            </p:grpSpPr>
            <p:sp>
              <p:nvSpPr>
                <p:cNvPr id="67" name="Oval 281"/>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6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5" name="Group 251"/>
              <p:cNvGrpSpPr/>
              <p:nvPr/>
            </p:nvGrpSpPr>
            <p:grpSpPr>
              <a:xfrm>
                <a:off x="1304118" y="3023294"/>
                <a:ext cx="327220" cy="720647"/>
                <a:chOff x="6588125" y="1557338"/>
                <a:chExt cx="815975" cy="1797051"/>
              </a:xfrm>
              <a:grpFill/>
            </p:grpSpPr>
            <p:sp>
              <p:nvSpPr>
                <p:cNvPr id="65" name="Oval 279"/>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6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6" name="Group 252"/>
              <p:cNvGrpSpPr/>
              <p:nvPr/>
            </p:nvGrpSpPr>
            <p:grpSpPr>
              <a:xfrm>
                <a:off x="2014501" y="3608573"/>
                <a:ext cx="327220" cy="720647"/>
                <a:chOff x="6588125" y="1557338"/>
                <a:chExt cx="815975" cy="1797051"/>
              </a:xfrm>
              <a:grpFill/>
            </p:grpSpPr>
            <p:sp>
              <p:nvSpPr>
                <p:cNvPr id="63" name="Oval 277"/>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6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7" name="Group 253"/>
              <p:cNvGrpSpPr/>
              <p:nvPr/>
            </p:nvGrpSpPr>
            <p:grpSpPr>
              <a:xfrm>
                <a:off x="2520340" y="3608573"/>
                <a:ext cx="327220" cy="720647"/>
                <a:chOff x="6588125" y="1557338"/>
                <a:chExt cx="815975" cy="1797051"/>
              </a:xfrm>
              <a:grpFill/>
            </p:grpSpPr>
            <p:sp>
              <p:nvSpPr>
                <p:cNvPr id="61" name="Oval 275"/>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6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8" name="Group 254"/>
              <p:cNvGrpSpPr/>
              <p:nvPr/>
            </p:nvGrpSpPr>
            <p:grpSpPr>
              <a:xfrm>
                <a:off x="1527141" y="3608573"/>
                <a:ext cx="327220" cy="720647"/>
                <a:chOff x="6588125" y="1557338"/>
                <a:chExt cx="815975" cy="1797051"/>
              </a:xfrm>
              <a:grpFill/>
            </p:grpSpPr>
            <p:sp>
              <p:nvSpPr>
                <p:cNvPr id="59" name="Oval 273"/>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6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39" name="Group 255"/>
              <p:cNvGrpSpPr/>
              <p:nvPr/>
            </p:nvGrpSpPr>
            <p:grpSpPr>
              <a:xfrm>
                <a:off x="1053601" y="3608573"/>
                <a:ext cx="327220" cy="720647"/>
                <a:chOff x="6588125" y="1557338"/>
                <a:chExt cx="815975" cy="1797051"/>
              </a:xfrm>
              <a:grpFill/>
            </p:grpSpPr>
            <p:sp>
              <p:nvSpPr>
                <p:cNvPr id="57" name="Oval 271"/>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5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40" name="Group 256"/>
              <p:cNvGrpSpPr/>
              <p:nvPr/>
            </p:nvGrpSpPr>
            <p:grpSpPr>
              <a:xfrm>
                <a:off x="2268561" y="4120691"/>
                <a:ext cx="327220" cy="720647"/>
                <a:chOff x="6588125" y="1557338"/>
                <a:chExt cx="815975" cy="1797051"/>
              </a:xfrm>
              <a:grpFill/>
            </p:grpSpPr>
            <p:sp>
              <p:nvSpPr>
                <p:cNvPr id="55" name="Oval 269"/>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5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41" name="Group 257"/>
              <p:cNvGrpSpPr/>
              <p:nvPr/>
            </p:nvGrpSpPr>
            <p:grpSpPr>
              <a:xfrm>
                <a:off x="2774401" y="4120691"/>
                <a:ext cx="327220" cy="720647"/>
                <a:chOff x="6588125" y="1557338"/>
                <a:chExt cx="815975" cy="1797051"/>
              </a:xfrm>
              <a:grpFill/>
            </p:grpSpPr>
            <p:sp>
              <p:nvSpPr>
                <p:cNvPr id="53" name="Oval 267"/>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5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42" name="Group 258"/>
              <p:cNvGrpSpPr/>
              <p:nvPr/>
            </p:nvGrpSpPr>
            <p:grpSpPr>
              <a:xfrm>
                <a:off x="1781201" y="4120691"/>
                <a:ext cx="327220" cy="720647"/>
                <a:chOff x="6588125" y="1557338"/>
                <a:chExt cx="815975" cy="1797051"/>
              </a:xfrm>
              <a:grpFill/>
            </p:grpSpPr>
            <p:sp>
              <p:nvSpPr>
                <p:cNvPr id="51" name="Oval 265"/>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5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43" name="Group 259"/>
              <p:cNvGrpSpPr/>
              <p:nvPr/>
            </p:nvGrpSpPr>
            <p:grpSpPr>
              <a:xfrm>
                <a:off x="1307661" y="4120691"/>
                <a:ext cx="327220" cy="720647"/>
                <a:chOff x="6588125" y="1557338"/>
                <a:chExt cx="815975" cy="1797051"/>
              </a:xfrm>
              <a:grpFill/>
            </p:grpSpPr>
            <p:sp>
              <p:nvSpPr>
                <p:cNvPr id="47" name="Oval 263"/>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5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44" name="Group 260"/>
              <p:cNvGrpSpPr/>
              <p:nvPr/>
            </p:nvGrpSpPr>
            <p:grpSpPr>
              <a:xfrm>
                <a:off x="812801" y="4120691"/>
                <a:ext cx="327220" cy="720647"/>
                <a:chOff x="6588125" y="1557338"/>
                <a:chExt cx="815975" cy="1797051"/>
              </a:xfrm>
              <a:grpFill/>
            </p:grpSpPr>
            <p:sp>
              <p:nvSpPr>
                <p:cNvPr id="45" name="Oval 261"/>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4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sp>
          <p:nvSpPr>
            <p:cNvPr id="29" name="TextBox 150"/>
            <p:cNvSpPr txBox="1"/>
            <p:nvPr/>
          </p:nvSpPr>
          <p:spPr>
            <a:xfrm>
              <a:off x="3823860" y="9121991"/>
              <a:ext cx="1752978" cy="738664"/>
            </a:xfrm>
            <a:prstGeom prst="rect">
              <a:avLst/>
            </a:prstGeom>
            <a:noFill/>
          </p:spPr>
          <p:txBody>
            <a:bodyPr wrap="square" rtlCol="0">
              <a:spAutoFit/>
            </a:bodyPr>
            <a:lstStyle/>
            <a:p>
              <a:pPr algn="ctr" defTabSz="913765"/>
              <a:r>
                <a:rPr lang="en-US" b="1" dirty="0">
                  <a:solidFill>
                    <a:srgbClr val="DB9831"/>
                  </a:solidFill>
                  <a:cs typeface="+mn-ea"/>
                  <a:sym typeface="+mn-lt"/>
                </a:rPr>
                <a:t>2013</a:t>
              </a:r>
              <a:endParaRPr lang="en-US" b="1" dirty="0">
                <a:solidFill>
                  <a:srgbClr val="DB9831"/>
                </a:solidFill>
                <a:cs typeface="+mn-ea"/>
                <a:sym typeface="+mn-lt"/>
              </a:endParaRPr>
            </a:p>
          </p:txBody>
        </p:sp>
      </p:grpSp>
      <p:grpSp>
        <p:nvGrpSpPr>
          <p:cNvPr id="77" name="Group 345"/>
          <p:cNvGrpSpPr/>
          <p:nvPr/>
        </p:nvGrpSpPr>
        <p:grpSpPr>
          <a:xfrm>
            <a:off x="3977985" y="2992881"/>
            <a:ext cx="1608425" cy="2594672"/>
            <a:chOff x="7952794" y="4671312"/>
            <a:chExt cx="3216850" cy="5189343"/>
          </a:xfrm>
        </p:grpSpPr>
        <p:grpSp>
          <p:nvGrpSpPr>
            <p:cNvPr id="78" name="Group 154"/>
            <p:cNvGrpSpPr/>
            <p:nvPr/>
          </p:nvGrpSpPr>
          <p:grpSpPr>
            <a:xfrm>
              <a:off x="7952794" y="4671312"/>
              <a:ext cx="3216850" cy="4182423"/>
              <a:chOff x="3556001" y="1865503"/>
              <a:chExt cx="2288820" cy="2975835"/>
            </a:xfrm>
            <a:solidFill>
              <a:schemeClr val="bg1">
                <a:lumMod val="85000"/>
              </a:schemeClr>
            </a:solidFill>
          </p:grpSpPr>
          <p:grpSp>
            <p:nvGrpSpPr>
              <p:cNvPr id="80" name="Group 201"/>
              <p:cNvGrpSpPr/>
              <p:nvPr/>
            </p:nvGrpSpPr>
            <p:grpSpPr>
              <a:xfrm>
                <a:off x="4514713" y="1865503"/>
                <a:ext cx="327220" cy="720647"/>
                <a:chOff x="6588125" y="1557338"/>
                <a:chExt cx="815975" cy="1797051"/>
              </a:xfrm>
              <a:grpFill/>
            </p:grpSpPr>
            <p:sp>
              <p:nvSpPr>
                <p:cNvPr id="143" name="Oval 244"/>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4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1" name="Group 202"/>
              <p:cNvGrpSpPr/>
              <p:nvPr/>
            </p:nvGrpSpPr>
            <p:grpSpPr>
              <a:xfrm>
                <a:off x="4276620" y="2458735"/>
                <a:ext cx="327220" cy="720647"/>
                <a:chOff x="6588125" y="1557338"/>
                <a:chExt cx="815975" cy="1797051"/>
              </a:xfrm>
              <a:grpFill/>
            </p:grpSpPr>
            <p:sp>
              <p:nvSpPr>
                <p:cNvPr id="141" name="Oval 242"/>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4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2" name="Group 203"/>
              <p:cNvGrpSpPr/>
              <p:nvPr/>
            </p:nvGrpSpPr>
            <p:grpSpPr>
              <a:xfrm>
                <a:off x="4782460" y="2458735"/>
                <a:ext cx="327220" cy="720647"/>
                <a:chOff x="6588125" y="1557338"/>
                <a:chExt cx="815975" cy="1797051"/>
              </a:xfrm>
              <a:grpFill/>
            </p:grpSpPr>
            <p:sp>
              <p:nvSpPr>
                <p:cNvPr id="139" name="Oval 240"/>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4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3" name="Group 204"/>
              <p:cNvGrpSpPr/>
              <p:nvPr/>
            </p:nvGrpSpPr>
            <p:grpSpPr>
              <a:xfrm>
                <a:off x="4534678" y="3023294"/>
                <a:ext cx="327220" cy="720647"/>
                <a:chOff x="6588125" y="1557338"/>
                <a:chExt cx="815975" cy="1797051"/>
              </a:xfrm>
              <a:grpFill/>
            </p:grpSpPr>
            <p:sp>
              <p:nvSpPr>
                <p:cNvPr id="136" name="Oval 238"/>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37"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4" name="Group 205"/>
              <p:cNvGrpSpPr/>
              <p:nvPr/>
            </p:nvGrpSpPr>
            <p:grpSpPr>
              <a:xfrm>
                <a:off x="5040518" y="3023294"/>
                <a:ext cx="327220" cy="720647"/>
                <a:chOff x="6588125" y="1557338"/>
                <a:chExt cx="815975" cy="1797051"/>
              </a:xfrm>
              <a:grpFill/>
            </p:grpSpPr>
            <p:sp>
              <p:nvSpPr>
                <p:cNvPr id="133" name="Oval 236"/>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3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5" name="Group 206"/>
              <p:cNvGrpSpPr/>
              <p:nvPr/>
            </p:nvGrpSpPr>
            <p:grpSpPr>
              <a:xfrm>
                <a:off x="4047318" y="3023294"/>
                <a:ext cx="327220" cy="720647"/>
                <a:chOff x="6588125" y="1557338"/>
                <a:chExt cx="815975" cy="1797051"/>
              </a:xfrm>
              <a:grpFill/>
            </p:grpSpPr>
            <p:sp>
              <p:nvSpPr>
                <p:cNvPr id="130" name="Oval 234"/>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31"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6" name="Group 207"/>
              <p:cNvGrpSpPr/>
              <p:nvPr/>
            </p:nvGrpSpPr>
            <p:grpSpPr>
              <a:xfrm>
                <a:off x="4757701" y="3608573"/>
                <a:ext cx="327220" cy="720647"/>
                <a:chOff x="6588125" y="1557338"/>
                <a:chExt cx="815975" cy="1797051"/>
              </a:xfrm>
              <a:grpFill/>
            </p:grpSpPr>
            <p:sp>
              <p:nvSpPr>
                <p:cNvPr id="127" name="Oval 232"/>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2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7" name="Group 208"/>
              <p:cNvGrpSpPr/>
              <p:nvPr/>
            </p:nvGrpSpPr>
            <p:grpSpPr>
              <a:xfrm>
                <a:off x="5263540" y="3608573"/>
                <a:ext cx="327220" cy="720647"/>
                <a:chOff x="6588125" y="1557338"/>
                <a:chExt cx="815975" cy="1797051"/>
              </a:xfrm>
              <a:grpFill/>
            </p:grpSpPr>
            <p:sp>
              <p:nvSpPr>
                <p:cNvPr id="125" name="Oval 230"/>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2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8" name="Group 209"/>
              <p:cNvGrpSpPr/>
              <p:nvPr/>
            </p:nvGrpSpPr>
            <p:grpSpPr>
              <a:xfrm>
                <a:off x="4270341" y="3608573"/>
                <a:ext cx="327220" cy="720647"/>
                <a:chOff x="6588125" y="1557338"/>
                <a:chExt cx="815975" cy="1797051"/>
              </a:xfrm>
              <a:grpFill/>
            </p:grpSpPr>
            <p:sp>
              <p:nvSpPr>
                <p:cNvPr id="107" name="Oval 228"/>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0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89" name="Group 210"/>
              <p:cNvGrpSpPr/>
              <p:nvPr/>
            </p:nvGrpSpPr>
            <p:grpSpPr>
              <a:xfrm>
                <a:off x="3796801" y="3608573"/>
                <a:ext cx="327220" cy="720647"/>
                <a:chOff x="6588125" y="1557338"/>
                <a:chExt cx="815975" cy="1797051"/>
              </a:xfrm>
              <a:grpFill/>
            </p:grpSpPr>
            <p:sp>
              <p:nvSpPr>
                <p:cNvPr id="105" name="Oval 226"/>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0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90" name="Group 211"/>
              <p:cNvGrpSpPr/>
              <p:nvPr/>
            </p:nvGrpSpPr>
            <p:grpSpPr>
              <a:xfrm>
                <a:off x="5011761" y="4120691"/>
                <a:ext cx="327220" cy="720647"/>
                <a:chOff x="6588125" y="1557338"/>
                <a:chExt cx="815975" cy="1797051"/>
              </a:xfrm>
              <a:grpFill/>
            </p:grpSpPr>
            <p:sp>
              <p:nvSpPr>
                <p:cNvPr id="103" name="Oval 224"/>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0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91" name="Group 212"/>
              <p:cNvGrpSpPr/>
              <p:nvPr/>
            </p:nvGrpSpPr>
            <p:grpSpPr>
              <a:xfrm>
                <a:off x="5517601" y="4120691"/>
                <a:ext cx="327220" cy="720647"/>
                <a:chOff x="6588125" y="1557338"/>
                <a:chExt cx="815975" cy="1797051"/>
              </a:xfrm>
              <a:grpFill/>
            </p:grpSpPr>
            <p:sp>
              <p:nvSpPr>
                <p:cNvPr id="101" name="Oval 222"/>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0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92" name="Group 213"/>
              <p:cNvGrpSpPr/>
              <p:nvPr/>
            </p:nvGrpSpPr>
            <p:grpSpPr>
              <a:xfrm>
                <a:off x="4524401" y="4120691"/>
                <a:ext cx="327220" cy="720647"/>
                <a:chOff x="6588125" y="1557338"/>
                <a:chExt cx="815975" cy="1797051"/>
              </a:xfrm>
              <a:grpFill/>
            </p:grpSpPr>
            <p:sp>
              <p:nvSpPr>
                <p:cNvPr id="99" name="Oval 220"/>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0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93" name="Group 214"/>
              <p:cNvGrpSpPr/>
              <p:nvPr/>
            </p:nvGrpSpPr>
            <p:grpSpPr>
              <a:xfrm>
                <a:off x="4050861" y="4120691"/>
                <a:ext cx="327220" cy="720647"/>
                <a:chOff x="6588125" y="1557338"/>
                <a:chExt cx="815975" cy="1797051"/>
              </a:xfrm>
              <a:grpFill/>
            </p:grpSpPr>
            <p:sp>
              <p:nvSpPr>
                <p:cNvPr id="97" name="Oval 218"/>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9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94" name="Group 215"/>
              <p:cNvGrpSpPr/>
              <p:nvPr/>
            </p:nvGrpSpPr>
            <p:grpSpPr>
              <a:xfrm>
                <a:off x="3556001" y="4120691"/>
                <a:ext cx="327220" cy="720647"/>
                <a:chOff x="6588125" y="1557338"/>
                <a:chExt cx="815975" cy="1797051"/>
              </a:xfrm>
              <a:grpFill/>
            </p:grpSpPr>
            <p:sp>
              <p:nvSpPr>
                <p:cNvPr id="95" name="Oval 216"/>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9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sp>
          <p:nvSpPr>
            <p:cNvPr id="79" name="TextBox 151"/>
            <p:cNvSpPr txBox="1"/>
            <p:nvPr/>
          </p:nvSpPr>
          <p:spPr>
            <a:xfrm>
              <a:off x="8800046" y="9121991"/>
              <a:ext cx="1752978" cy="738664"/>
            </a:xfrm>
            <a:prstGeom prst="rect">
              <a:avLst/>
            </a:prstGeom>
            <a:noFill/>
          </p:spPr>
          <p:txBody>
            <a:bodyPr wrap="square" rtlCol="0">
              <a:spAutoFit/>
            </a:bodyPr>
            <a:lstStyle/>
            <a:p>
              <a:pPr algn="ctr" defTabSz="913765"/>
              <a:r>
                <a:rPr lang="en-US" b="1" dirty="0">
                  <a:solidFill>
                    <a:srgbClr val="DB9831"/>
                  </a:solidFill>
                  <a:cs typeface="+mn-ea"/>
                  <a:sym typeface="+mn-lt"/>
                </a:rPr>
                <a:t>2014</a:t>
              </a:r>
              <a:endParaRPr lang="en-US" b="1" dirty="0">
                <a:solidFill>
                  <a:srgbClr val="DB9831"/>
                </a:solidFill>
                <a:cs typeface="+mn-ea"/>
                <a:sym typeface="+mn-lt"/>
              </a:endParaRPr>
            </a:p>
          </p:txBody>
        </p:sp>
      </p:grpSp>
      <p:grpSp>
        <p:nvGrpSpPr>
          <p:cNvPr id="145" name="Group 346"/>
          <p:cNvGrpSpPr/>
          <p:nvPr/>
        </p:nvGrpSpPr>
        <p:grpSpPr>
          <a:xfrm>
            <a:off x="6441826" y="2992881"/>
            <a:ext cx="1608425" cy="2594672"/>
            <a:chOff x="12880476" y="4671312"/>
            <a:chExt cx="3216850" cy="5189343"/>
          </a:xfrm>
        </p:grpSpPr>
        <p:grpSp>
          <p:nvGrpSpPr>
            <p:cNvPr id="146" name="Group 342"/>
            <p:cNvGrpSpPr/>
            <p:nvPr/>
          </p:nvGrpSpPr>
          <p:grpSpPr>
            <a:xfrm>
              <a:off x="12880476" y="4671312"/>
              <a:ext cx="3216850" cy="4182423"/>
              <a:chOff x="12880476" y="4671312"/>
              <a:chExt cx="3216850" cy="4182423"/>
            </a:xfrm>
          </p:grpSpPr>
          <p:grpSp>
            <p:nvGrpSpPr>
              <p:cNvPr id="148" name="Group 156"/>
              <p:cNvGrpSpPr/>
              <p:nvPr/>
            </p:nvGrpSpPr>
            <p:grpSpPr>
              <a:xfrm>
                <a:off x="14227909" y="4671312"/>
                <a:ext cx="459895" cy="1012842"/>
                <a:chOff x="6588125" y="1557338"/>
                <a:chExt cx="815975" cy="1797051"/>
              </a:xfrm>
              <a:solidFill>
                <a:schemeClr val="bg1">
                  <a:lumMod val="85000"/>
                </a:schemeClr>
              </a:solidFill>
            </p:grpSpPr>
            <p:sp>
              <p:nvSpPr>
                <p:cNvPr id="191" name="Oval 199"/>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9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49" name="Group 157"/>
              <p:cNvGrpSpPr/>
              <p:nvPr/>
            </p:nvGrpSpPr>
            <p:grpSpPr>
              <a:xfrm>
                <a:off x="13893279" y="5505077"/>
                <a:ext cx="459895" cy="1012842"/>
                <a:chOff x="6588125" y="1557338"/>
                <a:chExt cx="815975" cy="1797051"/>
              </a:xfrm>
              <a:solidFill>
                <a:schemeClr val="bg1">
                  <a:lumMod val="85000"/>
                </a:schemeClr>
              </a:solidFill>
            </p:grpSpPr>
            <p:sp>
              <p:nvSpPr>
                <p:cNvPr id="189" name="Oval 197"/>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9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0" name="Group 158"/>
              <p:cNvGrpSpPr/>
              <p:nvPr/>
            </p:nvGrpSpPr>
            <p:grpSpPr>
              <a:xfrm>
                <a:off x="14604218" y="5505077"/>
                <a:ext cx="459895" cy="1012842"/>
                <a:chOff x="6588125" y="1557338"/>
                <a:chExt cx="815975" cy="1797051"/>
              </a:xfrm>
              <a:solidFill>
                <a:schemeClr val="bg1">
                  <a:lumMod val="85000"/>
                </a:schemeClr>
              </a:solidFill>
            </p:grpSpPr>
            <p:sp>
              <p:nvSpPr>
                <p:cNvPr id="187" name="Oval 195"/>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8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1" name="Group 159"/>
              <p:cNvGrpSpPr/>
              <p:nvPr/>
            </p:nvGrpSpPr>
            <p:grpSpPr>
              <a:xfrm>
                <a:off x="14255970" y="6298543"/>
                <a:ext cx="459895" cy="1012842"/>
                <a:chOff x="6588125" y="1557338"/>
                <a:chExt cx="815975" cy="1797051"/>
              </a:xfrm>
              <a:solidFill>
                <a:schemeClr val="accent3"/>
              </a:solidFill>
            </p:grpSpPr>
            <p:sp>
              <p:nvSpPr>
                <p:cNvPr id="185" name="Oval 193"/>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8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2" name="Group 160"/>
              <p:cNvGrpSpPr/>
              <p:nvPr/>
            </p:nvGrpSpPr>
            <p:grpSpPr>
              <a:xfrm>
                <a:off x="14966909" y="6298543"/>
                <a:ext cx="459895" cy="1012842"/>
                <a:chOff x="6588125" y="1557338"/>
                <a:chExt cx="815975" cy="1797051"/>
              </a:xfrm>
              <a:solidFill>
                <a:schemeClr val="accent3"/>
              </a:solidFill>
            </p:grpSpPr>
            <p:sp>
              <p:nvSpPr>
                <p:cNvPr id="183" name="Oval 191"/>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8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3" name="Group 161"/>
              <p:cNvGrpSpPr/>
              <p:nvPr/>
            </p:nvGrpSpPr>
            <p:grpSpPr>
              <a:xfrm>
                <a:off x="13571003" y="6298543"/>
                <a:ext cx="459895" cy="1012842"/>
                <a:chOff x="6588125" y="1557338"/>
                <a:chExt cx="815975" cy="1797051"/>
              </a:xfrm>
              <a:solidFill>
                <a:schemeClr val="accent3"/>
              </a:solidFill>
            </p:grpSpPr>
            <p:sp>
              <p:nvSpPr>
                <p:cNvPr id="181" name="Oval 189"/>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8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4" name="Group 162"/>
              <p:cNvGrpSpPr/>
              <p:nvPr/>
            </p:nvGrpSpPr>
            <p:grpSpPr>
              <a:xfrm>
                <a:off x="14569420" y="7121131"/>
                <a:ext cx="459895" cy="1012842"/>
                <a:chOff x="6588125" y="1557338"/>
                <a:chExt cx="815975" cy="1797051"/>
              </a:xfrm>
              <a:solidFill>
                <a:schemeClr val="accent3"/>
              </a:solidFill>
            </p:grpSpPr>
            <p:sp>
              <p:nvSpPr>
                <p:cNvPr id="179" name="Oval 187"/>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8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5" name="Group 163"/>
              <p:cNvGrpSpPr/>
              <p:nvPr/>
            </p:nvGrpSpPr>
            <p:grpSpPr>
              <a:xfrm>
                <a:off x="15280358" y="7121131"/>
                <a:ext cx="459895" cy="1012842"/>
                <a:chOff x="6588125" y="1557338"/>
                <a:chExt cx="815975" cy="1797051"/>
              </a:xfrm>
              <a:solidFill>
                <a:schemeClr val="accent3"/>
              </a:solidFill>
            </p:grpSpPr>
            <p:sp>
              <p:nvSpPr>
                <p:cNvPr id="177" name="Oval 185"/>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7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6" name="Group 164"/>
              <p:cNvGrpSpPr/>
              <p:nvPr/>
            </p:nvGrpSpPr>
            <p:grpSpPr>
              <a:xfrm>
                <a:off x="13884454" y="7121131"/>
                <a:ext cx="459895" cy="1012842"/>
                <a:chOff x="6588125" y="1557338"/>
                <a:chExt cx="815975" cy="1797051"/>
              </a:xfrm>
              <a:solidFill>
                <a:schemeClr val="accent3"/>
              </a:solidFill>
            </p:grpSpPr>
            <p:sp>
              <p:nvSpPr>
                <p:cNvPr id="175" name="Oval 183"/>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7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7" name="Group 165"/>
              <p:cNvGrpSpPr/>
              <p:nvPr/>
            </p:nvGrpSpPr>
            <p:grpSpPr>
              <a:xfrm>
                <a:off x="13218911" y="7121131"/>
                <a:ext cx="459895" cy="1012842"/>
                <a:chOff x="6588125" y="1557338"/>
                <a:chExt cx="815975" cy="1797051"/>
              </a:xfrm>
              <a:solidFill>
                <a:schemeClr val="accent3"/>
              </a:solidFill>
            </p:grpSpPr>
            <p:sp>
              <p:nvSpPr>
                <p:cNvPr id="173" name="Oval 181"/>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7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8" name="Group 166"/>
              <p:cNvGrpSpPr/>
              <p:nvPr/>
            </p:nvGrpSpPr>
            <p:grpSpPr>
              <a:xfrm>
                <a:off x="14926492" y="7840893"/>
                <a:ext cx="459895" cy="1012842"/>
                <a:chOff x="6588125" y="1557338"/>
                <a:chExt cx="815975" cy="1797051"/>
              </a:xfrm>
              <a:solidFill>
                <a:schemeClr val="accent3"/>
              </a:solidFill>
            </p:grpSpPr>
            <p:sp>
              <p:nvSpPr>
                <p:cNvPr id="171" name="Oval 179"/>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7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59" name="Group 167"/>
              <p:cNvGrpSpPr/>
              <p:nvPr/>
            </p:nvGrpSpPr>
            <p:grpSpPr>
              <a:xfrm>
                <a:off x="15637431" y="7840893"/>
                <a:ext cx="459895" cy="1012842"/>
                <a:chOff x="6588125" y="1557338"/>
                <a:chExt cx="815975" cy="1797051"/>
              </a:xfrm>
              <a:solidFill>
                <a:schemeClr val="accent3"/>
              </a:solidFill>
            </p:grpSpPr>
            <p:sp>
              <p:nvSpPr>
                <p:cNvPr id="169" name="Oval 177"/>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7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60" name="Group 168"/>
              <p:cNvGrpSpPr/>
              <p:nvPr/>
            </p:nvGrpSpPr>
            <p:grpSpPr>
              <a:xfrm>
                <a:off x="14241526" y="7840893"/>
                <a:ext cx="459895" cy="1012842"/>
                <a:chOff x="6588125" y="1557338"/>
                <a:chExt cx="815975" cy="1797051"/>
              </a:xfrm>
              <a:solidFill>
                <a:schemeClr val="accent3"/>
              </a:solidFill>
            </p:grpSpPr>
            <p:sp>
              <p:nvSpPr>
                <p:cNvPr id="167" name="Oval 175"/>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6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61" name="Group 169"/>
              <p:cNvGrpSpPr/>
              <p:nvPr/>
            </p:nvGrpSpPr>
            <p:grpSpPr>
              <a:xfrm>
                <a:off x="13575983" y="7840893"/>
                <a:ext cx="459895" cy="1012842"/>
                <a:chOff x="6588125" y="1557338"/>
                <a:chExt cx="815975" cy="1797051"/>
              </a:xfrm>
              <a:solidFill>
                <a:schemeClr val="accent3"/>
              </a:solidFill>
            </p:grpSpPr>
            <p:sp>
              <p:nvSpPr>
                <p:cNvPr id="165" name="Oval 173"/>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6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62" name="Group 170"/>
              <p:cNvGrpSpPr/>
              <p:nvPr/>
            </p:nvGrpSpPr>
            <p:grpSpPr>
              <a:xfrm>
                <a:off x="12880476" y="7840893"/>
                <a:ext cx="459895" cy="1012842"/>
                <a:chOff x="6588125" y="1557338"/>
                <a:chExt cx="815975" cy="1797051"/>
              </a:xfrm>
              <a:solidFill>
                <a:schemeClr val="accent3"/>
              </a:solidFill>
            </p:grpSpPr>
            <p:sp>
              <p:nvSpPr>
                <p:cNvPr id="163" name="Oval 171"/>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16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sp>
          <p:nvSpPr>
            <p:cNvPr id="147" name="TextBox 152"/>
            <p:cNvSpPr txBox="1"/>
            <p:nvPr/>
          </p:nvSpPr>
          <p:spPr>
            <a:xfrm>
              <a:off x="13593510" y="9121991"/>
              <a:ext cx="1752978" cy="738664"/>
            </a:xfrm>
            <a:prstGeom prst="rect">
              <a:avLst/>
            </a:prstGeom>
            <a:noFill/>
          </p:spPr>
          <p:txBody>
            <a:bodyPr wrap="square" rtlCol="0">
              <a:spAutoFit/>
            </a:bodyPr>
            <a:lstStyle/>
            <a:p>
              <a:pPr algn="ctr" defTabSz="913765"/>
              <a:r>
                <a:rPr lang="en-US" b="1" dirty="0">
                  <a:solidFill>
                    <a:srgbClr val="DB9831"/>
                  </a:solidFill>
                  <a:cs typeface="+mn-ea"/>
                  <a:sym typeface="+mn-lt"/>
                </a:rPr>
                <a:t>2015</a:t>
              </a:r>
              <a:endParaRPr lang="en-US" b="1" dirty="0">
                <a:solidFill>
                  <a:srgbClr val="DB9831"/>
                </a:solidFill>
                <a:cs typeface="+mn-ea"/>
                <a:sym typeface="+mn-lt"/>
              </a:endParaRPr>
            </a:p>
          </p:txBody>
        </p:sp>
      </p:grpSp>
      <p:grpSp>
        <p:nvGrpSpPr>
          <p:cNvPr id="193" name="Group 347"/>
          <p:cNvGrpSpPr/>
          <p:nvPr/>
        </p:nvGrpSpPr>
        <p:grpSpPr>
          <a:xfrm>
            <a:off x="8886730" y="2995689"/>
            <a:ext cx="1608425" cy="2594672"/>
            <a:chOff x="17770284" y="4676927"/>
            <a:chExt cx="3216850" cy="5189343"/>
          </a:xfrm>
        </p:grpSpPr>
        <p:grpSp>
          <p:nvGrpSpPr>
            <p:cNvPr id="194" name="Group 343"/>
            <p:cNvGrpSpPr/>
            <p:nvPr/>
          </p:nvGrpSpPr>
          <p:grpSpPr>
            <a:xfrm>
              <a:off x="17770284" y="4676927"/>
              <a:ext cx="3216850" cy="4182423"/>
              <a:chOff x="17770284" y="4676927"/>
              <a:chExt cx="3216850" cy="4182423"/>
            </a:xfrm>
          </p:grpSpPr>
          <p:grpSp>
            <p:nvGrpSpPr>
              <p:cNvPr id="196" name="Group 297"/>
              <p:cNvGrpSpPr/>
              <p:nvPr/>
            </p:nvGrpSpPr>
            <p:grpSpPr>
              <a:xfrm>
                <a:off x="19117717" y="4676927"/>
                <a:ext cx="459895" cy="1012842"/>
                <a:chOff x="6588125" y="1557338"/>
                <a:chExt cx="815975" cy="1797051"/>
              </a:xfrm>
              <a:solidFill>
                <a:schemeClr val="bg1">
                  <a:lumMod val="85000"/>
                </a:schemeClr>
              </a:solidFill>
            </p:grpSpPr>
            <p:sp>
              <p:nvSpPr>
                <p:cNvPr id="239" name="Oval 340"/>
                <p:cNvSpPr>
                  <a:spLocks noChangeArrowheads="1"/>
                </p:cNvSpPr>
                <p:nvPr/>
              </p:nvSpPr>
              <p:spPr bwMode="auto">
                <a:xfrm>
                  <a:off x="6810375" y="1557338"/>
                  <a:ext cx="371475"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4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97" name="Group 298"/>
              <p:cNvGrpSpPr/>
              <p:nvPr/>
            </p:nvGrpSpPr>
            <p:grpSpPr>
              <a:xfrm>
                <a:off x="18783087" y="5510692"/>
                <a:ext cx="459895" cy="1012842"/>
                <a:chOff x="6588125" y="1557338"/>
                <a:chExt cx="815975" cy="1797051"/>
              </a:xfrm>
              <a:solidFill>
                <a:schemeClr val="accent4"/>
              </a:solidFill>
            </p:grpSpPr>
            <p:sp>
              <p:nvSpPr>
                <p:cNvPr id="237" name="Oval 338"/>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3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98" name="Group 299"/>
              <p:cNvGrpSpPr/>
              <p:nvPr/>
            </p:nvGrpSpPr>
            <p:grpSpPr>
              <a:xfrm>
                <a:off x="19494026" y="5510692"/>
                <a:ext cx="459895" cy="1012842"/>
                <a:chOff x="6588125" y="1557338"/>
                <a:chExt cx="815975" cy="1797051"/>
              </a:xfrm>
              <a:solidFill>
                <a:schemeClr val="accent4"/>
              </a:solidFill>
            </p:grpSpPr>
            <p:sp>
              <p:nvSpPr>
                <p:cNvPr id="235" name="Oval 336"/>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3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199" name="Group 300"/>
              <p:cNvGrpSpPr/>
              <p:nvPr/>
            </p:nvGrpSpPr>
            <p:grpSpPr>
              <a:xfrm>
                <a:off x="19145778" y="6304158"/>
                <a:ext cx="459895" cy="1012842"/>
                <a:chOff x="6588125" y="1557338"/>
                <a:chExt cx="815975" cy="1797051"/>
              </a:xfrm>
              <a:solidFill>
                <a:schemeClr val="accent4"/>
              </a:solidFill>
            </p:grpSpPr>
            <p:sp>
              <p:nvSpPr>
                <p:cNvPr id="233" name="Oval 334"/>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3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0" name="Group 301"/>
              <p:cNvGrpSpPr/>
              <p:nvPr/>
            </p:nvGrpSpPr>
            <p:grpSpPr>
              <a:xfrm>
                <a:off x="19856717" y="6304158"/>
                <a:ext cx="459895" cy="1012842"/>
                <a:chOff x="6588125" y="1557338"/>
                <a:chExt cx="815975" cy="1797051"/>
              </a:xfrm>
              <a:solidFill>
                <a:schemeClr val="accent4"/>
              </a:solidFill>
            </p:grpSpPr>
            <p:sp>
              <p:nvSpPr>
                <p:cNvPr id="231" name="Oval 332"/>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3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1" name="Group 302"/>
              <p:cNvGrpSpPr/>
              <p:nvPr/>
            </p:nvGrpSpPr>
            <p:grpSpPr>
              <a:xfrm>
                <a:off x="18460811" y="6304158"/>
                <a:ext cx="459895" cy="1012842"/>
                <a:chOff x="6588125" y="1557338"/>
                <a:chExt cx="815975" cy="1797051"/>
              </a:xfrm>
              <a:solidFill>
                <a:schemeClr val="accent4"/>
              </a:solidFill>
            </p:grpSpPr>
            <p:sp>
              <p:nvSpPr>
                <p:cNvPr id="229" name="Oval 330"/>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3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2" name="Group 303"/>
              <p:cNvGrpSpPr/>
              <p:nvPr/>
            </p:nvGrpSpPr>
            <p:grpSpPr>
              <a:xfrm>
                <a:off x="19459228" y="7126746"/>
                <a:ext cx="459895" cy="1012842"/>
                <a:chOff x="6588125" y="1557338"/>
                <a:chExt cx="815975" cy="1797051"/>
              </a:xfrm>
              <a:solidFill>
                <a:schemeClr val="accent4"/>
              </a:solidFill>
            </p:grpSpPr>
            <p:sp>
              <p:nvSpPr>
                <p:cNvPr id="227" name="Oval 328"/>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2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3" name="Group 304"/>
              <p:cNvGrpSpPr/>
              <p:nvPr/>
            </p:nvGrpSpPr>
            <p:grpSpPr>
              <a:xfrm>
                <a:off x="20170166" y="7126746"/>
                <a:ext cx="459895" cy="1012842"/>
                <a:chOff x="6588125" y="1557338"/>
                <a:chExt cx="815975" cy="1797051"/>
              </a:xfrm>
              <a:solidFill>
                <a:schemeClr val="accent4"/>
              </a:solidFill>
            </p:grpSpPr>
            <p:sp>
              <p:nvSpPr>
                <p:cNvPr id="225" name="Oval 326"/>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2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4" name="Group 305"/>
              <p:cNvGrpSpPr/>
              <p:nvPr/>
            </p:nvGrpSpPr>
            <p:grpSpPr>
              <a:xfrm>
                <a:off x="18774262" y="7126746"/>
                <a:ext cx="459895" cy="1012842"/>
                <a:chOff x="6588125" y="1557338"/>
                <a:chExt cx="815975" cy="1797051"/>
              </a:xfrm>
              <a:solidFill>
                <a:schemeClr val="accent4"/>
              </a:solidFill>
            </p:grpSpPr>
            <p:sp>
              <p:nvSpPr>
                <p:cNvPr id="223" name="Oval 324"/>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2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5" name="Group 306"/>
              <p:cNvGrpSpPr/>
              <p:nvPr/>
            </p:nvGrpSpPr>
            <p:grpSpPr>
              <a:xfrm>
                <a:off x="18108719" y="7126746"/>
                <a:ext cx="459895" cy="1012842"/>
                <a:chOff x="6588125" y="1557338"/>
                <a:chExt cx="815975" cy="1797051"/>
              </a:xfrm>
              <a:solidFill>
                <a:schemeClr val="accent4"/>
              </a:solidFill>
            </p:grpSpPr>
            <p:sp>
              <p:nvSpPr>
                <p:cNvPr id="221" name="Oval 322"/>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2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6" name="Group 307"/>
              <p:cNvGrpSpPr/>
              <p:nvPr/>
            </p:nvGrpSpPr>
            <p:grpSpPr>
              <a:xfrm>
                <a:off x="19816300" y="7846508"/>
                <a:ext cx="459895" cy="1012842"/>
                <a:chOff x="6588125" y="1557338"/>
                <a:chExt cx="815975" cy="1797051"/>
              </a:xfrm>
              <a:solidFill>
                <a:schemeClr val="accent4"/>
              </a:solidFill>
            </p:grpSpPr>
            <p:sp>
              <p:nvSpPr>
                <p:cNvPr id="219" name="Oval 320"/>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20"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7" name="Group 308"/>
              <p:cNvGrpSpPr/>
              <p:nvPr/>
            </p:nvGrpSpPr>
            <p:grpSpPr>
              <a:xfrm>
                <a:off x="20527239" y="7846508"/>
                <a:ext cx="459895" cy="1012842"/>
                <a:chOff x="6588125" y="1557338"/>
                <a:chExt cx="815975" cy="1797051"/>
              </a:xfrm>
              <a:solidFill>
                <a:schemeClr val="accent4"/>
              </a:solidFill>
            </p:grpSpPr>
            <p:sp>
              <p:nvSpPr>
                <p:cNvPr id="217" name="Oval 318"/>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18"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8" name="Group 309"/>
              <p:cNvGrpSpPr/>
              <p:nvPr/>
            </p:nvGrpSpPr>
            <p:grpSpPr>
              <a:xfrm>
                <a:off x="19131334" y="7846508"/>
                <a:ext cx="459895" cy="1012842"/>
                <a:chOff x="6588125" y="1557338"/>
                <a:chExt cx="815975" cy="1797051"/>
              </a:xfrm>
              <a:solidFill>
                <a:schemeClr val="accent4"/>
              </a:solidFill>
            </p:grpSpPr>
            <p:sp>
              <p:nvSpPr>
                <p:cNvPr id="215" name="Oval 316"/>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16"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09" name="Group 310"/>
              <p:cNvGrpSpPr/>
              <p:nvPr/>
            </p:nvGrpSpPr>
            <p:grpSpPr>
              <a:xfrm>
                <a:off x="18465791" y="7846508"/>
                <a:ext cx="459895" cy="1012842"/>
                <a:chOff x="6588125" y="1557338"/>
                <a:chExt cx="815975" cy="1797051"/>
              </a:xfrm>
              <a:solidFill>
                <a:schemeClr val="accent4"/>
              </a:solidFill>
            </p:grpSpPr>
            <p:sp>
              <p:nvSpPr>
                <p:cNvPr id="213" name="Oval 314"/>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14"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nvGrpSpPr>
              <p:cNvPr id="210" name="Group 311"/>
              <p:cNvGrpSpPr/>
              <p:nvPr/>
            </p:nvGrpSpPr>
            <p:grpSpPr>
              <a:xfrm>
                <a:off x="17770284" y="7846508"/>
                <a:ext cx="459895" cy="1012842"/>
                <a:chOff x="6588125" y="1557338"/>
                <a:chExt cx="815975" cy="1797051"/>
              </a:xfrm>
              <a:solidFill>
                <a:schemeClr val="accent4"/>
              </a:solidFill>
            </p:grpSpPr>
            <p:sp>
              <p:nvSpPr>
                <p:cNvPr id="211" name="Oval 312"/>
                <p:cNvSpPr>
                  <a:spLocks noChangeArrowheads="1"/>
                </p:cNvSpPr>
                <p:nvPr/>
              </p:nvSpPr>
              <p:spPr bwMode="auto">
                <a:xfrm>
                  <a:off x="6810375" y="1557338"/>
                  <a:ext cx="371475" cy="369888"/>
                </a:xfrm>
                <a:prstGeom prst="ellipse">
                  <a:avLst/>
                </a:pr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sp>
              <p:nvSpPr>
                <p:cNvPr id="212" name="Freeform 7"/>
                <p:cNvSpPr/>
                <p:nvPr/>
              </p:nvSpPr>
              <p:spPr bwMode="auto">
                <a:xfrm>
                  <a:off x="6588125" y="1971675"/>
                  <a:ext cx="815975" cy="1382714"/>
                </a:xfrm>
                <a:custGeom>
                  <a:avLst/>
                  <a:gdLst>
                    <a:gd name="T0" fmla="*/ 115 w 550"/>
                    <a:gd name="T1" fmla="*/ 0 h 932"/>
                    <a:gd name="T2" fmla="*/ 58 w 550"/>
                    <a:gd name="T3" fmla="*/ 49 h 932"/>
                    <a:gd name="T4" fmla="*/ 0 w 550"/>
                    <a:gd name="T5" fmla="*/ 353 h 932"/>
                    <a:gd name="T6" fmla="*/ 1 w 550"/>
                    <a:gd name="T7" fmla="*/ 360 h 932"/>
                    <a:gd name="T8" fmla="*/ 0 w 550"/>
                    <a:gd name="T9" fmla="*/ 369 h 932"/>
                    <a:gd name="T10" fmla="*/ 58 w 550"/>
                    <a:gd name="T11" fmla="*/ 427 h 932"/>
                    <a:gd name="T12" fmla="*/ 116 w 550"/>
                    <a:gd name="T13" fmla="*/ 379 h 932"/>
                    <a:gd name="T14" fmla="*/ 152 w 550"/>
                    <a:gd name="T15" fmla="*/ 153 h 932"/>
                    <a:gd name="T16" fmla="*/ 151 w 550"/>
                    <a:gd name="T17" fmla="*/ 874 h 932"/>
                    <a:gd name="T18" fmla="*/ 210 w 550"/>
                    <a:gd name="T19" fmla="*/ 932 h 932"/>
                    <a:gd name="T20" fmla="*/ 268 w 550"/>
                    <a:gd name="T21" fmla="*/ 874 h 932"/>
                    <a:gd name="T22" fmla="*/ 268 w 550"/>
                    <a:gd name="T23" fmla="*/ 517 h 932"/>
                    <a:gd name="T24" fmla="*/ 282 w 550"/>
                    <a:gd name="T25" fmla="*/ 517 h 932"/>
                    <a:gd name="T26" fmla="*/ 282 w 550"/>
                    <a:gd name="T27" fmla="*/ 874 h 932"/>
                    <a:gd name="T28" fmla="*/ 340 w 550"/>
                    <a:gd name="T29" fmla="*/ 932 h 932"/>
                    <a:gd name="T30" fmla="*/ 399 w 550"/>
                    <a:gd name="T31" fmla="*/ 874 h 932"/>
                    <a:gd name="T32" fmla="*/ 398 w 550"/>
                    <a:gd name="T33" fmla="*/ 153 h 932"/>
                    <a:gd name="T34" fmla="*/ 435 w 550"/>
                    <a:gd name="T35" fmla="*/ 379 h 932"/>
                    <a:gd name="T36" fmla="*/ 492 w 550"/>
                    <a:gd name="T37" fmla="*/ 427 h 932"/>
                    <a:gd name="T38" fmla="*/ 550 w 550"/>
                    <a:gd name="T39" fmla="*/ 369 h 932"/>
                    <a:gd name="T40" fmla="*/ 549 w 550"/>
                    <a:gd name="T41" fmla="*/ 360 h 932"/>
                    <a:gd name="T42" fmla="*/ 550 w 550"/>
                    <a:gd name="T43" fmla="*/ 353 h 932"/>
                    <a:gd name="T44" fmla="*/ 493 w 550"/>
                    <a:gd name="T45" fmla="*/ 50 h 932"/>
                    <a:gd name="T46" fmla="*/ 435 w 550"/>
                    <a:gd name="T47" fmla="*/ 0 h 932"/>
                    <a:gd name="T48" fmla="*/ 115 w 550"/>
                    <a:gd name="T49" fmla="*/ 0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0" h="932">
                      <a:moveTo>
                        <a:pt x="115" y="0"/>
                      </a:moveTo>
                      <a:cubicBezTo>
                        <a:pt x="86" y="0"/>
                        <a:pt x="62" y="21"/>
                        <a:pt x="58" y="49"/>
                      </a:cubicBezTo>
                      <a:cubicBezTo>
                        <a:pt x="0" y="353"/>
                        <a:pt x="0" y="353"/>
                        <a:pt x="0" y="353"/>
                      </a:cubicBezTo>
                      <a:cubicBezTo>
                        <a:pt x="0" y="356"/>
                        <a:pt x="0" y="358"/>
                        <a:pt x="1" y="360"/>
                      </a:cubicBezTo>
                      <a:cubicBezTo>
                        <a:pt x="0" y="363"/>
                        <a:pt x="0" y="366"/>
                        <a:pt x="0" y="369"/>
                      </a:cubicBezTo>
                      <a:cubicBezTo>
                        <a:pt x="0" y="401"/>
                        <a:pt x="26" y="427"/>
                        <a:pt x="58" y="427"/>
                      </a:cubicBezTo>
                      <a:cubicBezTo>
                        <a:pt x="87" y="427"/>
                        <a:pt x="111" y="407"/>
                        <a:pt x="116" y="379"/>
                      </a:cubicBezTo>
                      <a:cubicBezTo>
                        <a:pt x="152" y="153"/>
                        <a:pt x="152" y="153"/>
                        <a:pt x="152" y="153"/>
                      </a:cubicBezTo>
                      <a:cubicBezTo>
                        <a:pt x="151" y="874"/>
                        <a:pt x="151" y="874"/>
                        <a:pt x="151" y="874"/>
                      </a:cubicBezTo>
                      <a:cubicBezTo>
                        <a:pt x="151" y="906"/>
                        <a:pt x="178" y="932"/>
                        <a:pt x="210" y="932"/>
                      </a:cubicBezTo>
                      <a:cubicBezTo>
                        <a:pt x="242" y="932"/>
                        <a:pt x="268" y="906"/>
                        <a:pt x="268" y="874"/>
                      </a:cubicBezTo>
                      <a:cubicBezTo>
                        <a:pt x="268" y="517"/>
                        <a:pt x="268" y="517"/>
                        <a:pt x="268" y="517"/>
                      </a:cubicBezTo>
                      <a:cubicBezTo>
                        <a:pt x="282" y="517"/>
                        <a:pt x="282" y="517"/>
                        <a:pt x="282" y="517"/>
                      </a:cubicBezTo>
                      <a:cubicBezTo>
                        <a:pt x="282" y="874"/>
                        <a:pt x="282" y="874"/>
                        <a:pt x="282" y="874"/>
                      </a:cubicBezTo>
                      <a:cubicBezTo>
                        <a:pt x="282" y="906"/>
                        <a:pt x="308" y="932"/>
                        <a:pt x="340" y="932"/>
                      </a:cubicBezTo>
                      <a:cubicBezTo>
                        <a:pt x="373" y="932"/>
                        <a:pt x="399" y="906"/>
                        <a:pt x="399" y="874"/>
                      </a:cubicBezTo>
                      <a:cubicBezTo>
                        <a:pt x="398" y="153"/>
                        <a:pt x="398" y="153"/>
                        <a:pt x="398" y="153"/>
                      </a:cubicBezTo>
                      <a:cubicBezTo>
                        <a:pt x="435" y="379"/>
                        <a:pt x="435" y="379"/>
                        <a:pt x="435" y="379"/>
                      </a:cubicBezTo>
                      <a:cubicBezTo>
                        <a:pt x="440" y="407"/>
                        <a:pt x="464" y="427"/>
                        <a:pt x="492" y="427"/>
                      </a:cubicBezTo>
                      <a:cubicBezTo>
                        <a:pt x="524" y="427"/>
                        <a:pt x="550" y="401"/>
                        <a:pt x="550" y="369"/>
                      </a:cubicBezTo>
                      <a:cubicBezTo>
                        <a:pt x="550" y="366"/>
                        <a:pt x="550" y="363"/>
                        <a:pt x="549" y="360"/>
                      </a:cubicBezTo>
                      <a:cubicBezTo>
                        <a:pt x="550" y="358"/>
                        <a:pt x="550" y="356"/>
                        <a:pt x="550" y="353"/>
                      </a:cubicBezTo>
                      <a:cubicBezTo>
                        <a:pt x="493" y="50"/>
                        <a:pt x="493" y="50"/>
                        <a:pt x="493" y="50"/>
                      </a:cubicBezTo>
                      <a:cubicBezTo>
                        <a:pt x="488" y="21"/>
                        <a:pt x="464" y="0"/>
                        <a:pt x="435" y="0"/>
                      </a:cubicBezTo>
                      <a:lnTo>
                        <a:pt x="115" y="0"/>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pPr defTabSz="913765"/>
                  <a:endParaRPr lang="en-US" sz="1200">
                    <a:solidFill>
                      <a:prstClr val="black"/>
                    </a:solidFill>
                    <a:cs typeface="+mn-ea"/>
                    <a:sym typeface="+mn-lt"/>
                  </a:endParaRPr>
                </a:p>
              </p:txBody>
            </p:sp>
          </p:grpSp>
        </p:grpSp>
        <p:sp>
          <p:nvSpPr>
            <p:cNvPr id="195" name="TextBox 296"/>
            <p:cNvSpPr txBox="1"/>
            <p:nvPr/>
          </p:nvSpPr>
          <p:spPr>
            <a:xfrm>
              <a:off x="18483318" y="9127606"/>
              <a:ext cx="1752978" cy="738664"/>
            </a:xfrm>
            <a:prstGeom prst="rect">
              <a:avLst/>
            </a:prstGeom>
            <a:noFill/>
          </p:spPr>
          <p:txBody>
            <a:bodyPr wrap="square" rtlCol="0">
              <a:spAutoFit/>
            </a:bodyPr>
            <a:lstStyle/>
            <a:p>
              <a:pPr algn="ctr" defTabSz="913765"/>
              <a:r>
                <a:rPr lang="en-US" b="1" dirty="0">
                  <a:solidFill>
                    <a:srgbClr val="DB9831"/>
                  </a:solidFill>
                  <a:cs typeface="+mn-ea"/>
                  <a:sym typeface="+mn-lt"/>
                </a:rPr>
                <a:t>201</a:t>
              </a:r>
              <a:r>
                <a:rPr lang="id-ID" b="1" dirty="0">
                  <a:solidFill>
                    <a:srgbClr val="DB9831"/>
                  </a:solidFill>
                  <a:cs typeface="+mn-ea"/>
                  <a:sym typeface="+mn-lt"/>
                </a:rPr>
                <a:t>6</a:t>
              </a:r>
              <a:endParaRPr lang="en-US" b="1" dirty="0">
                <a:solidFill>
                  <a:srgbClr val="DB9831"/>
                </a:solidFill>
                <a:cs typeface="+mn-ea"/>
                <a:sym typeface="+mn-lt"/>
              </a:endParaRPr>
            </a:p>
          </p:txBody>
        </p:sp>
      </p:grpSp>
      <p:sp>
        <p:nvSpPr>
          <p:cNvPr id="241" name="TextBox 348"/>
          <p:cNvSpPr txBox="1"/>
          <p:nvPr/>
        </p:nvSpPr>
        <p:spPr>
          <a:xfrm>
            <a:off x="1243204" y="1632095"/>
            <a:ext cx="4973446" cy="307777"/>
          </a:xfrm>
          <a:prstGeom prst="rect">
            <a:avLst/>
          </a:prstGeom>
          <a:noFill/>
        </p:spPr>
        <p:txBody>
          <a:bodyPr wrap="square" rtlCol="0">
            <a:spAutoFit/>
          </a:bodyPr>
          <a:lstStyle/>
          <a:p>
            <a:pPr defTabSz="913765"/>
            <a:r>
              <a:rPr lang="id-ID" sz="1400" b="1" dirty="0">
                <a:solidFill>
                  <a:srgbClr val="006AB6"/>
                </a:solidFill>
                <a:cs typeface="+mn-ea"/>
                <a:sym typeface="+mn-lt"/>
              </a:rPr>
              <a:t>ANY SUBTITLE SHOULD JUST GO HERE IN THIS VERY TEXT FRAME OR BOX</a:t>
            </a:r>
            <a:endParaRPr lang="id-ID" sz="1400" b="1" dirty="0">
              <a:solidFill>
                <a:srgbClr val="006AB6"/>
              </a:solidFill>
              <a:cs typeface="+mn-ea"/>
              <a:sym typeface="+mn-lt"/>
            </a:endParaRPr>
          </a:p>
        </p:txBody>
      </p:sp>
      <p:grpSp>
        <p:nvGrpSpPr>
          <p:cNvPr id="242" name="Group 349"/>
          <p:cNvGrpSpPr/>
          <p:nvPr/>
        </p:nvGrpSpPr>
        <p:grpSpPr>
          <a:xfrm>
            <a:off x="564129" y="1631120"/>
            <a:ext cx="420510" cy="421229"/>
            <a:chOff x="7275629" y="3973834"/>
            <a:chExt cx="464344" cy="465138"/>
          </a:xfrm>
          <a:solidFill>
            <a:srgbClr val="DB9831"/>
          </a:solidFill>
        </p:grpSpPr>
        <p:sp>
          <p:nvSpPr>
            <p:cNvPr id="243"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244"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245"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246"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247"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sp>
          <p:nvSpPr>
            <p:cNvPr id="248"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9525" tIns="9525" rIns="9525" bIns="9525" anchor="ctr"/>
            <a:lstStyle/>
            <a:p>
              <a:pPr algn="ctr" defTabSz="114300" fontAlgn="base" hangingPunct="0">
                <a:spcBef>
                  <a:spcPct val="0"/>
                </a:spcBef>
                <a:spcAft>
                  <a:spcPct val="0"/>
                </a:spcAft>
              </a:pPr>
              <a:endParaRPr lang="en-US" sz="750">
                <a:solidFill>
                  <a:srgbClr val="FFFFFF"/>
                </a:solidFill>
                <a:effectLst>
                  <a:outerShdw blurRad="38100" dist="38100" dir="2700000" algn="tl">
                    <a:srgbClr val="000000"/>
                  </a:outerShdw>
                </a:effectLst>
                <a:cs typeface="+mn-ea"/>
                <a:sym typeface="+mn-lt"/>
              </a:endParaRPr>
            </a:p>
          </p:txBody>
        </p:sp>
      </p:grpSp>
      <p:sp>
        <p:nvSpPr>
          <p:cNvPr id="249" name="Rectangle 356"/>
          <p:cNvSpPr/>
          <p:nvPr/>
        </p:nvSpPr>
        <p:spPr>
          <a:xfrm>
            <a:off x="1243204" y="2136948"/>
            <a:ext cx="4973446" cy="609782"/>
          </a:xfrm>
          <a:prstGeom prst="rect">
            <a:avLst/>
          </a:prstGeom>
        </p:spPr>
        <p:txBody>
          <a:bodyPr wrap="square">
            <a:spAutoFit/>
          </a:bodyPr>
          <a:lstStyle/>
          <a:p>
            <a:pPr defTabSz="913765">
              <a:lnSpc>
                <a:spcPct val="150000"/>
              </a:lnSpc>
              <a:spcAft>
                <a:spcPts val="600"/>
              </a:spcAft>
            </a:pPr>
            <a:r>
              <a:rPr lang="id-ID" sz="1200" dirty="0">
                <a:solidFill>
                  <a:schemeClr val="bg1">
                    <a:lumMod val="75000"/>
                  </a:schemeClr>
                </a:solidFill>
                <a:cs typeface="+mn-ea"/>
                <a:sym typeface="+mn-lt"/>
              </a:rPr>
              <a:t>Geplis dipsam volorib vendian debist lignist quantium temab ium exper jobba hunsi us ut enak sekalihebbi lorem ipsum dolor sit amet ui ut ut yalpa custo</a:t>
            </a:r>
            <a:endParaRPr lang="id-ID" sz="1200" b="1" dirty="0">
              <a:solidFill>
                <a:schemeClr val="bg1">
                  <a:lumMod val="75000"/>
                </a:schemeClr>
              </a:solidFill>
              <a:cs typeface="+mn-ea"/>
              <a:sym typeface="+mn-lt"/>
            </a:endParaRPr>
          </a:p>
        </p:txBody>
      </p:sp>
      <p:sp>
        <p:nvSpPr>
          <p:cNvPr id="250" name="TextBox 357"/>
          <p:cNvSpPr txBox="1"/>
          <p:nvPr/>
        </p:nvSpPr>
        <p:spPr>
          <a:xfrm>
            <a:off x="1152744" y="5601221"/>
            <a:ext cx="2370167" cy="523733"/>
          </a:xfrm>
          <a:prstGeom prst="rect">
            <a:avLst/>
          </a:prstGeom>
          <a:noFill/>
        </p:spPr>
        <p:txBody>
          <a:bodyPr wrap="square" rtlCol="0">
            <a:spAutoFit/>
          </a:bodyPr>
          <a:lstStyle/>
          <a:p>
            <a:pPr algn="ctr" defTabSz="913765">
              <a:lnSpc>
                <a:spcPct val="150000"/>
              </a:lnSpc>
            </a:pPr>
            <a:r>
              <a:rPr lang="id-ID" sz="1000" dirty="0">
                <a:solidFill>
                  <a:schemeClr val="bg1">
                    <a:lumMod val="75000"/>
                  </a:schemeClr>
                </a:solidFill>
                <a:cs typeface="+mn-ea"/>
                <a:sym typeface="+mn-lt"/>
              </a:rPr>
              <a:t>We are placing great text in this text frames. Lorem ipsum will be repl</a:t>
            </a:r>
            <a:endParaRPr lang="en-AU" sz="1000" dirty="0">
              <a:solidFill>
                <a:schemeClr val="bg1">
                  <a:lumMod val="75000"/>
                </a:schemeClr>
              </a:solidFill>
              <a:cs typeface="+mn-ea"/>
              <a:sym typeface="+mn-lt"/>
            </a:endParaRPr>
          </a:p>
        </p:txBody>
      </p:sp>
      <p:sp>
        <p:nvSpPr>
          <p:cNvPr id="251" name="TextBox 358"/>
          <p:cNvSpPr txBox="1"/>
          <p:nvPr/>
        </p:nvSpPr>
        <p:spPr>
          <a:xfrm>
            <a:off x="3654771" y="5601221"/>
            <a:ext cx="2370167" cy="523733"/>
          </a:xfrm>
          <a:prstGeom prst="rect">
            <a:avLst/>
          </a:prstGeom>
          <a:noFill/>
        </p:spPr>
        <p:txBody>
          <a:bodyPr wrap="square" rtlCol="0">
            <a:spAutoFit/>
          </a:bodyPr>
          <a:lstStyle/>
          <a:p>
            <a:pPr algn="ctr" defTabSz="913765">
              <a:lnSpc>
                <a:spcPct val="150000"/>
              </a:lnSpc>
            </a:pPr>
            <a:r>
              <a:rPr lang="id-ID" sz="1000" dirty="0">
                <a:solidFill>
                  <a:schemeClr val="bg1">
                    <a:lumMod val="75000"/>
                  </a:schemeClr>
                </a:solidFill>
                <a:cs typeface="+mn-ea"/>
                <a:sym typeface="+mn-lt"/>
              </a:rPr>
              <a:t>We are placing great text in this text frames. Lorem ipsum will be repl</a:t>
            </a:r>
            <a:endParaRPr lang="en-AU" sz="1000" dirty="0">
              <a:solidFill>
                <a:schemeClr val="bg1">
                  <a:lumMod val="75000"/>
                </a:schemeClr>
              </a:solidFill>
              <a:cs typeface="+mn-ea"/>
              <a:sym typeface="+mn-lt"/>
            </a:endParaRPr>
          </a:p>
        </p:txBody>
      </p:sp>
      <p:sp>
        <p:nvSpPr>
          <p:cNvPr id="252" name="TextBox 359"/>
          <p:cNvSpPr txBox="1"/>
          <p:nvPr/>
        </p:nvSpPr>
        <p:spPr>
          <a:xfrm>
            <a:off x="6059463" y="5601221"/>
            <a:ext cx="2370167" cy="523733"/>
          </a:xfrm>
          <a:prstGeom prst="rect">
            <a:avLst/>
          </a:prstGeom>
          <a:noFill/>
        </p:spPr>
        <p:txBody>
          <a:bodyPr wrap="square" rtlCol="0">
            <a:spAutoFit/>
          </a:bodyPr>
          <a:lstStyle/>
          <a:p>
            <a:pPr algn="ctr" defTabSz="913765">
              <a:lnSpc>
                <a:spcPct val="150000"/>
              </a:lnSpc>
            </a:pPr>
            <a:r>
              <a:rPr lang="id-ID" sz="1000" dirty="0">
                <a:solidFill>
                  <a:schemeClr val="bg1">
                    <a:lumMod val="75000"/>
                  </a:schemeClr>
                </a:solidFill>
                <a:cs typeface="+mn-ea"/>
                <a:sym typeface="+mn-lt"/>
              </a:rPr>
              <a:t>We are placing great text in this text frames. Lorem ipsum will be repl</a:t>
            </a:r>
            <a:endParaRPr lang="en-AU" sz="1000" dirty="0">
              <a:solidFill>
                <a:schemeClr val="bg1">
                  <a:lumMod val="75000"/>
                </a:schemeClr>
              </a:solidFill>
              <a:cs typeface="+mn-ea"/>
              <a:sym typeface="+mn-lt"/>
            </a:endParaRPr>
          </a:p>
        </p:txBody>
      </p:sp>
      <p:sp>
        <p:nvSpPr>
          <p:cNvPr id="253" name="TextBox 360"/>
          <p:cNvSpPr txBox="1"/>
          <p:nvPr/>
        </p:nvSpPr>
        <p:spPr>
          <a:xfrm>
            <a:off x="8661092" y="5601221"/>
            <a:ext cx="2370167" cy="523733"/>
          </a:xfrm>
          <a:prstGeom prst="rect">
            <a:avLst/>
          </a:prstGeom>
          <a:noFill/>
        </p:spPr>
        <p:txBody>
          <a:bodyPr wrap="square" rtlCol="0">
            <a:spAutoFit/>
          </a:bodyPr>
          <a:lstStyle/>
          <a:p>
            <a:pPr algn="ctr" defTabSz="913765">
              <a:lnSpc>
                <a:spcPct val="150000"/>
              </a:lnSpc>
            </a:pPr>
            <a:r>
              <a:rPr lang="id-ID" sz="1000" dirty="0">
                <a:solidFill>
                  <a:schemeClr val="bg1">
                    <a:lumMod val="75000"/>
                  </a:schemeClr>
                </a:solidFill>
                <a:cs typeface="+mn-ea"/>
                <a:sym typeface="+mn-lt"/>
              </a:rPr>
              <a:t>We are placing great text in this text frames. Lorem ipsum will be repl</a:t>
            </a:r>
            <a:endParaRPr lang="en-AU" sz="1000" dirty="0">
              <a:solidFill>
                <a:schemeClr val="bg1">
                  <a:lumMod val="75000"/>
                </a:schemeClr>
              </a:solidFill>
              <a:cs typeface="+mn-ea"/>
              <a:sym typeface="+mn-lt"/>
            </a:endParaRPr>
          </a:p>
        </p:txBody>
      </p:sp>
      <p:sp>
        <p:nvSpPr>
          <p:cNvPr id="254" name="文本框 253"/>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定价策略</a:t>
            </a:r>
            <a:endParaRPr lang="zh-CN" altLang="en-US" sz="2000" dirty="0">
              <a:solidFill>
                <a:schemeClr val="bg1">
                  <a:lumMod val="95000"/>
                </a:schemeClr>
              </a:solidFill>
              <a:cs typeface="+mn-ea"/>
              <a:sym typeface="+mn-lt"/>
            </a:endParaRPr>
          </a:p>
        </p:txBody>
      </p:sp>
      <p:sp>
        <p:nvSpPr>
          <p:cNvPr id="255" name="文本框 254"/>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500"/>
                                        <p:tgtEl>
                                          <p:spTgt spid="2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1"/>
                                        </p:tgtEl>
                                        <p:attrNameLst>
                                          <p:attrName>style.visibility</p:attrName>
                                        </p:attrNameLst>
                                      </p:cBhvr>
                                      <p:to>
                                        <p:strVal val="visible"/>
                                      </p:to>
                                    </p:set>
                                    <p:animEffect transition="in" filter="fade">
                                      <p:cBhvr>
                                        <p:cTn id="10" dur="500"/>
                                        <p:tgtEl>
                                          <p:spTgt spid="24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9"/>
                                        </p:tgtEl>
                                        <p:attrNameLst>
                                          <p:attrName>style.visibility</p:attrName>
                                        </p:attrNameLst>
                                      </p:cBhvr>
                                      <p:to>
                                        <p:strVal val="visible"/>
                                      </p:to>
                                    </p:set>
                                    <p:animEffect transition="in" filter="fade">
                                      <p:cBhvr>
                                        <p:cTn id="13" dur="500"/>
                                        <p:tgtEl>
                                          <p:spTgt spid="249"/>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50"/>
                                        </p:tgtEl>
                                        <p:attrNameLst>
                                          <p:attrName>style.visibility</p:attrName>
                                        </p:attrNameLst>
                                      </p:cBhvr>
                                      <p:to>
                                        <p:strVal val="visible"/>
                                      </p:to>
                                    </p:set>
                                    <p:animEffect transition="in" filter="fade">
                                      <p:cBhvr>
                                        <p:cTn id="21" dur="500"/>
                                        <p:tgtEl>
                                          <p:spTgt spid="250"/>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251"/>
                                        </p:tgtEl>
                                        <p:attrNameLst>
                                          <p:attrName>style.visibility</p:attrName>
                                        </p:attrNameLst>
                                      </p:cBhvr>
                                      <p:to>
                                        <p:strVal val="visible"/>
                                      </p:to>
                                    </p:set>
                                    <p:animEffect transition="in" filter="fade">
                                      <p:cBhvr>
                                        <p:cTn id="29" dur="500"/>
                                        <p:tgtEl>
                                          <p:spTgt spid="251"/>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145"/>
                                        </p:tgtEl>
                                        <p:attrNameLst>
                                          <p:attrName>style.visibility</p:attrName>
                                        </p:attrNameLst>
                                      </p:cBhvr>
                                      <p:to>
                                        <p:strVal val="visible"/>
                                      </p:to>
                                    </p:set>
                                    <p:animEffect transition="in" filter="wipe(down)">
                                      <p:cBhvr>
                                        <p:cTn id="33" dur="500"/>
                                        <p:tgtEl>
                                          <p:spTgt spid="14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52"/>
                                        </p:tgtEl>
                                        <p:attrNameLst>
                                          <p:attrName>style.visibility</p:attrName>
                                        </p:attrNameLst>
                                      </p:cBhvr>
                                      <p:to>
                                        <p:strVal val="visible"/>
                                      </p:to>
                                    </p:set>
                                    <p:animEffect transition="in" filter="fade">
                                      <p:cBhvr>
                                        <p:cTn id="37" dur="500"/>
                                        <p:tgtEl>
                                          <p:spTgt spid="252"/>
                                        </p:tgtEl>
                                      </p:cBhvr>
                                    </p:animEffect>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193"/>
                                        </p:tgtEl>
                                        <p:attrNameLst>
                                          <p:attrName>style.visibility</p:attrName>
                                        </p:attrNameLst>
                                      </p:cBhvr>
                                      <p:to>
                                        <p:strVal val="visible"/>
                                      </p:to>
                                    </p:set>
                                    <p:animEffect transition="in" filter="wipe(down)">
                                      <p:cBhvr>
                                        <p:cTn id="41" dur="500"/>
                                        <p:tgtEl>
                                          <p:spTgt spid="193"/>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53"/>
                                        </p:tgtEl>
                                        <p:attrNameLst>
                                          <p:attrName>style.visibility</p:attrName>
                                        </p:attrNameLst>
                                      </p:cBhvr>
                                      <p:to>
                                        <p:strVal val="visible"/>
                                      </p:to>
                                    </p:set>
                                    <p:animEffect transition="in" filter="fade">
                                      <p:cBhvr>
                                        <p:cTn id="45" dur="5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p:bldP spid="249" grpId="0"/>
      <p:bldP spid="250" grpId="0"/>
      <p:bldP spid="251" grpId="0"/>
      <p:bldP spid="252" grpId="0"/>
      <p:bldP spid="25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grpSp>
        <p:nvGrpSpPr>
          <p:cNvPr id="254" name="Group 4"/>
          <p:cNvGrpSpPr>
            <a:grpSpLocks noChangeAspect="1"/>
          </p:cNvGrpSpPr>
          <p:nvPr/>
        </p:nvGrpSpPr>
        <p:grpSpPr bwMode="auto">
          <a:xfrm flipH="1">
            <a:off x="1871959" y="1987296"/>
            <a:ext cx="3178565" cy="2980765"/>
            <a:chOff x="1657" y="103"/>
            <a:chExt cx="4387" cy="4114"/>
          </a:xfrm>
        </p:grpSpPr>
        <p:sp>
          <p:nvSpPr>
            <p:cNvPr id="255" name="Freeform 4"/>
            <p:cNvSpPr/>
            <p:nvPr/>
          </p:nvSpPr>
          <p:spPr bwMode="auto">
            <a:xfrm>
              <a:off x="4262" y="1002"/>
              <a:ext cx="1598" cy="2018"/>
            </a:xfrm>
            <a:custGeom>
              <a:avLst/>
              <a:gdLst>
                <a:gd name="T0" fmla="*/ 318 w 675"/>
                <a:gd name="T1" fmla="*/ 838 h 853"/>
                <a:gd name="T2" fmla="*/ 50 w 675"/>
                <a:gd name="T3" fmla="*/ 722 h 853"/>
                <a:gd name="T4" fmla="*/ 15 w 675"/>
                <a:gd name="T5" fmla="*/ 633 h 853"/>
                <a:gd name="T6" fmla="*/ 268 w 675"/>
                <a:gd name="T7" fmla="*/ 50 h 853"/>
                <a:gd name="T8" fmla="*/ 357 w 675"/>
                <a:gd name="T9" fmla="*/ 15 h 853"/>
                <a:gd name="T10" fmla="*/ 625 w 675"/>
                <a:gd name="T11" fmla="*/ 131 h 853"/>
                <a:gd name="T12" fmla="*/ 660 w 675"/>
                <a:gd name="T13" fmla="*/ 220 h 853"/>
                <a:gd name="T14" fmla="*/ 407 w 675"/>
                <a:gd name="T15" fmla="*/ 803 h 853"/>
                <a:gd name="T16" fmla="*/ 318 w 675"/>
                <a:gd name="T17" fmla="*/ 838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853">
                  <a:moveTo>
                    <a:pt x="318" y="838"/>
                  </a:moveTo>
                  <a:cubicBezTo>
                    <a:pt x="50" y="722"/>
                    <a:pt x="50" y="722"/>
                    <a:pt x="50" y="722"/>
                  </a:cubicBezTo>
                  <a:cubicBezTo>
                    <a:pt x="16" y="707"/>
                    <a:pt x="0" y="667"/>
                    <a:pt x="15" y="633"/>
                  </a:cubicBezTo>
                  <a:cubicBezTo>
                    <a:pt x="268" y="50"/>
                    <a:pt x="268" y="50"/>
                    <a:pt x="268" y="50"/>
                  </a:cubicBezTo>
                  <a:cubicBezTo>
                    <a:pt x="283" y="16"/>
                    <a:pt x="323" y="0"/>
                    <a:pt x="357" y="15"/>
                  </a:cubicBezTo>
                  <a:cubicBezTo>
                    <a:pt x="625" y="131"/>
                    <a:pt x="625" y="131"/>
                    <a:pt x="625" y="131"/>
                  </a:cubicBezTo>
                  <a:cubicBezTo>
                    <a:pt x="659" y="146"/>
                    <a:pt x="675" y="186"/>
                    <a:pt x="660" y="220"/>
                  </a:cubicBezTo>
                  <a:cubicBezTo>
                    <a:pt x="407" y="803"/>
                    <a:pt x="407" y="803"/>
                    <a:pt x="407" y="803"/>
                  </a:cubicBezTo>
                  <a:cubicBezTo>
                    <a:pt x="392" y="837"/>
                    <a:pt x="352" y="853"/>
                    <a:pt x="318" y="838"/>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56" name="Freeform 5"/>
            <p:cNvSpPr/>
            <p:nvPr/>
          </p:nvSpPr>
          <p:spPr bwMode="auto">
            <a:xfrm>
              <a:off x="4402" y="1146"/>
              <a:ext cx="1358" cy="1635"/>
            </a:xfrm>
            <a:custGeom>
              <a:avLst/>
              <a:gdLst>
                <a:gd name="T0" fmla="*/ 800 w 1358"/>
                <a:gd name="T1" fmla="*/ 1635 h 1635"/>
                <a:gd name="T2" fmla="*/ 0 w 1358"/>
                <a:gd name="T3" fmla="*/ 1290 h 1635"/>
                <a:gd name="T4" fmla="*/ 561 w 1358"/>
                <a:gd name="T5" fmla="*/ 0 h 1635"/>
                <a:gd name="T6" fmla="*/ 1358 w 1358"/>
                <a:gd name="T7" fmla="*/ 345 h 1635"/>
                <a:gd name="T8" fmla="*/ 800 w 1358"/>
                <a:gd name="T9" fmla="*/ 1635 h 1635"/>
              </a:gdLst>
              <a:ahLst/>
              <a:cxnLst>
                <a:cxn ang="0">
                  <a:pos x="T0" y="T1"/>
                </a:cxn>
                <a:cxn ang="0">
                  <a:pos x="T2" y="T3"/>
                </a:cxn>
                <a:cxn ang="0">
                  <a:pos x="T4" y="T5"/>
                </a:cxn>
                <a:cxn ang="0">
                  <a:pos x="T6" y="T7"/>
                </a:cxn>
                <a:cxn ang="0">
                  <a:pos x="T8" y="T9"/>
                </a:cxn>
              </a:cxnLst>
              <a:rect l="0" t="0" r="r" b="b"/>
              <a:pathLst>
                <a:path w="1358" h="1635">
                  <a:moveTo>
                    <a:pt x="800" y="1635"/>
                  </a:moveTo>
                  <a:lnTo>
                    <a:pt x="0" y="1290"/>
                  </a:lnTo>
                  <a:lnTo>
                    <a:pt x="561" y="0"/>
                  </a:lnTo>
                  <a:lnTo>
                    <a:pt x="1358" y="345"/>
                  </a:lnTo>
                  <a:lnTo>
                    <a:pt x="800" y="1635"/>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57" name="Freeform 6"/>
            <p:cNvSpPr/>
            <p:nvPr/>
          </p:nvSpPr>
          <p:spPr bwMode="auto">
            <a:xfrm>
              <a:off x="4653" y="2625"/>
              <a:ext cx="199" cy="199"/>
            </a:xfrm>
            <a:custGeom>
              <a:avLst/>
              <a:gdLst>
                <a:gd name="T0" fmla="*/ 76 w 84"/>
                <a:gd name="T1" fmla="*/ 57 h 84"/>
                <a:gd name="T2" fmla="*/ 27 w 84"/>
                <a:gd name="T3" fmla="*/ 76 h 84"/>
                <a:gd name="T4" fmla="*/ 8 w 84"/>
                <a:gd name="T5" fmla="*/ 27 h 84"/>
                <a:gd name="T6" fmla="*/ 57 w 84"/>
                <a:gd name="T7" fmla="*/ 8 h 84"/>
                <a:gd name="T8" fmla="*/ 76 w 84"/>
                <a:gd name="T9" fmla="*/ 57 h 84"/>
              </a:gdLst>
              <a:ahLst/>
              <a:cxnLst>
                <a:cxn ang="0">
                  <a:pos x="T0" y="T1"/>
                </a:cxn>
                <a:cxn ang="0">
                  <a:pos x="T2" y="T3"/>
                </a:cxn>
                <a:cxn ang="0">
                  <a:pos x="T4" y="T5"/>
                </a:cxn>
                <a:cxn ang="0">
                  <a:pos x="T6" y="T7"/>
                </a:cxn>
                <a:cxn ang="0">
                  <a:pos x="T8" y="T9"/>
                </a:cxn>
              </a:cxnLst>
              <a:rect l="0" t="0" r="r" b="b"/>
              <a:pathLst>
                <a:path w="84" h="84">
                  <a:moveTo>
                    <a:pt x="76" y="57"/>
                  </a:moveTo>
                  <a:cubicBezTo>
                    <a:pt x="68" y="75"/>
                    <a:pt x="46" y="84"/>
                    <a:pt x="27" y="76"/>
                  </a:cubicBezTo>
                  <a:cubicBezTo>
                    <a:pt x="8" y="68"/>
                    <a:pt x="0" y="46"/>
                    <a:pt x="8" y="27"/>
                  </a:cubicBezTo>
                  <a:cubicBezTo>
                    <a:pt x="16" y="8"/>
                    <a:pt x="38" y="0"/>
                    <a:pt x="57" y="8"/>
                  </a:cubicBezTo>
                  <a:cubicBezTo>
                    <a:pt x="75" y="16"/>
                    <a:pt x="84" y="38"/>
                    <a:pt x="76" y="57"/>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58" name="Freeform 7"/>
            <p:cNvSpPr/>
            <p:nvPr/>
          </p:nvSpPr>
          <p:spPr bwMode="auto">
            <a:xfrm>
              <a:off x="4901" y="1146"/>
              <a:ext cx="859" cy="483"/>
            </a:xfrm>
            <a:custGeom>
              <a:avLst/>
              <a:gdLst>
                <a:gd name="T0" fmla="*/ 800 w 859"/>
                <a:gd name="T1" fmla="*/ 483 h 483"/>
                <a:gd name="T2" fmla="*/ 0 w 859"/>
                <a:gd name="T3" fmla="*/ 137 h 483"/>
                <a:gd name="T4" fmla="*/ 62 w 859"/>
                <a:gd name="T5" fmla="*/ 0 h 483"/>
                <a:gd name="T6" fmla="*/ 859 w 859"/>
                <a:gd name="T7" fmla="*/ 345 h 483"/>
                <a:gd name="T8" fmla="*/ 800 w 859"/>
                <a:gd name="T9" fmla="*/ 483 h 483"/>
              </a:gdLst>
              <a:ahLst/>
              <a:cxnLst>
                <a:cxn ang="0">
                  <a:pos x="T0" y="T1"/>
                </a:cxn>
                <a:cxn ang="0">
                  <a:pos x="T2" y="T3"/>
                </a:cxn>
                <a:cxn ang="0">
                  <a:pos x="T4" y="T5"/>
                </a:cxn>
                <a:cxn ang="0">
                  <a:pos x="T6" y="T7"/>
                </a:cxn>
                <a:cxn ang="0">
                  <a:pos x="T8" y="T9"/>
                </a:cxn>
              </a:cxnLst>
              <a:rect l="0" t="0" r="r" b="b"/>
              <a:pathLst>
                <a:path w="859" h="483">
                  <a:moveTo>
                    <a:pt x="800" y="483"/>
                  </a:moveTo>
                  <a:lnTo>
                    <a:pt x="0" y="137"/>
                  </a:lnTo>
                  <a:lnTo>
                    <a:pt x="62" y="0"/>
                  </a:lnTo>
                  <a:lnTo>
                    <a:pt x="859" y="345"/>
                  </a:lnTo>
                  <a:lnTo>
                    <a:pt x="800" y="483"/>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59" name="Freeform 8"/>
            <p:cNvSpPr/>
            <p:nvPr/>
          </p:nvSpPr>
          <p:spPr bwMode="auto">
            <a:xfrm>
              <a:off x="4932" y="1231"/>
              <a:ext cx="52" cy="62"/>
            </a:xfrm>
            <a:custGeom>
              <a:avLst/>
              <a:gdLst>
                <a:gd name="T0" fmla="*/ 7 w 22"/>
                <a:gd name="T1" fmla="*/ 24 h 26"/>
                <a:gd name="T2" fmla="*/ 5 w 22"/>
                <a:gd name="T3" fmla="*/ 24 h 26"/>
                <a:gd name="T4" fmla="*/ 2 w 22"/>
                <a:gd name="T5" fmla="*/ 14 h 26"/>
                <a:gd name="T6" fmla="*/ 6 w 22"/>
                <a:gd name="T7" fmla="*/ 5 h 26"/>
                <a:gd name="T8" fmla="*/ 15 w 22"/>
                <a:gd name="T9" fmla="*/ 1 h 26"/>
                <a:gd name="T10" fmla="*/ 17 w 22"/>
                <a:gd name="T11" fmla="*/ 2 h 26"/>
                <a:gd name="T12" fmla="*/ 20 w 22"/>
                <a:gd name="T13" fmla="*/ 11 h 26"/>
                <a:gd name="T14" fmla="*/ 16 w 22"/>
                <a:gd name="T15" fmla="*/ 21 h 26"/>
                <a:gd name="T16" fmla="*/ 7 w 22"/>
                <a:gd name="T17"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6">
                  <a:moveTo>
                    <a:pt x="7" y="24"/>
                  </a:moveTo>
                  <a:cubicBezTo>
                    <a:pt x="5" y="24"/>
                    <a:pt x="5" y="24"/>
                    <a:pt x="5" y="24"/>
                  </a:cubicBezTo>
                  <a:cubicBezTo>
                    <a:pt x="2" y="22"/>
                    <a:pt x="0" y="18"/>
                    <a:pt x="2" y="14"/>
                  </a:cubicBezTo>
                  <a:cubicBezTo>
                    <a:pt x="6" y="5"/>
                    <a:pt x="6" y="5"/>
                    <a:pt x="6" y="5"/>
                  </a:cubicBezTo>
                  <a:cubicBezTo>
                    <a:pt x="7" y="2"/>
                    <a:pt x="11" y="0"/>
                    <a:pt x="15" y="1"/>
                  </a:cubicBezTo>
                  <a:cubicBezTo>
                    <a:pt x="17" y="2"/>
                    <a:pt x="17" y="2"/>
                    <a:pt x="17" y="2"/>
                  </a:cubicBezTo>
                  <a:cubicBezTo>
                    <a:pt x="20" y="4"/>
                    <a:pt x="22" y="8"/>
                    <a:pt x="20" y="11"/>
                  </a:cubicBezTo>
                  <a:cubicBezTo>
                    <a:pt x="16" y="21"/>
                    <a:pt x="16" y="21"/>
                    <a:pt x="16" y="21"/>
                  </a:cubicBezTo>
                  <a:cubicBezTo>
                    <a:pt x="15" y="24"/>
                    <a:pt x="11" y="26"/>
                    <a:pt x="7" y="24"/>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0" name="Freeform 9"/>
            <p:cNvSpPr/>
            <p:nvPr/>
          </p:nvSpPr>
          <p:spPr bwMode="auto">
            <a:xfrm>
              <a:off x="4975" y="1231"/>
              <a:ext cx="59" cy="81"/>
            </a:xfrm>
            <a:custGeom>
              <a:avLst/>
              <a:gdLst>
                <a:gd name="T0" fmla="*/ 7 w 25"/>
                <a:gd name="T1" fmla="*/ 32 h 34"/>
                <a:gd name="T2" fmla="*/ 5 w 25"/>
                <a:gd name="T3" fmla="*/ 31 h 34"/>
                <a:gd name="T4" fmla="*/ 2 w 25"/>
                <a:gd name="T5" fmla="*/ 22 h 34"/>
                <a:gd name="T6" fmla="*/ 9 w 25"/>
                <a:gd name="T7" fmla="*/ 5 h 34"/>
                <a:gd name="T8" fmla="*/ 18 w 25"/>
                <a:gd name="T9" fmla="*/ 1 h 34"/>
                <a:gd name="T10" fmla="*/ 20 w 25"/>
                <a:gd name="T11" fmla="*/ 2 h 34"/>
                <a:gd name="T12" fmla="*/ 23 w 25"/>
                <a:gd name="T13" fmla="*/ 11 h 34"/>
                <a:gd name="T14" fmla="*/ 16 w 25"/>
                <a:gd name="T15" fmla="*/ 28 h 34"/>
                <a:gd name="T16" fmla="*/ 7 w 25"/>
                <a:gd name="T17"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34">
                  <a:moveTo>
                    <a:pt x="7" y="32"/>
                  </a:moveTo>
                  <a:cubicBezTo>
                    <a:pt x="5" y="31"/>
                    <a:pt x="5" y="31"/>
                    <a:pt x="5" y="31"/>
                  </a:cubicBezTo>
                  <a:cubicBezTo>
                    <a:pt x="2" y="30"/>
                    <a:pt x="0" y="26"/>
                    <a:pt x="2" y="22"/>
                  </a:cubicBezTo>
                  <a:cubicBezTo>
                    <a:pt x="9" y="5"/>
                    <a:pt x="9" y="5"/>
                    <a:pt x="9" y="5"/>
                  </a:cubicBezTo>
                  <a:cubicBezTo>
                    <a:pt x="10" y="2"/>
                    <a:pt x="15" y="0"/>
                    <a:pt x="18" y="1"/>
                  </a:cubicBezTo>
                  <a:cubicBezTo>
                    <a:pt x="20" y="2"/>
                    <a:pt x="20" y="2"/>
                    <a:pt x="20" y="2"/>
                  </a:cubicBezTo>
                  <a:cubicBezTo>
                    <a:pt x="23" y="4"/>
                    <a:pt x="25" y="8"/>
                    <a:pt x="23" y="11"/>
                  </a:cubicBezTo>
                  <a:cubicBezTo>
                    <a:pt x="16" y="28"/>
                    <a:pt x="16" y="28"/>
                    <a:pt x="16" y="28"/>
                  </a:cubicBezTo>
                  <a:cubicBezTo>
                    <a:pt x="15" y="32"/>
                    <a:pt x="10" y="34"/>
                    <a:pt x="7" y="32"/>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1" name="Freeform 10"/>
            <p:cNvSpPr/>
            <p:nvPr/>
          </p:nvSpPr>
          <p:spPr bwMode="auto">
            <a:xfrm>
              <a:off x="5015" y="1224"/>
              <a:ext cx="71" cy="104"/>
            </a:xfrm>
            <a:custGeom>
              <a:avLst/>
              <a:gdLst>
                <a:gd name="T0" fmla="*/ 7 w 30"/>
                <a:gd name="T1" fmla="*/ 43 h 44"/>
                <a:gd name="T2" fmla="*/ 6 w 30"/>
                <a:gd name="T3" fmla="*/ 42 h 44"/>
                <a:gd name="T4" fmla="*/ 2 w 30"/>
                <a:gd name="T5" fmla="*/ 33 h 44"/>
                <a:gd name="T6" fmla="*/ 14 w 30"/>
                <a:gd name="T7" fmla="*/ 5 h 44"/>
                <a:gd name="T8" fmla="*/ 23 w 30"/>
                <a:gd name="T9" fmla="*/ 1 h 44"/>
                <a:gd name="T10" fmla="*/ 25 w 30"/>
                <a:gd name="T11" fmla="*/ 2 h 44"/>
                <a:gd name="T12" fmla="*/ 28 w 30"/>
                <a:gd name="T13" fmla="*/ 11 h 44"/>
                <a:gd name="T14" fmla="*/ 16 w 30"/>
                <a:gd name="T15" fmla="*/ 39 h 44"/>
                <a:gd name="T16" fmla="*/ 7 w 30"/>
                <a:gd name="T17" fmla="*/ 4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44">
                  <a:moveTo>
                    <a:pt x="7" y="43"/>
                  </a:moveTo>
                  <a:cubicBezTo>
                    <a:pt x="6" y="42"/>
                    <a:pt x="6" y="42"/>
                    <a:pt x="6" y="42"/>
                  </a:cubicBezTo>
                  <a:cubicBezTo>
                    <a:pt x="2" y="40"/>
                    <a:pt x="0" y="36"/>
                    <a:pt x="2" y="33"/>
                  </a:cubicBezTo>
                  <a:cubicBezTo>
                    <a:pt x="14" y="5"/>
                    <a:pt x="14" y="5"/>
                    <a:pt x="14" y="5"/>
                  </a:cubicBezTo>
                  <a:cubicBezTo>
                    <a:pt x="15" y="2"/>
                    <a:pt x="19" y="0"/>
                    <a:pt x="23" y="1"/>
                  </a:cubicBezTo>
                  <a:cubicBezTo>
                    <a:pt x="25" y="2"/>
                    <a:pt x="25" y="2"/>
                    <a:pt x="25" y="2"/>
                  </a:cubicBezTo>
                  <a:cubicBezTo>
                    <a:pt x="28" y="4"/>
                    <a:pt x="30" y="8"/>
                    <a:pt x="28" y="11"/>
                  </a:cubicBezTo>
                  <a:cubicBezTo>
                    <a:pt x="16" y="39"/>
                    <a:pt x="16" y="39"/>
                    <a:pt x="16" y="39"/>
                  </a:cubicBezTo>
                  <a:cubicBezTo>
                    <a:pt x="15" y="42"/>
                    <a:pt x="11" y="44"/>
                    <a:pt x="7" y="43"/>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2" name="Freeform 11"/>
            <p:cNvSpPr/>
            <p:nvPr/>
          </p:nvSpPr>
          <p:spPr bwMode="auto">
            <a:xfrm>
              <a:off x="4821" y="1766"/>
              <a:ext cx="563" cy="296"/>
            </a:xfrm>
            <a:custGeom>
              <a:avLst/>
              <a:gdLst>
                <a:gd name="T0" fmla="*/ 214 w 238"/>
                <a:gd name="T1" fmla="*/ 122 h 125"/>
                <a:gd name="T2" fmla="*/ 11 w 238"/>
                <a:gd name="T3" fmla="*/ 34 h 125"/>
                <a:gd name="T4" fmla="*/ 3 w 238"/>
                <a:gd name="T5" fmla="*/ 14 h 125"/>
                <a:gd name="T6" fmla="*/ 4 w 238"/>
                <a:gd name="T7" fmla="*/ 11 h 125"/>
                <a:gd name="T8" fmla="*/ 24 w 238"/>
                <a:gd name="T9" fmla="*/ 4 h 125"/>
                <a:gd name="T10" fmla="*/ 228 w 238"/>
                <a:gd name="T11" fmla="*/ 92 h 125"/>
                <a:gd name="T12" fmla="*/ 235 w 238"/>
                <a:gd name="T13" fmla="*/ 111 h 125"/>
                <a:gd name="T14" fmla="*/ 234 w 238"/>
                <a:gd name="T15" fmla="*/ 115 h 125"/>
                <a:gd name="T16" fmla="*/ 214 w 238"/>
                <a:gd name="T17"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25">
                  <a:moveTo>
                    <a:pt x="214" y="122"/>
                  </a:moveTo>
                  <a:cubicBezTo>
                    <a:pt x="11" y="34"/>
                    <a:pt x="11" y="34"/>
                    <a:pt x="11" y="34"/>
                  </a:cubicBezTo>
                  <a:cubicBezTo>
                    <a:pt x="3" y="31"/>
                    <a:pt x="0" y="22"/>
                    <a:pt x="3" y="14"/>
                  </a:cubicBezTo>
                  <a:cubicBezTo>
                    <a:pt x="4" y="11"/>
                    <a:pt x="4" y="11"/>
                    <a:pt x="4" y="11"/>
                  </a:cubicBezTo>
                  <a:cubicBezTo>
                    <a:pt x="8" y="4"/>
                    <a:pt x="16" y="0"/>
                    <a:pt x="24" y="4"/>
                  </a:cubicBezTo>
                  <a:cubicBezTo>
                    <a:pt x="228" y="92"/>
                    <a:pt x="228" y="92"/>
                    <a:pt x="228" y="92"/>
                  </a:cubicBezTo>
                  <a:cubicBezTo>
                    <a:pt x="235" y="95"/>
                    <a:pt x="238" y="104"/>
                    <a:pt x="235" y="111"/>
                  </a:cubicBezTo>
                  <a:cubicBezTo>
                    <a:pt x="234" y="115"/>
                    <a:pt x="234" y="115"/>
                    <a:pt x="234" y="115"/>
                  </a:cubicBezTo>
                  <a:cubicBezTo>
                    <a:pt x="231" y="122"/>
                    <a:pt x="222" y="125"/>
                    <a:pt x="214" y="122"/>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3" name="Freeform 12"/>
            <p:cNvSpPr/>
            <p:nvPr/>
          </p:nvSpPr>
          <p:spPr bwMode="auto">
            <a:xfrm>
              <a:off x="4778" y="1865"/>
              <a:ext cx="566" cy="296"/>
            </a:xfrm>
            <a:custGeom>
              <a:avLst/>
              <a:gdLst>
                <a:gd name="T0" fmla="*/ 214 w 239"/>
                <a:gd name="T1" fmla="*/ 122 h 125"/>
                <a:gd name="T2" fmla="*/ 11 w 239"/>
                <a:gd name="T3" fmla="*/ 33 h 125"/>
                <a:gd name="T4" fmla="*/ 3 w 239"/>
                <a:gd name="T5" fmla="*/ 14 h 125"/>
                <a:gd name="T6" fmla="*/ 5 w 239"/>
                <a:gd name="T7" fmla="*/ 10 h 125"/>
                <a:gd name="T8" fmla="*/ 24 w 239"/>
                <a:gd name="T9" fmla="*/ 3 h 125"/>
                <a:gd name="T10" fmla="*/ 228 w 239"/>
                <a:gd name="T11" fmla="*/ 91 h 125"/>
                <a:gd name="T12" fmla="*/ 235 w 239"/>
                <a:gd name="T13" fmla="*/ 111 h 125"/>
                <a:gd name="T14" fmla="*/ 234 w 239"/>
                <a:gd name="T15" fmla="*/ 114 h 125"/>
                <a:gd name="T16" fmla="*/ 214 w 239"/>
                <a:gd name="T17"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125">
                  <a:moveTo>
                    <a:pt x="214" y="122"/>
                  </a:moveTo>
                  <a:cubicBezTo>
                    <a:pt x="11" y="33"/>
                    <a:pt x="11" y="33"/>
                    <a:pt x="11" y="33"/>
                  </a:cubicBezTo>
                  <a:cubicBezTo>
                    <a:pt x="3" y="30"/>
                    <a:pt x="0" y="21"/>
                    <a:pt x="3" y="14"/>
                  </a:cubicBezTo>
                  <a:cubicBezTo>
                    <a:pt x="5" y="10"/>
                    <a:pt x="5" y="10"/>
                    <a:pt x="5" y="10"/>
                  </a:cubicBezTo>
                  <a:cubicBezTo>
                    <a:pt x="8" y="3"/>
                    <a:pt x="16" y="0"/>
                    <a:pt x="24" y="3"/>
                  </a:cubicBezTo>
                  <a:cubicBezTo>
                    <a:pt x="228" y="91"/>
                    <a:pt x="228" y="91"/>
                    <a:pt x="228" y="91"/>
                  </a:cubicBezTo>
                  <a:cubicBezTo>
                    <a:pt x="235" y="94"/>
                    <a:pt x="239" y="103"/>
                    <a:pt x="235" y="111"/>
                  </a:cubicBezTo>
                  <a:cubicBezTo>
                    <a:pt x="234" y="114"/>
                    <a:pt x="234" y="114"/>
                    <a:pt x="234" y="114"/>
                  </a:cubicBezTo>
                  <a:cubicBezTo>
                    <a:pt x="231" y="121"/>
                    <a:pt x="222" y="125"/>
                    <a:pt x="214" y="122"/>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4" name="Freeform 13"/>
            <p:cNvSpPr/>
            <p:nvPr/>
          </p:nvSpPr>
          <p:spPr bwMode="auto">
            <a:xfrm>
              <a:off x="4736" y="1960"/>
              <a:ext cx="565" cy="296"/>
            </a:xfrm>
            <a:custGeom>
              <a:avLst/>
              <a:gdLst>
                <a:gd name="T0" fmla="*/ 215 w 239"/>
                <a:gd name="T1" fmla="*/ 122 h 125"/>
                <a:gd name="T2" fmla="*/ 11 w 239"/>
                <a:gd name="T3" fmla="*/ 33 h 125"/>
                <a:gd name="T4" fmla="*/ 4 w 239"/>
                <a:gd name="T5" fmla="*/ 14 h 125"/>
                <a:gd name="T6" fmla="*/ 5 w 239"/>
                <a:gd name="T7" fmla="*/ 11 h 125"/>
                <a:gd name="T8" fmla="*/ 25 w 239"/>
                <a:gd name="T9" fmla="*/ 3 h 125"/>
                <a:gd name="T10" fmla="*/ 228 w 239"/>
                <a:gd name="T11" fmla="*/ 91 h 125"/>
                <a:gd name="T12" fmla="*/ 236 w 239"/>
                <a:gd name="T13" fmla="*/ 111 h 125"/>
                <a:gd name="T14" fmla="*/ 234 w 239"/>
                <a:gd name="T15" fmla="*/ 114 h 125"/>
                <a:gd name="T16" fmla="*/ 215 w 239"/>
                <a:gd name="T17"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125">
                  <a:moveTo>
                    <a:pt x="215" y="122"/>
                  </a:moveTo>
                  <a:cubicBezTo>
                    <a:pt x="11" y="33"/>
                    <a:pt x="11" y="33"/>
                    <a:pt x="11" y="33"/>
                  </a:cubicBezTo>
                  <a:cubicBezTo>
                    <a:pt x="4" y="30"/>
                    <a:pt x="0" y="21"/>
                    <a:pt x="4" y="14"/>
                  </a:cubicBezTo>
                  <a:cubicBezTo>
                    <a:pt x="5" y="11"/>
                    <a:pt x="5" y="11"/>
                    <a:pt x="5" y="11"/>
                  </a:cubicBezTo>
                  <a:cubicBezTo>
                    <a:pt x="8" y="3"/>
                    <a:pt x="17" y="0"/>
                    <a:pt x="25" y="3"/>
                  </a:cubicBezTo>
                  <a:cubicBezTo>
                    <a:pt x="228" y="91"/>
                    <a:pt x="228" y="91"/>
                    <a:pt x="228" y="91"/>
                  </a:cubicBezTo>
                  <a:cubicBezTo>
                    <a:pt x="236" y="94"/>
                    <a:pt x="239" y="103"/>
                    <a:pt x="236" y="111"/>
                  </a:cubicBezTo>
                  <a:cubicBezTo>
                    <a:pt x="234" y="114"/>
                    <a:pt x="234" y="114"/>
                    <a:pt x="234" y="114"/>
                  </a:cubicBezTo>
                  <a:cubicBezTo>
                    <a:pt x="231" y="121"/>
                    <a:pt x="223" y="125"/>
                    <a:pt x="215" y="122"/>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5" name="Freeform 14"/>
            <p:cNvSpPr/>
            <p:nvPr/>
          </p:nvSpPr>
          <p:spPr bwMode="auto">
            <a:xfrm>
              <a:off x="4930" y="325"/>
              <a:ext cx="1114" cy="1415"/>
            </a:xfrm>
            <a:custGeom>
              <a:avLst/>
              <a:gdLst>
                <a:gd name="T0" fmla="*/ 204 w 471"/>
                <a:gd name="T1" fmla="*/ 583 h 598"/>
                <a:gd name="T2" fmla="*/ 50 w 471"/>
                <a:gd name="T3" fmla="*/ 516 h 598"/>
                <a:gd name="T4" fmla="*/ 15 w 471"/>
                <a:gd name="T5" fmla="*/ 427 h 598"/>
                <a:gd name="T6" fmla="*/ 179 w 471"/>
                <a:gd name="T7" fmla="*/ 49 h 598"/>
                <a:gd name="T8" fmla="*/ 267 w 471"/>
                <a:gd name="T9" fmla="*/ 14 h 598"/>
                <a:gd name="T10" fmla="*/ 422 w 471"/>
                <a:gd name="T11" fmla="*/ 81 h 598"/>
                <a:gd name="T12" fmla="*/ 456 w 471"/>
                <a:gd name="T13" fmla="*/ 170 h 598"/>
                <a:gd name="T14" fmla="*/ 293 w 471"/>
                <a:gd name="T15" fmla="*/ 548 h 598"/>
                <a:gd name="T16" fmla="*/ 204 w 471"/>
                <a:gd name="T17" fmla="*/ 583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1" h="598">
                  <a:moveTo>
                    <a:pt x="204" y="583"/>
                  </a:moveTo>
                  <a:cubicBezTo>
                    <a:pt x="50" y="516"/>
                    <a:pt x="50" y="516"/>
                    <a:pt x="50" y="516"/>
                  </a:cubicBezTo>
                  <a:cubicBezTo>
                    <a:pt x="16" y="501"/>
                    <a:pt x="0" y="461"/>
                    <a:pt x="15" y="427"/>
                  </a:cubicBezTo>
                  <a:cubicBezTo>
                    <a:pt x="179" y="49"/>
                    <a:pt x="179" y="49"/>
                    <a:pt x="179" y="49"/>
                  </a:cubicBezTo>
                  <a:cubicBezTo>
                    <a:pt x="193" y="15"/>
                    <a:pt x="233" y="0"/>
                    <a:pt x="267" y="14"/>
                  </a:cubicBezTo>
                  <a:cubicBezTo>
                    <a:pt x="422" y="81"/>
                    <a:pt x="422" y="81"/>
                    <a:pt x="422" y="81"/>
                  </a:cubicBezTo>
                  <a:cubicBezTo>
                    <a:pt x="455" y="96"/>
                    <a:pt x="471" y="136"/>
                    <a:pt x="456" y="170"/>
                  </a:cubicBezTo>
                  <a:cubicBezTo>
                    <a:pt x="293" y="548"/>
                    <a:pt x="293" y="548"/>
                    <a:pt x="293" y="548"/>
                  </a:cubicBezTo>
                  <a:cubicBezTo>
                    <a:pt x="278" y="582"/>
                    <a:pt x="238" y="598"/>
                    <a:pt x="204" y="583"/>
                  </a:cubicBezTo>
                  <a:close/>
                </a:path>
              </a:pathLst>
            </a:custGeom>
            <a:solidFill>
              <a:srgbClr val="DFDDD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6" name="Freeform 15"/>
            <p:cNvSpPr/>
            <p:nvPr/>
          </p:nvSpPr>
          <p:spPr bwMode="auto">
            <a:xfrm>
              <a:off x="5020" y="417"/>
              <a:ext cx="963" cy="1162"/>
            </a:xfrm>
            <a:custGeom>
              <a:avLst/>
              <a:gdLst>
                <a:gd name="T0" fmla="*/ 567 w 963"/>
                <a:gd name="T1" fmla="*/ 1162 h 1162"/>
                <a:gd name="T2" fmla="*/ 0 w 963"/>
                <a:gd name="T3" fmla="*/ 916 h 1162"/>
                <a:gd name="T4" fmla="*/ 397 w 963"/>
                <a:gd name="T5" fmla="*/ 0 h 1162"/>
                <a:gd name="T6" fmla="*/ 963 w 963"/>
                <a:gd name="T7" fmla="*/ 246 h 1162"/>
                <a:gd name="T8" fmla="*/ 567 w 963"/>
                <a:gd name="T9" fmla="*/ 1162 h 1162"/>
              </a:gdLst>
              <a:ahLst/>
              <a:cxnLst>
                <a:cxn ang="0">
                  <a:pos x="T0" y="T1"/>
                </a:cxn>
                <a:cxn ang="0">
                  <a:pos x="T2" y="T3"/>
                </a:cxn>
                <a:cxn ang="0">
                  <a:pos x="T4" y="T5"/>
                </a:cxn>
                <a:cxn ang="0">
                  <a:pos x="T6" y="T7"/>
                </a:cxn>
                <a:cxn ang="0">
                  <a:pos x="T8" y="T9"/>
                </a:cxn>
              </a:cxnLst>
              <a:rect l="0" t="0" r="r" b="b"/>
              <a:pathLst>
                <a:path w="963" h="1162">
                  <a:moveTo>
                    <a:pt x="567" y="1162"/>
                  </a:moveTo>
                  <a:lnTo>
                    <a:pt x="0" y="916"/>
                  </a:lnTo>
                  <a:lnTo>
                    <a:pt x="397" y="0"/>
                  </a:lnTo>
                  <a:lnTo>
                    <a:pt x="963" y="246"/>
                  </a:lnTo>
                  <a:lnTo>
                    <a:pt x="567" y="1162"/>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7" name="Freeform 16"/>
            <p:cNvSpPr/>
            <p:nvPr/>
          </p:nvSpPr>
          <p:spPr bwMode="auto">
            <a:xfrm>
              <a:off x="5197" y="1465"/>
              <a:ext cx="142" cy="142"/>
            </a:xfrm>
            <a:custGeom>
              <a:avLst/>
              <a:gdLst>
                <a:gd name="T0" fmla="*/ 54 w 60"/>
                <a:gd name="T1" fmla="*/ 41 h 60"/>
                <a:gd name="T2" fmla="*/ 20 w 60"/>
                <a:gd name="T3" fmla="*/ 54 h 60"/>
                <a:gd name="T4" fmla="*/ 6 w 60"/>
                <a:gd name="T5" fmla="*/ 20 h 60"/>
                <a:gd name="T6" fmla="*/ 40 w 60"/>
                <a:gd name="T7" fmla="*/ 6 h 60"/>
                <a:gd name="T8" fmla="*/ 54 w 60"/>
                <a:gd name="T9" fmla="*/ 41 h 60"/>
              </a:gdLst>
              <a:ahLst/>
              <a:cxnLst>
                <a:cxn ang="0">
                  <a:pos x="T0" y="T1"/>
                </a:cxn>
                <a:cxn ang="0">
                  <a:pos x="T2" y="T3"/>
                </a:cxn>
                <a:cxn ang="0">
                  <a:pos x="T4" y="T5"/>
                </a:cxn>
                <a:cxn ang="0">
                  <a:pos x="T6" y="T7"/>
                </a:cxn>
                <a:cxn ang="0">
                  <a:pos x="T8" y="T9"/>
                </a:cxn>
              </a:cxnLst>
              <a:rect l="0" t="0" r="r" b="b"/>
              <a:pathLst>
                <a:path w="60" h="60">
                  <a:moveTo>
                    <a:pt x="54" y="41"/>
                  </a:moveTo>
                  <a:cubicBezTo>
                    <a:pt x="48" y="54"/>
                    <a:pt x="33" y="60"/>
                    <a:pt x="20" y="54"/>
                  </a:cubicBezTo>
                  <a:cubicBezTo>
                    <a:pt x="6" y="49"/>
                    <a:pt x="0" y="33"/>
                    <a:pt x="6" y="20"/>
                  </a:cubicBezTo>
                  <a:cubicBezTo>
                    <a:pt x="12" y="7"/>
                    <a:pt x="27" y="0"/>
                    <a:pt x="40" y="6"/>
                  </a:cubicBezTo>
                  <a:cubicBezTo>
                    <a:pt x="54" y="12"/>
                    <a:pt x="60" y="27"/>
                    <a:pt x="54" y="41"/>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8" name="Freeform 17"/>
            <p:cNvSpPr/>
            <p:nvPr/>
          </p:nvSpPr>
          <p:spPr bwMode="auto">
            <a:xfrm>
              <a:off x="5374" y="417"/>
              <a:ext cx="609" cy="343"/>
            </a:xfrm>
            <a:custGeom>
              <a:avLst/>
              <a:gdLst>
                <a:gd name="T0" fmla="*/ 566 w 609"/>
                <a:gd name="T1" fmla="*/ 343 h 343"/>
                <a:gd name="T2" fmla="*/ 0 w 609"/>
                <a:gd name="T3" fmla="*/ 97 h 343"/>
                <a:gd name="T4" fmla="*/ 43 w 609"/>
                <a:gd name="T5" fmla="*/ 0 h 343"/>
                <a:gd name="T6" fmla="*/ 609 w 609"/>
                <a:gd name="T7" fmla="*/ 246 h 343"/>
                <a:gd name="T8" fmla="*/ 566 w 609"/>
                <a:gd name="T9" fmla="*/ 343 h 343"/>
              </a:gdLst>
              <a:ahLst/>
              <a:cxnLst>
                <a:cxn ang="0">
                  <a:pos x="T0" y="T1"/>
                </a:cxn>
                <a:cxn ang="0">
                  <a:pos x="T2" y="T3"/>
                </a:cxn>
                <a:cxn ang="0">
                  <a:pos x="T4" y="T5"/>
                </a:cxn>
                <a:cxn ang="0">
                  <a:pos x="T6" y="T7"/>
                </a:cxn>
                <a:cxn ang="0">
                  <a:pos x="T8" y="T9"/>
                </a:cxn>
              </a:cxnLst>
              <a:rect l="0" t="0" r="r" b="b"/>
              <a:pathLst>
                <a:path w="609" h="343">
                  <a:moveTo>
                    <a:pt x="566" y="343"/>
                  </a:moveTo>
                  <a:lnTo>
                    <a:pt x="0" y="97"/>
                  </a:lnTo>
                  <a:lnTo>
                    <a:pt x="43" y="0"/>
                  </a:lnTo>
                  <a:lnTo>
                    <a:pt x="609" y="246"/>
                  </a:lnTo>
                  <a:lnTo>
                    <a:pt x="566" y="343"/>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69" name="Freeform 18"/>
            <p:cNvSpPr/>
            <p:nvPr/>
          </p:nvSpPr>
          <p:spPr bwMode="auto">
            <a:xfrm>
              <a:off x="5396" y="479"/>
              <a:ext cx="38" cy="42"/>
            </a:xfrm>
            <a:custGeom>
              <a:avLst/>
              <a:gdLst>
                <a:gd name="T0" fmla="*/ 5 w 16"/>
                <a:gd name="T1" fmla="*/ 17 h 18"/>
                <a:gd name="T2" fmla="*/ 4 w 16"/>
                <a:gd name="T3" fmla="*/ 17 h 18"/>
                <a:gd name="T4" fmla="*/ 1 w 16"/>
                <a:gd name="T5" fmla="*/ 10 h 18"/>
                <a:gd name="T6" fmla="*/ 4 w 16"/>
                <a:gd name="T7" fmla="*/ 4 h 18"/>
                <a:gd name="T8" fmla="*/ 11 w 16"/>
                <a:gd name="T9" fmla="*/ 1 h 18"/>
                <a:gd name="T10" fmla="*/ 12 w 16"/>
                <a:gd name="T11" fmla="*/ 1 h 18"/>
                <a:gd name="T12" fmla="*/ 14 w 16"/>
                <a:gd name="T13" fmla="*/ 8 h 18"/>
                <a:gd name="T14" fmla="*/ 12 w 16"/>
                <a:gd name="T15" fmla="*/ 15 h 18"/>
                <a:gd name="T16" fmla="*/ 5 w 16"/>
                <a:gd name="T17"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17"/>
                  </a:moveTo>
                  <a:cubicBezTo>
                    <a:pt x="4" y="17"/>
                    <a:pt x="4" y="17"/>
                    <a:pt x="4" y="17"/>
                  </a:cubicBezTo>
                  <a:cubicBezTo>
                    <a:pt x="1" y="16"/>
                    <a:pt x="0" y="13"/>
                    <a:pt x="1" y="10"/>
                  </a:cubicBezTo>
                  <a:cubicBezTo>
                    <a:pt x="4" y="4"/>
                    <a:pt x="4" y="4"/>
                    <a:pt x="4" y="4"/>
                  </a:cubicBezTo>
                  <a:cubicBezTo>
                    <a:pt x="5" y="1"/>
                    <a:pt x="8" y="0"/>
                    <a:pt x="11" y="1"/>
                  </a:cubicBezTo>
                  <a:cubicBezTo>
                    <a:pt x="12" y="1"/>
                    <a:pt x="12" y="1"/>
                    <a:pt x="12" y="1"/>
                  </a:cubicBezTo>
                  <a:cubicBezTo>
                    <a:pt x="14" y="3"/>
                    <a:pt x="16" y="6"/>
                    <a:pt x="14" y="8"/>
                  </a:cubicBezTo>
                  <a:cubicBezTo>
                    <a:pt x="12" y="15"/>
                    <a:pt x="12" y="15"/>
                    <a:pt x="12" y="15"/>
                  </a:cubicBezTo>
                  <a:cubicBezTo>
                    <a:pt x="10" y="17"/>
                    <a:pt x="8" y="18"/>
                    <a:pt x="5" y="17"/>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0" name="Freeform 19"/>
            <p:cNvSpPr/>
            <p:nvPr/>
          </p:nvSpPr>
          <p:spPr bwMode="auto">
            <a:xfrm>
              <a:off x="5427" y="479"/>
              <a:ext cx="40" cy="57"/>
            </a:xfrm>
            <a:custGeom>
              <a:avLst/>
              <a:gdLst>
                <a:gd name="T0" fmla="*/ 5 w 17"/>
                <a:gd name="T1" fmla="*/ 23 h 24"/>
                <a:gd name="T2" fmla="*/ 3 w 17"/>
                <a:gd name="T3" fmla="*/ 22 h 24"/>
                <a:gd name="T4" fmla="*/ 1 w 17"/>
                <a:gd name="T5" fmla="*/ 16 h 24"/>
                <a:gd name="T6" fmla="*/ 6 w 17"/>
                <a:gd name="T7" fmla="*/ 4 h 24"/>
                <a:gd name="T8" fmla="*/ 13 w 17"/>
                <a:gd name="T9" fmla="*/ 1 h 24"/>
                <a:gd name="T10" fmla="*/ 14 w 17"/>
                <a:gd name="T11" fmla="*/ 1 h 24"/>
                <a:gd name="T12" fmla="*/ 16 w 17"/>
                <a:gd name="T13" fmla="*/ 8 h 24"/>
                <a:gd name="T14" fmla="*/ 11 w 17"/>
                <a:gd name="T15" fmla="*/ 20 h 24"/>
                <a:gd name="T16" fmla="*/ 5 w 17"/>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4">
                  <a:moveTo>
                    <a:pt x="5" y="23"/>
                  </a:moveTo>
                  <a:cubicBezTo>
                    <a:pt x="3" y="22"/>
                    <a:pt x="3" y="22"/>
                    <a:pt x="3" y="22"/>
                  </a:cubicBezTo>
                  <a:cubicBezTo>
                    <a:pt x="1" y="21"/>
                    <a:pt x="0" y="18"/>
                    <a:pt x="1" y="16"/>
                  </a:cubicBezTo>
                  <a:cubicBezTo>
                    <a:pt x="6" y="4"/>
                    <a:pt x="6" y="4"/>
                    <a:pt x="6" y="4"/>
                  </a:cubicBezTo>
                  <a:cubicBezTo>
                    <a:pt x="7" y="1"/>
                    <a:pt x="10" y="0"/>
                    <a:pt x="13" y="1"/>
                  </a:cubicBezTo>
                  <a:cubicBezTo>
                    <a:pt x="14" y="1"/>
                    <a:pt x="14" y="1"/>
                    <a:pt x="14" y="1"/>
                  </a:cubicBezTo>
                  <a:cubicBezTo>
                    <a:pt x="16" y="3"/>
                    <a:pt x="17" y="5"/>
                    <a:pt x="16" y="8"/>
                  </a:cubicBezTo>
                  <a:cubicBezTo>
                    <a:pt x="11" y="20"/>
                    <a:pt x="11" y="20"/>
                    <a:pt x="11" y="20"/>
                  </a:cubicBezTo>
                  <a:cubicBezTo>
                    <a:pt x="10" y="23"/>
                    <a:pt x="7" y="24"/>
                    <a:pt x="5" y="23"/>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1" name="Freeform 20"/>
            <p:cNvSpPr/>
            <p:nvPr/>
          </p:nvSpPr>
          <p:spPr bwMode="auto">
            <a:xfrm>
              <a:off x="5455" y="474"/>
              <a:ext cx="50" cy="73"/>
            </a:xfrm>
            <a:custGeom>
              <a:avLst/>
              <a:gdLst>
                <a:gd name="T0" fmla="*/ 5 w 21"/>
                <a:gd name="T1" fmla="*/ 30 h 31"/>
                <a:gd name="T2" fmla="*/ 4 w 21"/>
                <a:gd name="T3" fmla="*/ 29 h 31"/>
                <a:gd name="T4" fmla="*/ 1 w 21"/>
                <a:gd name="T5" fmla="*/ 23 h 31"/>
                <a:gd name="T6" fmla="*/ 10 w 21"/>
                <a:gd name="T7" fmla="*/ 3 h 31"/>
                <a:gd name="T8" fmla="*/ 16 w 21"/>
                <a:gd name="T9" fmla="*/ 1 h 31"/>
                <a:gd name="T10" fmla="*/ 17 w 21"/>
                <a:gd name="T11" fmla="*/ 1 h 31"/>
                <a:gd name="T12" fmla="*/ 20 w 21"/>
                <a:gd name="T13" fmla="*/ 8 h 31"/>
                <a:gd name="T14" fmla="*/ 11 w 21"/>
                <a:gd name="T15" fmla="*/ 27 h 31"/>
                <a:gd name="T16" fmla="*/ 5 w 21"/>
                <a:gd name="T17"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1">
                  <a:moveTo>
                    <a:pt x="5" y="30"/>
                  </a:moveTo>
                  <a:cubicBezTo>
                    <a:pt x="4" y="29"/>
                    <a:pt x="4" y="29"/>
                    <a:pt x="4" y="29"/>
                  </a:cubicBezTo>
                  <a:cubicBezTo>
                    <a:pt x="1" y="28"/>
                    <a:pt x="0" y="25"/>
                    <a:pt x="1" y="23"/>
                  </a:cubicBezTo>
                  <a:cubicBezTo>
                    <a:pt x="10" y="3"/>
                    <a:pt x="10" y="3"/>
                    <a:pt x="10" y="3"/>
                  </a:cubicBezTo>
                  <a:cubicBezTo>
                    <a:pt x="11" y="1"/>
                    <a:pt x="14" y="0"/>
                    <a:pt x="16" y="1"/>
                  </a:cubicBezTo>
                  <a:cubicBezTo>
                    <a:pt x="17" y="1"/>
                    <a:pt x="17" y="1"/>
                    <a:pt x="17" y="1"/>
                  </a:cubicBezTo>
                  <a:cubicBezTo>
                    <a:pt x="20" y="2"/>
                    <a:pt x="21" y="5"/>
                    <a:pt x="20" y="8"/>
                  </a:cubicBezTo>
                  <a:cubicBezTo>
                    <a:pt x="11" y="27"/>
                    <a:pt x="11" y="27"/>
                    <a:pt x="11" y="27"/>
                  </a:cubicBezTo>
                  <a:cubicBezTo>
                    <a:pt x="10" y="30"/>
                    <a:pt x="7" y="31"/>
                    <a:pt x="5" y="30"/>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2" name="Freeform 21"/>
            <p:cNvSpPr/>
            <p:nvPr/>
          </p:nvSpPr>
          <p:spPr bwMode="auto">
            <a:xfrm>
              <a:off x="5318" y="857"/>
              <a:ext cx="400" cy="211"/>
            </a:xfrm>
            <a:custGeom>
              <a:avLst/>
              <a:gdLst>
                <a:gd name="T0" fmla="*/ 152 w 169"/>
                <a:gd name="T1" fmla="*/ 87 h 89"/>
                <a:gd name="T2" fmla="*/ 7 w 169"/>
                <a:gd name="T3" fmla="*/ 24 h 89"/>
                <a:gd name="T4" fmla="*/ 2 w 169"/>
                <a:gd name="T5" fmla="*/ 10 h 89"/>
                <a:gd name="T6" fmla="*/ 3 w 169"/>
                <a:gd name="T7" fmla="*/ 8 h 89"/>
                <a:gd name="T8" fmla="*/ 17 w 169"/>
                <a:gd name="T9" fmla="*/ 3 h 89"/>
                <a:gd name="T10" fmla="*/ 161 w 169"/>
                <a:gd name="T11" fmla="*/ 65 h 89"/>
                <a:gd name="T12" fmla="*/ 167 w 169"/>
                <a:gd name="T13" fmla="*/ 79 h 89"/>
                <a:gd name="T14" fmla="*/ 165 w 169"/>
                <a:gd name="T15" fmla="*/ 81 h 89"/>
                <a:gd name="T16" fmla="*/ 152 w 169"/>
                <a:gd name="T17" fmla="*/ 8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89">
                  <a:moveTo>
                    <a:pt x="152" y="87"/>
                  </a:moveTo>
                  <a:cubicBezTo>
                    <a:pt x="7" y="24"/>
                    <a:pt x="7" y="24"/>
                    <a:pt x="7" y="24"/>
                  </a:cubicBezTo>
                  <a:cubicBezTo>
                    <a:pt x="2" y="22"/>
                    <a:pt x="0" y="16"/>
                    <a:pt x="2" y="10"/>
                  </a:cubicBezTo>
                  <a:cubicBezTo>
                    <a:pt x="3" y="8"/>
                    <a:pt x="3" y="8"/>
                    <a:pt x="3" y="8"/>
                  </a:cubicBezTo>
                  <a:cubicBezTo>
                    <a:pt x="5" y="3"/>
                    <a:pt x="11" y="0"/>
                    <a:pt x="17" y="3"/>
                  </a:cubicBezTo>
                  <a:cubicBezTo>
                    <a:pt x="161" y="65"/>
                    <a:pt x="161" y="65"/>
                    <a:pt x="161" y="65"/>
                  </a:cubicBezTo>
                  <a:cubicBezTo>
                    <a:pt x="166" y="68"/>
                    <a:pt x="169" y="74"/>
                    <a:pt x="167" y="79"/>
                  </a:cubicBezTo>
                  <a:cubicBezTo>
                    <a:pt x="165" y="81"/>
                    <a:pt x="165" y="81"/>
                    <a:pt x="165" y="81"/>
                  </a:cubicBezTo>
                  <a:cubicBezTo>
                    <a:pt x="163" y="87"/>
                    <a:pt x="157" y="89"/>
                    <a:pt x="152" y="87"/>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3" name="Freeform 22"/>
            <p:cNvSpPr/>
            <p:nvPr/>
          </p:nvSpPr>
          <p:spPr bwMode="auto">
            <a:xfrm>
              <a:off x="5287" y="928"/>
              <a:ext cx="400" cy="209"/>
            </a:xfrm>
            <a:custGeom>
              <a:avLst/>
              <a:gdLst>
                <a:gd name="T0" fmla="*/ 152 w 169"/>
                <a:gd name="T1" fmla="*/ 86 h 88"/>
                <a:gd name="T2" fmla="*/ 8 w 169"/>
                <a:gd name="T3" fmla="*/ 24 h 88"/>
                <a:gd name="T4" fmla="*/ 2 w 169"/>
                <a:gd name="T5" fmla="*/ 10 h 88"/>
                <a:gd name="T6" fmla="*/ 3 w 169"/>
                <a:gd name="T7" fmla="*/ 7 h 88"/>
                <a:gd name="T8" fmla="*/ 17 w 169"/>
                <a:gd name="T9" fmla="*/ 2 h 88"/>
                <a:gd name="T10" fmla="*/ 161 w 169"/>
                <a:gd name="T11" fmla="*/ 65 h 88"/>
                <a:gd name="T12" fmla="*/ 167 w 169"/>
                <a:gd name="T13" fmla="*/ 78 h 88"/>
                <a:gd name="T14" fmla="*/ 166 w 169"/>
                <a:gd name="T15" fmla="*/ 81 h 88"/>
                <a:gd name="T16" fmla="*/ 152 w 169"/>
                <a:gd name="T17" fmla="*/ 8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88">
                  <a:moveTo>
                    <a:pt x="152" y="86"/>
                  </a:moveTo>
                  <a:cubicBezTo>
                    <a:pt x="8" y="24"/>
                    <a:pt x="8" y="24"/>
                    <a:pt x="8" y="24"/>
                  </a:cubicBezTo>
                  <a:cubicBezTo>
                    <a:pt x="2" y="21"/>
                    <a:pt x="0" y="15"/>
                    <a:pt x="2" y="10"/>
                  </a:cubicBezTo>
                  <a:cubicBezTo>
                    <a:pt x="3" y="7"/>
                    <a:pt x="3" y="7"/>
                    <a:pt x="3" y="7"/>
                  </a:cubicBezTo>
                  <a:cubicBezTo>
                    <a:pt x="5" y="2"/>
                    <a:pt x="12" y="0"/>
                    <a:pt x="17" y="2"/>
                  </a:cubicBezTo>
                  <a:cubicBezTo>
                    <a:pt x="161" y="65"/>
                    <a:pt x="161" y="65"/>
                    <a:pt x="161" y="65"/>
                  </a:cubicBezTo>
                  <a:cubicBezTo>
                    <a:pt x="167" y="67"/>
                    <a:pt x="169" y="73"/>
                    <a:pt x="167" y="78"/>
                  </a:cubicBezTo>
                  <a:cubicBezTo>
                    <a:pt x="166" y="81"/>
                    <a:pt x="166" y="81"/>
                    <a:pt x="166" y="81"/>
                  </a:cubicBezTo>
                  <a:cubicBezTo>
                    <a:pt x="163" y="86"/>
                    <a:pt x="157" y="88"/>
                    <a:pt x="152" y="86"/>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4" name="Freeform 23"/>
            <p:cNvSpPr/>
            <p:nvPr/>
          </p:nvSpPr>
          <p:spPr bwMode="auto">
            <a:xfrm>
              <a:off x="5256" y="995"/>
              <a:ext cx="402" cy="210"/>
            </a:xfrm>
            <a:custGeom>
              <a:avLst/>
              <a:gdLst>
                <a:gd name="T0" fmla="*/ 153 w 170"/>
                <a:gd name="T1" fmla="*/ 87 h 89"/>
                <a:gd name="T2" fmla="*/ 8 w 170"/>
                <a:gd name="T3" fmla="*/ 24 h 89"/>
                <a:gd name="T4" fmla="*/ 3 w 170"/>
                <a:gd name="T5" fmla="*/ 10 h 89"/>
                <a:gd name="T6" fmla="*/ 4 w 170"/>
                <a:gd name="T7" fmla="*/ 8 h 89"/>
                <a:gd name="T8" fmla="*/ 18 w 170"/>
                <a:gd name="T9" fmla="*/ 2 h 89"/>
                <a:gd name="T10" fmla="*/ 162 w 170"/>
                <a:gd name="T11" fmla="*/ 65 h 89"/>
                <a:gd name="T12" fmla="*/ 167 w 170"/>
                <a:gd name="T13" fmla="*/ 79 h 89"/>
                <a:gd name="T14" fmla="*/ 166 w 170"/>
                <a:gd name="T15" fmla="*/ 81 h 89"/>
                <a:gd name="T16" fmla="*/ 153 w 170"/>
                <a:gd name="T17" fmla="*/ 8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89">
                  <a:moveTo>
                    <a:pt x="153" y="87"/>
                  </a:moveTo>
                  <a:cubicBezTo>
                    <a:pt x="8" y="24"/>
                    <a:pt x="8" y="24"/>
                    <a:pt x="8" y="24"/>
                  </a:cubicBezTo>
                  <a:cubicBezTo>
                    <a:pt x="3" y="22"/>
                    <a:pt x="0" y="15"/>
                    <a:pt x="3" y="10"/>
                  </a:cubicBezTo>
                  <a:cubicBezTo>
                    <a:pt x="4" y="8"/>
                    <a:pt x="4" y="8"/>
                    <a:pt x="4" y="8"/>
                  </a:cubicBezTo>
                  <a:cubicBezTo>
                    <a:pt x="6" y="3"/>
                    <a:pt x="12" y="0"/>
                    <a:pt x="18" y="2"/>
                  </a:cubicBezTo>
                  <a:cubicBezTo>
                    <a:pt x="162" y="65"/>
                    <a:pt x="162" y="65"/>
                    <a:pt x="162" y="65"/>
                  </a:cubicBezTo>
                  <a:cubicBezTo>
                    <a:pt x="167" y="67"/>
                    <a:pt x="170" y="74"/>
                    <a:pt x="167" y="79"/>
                  </a:cubicBezTo>
                  <a:cubicBezTo>
                    <a:pt x="166" y="81"/>
                    <a:pt x="166" y="81"/>
                    <a:pt x="166" y="81"/>
                  </a:cubicBezTo>
                  <a:cubicBezTo>
                    <a:pt x="164" y="86"/>
                    <a:pt x="158" y="89"/>
                    <a:pt x="153" y="87"/>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5" name="Freeform 24"/>
            <p:cNvSpPr/>
            <p:nvPr/>
          </p:nvSpPr>
          <p:spPr bwMode="auto">
            <a:xfrm>
              <a:off x="5668" y="467"/>
              <a:ext cx="116" cy="59"/>
            </a:xfrm>
            <a:custGeom>
              <a:avLst/>
              <a:gdLst>
                <a:gd name="T0" fmla="*/ 45 w 49"/>
                <a:gd name="T1" fmla="*/ 24 h 25"/>
                <a:gd name="T2" fmla="*/ 3 w 49"/>
                <a:gd name="T3" fmla="*/ 6 h 25"/>
                <a:gd name="T4" fmla="*/ 1 w 49"/>
                <a:gd name="T5" fmla="*/ 2 h 25"/>
                <a:gd name="T6" fmla="*/ 1 w 49"/>
                <a:gd name="T7" fmla="*/ 2 h 25"/>
                <a:gd name="T8" fmla="*/ 5 w 49"/>
                <a:gd name="T9" fmla="*/ 0 h 25"/>
                <a:gd name="T10" fmla="*/ 47 w 49"/>
                <a:gd name="T11" fmla="*/ 18 h 25"/>
                <a:gd name="T12" fmla="*/ 49 w 49"/>
                <a:gd name="T13" fmla="*/ 22 h 25"/>
                <a:gd name="T14" fmla="*/ 48 w 49"/>
                <a:gd name="T15" fmla="*/ 23 h 25"/>
                <a:gd name="T16" fmla="*/ 45 w 49"/>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5">
                  <a:moveTo>
                    <a:pt x="45" y="24"/>
                  </a:moveTo>
                  <a:cubicBezTo>
                    <a:pt x="3" y="6"/>
                    <a:pt x="3" y="6"/>
                    <a:pt x="3" y="6"/>
                  </a:cubicBezTo>
                  <a:cubicBezTo>
                    <a:pt x="1" y="6"/>
                    <a:pt x="0" y="4"/>
                    <a:pt x="1" y="2"/>
                  </a:cubicBezTo>
                  <a:cubicBezTo>
                    <a:pt x="1" y="2"/>
                    <a:pt x="1" y="2"/>
                    <a:pt x="1" y="2"/>
                  </a:cubicBezTo>
                  <a:cubicBezTo>
                    <a:pt x="2" y="0"/>
                    <a:pt x="4" y="0"/>
                    <a:pt x="5" y="0"/>
                  </a:cubicBezTo>
                  <a:cubicBezTo>
                    <a:pt x="47" y="18"/>
                    <a:pt x="47" y="18"/>
                    <a:pt x="47" y="18"/>
                  </a:cubicBezTo>
                  <a:cubicBezTo>
                    <a:pt x="49" y="19"/>
                    <a:pt x="49" y="21"/>
                    <a:pt x="49" y="22"/>
                  </a:cubicBezTo>
                  <a:cubicBezTo>
                    <a:pt x="48" y="23"/>
                    <a:pt x="48" y="23"/>
                    <a:pt x="48" y="23"/>
                  </a:cubicBezTo>
                  <a:cubicBezTo>
                    <a:pt x="48" y="24"/>
                    <a:pt x="46" y="25"/>
                    <a:pt x="45" y="24"/>
                  </a:cubicBez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6" name="Freeform 25"/>
            <p:cNvSpPr/>
            <p:nvPr/>
          </p:nvSpPr>
          <p:spPr bwMode="auto">
            <a:xfrm>
              <a:off x="3425" y="2334"/>
              <a:ext cx="1826" cy="1013"/>
            </a:xfrm>
            <a:custGeom>
              <a:avLst/>
              <a:gdLst>
                <a:gd name="T0" fmla="*/ 1 w 772"/>
                <a:gd name="T1" fmla="*/ 359 h 428"/>
                <a:gd name="T2" fmla="*/ 1 w 772"/>
                <a:gd name="T3" fmla="*/ 67 h 428"/>
                <a:gd name="T4" fmla="*/ 69 w 772"/>
                <a:gd name="T5" fmla="*/ 0 h 428"/>
                <a:gd name="T6" fmla="*/ 704 w 772"/>
                <a:gd name="T7" fmla="*/ 1 h 428"/>
                <a:gd name="T8" fmla="*/ 772 w 772"/>
                <a:gd name="T9" fmla="*/ 69 h 428"/>
                <a:gd name="T10" fmla="*/ 771 w 772"/>
                <a:gd name="T11" fmla="*/ 361 h 428"/>
                <a:gd name="T12" fmla="*/ 704 w 772"/>
                <a:gd name="T13" fmla="*/ 428 h 428"/>
                <a:gd name="T14" fmla="*/ 68 w 772"/>
                <a:gd name="T15" fmla="*/ 427 h 428"/>
                <a:gd name="T16" fmla="*/ 1 w 772"/>
                <a:gd name="T17" fmla="*/ 35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2" h="428">
                  <a:moveTo>
                    <a:pt x="1" y="359"/>
                  </a:moveTo>
                  <a:cubicBezTo>
                    <a:pt x="1" y="67"/>
                    <a:pt x="1" y="67"/>
                    <a:pt x="1" y="67"/>
                  </a:cubicBezTo>
                  <a:cubicBezTo>
                    <a:pt x="1" y="30"/>
                    <a:pt x="32" y="0"/>
                    <a:pt x="69" y="0"/>
                  </a:cubicBezTo>
                  <a:cubicBezTo>
                    <a:pt x="704" y="1"/>
                    <a:pt x="704" y="1"/>
                    <a:pt x="704" y="1"/>
                  </a:cubicBezTo>
                  <a:cubicBezTo>
                    <a:pt x="741" y="1"/>
                    <a:pt x="772" y="32"/>
                    <a:pt x="772" y="69"/>
                  </a:cubicBezTo>
                  <a:cubicBezTo>
                    <a:pt x="771" y="361"/>
                    <a:pt x="771" y="361"/>
                    <a:pt x="771" y="361"/>
                  </a:cubicBezTo>
                  <a:cubicBezTo>
                    <a:pt x="771" y="398"/>
                    <a:pt x="741" y="428"/>
                    <a:pt x="704" y="428"/>
                  </a:cubicBezTo>
                  <a:cubicBezTo>
                    <a:pt x="68" y="427"/>
                    <a:pt x="68" y="427"/>
                    <a:pt x="68" y="427"/>
                  </a:cubicBezTo>
                  <a:cubicBezTo>
                    <a:pt x="31" y="427"/>
                    <a:pt x="0" y="397"/>
                    <a:pt x="1" y="359"/>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7" name="Freeform 26"/>
            <p:cNvSpPr/>
            <p:nvPr/>
          </p:nvSpPr>
          <p:spPr bwMode="auto">
            <a:xfrm>
              <a:off x="3685" y="2405"/>
              <a:ext cx="1408" cy="873"/>
            </a:xfrm>
            <a:custGeom>
              <a:avLst/>
              <a:gdLst>
                <a:gd name="T0" fmla="*/ 0 w 1408"/>
                <a:gd name="T1" fmla="*/ 871 h 873"/>
                <a:gd name="T2" fmla="*/ 2 w 1408"/>
                <a:gd name="T3" fmla="*/ 0 h 873"/>
                <a:gd name="T4" fmla="*/ 1408 w 1408"/>
                <a:gd name="T5" fmla="*/ 2 h 873"/>
                <a:gd name="T6" fmla="*/ 1408 w 1408"/>
                <a:gd name="T7" fmla="*/ 873 h 873"/>
                <a:gd name="T8" fmla="*/ 0 w 1408"/>
                <a:gd name="T9" fmla="*/ 871 h 873"/>
              </a:gdLst>
              <a:ahLst/>
              <a:cxnLst>
                <a:cxn ang="0">
                  <a:pos x="T0" y="T1"/>
                </a:cxn>
                <a:cxn ang="0">
                  <a:pos x="T2" y="T3"/>
                </a:cxn>
                <a:cxn ang="0">
                  <a:pos x="T4" y="T5"/>
                </a:cxn>
                <a:cxn ang="0">
                  <a:pos x="T6" y="T7"/>
                </a:cxn>
                <a:cxn ang="0">
                  <a:pos x="T8" y="T9"/>
                </a:cxn>
              </a:cxnLst>
              <a:rect l="0" t="0" r="r" b="b"/>
              <a:pathLst>
                <a:path w="1408" h="873">
                  <a:moveTo>
                    <a:pt x="0" y="871"/>
                  </a:moveTo>
                  <a:lnTo>
                    <a:pt x="2" y="0"/>
                  </a:lnTo>
                  <a:lnTo>
                    <a:pt x="1408" y="2"/>
                  </a:lnTo>
                  <a:lnTo>
                    <a:pt x="1408" y="873"/>
                  </a:lnTo>
                  <a:lnTo>
                    <a:pt x="0" y="871"/>
                  </a:lnTo>
                  <a:close/>
                </a:path>
              </a:pathLst>
            </a:custGeom>
            <a:solidFill>
              <a:srgbClr val="006AB6"/>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8" name="Freeform 27"/>
            <p:cNvSpPr/>
            <p:nvPr/>
          </p:nvSpPr>
          <p:spPr bwMode="auto">
            <a:xfrm>
              <a:off x="3474" y="2750"/>
              <a:ext cx="175" cy="178"/>
            </a:xfrm>
            <a:custGeom>
              <a:avLst/>
              <a:gdLst>
                <a:gd name="T0" fmla="*/ 37 w 74"/>
                <a:gd name="T1" fmla="*/ 75 h 75"/>
                <a:gd name="T2" fmla="*/ 0 w 74"/>
                <a:gd name="T3" fmla="*/ 37 h 75"/>
                <a:gd name="T4" fmla="*/ 37 w 74"/>
                <a:gd name="T5" fmla="*/ 0 h 75"/>
                <a:gd name="T6" fmla="*/ 74 w 74"/>
                <a:gd name="T7" fmla="*/ 38 h 75"/>
                <a:gd name="T8" fmla="*/ 37 w 74"/>
                <a:gd name="T9" fmla="*/ 75 h 75"/>
              </a:gdLst>
              <a:ahLst/>
              <a:cxnLst>
                <a:cxn ang="0">
                  <a:pos x="T0" y="T1"/>
                </a:cxn>
                <a:cxn ang="0">
                  <a:pos x="T2" y="T3"/>
                </a:cxn>
                <a:cxn ang="0">
                  <a:pos x="T4" y="T5"/>
                </a:cxn>
                <a:cxn ang="0">
                  <a:pos x="T6" y="T7"/>
                </a:cxn>
                <a:cxn ang="0">
                  <a:pos x="T8" y="T9"/>
                </a:cxn>
              </a:cxnLst>
              <a:rect l="0" t="0" r="r" b="b"/>
              <a:pathLst>
                <a:path w="74" h="75">
                  <a:moveTo>
                    <a:pt x="37" y="75"/>
                  </a:moveTo>
                  <a:cubicBezTo>
                    <a:pt x="16" y="74"/>
                    <a:pt x="0" y="58"/>
                    <a:pt x="0" y="37"/>
                  </a:cubicBezTo>
                  <a:cubicBezTo>
                    <a:pt x="0" y="17"/>
                    <a:pt x="16" y="0"/>
                    <a:pt x="37" y="0"/>
                  </a:cubicBezTo>
                  <a:cubicBezTo>
                    <a:pt x="57" y="0"/>
                    <a:pt x="74" y="17"/>
                    <a:pt x="74" y="38"/>
                  </a:cubicBezTo>
                  <a:cubicBezTo>
                    <a:pt x="74" y="58"/>
                    <a:pt x="57" y="75"/>
                    <a:pt x="37" y="75"/>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79" name="Freeform 28"/>
            <p:cNvSpPr/>
            <p:nvPr/>
          </p:nvSpPr>
          <p:spPr bwMode="auto">
            <a:xfrm>
              <a:off x="4941" y="2407"/>
              <a:ext cx="152" cy="871"/>
            </a:xfrm>
            <a:custGeom>
              <a:avLst/>
              <a:gdLst>
                <a:gd name="T0" fmla="*/ 0 w 152"/>
                <a:gd name="T1" fmla="*/ 871 h 871"/>
                <a:gd name="T2" fmla="*/ 3 w 152"/>
                <a:gd name="T3" fmla="*/ 0 h 871"/>
                <a:gd name="T4" fmla="*/ 152 w 152"/>
                <a:gd name="T5" fmla="*/ 0 h 871"/>
                <a:gd name="T6" fmla="*/ 152 w 152"/>
                <a:gd name="T7" fmla="*/ 871 h 871"/>
                <a:gd name="T8" fmla="*/ 0 w 152"/>
                <a:gd name="T9" fmla="*/ 871 h 871"/>
              </a:gdLst>
              <a:ahLst/>
              <a:cxnLst>
                <a:cxn ang="0">
                  <a:pos x="T0" y="T1"/>
                </a:cxn>
                <a:cxn ang="0">
                  <a:pos x="T2" y="T3"/>
                </a:cxn>
                <a:cxn ang="0">
                  <a:pos x="T4" y="T5"/>
                </a:cxn>
                <a:cxn ang="0">
                  <a:pos x="T6" y="T7"/>
                </a:cxn>
                <a:cxn ang="0">
                  <a:pos x="T8" y="T9"/>
                </a:cxn>
              </a:cxnLst>
              <a:rect l="0" t="0" r="r" b="b"/>
              <a:pathLst>
                <a:path w="152" h="871">
                  <a:moveTo>
                    <a:pt x="0" y="871"/>
                  </a:moveTo>
                  <a:lnTo>
                    <a:pt x="3" y="0"/>
                  </a:lnTo>
                  <a:lnTo>
                    <a:pt x="152" y="0"/>
                  </a:lnTo>
                  <a:lnTo>
                    <a:pt x="152" y="871"/>
                  </a:lnTo>
                  <a:lnTo>
                    <a:pt x="0" y="871"/>
                  </a:ln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0" name="Freeform 29"/>
            <p:cNvSpPr/>
            <p:nvPr/>
          </p:nvSpPr>
          <p:spPr bwMode="auto">
            <a:xfrm>
              <a:off x="2615" y="1153"/>
              <a:ext cx="2031" cy="2236"/>
            </a:xfrm>
            <a:custGeom>
              <a:avLst/>
              <a:gdLst>
                <a:gd name="T0" fmla="*/ 703 w 858"/>
                <a:gd name="T1" fmla="*/ 93 h 945"/>
                <a:gd name="T2" fmla="*/ 557 w 858"/>
                <a:gd name="T3" fmla="*/ 0 h 945"/>
                <a:gd name="T4" fmla="*/ 24 w 858"/>
                <a:gd name="T5" fmla="*/ 119 h 945"/>
                <a:gd name="T6" fmla="*/ 3 w 858"/>
                <a:gd name="T7" fmla="*/ 152 h 945"/>
                <a:gd name="T8" fmla="*/ 175 w 858"/>
                <a:gd name="T9" fmla="*/ 921 h 945"/>
                <a:gd name="T10" fmla="*/ 208 w 858"/>
                <a:gd name="T11" fmla="*/ 941 h 945"/>
                <a:gd name="T12" fmla="*/ 834 w 858"/>
                <a:gd name="T13" fmla="*/ 802 h 945"/>
                <a:gd name="T14" fmla="*/ 855 w 858"/>
                <a:gd name="T15" fmla="*/ 769 h 945"/>
                <a:gd name="T16" fmla="*/ 704 w 858"/>
                <a:gd name="T17" fmla="*/ 93 h 945"/>
                <a:gd name="T18" fmla="*/ 703 w 858"/>
                <a:gd name="T19" fmla="*/ 93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58" h="945">
                  <a:moveTo>
                    <a:pt x="703" y="93"/>
                  </a:moveTo>
                  <a:cubicBezTo>
                    <a:pt x="557" y="0"/>
                    <a:pt x="557" y="0"/>
                    <a:pt x="557" y="0"/>
                  </a:cubicBezTo>
                  <a:cubicBezTo>
                    <a:pt x="24" y="119"/>
                    <a:pt x="24" y="119"/>
                    <a:pt x="24" y="119"/>
                  </a:cubicBezTo>
                  <a:cubicBezTo>
                    <a:pt x="9" y="123"/>
                    <a:pt x="0" y="137"/>
                    <a:pt x="3" y="152"/>
                  </a:cubicBezTo>
                  <a:cubicBezTo>
                    <a:pt x="175" y="921"/>
                    <a:pt x="175" y="921"/>
                    <a:pt x="175" y="921"/>
                  </a:cubicBezTo>
                  <a:cubicBezTo>
                    <a:pt x="178" y="935"/>
                    <a:pt x="193" y="945"/>
                    <a:pt x="208" y="941"/>
                  </a:cubicBezTo>
                  <a:cubicBezTo>
                    <a:pt x="834" y="802"/>
                    <a:pt x="834" y="802"/>
                    <a:pt x="834" y="802"/>
                  </a:cubicBezTo>
                  <a:cubicBezTo>
                    <a:pt x="849" y="798"/>
                    <a:pt x="858" y="783"/>
                    <a:pt x="855" y="769"/>
                  </a:cubicBezTo>
                  <a:cubicBezTo>
                    <a:pt x="704" y="93"/>
                    <a:pt x="704" y="93"/>
                    <a:pt x="704" y="93"/>
                  </a:cubicBezTo>
                  <a:lnTo>
                    <a:pt x="703" y="93"/>
                  </a:ln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1" name="Freeform 30"/>
            <p:cNvSpPr/>
            <p:nvPr/>
          </p:nvSpPr>
          <p:spPr bwMode="auto">
            <a:xfrm>
              <a:off x="3936" y="1153"/>
              <a:ext cx="345" cy="282"/>
            </a:xfrm>
            <a:custGeom>
              <a:avLst/>
              <a:gdLst>
                <a:gd name="T0" fmla="*/ 146 w 146"/>
                <a:gd name="T1" fmla="*/ 93 h 119"/>
                <a:gd name="T2" fmla="*/ 0 w 146"/>
                <a:gd name="T3" fmla="*/ 0 h 119"/>
                <a:gd name="T4" fmla="*/ 20 w 146"/>
                <a:gd name="T5" fmla="*/ 93 h 119"/>
                <a:gd name="T6" fmla="*/ 53 w 146"/>
                <a:gd name="T7" fmla="*/ 113 h 119"/>
                <a:gd name="T8" fmla="*/ 146 w 146"/>
                <a:gd name="T9" fmla="*/ 93 h 119"/>
              </a:gdLst>
              <a:ahLst/>
              <a:cxnLst>
                <a:cxn ang="0">
                  <a:pos x="T0" y="T1"/>
                </a:cxn>
                <a:cxn ang="0">
                  <a:pos x="T2" y="T3"/>
                </a:cxn>
                <a:cxn ang="0">
                  <a:pos x="T4" y="T5"/>
                </a:cxn>
                <a:cxn ang="0">
                  <a:pos x="T6" y="T7"/>
                </a:cxn>
                <a:cxn ang="0">
                  <a:pos x="T8" y="T9"/>
                </a:cxn>
              </a:cxnLst>
              <a:rect l="0" t="0" r="r" b="b"/>
              <a:pathLst>
                <a:path w="146" h="119">
                  <a:moveTo>
                    <a:pt x="146" y="93"/>
                  </a:moveTo>
                  <a:cubicBezTo>
                    <a:pt x="0" y="0"/>
                    <a:pt x="0" y="0"/>
                    <a:pt x="0" y="0"/>
                  </a:cubicBezTo>
                  <a:cubicBezTo>
                    <a:pt x="20" y="93"/>
                    <a:pt x="20" y="93"/>
                    <a:pt x="20" y="93"/>
                  </a:cubicBezTo>
                  <a:cubicBezTo>
                    <a:pt x="20" y="93"/>
                    <a:pt x="25" y="119"/>
                    <a:pt x="53" y="113"/>
                  </a:cubicBezTo>
                  <a:cubicBezTo>
                    <a:pt x="80" y="108"/>
                    <a:pt x="146" y="93"/>
                    <a:pt x="146" y="93"/>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2" name="Freeform 31"/>
            <p:cNvSpPr/>
            <p:nvPr/>
          </p:nvSpPr>
          <p:spPr bwMode="auto">
            <a:xfrm>
              <a:off x="2774" y="1548"/>
              <a:ext cx="577" cy="256"/>
            </a:xfrm>
            <a:custGeom>
              <a:avLst/>
              <a:gdLst>
                <a:gd name="T0" fmla="*/ 220 w 244"/>
                <a:gd name="T1" fmla="*/ 64 h 108"/>
                <a:gd name="T2" fmla="*/ 38 w 244"/>
                <a:gd name="T3" fmla="*/ 105 h 108"/>
                <a:gd name="T4" fmla="*/ 5 w 244"/>
                <a:gd name="T5" fmla="*/ 84 h 108"/>
                <a:gd name="T6" fmla="*/ 4 w 244"/>
                <a:gd name="T7" fmla="*/ 77 h 108"/>
                <a:gd name="T8" fmla="*/ 24 w 244"/>
                <a:gd name="T9" fmla="*/ 44 h 108"/>
                <a:gd name="T10" fmla="*/ 207 w 244"/>
                <a:gd name="T11" fmla="*/ 4 h 108"/>
                <a:gd name="T12" fmla="*/ 239 w 244"/>
                <a:gd name="T13" fmla="*/ 24 h 108"/>
                <a:gd name="T14" fmla="*/ 241 w 244"/>
                <a:gd name="T15" fmla="*/ 31 h 108"/>
                <a:gd name="T16" fmla="*/ 220 w 244"/>
                <a:gd name="T17" fmla="*/ 6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108">
                  <a:moveTo>
                    <a:pt x="220" y="64"/>
                  </a:moveTo>
                  <a:cubicBezTo>
                    <a:pt x="38" y="105"/>
                    <a:pt x="38" y="105"/>
                    <a:pt x="38" y="105"/>
                  </a:cubicBezTo>
                  <a:cubicBezTo>
                    <a:pt x="23" y="108"/>
                    <a:pt x="8" y="98"/>
                    <a:pt x="5" y="84"/>
                  </a:cubicBezTo>
                  <a:cubicBezTo>
                    <a:pt x="4" y="77"/>
                    <a:pt x="4" y="77"/>
                    <a:pt x="4" y="77"/>
                  </a:cubicBezTo>
                  <a:cubicBezTo>
                    <a:pt x="0" y="62"/>
                    <a:pt x="10" y="48"/>
                    <a:pt x="24" y="44"/>
                  </a:cubicBezTo>
                  <a:cubicBezTo>
                    <a:pt x="207" y="4"/>
                    <a:pt x="207" y="4"/>
                    <a:pt x="207" y="4"/>
                  </a:cubicBezTo>
                  <a:cubicBezTo>
                    <a:pt x="221" y="0"/>
                    <a:pt x="236" y="10"/>
                    <a:pt x="239" y="24"/>
                  </a:cubicBezTo>
                  <a:cubicBezTo>
                    <a:pt x="241" y="31"/>
                    <a:pt x="241" y="31"/>
                    <a:pt x="241" y="31"/>
                  </a:cubicBezTo>
                  <a:cubicBezTo>
                    <a:pt x="244" y="46"/>
                    <a:pt x="235" y="61"/>
                    <a:pt x="220" y="6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3" name="Freeform 32"/>
            <p:cNvSpPr/>
            <p:nvPr/>
          </p:nvSpPr>
          <p:spPr bwMode="auto">
            <a:xfrm>
              <a:off x="2852" y="1567"/>
              <a:ext cx="1337" cy="367"/>
            </a:xfrm>
            <a:custGeom>
              <a:avLst/>
              <a:gdLst>
                <a:gd name="T0" fmla="*/ 552 w 565"/>
                <a:gd name="T1" fmla="*/ 34 h 155"/>
                <a:gd name="T2" fmla="*/ 20 w 565"/>
                <a:gd name="T3" fmla="*/ 153 h 155"/>
                <a:gd name="T4" fmla="*/ 2 w 565"/>
                <a:gd name="T5" fmla="*/ 142 h 155"/>
                <a:gd name="T6" fmla="*/ 2 w 565"/>
                <a:gd name="T7" fmla="*/ 138 h 155"/>
                <a:gd name="T8" fmla="*/ 13 w 565"/>
                <a:gd name="T9" fmla="*/ 121 h 155"/>
                <a:gd name="T10" fmla="*/ 545 w 565"/>
                <a:gd name="T11" fmla="*/ 2 h 155"/>
                <a:gd name="T12" fmla="*/ 563 w 565"/>
                <a:gd name="T13" fmla="*/ 13 h 155"/>
                <a:gd name="T14" fmla="*/ 564 w 565"/>
                <a:gd name="T15" fmla="*/ 17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2" y="138"/>
                    <a:pt x="2" y="138"/>
                    <a:pt x="2" y="138"/>
                  </a:cubicBezTo>
                  <a:cubicBezTo>
                    <a:pt x="0" y="130"/>
                    <a:pt x="5" y="122"/>
                    <a:pt x="13" y="121"/>
                  </a:cubicBezTo>
                  <a:cubicBezTo>
                    <a:pt x="545" y="2"/>
                    <a:pt x="545" y="2"/>
                    <a:pt x="545" y="2"/>
                  </a:cubicBezTo>
                  <a:cubicBezTo>
                    <a:pt x="553" y="0"/>
                    <a:pt x="561" y="5"/>
                    <a:pt x="563" y="13"/>
                  </a:cubicBezTo>
                  <a:cubicBezTo>
                    <a:pt x="564" y="17"/>
                    <a:pt x="564" y="17"/>
                    <a:pt x="564" y="17"/>
                  </a:cubicBezTo>
                  <a:cubicBezTo>
                    <a:pt x="565" y="25"/>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4" name="Freeform 33"/>
            <p:cNvSpPr/>
            <p:nvPr/>
          </p:nvSpPr>
          <p:spPr bwMode="auto">
            <a:xfrm>
              <a:off x="2876" y="1674"/>
              <a:ext cx="1337" cy="366"/>
            </a:xfrm>
            <a:custGeom>
              <a:avLst/>
              <a:gdLst>
                <a:gd name="T0" fmla="*/ 552 w 565"/>
                <a:gd name="T1" fmla="*/ 34 h 155"/>
                <a:gd name="T2" fmla="*/ 20 w 565"/>
                <a:gd name="T3" fmla="*/ 153 h 155"/>
                <a:gd name="T4" fmla="*/ 2 w 565"/>
                <a:gd name="T5" fmla="*/ 142 h 155"/>
                <a:gd name="T6" fmla="*/ 2 w 565"/>
                <a:gd name="T7" fmla="*/ 138 h 155"/>
                <a:gd name="T8" fmla="*/ 13 w 565"/>
                <a:gd name="T9" fmla="*/ 120 h 155"/>
                <a:gd name="T10" fmla="*/ 545 w 565"/>
                <a:gd name="T11" fmla="*/ 2 h 155"/>
                <a:gd name="T12" fmla="*/ 563 w 565"/>
                <a:gd name="T13" fmla="*/ 13 h 155"/>
                <a:gd name="T14" fmla="*/ 564 w 565"/>
                <a:gd name="T15" fmla="*/ 16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2" y="138"/>
                    <a:pt x="2" y="138"/>
                    <a:pt x="2" y="138"/>
                  </a:cubicBezTo>
                  <a:cubicBezTo>
                    <a:pt x="0" y="130"/>
                    <a:pt x="5" y="122"/>
                    <a:pt x="13" y="120"/>
                  </a:cubicBezTo>
                  <a:cubicBezTo>
                    <a:pt x="545" y="2"/>
                    <a:pt x="545" y="2"/>
                    <a:pt x="545" y="2"/>
                  </a:cubicBezTo>
                  <a:cubicBezTo>
                    <a:pt x="553" y="0"/>
                    <a:pt x="561" y="5"/>
                    <a:pt x="563" y="13"/>
                  </a:cubicBezTo>
                  <a:cubicBezTo>
                    <a:pt x="564" y="16"/>
                    <a:pt x="564" y="16"/>
                    <a:pt x="564"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5" name="Freeform 34"/>
            <p:cNvSpPr/>
            <p:nvPr/>
          </p:nvSpPr>
          <p:spPr bwMode="auto">
            <a:xfrm>
              <a:off x="2899" y="1778"/>
              <a:ext cx="1337" cy="367"/>
            </a:xfrm>
            <a:custGeom>
              <a:avLst/>
              <a:gdLst>
                <a:gd name="T0" fmla="*/ 552 w 565"/>
                <a:gd name="T1" fmla="*/ 35 h 155"/>
                <a:gd name="T2" fmla="*/ 20 w 565"/>
                <a:gd name="T3" fmla="*/ 154 h 155"/>
                <a:gd name="T4" fmla="*/ 2 w 565"/>
                <a:gd name="T5" fmla="*/ 142 h 155"/>
                <a:gd name="T6" fmla="*/ 2 w 565"/>
                <a:gd name="T7" fmla="*/ 139 h 155"/>
                <a:gd name="T8" fmla="*/ 13 w 565"/>
                <a:gd name="T9" fmla="*/ 121 h 155"/>
                <a:gd name="T10" fmla="*/ 545 w 565"/>
                <a:gd name="T11" fmla="*/ 2 h 155"/>
                <a:gd name="T12" fmla="*/ 563 w 565"/>
                <a:gd name="T13" fmla="*/ 13 h 155"/>
                <a:gd name="T14" fmla="*/ 564 w 565"/>
                <a:gd name="T15" fmla="*/ 17 h 155"/>
                <a:gd name="T16" fmla="*/ 552 w 565"/>
                <a:gd name="T17" fmla="*/ 3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5"/>
                  </a:moveTo>
                  <a:cubicBezTo>
                    <a:pt x="20" y="154"/>
                    <a:pt x="20" y="154"/>
                    <a:pt x="20" y="154"/>
                  </a:cubicBezTo>
                  <a:cubicBezTo>
                    <a:pt x="12" y="155"/>
                    <a:pt x="4" y="150"/>
                    <a:pt x="2" y="142"/>
                  </a:cubicBezTo>
                  <a:cubicBezTo>
                    <a:pt x="2" y="139"/>
                    <a:pt x="2" y="139"/>
                    <a:pt x="2" y="139"/>
                  </a:cubicBezTo>
                  <a:cubicBezTo>
                    <a:pt x="0" y="131"/>
                    <a:pt x="5" y="123"/>
                    <a:pt x="13" y="121"/>
                  </a:cubicBezTo>
                  <a:cubicBezTo>
                    <a:pt x="545" y="2"/>
                    <a:pt x="545" y="2"/>
                    <a:pt x="545" y="2"/>
                  </a:cubicBezTo>
                  <a:cubicBezTo>
                    <a:pt x="553" y="0"/>
                    <a:pt x="561" y="6"/>
                    <a:pt x="563" y="13"/>
                  </a:cubicBezTo>
                  <a:cubicBezTo>
                    <a:pt x="564" y="17"/>
                    <a:pt x="564" y="17"/>
                    <a:pt x="564" y="17"/>
                  </a:cubicBezTo>
                  <a:cubicBezTo>
                    <a:pt x="565" y="25"/>
                    <a:pt x="560" y="33"/>
                    <a:pt x="552" y="35"/>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6" name="Freeform 35"/>
            <p:cNvSpPr/>
            <p:nvPr/>
          </p:nvSpPr>
          <p:spPr bwMode="auto">
            <a:xfrm>
              <a:off x="2923" y="1884"/>
              <a:ext cx="1337" cy="367"/>
            </a:xfrm>
            <a:custGeom>
              <a:avLst/>
              <a:gdLst>
                <a:gd name="T0" fmla="*/ 552 w 565"/>
                <a:gd name="T1" fmla="*/ 34 h 155"/>
                <a:gd name="T2" fmla="*/ 20 w 565"/>
                <a:gd name="T3" fmla="*/ 153 h 155"/>
                <a:gd name="T4" fmla="*/ 2 w 565"/>
                <a:gd name="T5" fmla="*/ 142 h 155"/>
                <a:gd name="T6" fmla="*/ 2 w 565"/>
                <a:gd name="T7" fmla="*/ 138 h 155"/>
                <a:gd name="T8" fmla="*/ 13 w 565"/>
                <a:gd name="T9" fmla="*/ 121 h 155"/>
                <a:gd name="T10" fmla="*/ 545 w 565"/>
                <a:gd name="T11" fmla="*/ 2 h 155"/>
                <a:gd name="T12" fmla="*/ 563 w 565"/>
                <a:gd name="T13" fmla="*/ 13 h 155"/>
                <a:gd name="T14" fmla="*/ 564 w 565"/>
                <a:gd name="T15" fmla="*/ 17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2" y="138"/>
                    <a:pt x="2" y="138"/>
                    <a:pt x="2" y="138"/>
                  </a:cubicBezTo>
                  <a:cubicBezTo>
                    <a:pt x="0" y="131"/>
                    <a:pt x="5" y="123"/>
                    <a:pt x="13" y="121"/>
                  </a:cubicBezTo>
                  <a:cubicBezTo>
                    <a:pt x="545" y="2"/>
                    <a:pt x="545" y="2"/>
                    <a:pt x="545" y="2"/>
                  </a:cubicBezTo>
                  <a:cubicBezTo>
                    <a:pt x="553" y="0"/>
                    <a:pt x="561" y="5"/>
                    <a:pt x="563" y="13"/>
                  </a:cubicBezTo>
                  <a:cubicBezTo>
                    <a:pt x="564" y="17"/>
                    <a:pt x="564" y="17"/>
                    <a:pt x="564" y="17"/>
                  </a:cubicBezTo>
                  <a:cubicBezTo>
                    <a:pt x="565" y="25"/>
                    <a:pt x="560" y="33"/>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7" name="Freeform 36"/>
            <p:cNvSpPr/>
            <p:nvPr/>
          </p:nvSpPr>
          <p:spPr bwMode="auto">
            <a:xfrm>
              <a:off x="2947" y="1991"/>
              <a:ext cx="1337" cy="366"/>
            </a:xfrm>
            <a:custGeom>
              <a:avLst/>
              <a:gdLst>
                <a:gd name="T0" fmla="*/ 552 w 565"/>
                <a:gd name="T1" fmla="*/ 34 h 155"/>
                <a:gd name="T2" fmla="*/ 20 w 565"/>
                <a:gd name="T3" fmla="*/ 153 h 155"/>
                <a:gd name="T4" fmla="*/ 2 w 565"/>
                <a:gd name="T5" fmla="*/ 142 h 155"/>
                <a:gd name="T6" fmla="*/ 2 w 565"/>
                <a:gd name="T7" fmla="*/ 138 h 155"/>
                <a:gd name="T8" fmla="*/ 13 w 565"/>
                <a:gd name="T9" fmla="*/ 121 h 155"/>
                <a:gd name="T10" fmla="*/ 545 w 565"/>
                <a:gd name="T11" fmla="*/ 2 h 155"/>
                <a:gd name="T12" fmla="*/ 563 w 565"/>
                <a:gd name="T13" fmla="*/ 13 h 155"/>
                <a:gd name="T14" fmla="*/ 564 w 565"/>
                <a:gd name="T15" fmla="*/ 16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2" y="138"/>
                    <a:pt x="2" y="138"/>
                    <a:pt x="2" y="138"/>
                  </a:cubicBezTo>
                  <a:cubicBezTo>
                    <a:pt x="0" y="130"/>
                    <a:pt x="5" y="122"/>
                    <a:pt x="13" y="121"/>
                  </a:cubicBezTo>
                  <a:cubicBezTo>
                    <a:pt x="545" y="2"/>
                    <a:pt x="545" y="2"/>
                    <a:pt x="545" y="2"/>
                  </a:cubicBezTo>
                  <a:cubicBezTo>
                    <a:pt x="553" y="0"/>
                    <a:pt x="561" y="5"/>
                    <a:pt x="563" y="13"/>
                  </a:cubicBezTo>
                  <a:cubicBezTo>
                    <a:pt x="564" y="16"/>
                    <a:pt x="564" y="16"/>
                    <a:pt x="564"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8" name="Freeform 37"/>
            <p:cNvSpPr/>
            <p:nvPr/>
          </p:nvSpPr>
          <p:spPr bwMode="auto">
            <a:xfrm>
              <a:off x="2970" y="2097"/>
              <a:ext cx="1337" cy="365"/>
            </a:xfrm>
            <a:custGeom>
              <a:avLst/>
              <a:gdLst>
                <a:gd name="T0" fmla="*/ 552 w 565"/>
                <a:gd name="T1" fmla="*/ 34 h 154"/>
                <a:gd name="T2" fmla="*/ 20 w 565"/>
                <a:gd name="T3" fmla="*/ 153 h 154"/>
                <a:gd name="T4" fmla="*/ 2 w 565"/>
                <a:gd name="T5" fmla="*/ 141 h 154"/>
                <a:gd name="T6" fmla="*/ 1 w 565"/>
                <a:gd name="T7" fmla="*/ 138 h 154"/>
                <a:gd name="T8" fmla="*/ 13 w 565"/>
                <a:gd name="T9" fmla="*/ 120 h 154"/>
                <a:gd name="T10" fmla="*/ 545 w 565"/>
                <a:gd name="T11" fmla="*/ 1 h 154"/>
                <a:gd name="T12" fmla="*/ 563 w 565"/>
                <a:gd name="T13" fmla="*/ 13 h 154"/>
                <a:gd name="T14" fmla="*/ 564 w 565"/>
                <a:gd name="T15" fmla="*/ 16 h 154"/>
                <a:gd name="T16" fmla="*/ 552 w 565"/>
                <a:gd name="T17"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4">
                  <a:moveTo>
                    <a:pt x="552" y="34"/>
                  </a:moveTo>
                  <a:cubicBezTo>
                    <a:pt x="20" y="153"/>
                    <a:pt x="20" y="153"/>
                    <a:pt x="20" y="153"/>
                  </a:cubicBezTo>
                  <a:cubicBezTo>
                    <a:pt x="12" y="154"/>
                    <a:pt x="4" y="149"/>
                    <a:pt x="2" y="141"/>
                  </a:cubicBezTo>
                  <a:cubicBezTo>
                    <a:pt x="1" y="138"/>
                    <a:pt x="1" y="138"/>
                    <a:pt x="1" y="138"/>
                  </a:cubicBezTo>
                  <a:cubicBezTo>
                    <a:pt x="0" y="130"/>
                    <a:pt x="5" y="122"/>
                    <a:pt x="13" y="120"/>
                  </a:cubicBezTo>
                  <a:cubicBezTo>
                    <a:pt x="545" y="1"/>
                    <a:pt x="545" y="1"/>
                    <a:pt x="545" y="1"/>
                  </a:cubicBezTo>
                  <a:cubicBezTo>
                    <a:pt x="553" y="0"/>
                    <a:pt x="561" y="5"/>
                    <a:pt x="563" y="13"/>
                  </a:cubicBezTo>
                  <a:cubicBezTo>
                    <a:pt x="564" y="16"/>
                    <a:pt x="564" y="16"/>
                    <a:pt x="564"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89" name="Freeform 38"/>
            <p:cNvSpPr/>
            <p:nvPr/>
          </p:nvSpPr>
          <p:spPr bwMode="auto">
            <a:xfrm>
              <a:off x="2994" y="2201"/>
              <a:ext cx="1337" cy="367"/>
            </a:xfrm>
            <a:custGeom>
              <a:avLst/>
              <a:gdLst>
                <a:gd name="T0" fmla="*/ 552 w 565"/>
                <a:gd name="T1" fmla="*/ 35 h 155"/>
                <a:gd name="T2" fmla="*/ 20 w 565"/>
                <a:gd name="T3" fmla="*/ 153 h 155"/>
                <a:gd name="T4" fmla="*/ 2 w 565"/>
                <a:gd name="T5" fmla="*/ 142 h 155"/>
                <a:gd name="T6" fmla="*/ 1 w 565"/>
                <a:gd name="T7" fmla="*/ 139 h 155"/>
                <a:gd name="T8" fmla="*/ 13 w 565"/>
                <a:gd name="T9" fmla="*/ 121 h 155"/>
                <a:gd name="T10" fmla="*/ 545 w 565"/>
                <a:gd name="T11" fmla="*/ 2 h 155"/>
                <a:gd name="T12" fmla="*/ 563 w 565"/>
                <a:gd name="T13" fmla="*/ 13 h 155"/>
                <a:gd name="T14" fmla="*/ 564 w 565"/>
                <a:gd name="T15" fmla="*/ 17 h 155"/>
                <a:gd name="T16" fmla="*/ 552 w 565"/>
                <a:gd name="T17" fmla="*/ 3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5"/>
                  </a:moveTo>
                  <a:cubicBezTo>
                    <a:pt x="20" y="153"/>
                    <a:pt x="20" y="153"/>
                    <a:pt x="20" y="153"/>
                  </a:cubicBezTo>
                  <a:cubicBezTo>
                    <a:pt x="12" y="155"/>
                    <a:pt x="4" y="150"/>
                    <a:pt x="2" y="142"/>
                  </a:cubicBezTo>
                  <a:cubicBezTo>
                    <a:pt x="1" y="139"/>
                    <a:pt x="1" y="139"/>
                    <a:pt x="1" y="139"/>
                  </a:cubicBezTo>
                  <a:cubicBezTo>
                    <a:pt x="0" y="131"/>
                    <a:pt x="5" y="123"/>
                    <a:pt x="13" y="121"/>
                  </a:cubicBezTo>
                  <a:cubicBezTo>
                    <a:pt x="545" y="2"/>
                    <a:pt x="545" y="2"/>
                    <a:pt x="545" y="2"/>
                  </a:cubicBezTo>
                  <a:cubicBezTo>
                    <a:pt x="553" y="0"/>
                    <a:pt x="561" y="5"/>
                    <a:pt x="563" y="13"/>
                  </a:cubicBezTo>
                  <a:cubicBezTo>
                    <a:pt x="564" y="17"/>
                    <a:pt x="564" y="17"/>
                    <a:pt x="564" y="17"/>
                  </a:cubicBezTo>
                  <a:cubicBezTo>
                    <a:pt x="565" y="25"/>
                    <a:pt x="560" y="33"/>
                    <a:pt x="552" y="35"/>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0" name="Freeform 39"/>
            <p:cNvSpPr/>
            <p:nvPr/>
          </p:nvSpPr>
          <p:spPr bwMode="auto">
            <a:xfrm>
              <a:off x="3018" y="2308"/>
              <a:ext cx="1337" cy="367"/>
            </a:xfrm>
            <a:custGeom>
              <a:avLst/>
              <a:gdLst>
                <a:gd name="T0" fmla="*/ 552 w 565"/>
                <a:gd name="T1" fmla="*/ 34 h 155"/>
                <a:gd name="T2" fmla="*/ 20 w 565"/>
                <a:gd name="T3" fmla="*/ 153 h 155"/>
                <a:gd name="T4" fmla="*/ 2 w 565"/>
                <a:gd name="T5" fmla="*/ 142 h 155"/>
                <a:gd name="T6" fmla="*/ 1 w 565"/>
                <a:gd name="T7" fmla="*/ 138 h 155"/>
                <a:gd name="T8" fmla="*/ 13 w 565"/>
                <a:gd name="T9" fmla="*/ 121 h 155"/>
                <a:gd name="T10" fmla="*/ 545 w 565"/>
                <a:gd name="T11" fmla="*/ 2 h 155"/>
                <a:gd name="T12" fmla="*/ 563 w 565"/>
                <a:gd name="T13" fmla="*/ 13 h 155"/>
                <a:gd name="T14" fmla="*/ 563 w 565"/>
                <a:gd name="T15" fmla="*/ 17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1" y="138"/>
                    <a:pt x="1" y="138"/>
                    <a:pt x="1" y="138"/>
                  </a:cubicBezTo>
                  <a:cubicBezTo>
                    <a:pt x="0" y="130"/>
                    <a:pt x="5" y="122"/>
                    <a:pt x="13" y="121"/>
                  </a:cubicBezTo>
                  <a:cubicBezTo>
                    <a:pt x="545" y="2"/>
                    <a:pt x="545" y="2"/>
                    <a:pt x="545" y="2"/>
                  </a:cubicBezTo>
                  <a:cubicBezTo>
                    <a:pt x="553" y="0"/>
                    <a:pt x="561" y="5"/>
                    <a:pt x="563" y="13"/>
                  </a:cubicBezTo>
                  <a:cubicBezTo>
                    <a:pt x="563" y="17"/>
                    <a:pt x="563" y="17"/>
                    <a:pt x="563" y="17"/>
                  </a:cubicBezTo>
                  <a:cubicBezTo>
                    <a:pt x="565" y="25"/>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1" name="Freeform 40"/>
            <p:cNvSpPr/>
            <p:nvPr/>
          </p:nvSpPr>
          <p:spPr bwMode="auto">
            <a:xfrm>
              <a:off x="3041" y="2414"/>
              <a:ext cx="1337" cy="367"/>
            </a:xfrm>
            <a:custGeom>
              <a:avLst/>
              <a:gdLst>
                <a:gd name="T0" fmla="*/ 552 w 565"/>
                <a:gd name="T1" fmla="*/ 34 h 155"/>
                <a:gd name="T2" fmla="*/ 20 w 565"/>
                <a:gd name="T3" fmla="*/ 153 h 155"/>
                <a:gd name="T4" fmla="*/ 2 w 565"/>
                <a:gd name="T5" fmla="*/ 142 h 155"/>
                <a:gd name="T6" fmla="*/ 1 w 565"/>
                <a:gd name="T7" fmla="*/ 138 h 155"/>
                <a:gd name="T8" fmla="*/ 13 w 565"/>
                <a:gd name="T9" fmla="*/ 120 h 155"/>
                <a:gd name="T10" fmla="*/ 545 w 565"/>
                <a:gd name="T11" fmla="*/ 2 h 155"/>
                <a:gd name="T12" fmla="*/ 563 w 565"/>
                <a:gd name="T13" fmla="*/ 13 h 155"/>
                <a:gd name="T14" fmla="*/ 563 w 565"/>
                <a:gd name="T15" fmla="*/ 16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1" y="138"/>
                    <a:pt x="1" y="138"/>
                    <a:pt x="1" y="138"/>
                  </a:cubicBezTo>
                  <a:cubicBezTo>
                    <a:pt x="0" y="130"/>
                    <a:pt x="5" y="122"/>
                    <a:pt x="13" y="120"/>
                  </a:cubicBezTo>
                  <a:cubicBezTo>
                    <a:pt x="545" y="2"/>
                    <a:pt x="545" y="2"/>
                    <a:pt x="545" y="2"/>
                  </a:cubicBezTo>
                  <a:cubicBezTo>
                    <a:pt x="553" y="0"/>
                    <a:pt x="561" y="5"/>
                    <a:pt x="563" y="13"/>
                  </a:cubicBezTo>
                  <a:cubicBezTo>
                    <a:pt x="563" y="16"/>
                    <a:pt x="563" y="16"/>
                    <a:pt x="563"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2" name="Freeform 41"/>
            <p:cNvSpPr/>
            <p:nvPr/>
          </p:nvSpPr>
          <p:spPr bwMode="auto">
            <a:xfrm>
              <a:off x="3065" y="2521"/>
              <a:ext cx="1337" cy="364"/>
            </a:xfrm>
            <a:custGeom>
              <a:avLst/>
              <a:gdLst>
                <a:gd name="T0" fmla="*/ 552 w 565"/>
                <a:gd name="T1" fmla="*/ 34 h 154"/>
                <a:gd name="T2" fmla="*/ 20 w 565"/>
                <a:gd name="T3" fmla="*/ 153 h 154"/>
                <a:gd name="T4" fmla="*/ 2 w 565"/>
                <a:gd name="T5" fmla="*/ 141 h 154"/>
                <a:gd name="T6" fmla="*/ 1 w 565"/>
                <a:gd name="T7" fmla="*/ 138 h 154"/>
                <a:gd name="T8" fmla="*/ 13 w 565"/>
                <a:gd name="T9" fmla="*/ 120 h 154"/>
                <a:gd name="T10" fmla="*/ 545 w 565"/>
                <a:gd name="T11" fmla="*/ 1 h 154"/>
                <a:gd name="T12" fmla="*/ 563 w 565"/>
                <a:gd name="T13" fmla="*/ 12 h 154"/>
                <a:gd name="T14" fmla="*/ 563 w 565"/>
                <a:gd name="T15" fmla="*/ 16 h 154"/>
                <a:gd name="T16" fmla="*/ 552 w 565"/>
                <a:gd name="T17"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4">
                  <a:moveTo>
                    <a:pt x="552" y="34"/>
                  </a:moveTo>
                  <a:cubicBezTo>
                    <a:pt x="20" y="153"/>
                    <a:pt x="20" y="153"/>
                    <a:pt x="20" y="153"/>
                  </a:cubicBezTo>
                  <a:cubicBezTo>
                    <a:pt x="12" y="154"/>
                    <a:pt x="4" y="149"/>
                    <a:pt x="2" y="141"/>
                  </a:cubicBezTo>
                  <a:cubicBezTo>
                    <a:pt x="1" y="138"/>
                    <a:pt x="1" y="138"/>
                    <a:pt x="1" y="138"/>
                  </a:cubicBezTo>
                  <a:cubicBezTo>
                    <a:pt x="0" y="130"/>
                    <a:pt x="5" y="122"/>
                    <a:pt x="13" y="120"/>
                  </a:cubicBezTo>
                  <a:cubicBezTo>
                    <a:pt x="545" y="1"/>
                    <a:pt x="545" y="1"/>
                    <a:pt x="545" y="1"/>
                  </a:cubicBezTo>
                  <a:cubicBezTo>
                    <a:pt x="553" y="0"/>
                    <a:pt x="561" y="5"/>
                    <a:pt x="563" y="12"/>
                  </a:cubicBezTo>
                  <a:cubicBezTo>
                    <a:pt x="563" y="16"/>
                    <a:pt x="563" y="16"/>
                    <a:pt x="563"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3" name="Freeform 42"/>
            <p:cNvSpPr/>
            <p:nvPr/>
          </p:nvSpPr>
          <p:spPr bwMode="auto">
            <a:xfrm>
              <a:off x="3089" y="2625"/>
              <a:ext cx="1337" cy="367"/>
            </a:xfrm>
            <a:custGeom>
              <a:avLst/>
              <a:gdLst>
                <a:gd name="T0" fmla="*/ 552 w 565"/>
                <a:gd name="T1" fmla="*/ 34 h 155"/>
                <a:gd name="T2" fmla="*/ 20 w 565"/>
                <a:gd name="T3" fmla="*/ 153 h 155"/>
                <a:gd name="T4" fmla="*/ 2 w 565"/>
                <a:gd name="T5" fmla="*/ 142 h 155"/>
                <a:gd name="T6" fmla="*/ 1 w 565"/>
                <a:gd name="T7" fmla="*/ 139 h 155"/>
                <a:gd name="T8" fmla="*/ 13 w 565"/>
                <a:gd name="T9" fmla="*/ 121 h 155"/>
                <a:gd name="T10" fmla="*/ 545 w 565"/>
                <a:gd name="T11" fmla="*/ 2 h 155"/>
                <a:gd name="T12" fmla="*/ 563 w 565"/>
                <a:gd name="T13" fmla="*/ 13 h 155"/>
                <a:gd name="T14" fmla="*/ 563 w 565"/>
                <a:gd name="T15" fmla="*/ 17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1" y="139"/>
                    <a:pt x="1" y="139"/>
                    <a:pt x="1" y="139"/>
                  </a:cubicBezTo>
                  <a:cubicBezTo>
                    <a:pt x="0" y="131"/>
                    <a:pt x="5" y="123"/>
                    <a:pt x="13" y="121"/>
                  </a:cubicBezTo>
                  <a:cubicBezTo>
                    <a:pt x="545" y="2"/>
                    <a:pt x="545" y="2"/>
                    <a:pt x="545" y="2"/>
                  </a:cubicBezTo>
                  <a:cubicBezTo>
                    <a:pt x="553" y="0"/>
                    <a:pt x="561" y="5"/>
                    <a:pt x="563" y="13"/>
                  </a:cubicBezTo>
                  <a:cubicBezTo>
                    <a:pt x="563" y="17"/>
                    <a:pt x="563" y="17"/>
                    <a:pt x="563" y="17"/>
                  </a:cubicBezTo>
                  <a:cubicBezTo>
                    <a:pt x="565" y="25"/>
                    <a:pt x="560" y="33"/>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4" name="Freeform 43"/>
            <p:cNvSpPr/>
            <p:nvPr/>
          </p:nvSpPr>
          <p:spPr bwMode="auto">
            <a:xfrm>
              <a:off x="3112" y="2731"/>
              <a:ext cx="1337" cy="367"/>
            </a:xfrm>
            <a:custGeom>
              <a:avLst/>
              <a:gdLst>
                <a:gd name="T0" fmla="*/ 552 w 565"/>
                <a:gd name="T1" fmla="*/ 34 h 155"/>
                <a:gd name="T2" fmla="*/ 20 w 565"/>
                <a:gd name="T3" fmla="*/ 153 h 155"/>
                <a:gd name="T4" fmla="*/ 2 w 565"/>
                <a:gd name="T5" fmla="*/ 142 h 155"/>
                <a:gd name="T6" fmla="*/ 1 w 565"/>
                <a:gd name="T7" fmla="*/ 138 h 155"/>
                <a:gd name="T8" fmla="*/ 13 w 565"/>
                <a:gd name="T9" fmla="*/ 121 h 155"/>
                <a:gd name="T10" fmla="*/ 545 w 565"/>
                <a:gd name="T11" fmla="*/ 2 h 155"/>
                <a:gd name="T12" fmla="*/ 563 w 565"/>
                <a:gd name="T13" fmla="*/ 13 h 155"/>
                <a:gd name="T14" fmla="*/ 563 w 565"/>
                <a:gd name="T15" fmla="*/ 16 h 155"/>
                <a:gd name="T16" fmla="*/ 552 w 565"/>
                <a:gd name="T17" fmla="*/ 3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5">
                  <a:moveTo>
                    <a:pt x="552" y="34"/>
                  </a:moveTo>
                  <a:cubicBezTo>
                    <a:pt x="20" y="153"/>
                    <a:pt x="20" y="153"/>
                    <a:pt x="20" y="153"/>
                  </a:cubicBezTo>
                  <a:cubicBezTo>
                    <a:pt x="12" y="155"/>
                    <a:pt x="4" y="150"/>
                    <a:pt x="2" y="142"/>
                  </a:cubicBezTo>
                  <a:cubicBezTo>
                    <a:pt x="1" y="138"/>
                    <a:pt x="1" y="138"/>
                    <a:pt x="1" y="138"/>
                  </a:cubicBezTo>
                  <a:cubicBezTo>
                    <a:pt x="0" y="130"/>
                    <a:pt x="5" y="122"/>
                    <a:pt x="13" y="121"/>
                  </a:cubicBezTo>
                  <a:cubicBezTo>
                    <a:pt x="545" y="2"/>
                    <a:pt x="545" y="2"/>
                    <a:pt x="545" y="2"/>
                  </a:cubicBezTo>
                  <a:cubicBezTo>
                    <a:pt x="553" y="0"/>
                    <a:pt x="561" y="5"/>
                    <a:pt x="563" y="13"/>
                  </a:cubicBezTo>
                  <a:cubicBezTo>
                    <a:pt x="563" y="16"/>
                    <a:pt x="563" y="16"/>
                    <a:pt x="563"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5" name="Freeform 44"/>
            <p:cNvSpPr/>
            <p:nvPr/>
          </p:nvSpPr>
          <p:spPr bwMode="auto">
            <a:xfrm>
              <a:off x="3136" y="2838"/>
              <a:ext cx="1337" cy="364"/>
            </a:xfrm>
            <a:custGeom>
              <a:avLst/>
              <a:gdLst>
                <a:gd name="T0" fmla="*/ 552 w 565"/>
                <a:gd name="T1" fmla="*/ 34 h 154"/>
                <a:gd name="T2" fmla="*/ 20 w 565"/>
                <a:gd name="T3" fmla="*/ 153 h 154"/>
                <a:gd name="T4" fmla="*/ 2 w 565"/>
                <a:gd name="T5" fmla="*/ 141 h 154"/>
                <a:gd name="T6" fmla="*/ 1 w 565"/>
                <a:gd name="T7" fmla="*/ 138 h 154"/>
                <a:gd name="T8" fmla="*/ 13 w 565"/>
                <a:gd name="T9" fmla="*/ 120 h 154"/>
                <a:gd name="T10" fmla="*/ 545 w 565"/>
                <a:gd name="T11" fmla="*/ 1 h 154"/>
                <a:gd name="T12" fmla="*/ 563 w 565"/>
                <a:gd name="T13" fmla="*/ 13 h 154"/>
                <a:gd name="T14" fmla="*/ 563 w 565"/>
                <a:gd name="T15" fmla="*/ 16 h 154"/>
                <a:gd name="T16" fmla="*/ 552 w 565"/>
                <a:gd name="T17" fmla="*/ 3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5" h="154">
                  <a:moveTo>
                    <a:pt x="552" y="34"/>
                  </a:moveTo>
                  <a:cubicBezTo>
                    <a:pt x="20" y="153"/>
                    <a:pt x="20" y="153"/>
                    <a:pt x="20" y="153"/>
                  </a:cubicBezTo>
                  <a:cubicBezTo>
                    <a:pt x="12" y="154"/>
                    <a:pt x="4" y="149"/>
                    <a:pt x="2" y="141"/>
                  </a:cubicBezTo>
                  <a:cubicBezTo>
                    <a:pt x="1" y="138"/>
                    <a:pt x="1" y="138"/>
                    <a:pt x="1" y="138"/>
                  </a:cubicBezTo>
                  <a:cubicBezTo>
                    <a:pt x="0" y="130"/>
                    <a:pt x="5" y="122"/>
                    <a:pt x="13" y="120"/>
                  </a:cubicBezTo>
                  <a:cubicBezTo>
                    <a:pt x="545" y="1"/>
                    <a:pt x="545" y="1"/>
                    <a:pt x="545" y="1"/>
                  </a:cubicBezTo>
                  <a:cubicBezTo>
                    <a:pt x="553" y="0"/>
                    <a:pt x="561" y="5"/>
                    <a:pt x="563" y="13"/>
                  </a:cubicBezTo>
                  <a:cubicBezTo>
                    <a:pt x="563" y="16"/>
                    <a:pt x="563" y="16"/>
                    <a:pt x="563" y="16"/>
                  </a:cubicBezTo>
                  <a:cubicBezTo>
                    <a:pt x="565" y="24"/>
                    <a:pt x="560" y="32"/>
                    <a:pt x="552" y="34"/>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6" name="Freeform 45"/>
            <p:cNvSpPr/>
            <p:nvPr/>
          </p:nvSpPr>
          <p:spPr bwMode="auto">
            <a:xfrm>
              <a:off x="2327" y="103"/>
              <a:ext cx="2383" cy="2387"/>
            </a:xfrm>
            <a:custGeom>
              <a:avLst/>
              <a:gdLst>
                <a:gd name="T0" fmla="*/ 661 w 1007"/>
                <a:gd name="T1" fmla="*/ 48 h 1009"/>
                <a:gd name="T2" fmla="*/ 495 w 1007"/>
                <a:gd name="T3" fmla="*/ 0 h 1009"/>
                <a:gd name="T4" fmla="*/ 18 w 1007"/>
                <a:gd name="T5" fmla="*/ 266 h 1009"/>
                <a:gd name="T6" fmla="*/ 7 w 1007"/>
                <a:gd name="T7" fmla="*/ 304 h 1009"/>
                <a:gd name="T8" fmla="*/ 391 w 1007"/>
                <a:gd name="T9" fmla="*/ 991 h 1009"/>
                <a:gd name="T10" fmla="*/ 429 w 1007"/>
                <a:gd name="T11" fmla="*/ 1002 h 1009"/>
                <a:gd name="T12" fmla="*/ 989 w 1007"/>
                <a:gd name="T13" fmla="*/ 689 h 1009"/>
                <a:gd name="T14" fmla="*/ 1000 w 1007"/>
                <a:gd name="T15" fmla="*/ 652 h 1009"/>
                <a:gd name="T16" fmla="*/ 663 w 1007"/>
                <a:gd name="T17" fmla="*/ 47 h 1009"/>
                <a:gd name="T18" fmla="*/ 661 w 1007"/>
                <a:gd name="T19" fmla="*/ 48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7" h="1009">
                  <a:moveTo>
                    <a:pt x="661" y="48"/>
                  </a:moveTo>
                  <a:cubicBezTo>
                    <a:pt x="495" y="0"/>
                    <a:pt x="495" y="0"/>
                    <a:pt x="495" y="0"/>
                  </a:cubicBezTo>
                  <a:cubicBezTo>
                    <a:pt x="18" y="266"/>
                    <a:pt x="18" y="266"/>
                    <a:pt x="18" y="266"/>
                  </a:cubicBezTo>
                  <a:cubicBezTo>
                    <a:pt x="5" y="274"/>
                    <a:pt x="0" y="291"/>
                    <a:pt x="7" y="304"/>
                  </a:cubicBezTo>
                  <a:cubicBezTo>
                    <a:pt x="391" y="991"/>
                    <a:pt x="391" y="991"/>
                    <a:pt x="391" y="991"/>
                  </a:cubicBezTo>
                  <a:cubicBezTo>
                    <a:pt x="399" y="1005"/>
                    <a:pt x="415" y="1009"/>
                    <a:pt x="429" y="1002"/>
                  </a:cubicBezTo>
                  <a:cubicBezTo>
                    <a:pt x="989" y="689"/>
                    <a:pt x="989" y="689"/>
                    <a:pt x="989" y="689"/>
                  </a:cubicBezTo>
                  <a:cubicBezTo>
                    <a:pt x="1002" y="682"/>
                    <a:pt x="1007" y="665"/>
                    <a:pt x="1000" y="652"/>
                  </a:cubicBezTo>
                  <a:cubicBezTo>
                    <a:pt x="663" y="47"/>
                    <a:pt x="663" y="47"/>
                    <a:pt x="663" y="47"/>
                  </a:cubicBezTo>
                  <a:lnTo>
                    <a:pt x="661" y="48"/>
                  </a:lnTo>
                  <a:close/>
                </a:path>
              </a:pathLst>
            </a:custGeom>
            <a:solidFill>
              <a:srgbClr val="E0E1E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7" name="Freeform 46"/>
            <p:cNvSpPr/>
            <p:nvPr/>
          </p:nvSpPr>
          <p:spPr bwMode="auto">
            <a:xfrm>
              <a:off x="3500" y="103"/>
              <a:ext cx="393" cy="250"/>
            </a:xfrm>
            <a:custGeom>
              <a:avLst/>
              <a:gdLst>
                <a:gd name="T0" fmla="*/ 166 w 166"/>
                <a:gd name="T1" fmla="*/ 47 h 106"/>
                <a:gd name="T2" fmla="*/ 0 w 166"/>
                <a:gd name="T3" fmla="*/ 0 h 106"/>
                <a:gd name="T4" fmla="*/ 46 w 166"/>
                <a:gd name="T5" fmla="*/ 83 h 106"/>
                <a:gd name="T6" fmla="*/ 83 w 166"/>
                <a:gd name="T7" fmla="*/ 93 h 106"/>
                <a:gd name="T8" fmla="*/ 166 w 166"/>
                <a:gd name="T9" fmla="*/ 47 h 106"/>
              </a:gdLst>
              <a:ahLst/>
              <a:cxnLst>
                <a:cxn ang="0">
                  <a:pos x="T0" y="T1"/>
                </a:cxn>
                <a:cxn ang="0">
                  <a:pos x="T2" y="T3"/>
                </a:cxn>
                <a:cxn ang="0">
                  <a:pos x="T4" y="T5"/>
                </a:cxn>
                <a:cxn ang="0">
                  <a:pos x="T6" y="T7"/>
                </a:cxn>
                <a:cxn ang="0">
                  <a:pos x="T8" y="T9"/>
                </a:cxn>
              </a:cxnLst>
              <a:rect l="0" t="0" r="r" b="b"/>
              <a:pathLst>
                <a:path w="166" h="106">
                  <a:moveTo>
                    <a:pt x="166" y="47"/>
                  </a:moveTo>
                  <a:cubicBezTo>
                    <a:pt x="0" y="0"/>
                    <a:pt x="0" y="0"/>
                    <a:pt x="0" y="0"/>
                  </a:cubicBezTo>
                  <a:cubicBezTo>
                    <a:pt x="46" y="83"/>
                    <a:pt x="46" y="83"/>
                    <a:pt x="46" y="83"/>
                  </a:cubicBezTo>
                  <a:cubicBezTo>
                    <a:pt x="46" y="83"/>
                    <a:pt x="58" y="106"/>
                    <a:pt x="83" y="93"/>
                  </a:cubicBezTo>
                  <a:cubicBezTo>
                    <a:pt x="107" y="80"/>
                    <a:pt x="166" y="47"/>
                    <a:pt x="166" y="47"/>
                  </a:cubicBezTo>
                  <a:close/>
                </a:path>
              </a:pathLst>
            </a:cu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8" name="Freeform 47"/>
            <p:cNvSpPr/>
            <p:nvPr/>
          </p:nvSpPr>
          <p:spPr bwMode="auto">
            <a:xfrm>
              <a:off x="2542" y="663"/>
              <a:ext cx="542" cy="379"/>
            </a:xfrm>
            <a:custGeom>
              <a:avLst/>
              <a:gdLst>
                <a:gd name="T0" fmla="*/ 211 w 229"/>
                <a:gd name="T1" fmla="*/ 61 h 160"/>
                <a:gd name="T2" fmla="*/ 48 w 229"/>
                <a:gd name="T3" fmla="*/ 152 h 160"/>
                <a:gd name="T4" fmla="*/ 11 w 229"/>
                <a:gd name="T5" fmla="*/ 142 h 160"/>
                <a:gd name="T6" fmla="*/ 7 w 229"/>
                <a:gd name="T7" fmla="*/ 136 h 160"/>
                <a:gd name="T8" fmla="*/ 18 w 229"/>
                <a:gd name="T9" fmla="*/ 98 h 160"/>
                <a:gd name="T10" fmla="*/ 181 w 229"/>
                <a:gd name="T11" fmla="*/ 7 h 160"/>
                <a:gd name="T12" fmla="*/ 218 w 229"/>
                <a:gd name="T13" fmla="*/ 18 h 160"/>
                <a:gd name="T14" fmla="*/ 222 w 229"/>
                <a:gd name="T15" fmla="*/ 24 h 160"/>
                <a:gd name="T16" fmla="*/ 211 w 229"/>
                <a:gd name="T17" fmla="*/ 6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160">
                  <a:moveTo>
                    <a:pt x="211" y="61"/>
                  </a:moveTo>
                  <a:cubicBezTo>
                    <a:pt x="48" y="152"/>
                    <a:pt x="48" y="152"/>
                    <a:pt x="48" y="152"/>
                  </a:cubicBezTo>
                  <a:cubicBezTo>
                    <a:pt x="35" y="160"/>
                    <a:pt x="18" y="155"/>
                    <a:pt x="11" y="142"/>
                  </a:cubicBezTo>
                  <a:cubicBezTo>
                    <a:pt x="7" y="136"/>
                    <a:pt x="7" y="136"/>
                    <a:pt x="7" y="136"/>
                  </a:cubicBezTo>
                  <a:cubicBezTo>
                    <a:pt x="0" y="123"/>
                    <a:pt x="5" y="106"/>
                    <a:pt x="18" y="98"/>
                  </a:cubicBezTo>
                  <a:cubicBezTo>
                    <a:pt x="181" y="7"/>
                    <a:pt x="181" y="7"/>
                    <a:pt x="181" y="7"/>
                  </a:cubicBezTo>
                  <a:cubicBezTo>
                    <a:pt x="194" y="0"/>
                    <a:pt x="211" y="5"/>
                    <a:pt x="218" y="18"/>
                  </a:cubicBezTo>
                  <a:cubicBezTo>
                    <a:pt x="222" y="24"/>
                    <a:pt x="222" y="24"/>
                    <a:pt x="222" y="24"/>
                  </a:cubicBezTo>
                  <a:cubicBezTo>
                    <a:pt x="229" y="37"/>
                    <a:pt x="224" y="54"/>
                    <a:pt x="211" y="61"/>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299" name="Freeform 48"/>
            <p:cNvSpPr/>
            <p:nvPr/>
          </p:nvSpPr>
          <p:spPr bwMode="auto">
            <a:xfrm>
              <a:off x="2667" y="434"/>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2"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0" name="Freeform 49"/>
            <p:cNvSpPr/>
            <p:nvPr/>
          </p:nvSpPr>
          <p:spPr bwMode="auto">
            <a:xfrm>
              <a:off x="2719" y="528"/>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3"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1" name="Freeform 50"/>
            <p:cNvSpPr/>
            <p:nvPr/>
          </p:nvSpPr>
          <p:spPr bwMode="auto">
            <a:xfrm>
              <a:off x="2774" y="623"/>
              <a:ext cx="1209" cy="717"/>
            </a:xfrm>
            <a:custGeom>
              <a:avLst/>
              <a:gdLst>
                <a:gd name="T0" fmla="*/ 502 w 511"/>
                <a:gd name="T1" fmla="*/ 33 h 303"/>
                <a:gd name="T2" fmla="*/ 25 w 511"/>
                <a:gd name="T3" fmla="*/ 299 h 303"/>
                <a:gd name="T4" fmla="*/ 5 w 511"/>
                <a:gd name="T5" fmla="*/ 293 h 303"/>
                <a:gd name="T6" fmla="*/ 3 w 511"/>
                <a:gd name="T7" fmla="*/ 290 h 303"/>
                <a:gd name="T8" fmla="*/ 9 w 511"/>
                <a:gd name="T9" fmla="*/ 270 h 303"/>
                <a:gd name="T10" fmla="*/ 485 w 511"/>
                <a:gd name="T11" fmla="*/ 4 h 303"/>
                <a:gd name="T12" fmla="*/ 506 w 511"/>
                <a:gd name="T13" fmla="*/ 10 h 303"/>
                <a:gd name="T14" fmla="*/ 507 w 511"/>
                <a:gd name="T15" fmla="*/ 13 h 303"/>
                <a:gd name="T16" fmla="*/ 502 w 511"/>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1" h="303">
                  <a:moveTo>
                    <a:pt x="502" y="33"/>
                  </a:moveTo>
                  <a:cubicBezTo>
                    <a:pt x="25" y="299"/>
                    <a:pt x="25" y="299"/>
                    <a:pt x="25" y="299"/>
                  </a:cubicBezTo>
                  <a:cubicBezTo>
                    <a:pt x="18" y="303"/>
                    <a:pt x="9" y="301"/>
                    <a:pt x="5" y="293"/>
                  </a:cubicBezTo>
                  <a:cubicBezTo>
                    <a:pt x="3" y="290"/>
                    <a:pt x="3" y="290"/>
                    <a:pt x="3" y="290"/>
                  </a:cubicBezTo>
                  <a:cubicBezTo>
                    <a:pt x="0" y="283"/>
                    <a:pt x="2" y="274"/>
                    <a:pt x="9" y="270"/>
                  </a:cubicBezTo>
                  <a:cubicBezTo>
                    <a:pt x="485" y="4"/>
                    <a:pt x="485" y="4"/>
                    <a:pt x="485" y="4"/>
                  </a:cubicBezTo>
                  <a:cubicBezTo>
                    <a:pt x="493" y="0"/>
                    <a:pt x="502" y="3"/>
                    <a:pt x="506" y="10"/>
                  </a:cubicBezTo>
                  <a:cubicBezTo>
                    <a:pt x="507" y="13"/>
                    <a:pt x="507" y="13"/>
                    <a:pt x="507" y="13"/>
                  </a:cubicBezTo>
                  <a:cubicBezTo>
                    <a:pt x="511"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2" name="Freeform 51"/>
            <p:cNvSpPr/>
            <p:nvPr/>
          </p:nvSpPr>
          <p:spPr bwMode="auto">
            <a:xfrm>
              <a:off x="2826" y="718"/>
              <a:ext cx="1211"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2"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3" name="Freeform 52"/>
            <p:cNvSpPr/>
            <p:nvPr/>
          </p:nvSpPr>
          <p:spPr bwMode="auto">
            <a:xfrm>
              <a:off x="2878" y="812"/>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3"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4" name="Freeform 53"/>
            <p:cNvSpPr/>
            <p:nvPr/>
          </p:nvSpPr>
          <p:spPr bwMode="auto">
            <a:xfrm>
              <a:off x="2932" y="907"/>
              <a:ext cx="1210" cy="717"/>
            </a:xfrm>
            <a:custGeom>
              <a:avLst/>
              <a:gdLst>
                <a:gd name="T0" fmla="*/ 502 w 511"/>
                <a:gd name="T1" fmla="*/ 33 h 303"/>
                <a:gd name="T2" fmla="*/ 25 w 511"/>
                <a:gd name="T3" fmla="*/ 299 h 303"/>
                <a:gd name="T4" fmla="*/ 5 w 511"/>
                <a:gd name="T5" fmla="*/ 293 h 303"/>
                <a:gd name="T6" fmla="*/ 3 w 511"/>
                <a:gd name="T7" fmla="*/ 290 h 303"/>
                <a:gd name="T8" fmla="*/ 9 w 511"/>
                <a:gd name="T9" fmla="*/ 270 h 303"/>
                <a:gd name="T10" fmla="*/ 485 w 511"/>
                <a:gd name="T11" fmla="*/ 4 h 303"/>
                <a:gd name="T12" fmla="*/ 506 w 511"/>
                <a:gd name="T13" fmla="*/ 10 h 303"/>
                <a:gd name="T14" fmla="*/ 507 w 511"/>
                <a:gd name="T15" fmla="*/ 13 h 303"/>
                <a:gd name="T16" fmla="*/ 502 w 511"/>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1" h="303">
                  <a:moveTo>
                    <a:pt x="502" y="33"/>
                  </a:moveTo>
                  <a:cubicBezTo>
                    <a:pt x="25" y="299"/>
                    <a:pt x="25" y="299"/>
                    <a:pt x="25" y="299"/>
                  </a:cubicBezTo>
                  <a:cubicBezTo>
                    <a:pt x="18" y="303"/>
                    <a:pt x="9" y="301"/>
                    <a:pt x="5" y="293"/>
                  </a:cubicBezTo>
                  <a:cubicBezTo>
                    <a:pt x="3" y="290"/>
                    <a:pt x="3" y="290"/>
                    <a:pt x="3" y="290"/>
                  </a:cubicBezTo>
                  <a:cubicBezTo>
                    <a:pt x="0" y="283"/>
                    <a:pt x="2" y="274"/>
                    <a:pt x="9" y="270"/>
                  </a:cubicBezTo>
                  <a:cubicBezTo>
                    <a:pt x="485" y="4"/>
                    <a:pt x="485" y="4"/>
                    <a:pt x="485" y="4"/>
                  </a:cubicBezTo>
                  <a:cubicBezTo>
                    <a:pt x="493" y="0"/>
                    <a:pt x="502" y="3"/>
                    <a:pt x="506" y="10"/>
                  </a:cubicBezTo>
                  <a:cubicBezTo>
                    <a:pt x="507" y="13"/>
                    <a:pt x="507" y="13"/>
                    <a:pt x="507" y="13"/>
                  </a:cubicBezTo>
                  <a:cubicBezTo>
                    <a:pt x="511"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5" name="Freeform 54"/>
            <p:cNvSpPr/>
            <p:nvPr/>
          </p:nvSpPr>
          <p:spPr bwMode="auto">
            <a:xfrm>
              <a:off x="2984" y="1002"/>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2"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6" name="Freeform 55"/>
            <p:cNvSpPr/>
            <p:nvPr/>
          </p:nvSpPr>
          <p:spPr bwMode="auto">
            <a:xfrm>
              <a:off x="3037" y="1096"/>
              <a:ext cx="1211"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3"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7" name="Freeform 56"/>
            <p:cNvSpPr/>
            <p:nvPr/>
          </p:nvSpPr>
          <p:spPr bwMode="auto">
            <a:xfrm>
              <a:off x="3091" y="1191"/>
              <a:ext cx="1209" cy="717"/>
            </a:xfrm>
            <a:custGeom>
              <a:avLst/>
              <a:gdLst>
                <a:gd name="T0" fmla="*/ 502 w 511"/>
                <a:gd name="T1" fmla="*/ 33 h 303"/>
                <a:gd name="T2" fmla="*/ 25 w 511"/>
                <a:gd name="T3" fmla="*/ 299 h 303"/>
                <a:gd name="T4" fmla="*/ 5 w 511"/>
                <a:gd name="T5" fmla="*/ 293 h 303"/>
                <a:gd name="T6" fmla="*/ 3 w 511"/>
                <a:gd name="T7" fmla="*/ 290 h 303"/>
                <a:gd name="T8" fmla="*/ 9 w 511"/>
                <a:gd name="T9" fmla="*/ 270 h 303"/>
                <a:gd name="T10" fmla="*/ 485 w 511"/>
                <a:gd name="T11" fmla="*/ 4 h 303"/>
                <a:gd name="T12" fmla="*/ 506 w 511"/>
                <a:gd name="T13" fmla="*/ 10 h 303"/>
                <a:gd name="T14" fmla="*/ 507 w 511"/>
                <a:gd name="T15" fmla="*/ 13 h 303"/>
                <a:gd name="T16" fmla="*/ 502 w 511"/>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1" h="303">
                  <a:moveTo>
                    <a:pt x="502" y="33"/>
                  </a:moveTo>
                  <a:cubicBezTo>
                    <a:pt x="25" y="299"/>
                    <a:pt x="25" y="299"/>
                    <a:pt x="25" y="299"/>
                  </a:cubicBezTo>
                  <a:cubicBezTo>
                    <a:pt x="18" y="303"/>
                    <a:pt x="9" y="301"/>
                    <a:pt x="5" y="293"/>
                  </a:cubicBezTo>
                  <a:cubicBezTo>
                    <a:pt x="3" y="290"/>
                    <a:pt x="3" y="290"/>
                    <a:pt x="3" y="290"/>
                  </a:cubicBezTo>
                  <a:cubicBezTo>
                    <a:pt x="0" y="283"/>
                    <a:pt x="2" y="274"/>
                    <a:pt x="9" y="270"/>
                  </a:cubicBezTo>
                  <a:cubicBezTo>
                    <a:pt x="485" y="4"/>
                    <a:pt x="485" y="4"/>
                    <a:pt x="485" y="4"/>
                  </a:cubicBezTo>
                  <a:cubicBezTo>
                    <a:pt x="493" y="0"/>
                    <a:pt x="502" y="3"/>
                    <a:pt x="506" y="10"/>
                  </a:cubicBezTo>
                  <a:cubicBezTo>
                    <a:pt x="507" y="13"/>
                    <a:pt x="507" y="13"/>
                    <a:pt x="507" y="13"/>
                  </a:cubicBezTo>
                  <a:cubicBezTo>
                    <a:pt x="511"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8" name="Freeform 57"/>
            <p:cNvSpPr/>
            <p:nvPr/>
          </p:nvSpPr>
          <p:spPr bwMode="auto">
            <a:xfrm>
              <a:off x="3143" y="1286"/>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2"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09" name="Freeform 58"/>
            <p:cNvSpPr/>
            <p:nvPr/>
          </p:nvSpPr>
          <p:spPr bwMode="auto">
            <a:xfrm>
              <a:off x="3195" y="1380"/>
              <a:ext cx="1212" cy="717"/>
            </a:xfrm>
            <a:custGeom>
              <a:avLst/>
              <a:gdLst>
                <a:gd name="T0" fmla="*/ 502 w 512"/>
                <a:gd name="T1" fmla="*/ 33 h 303"/>
                <a:gd name="T2" fmla="*/ 26 w 512"/>
                <a:gd name="T3" fmla="*/ 299 h 303"/>
                <a:gd name="T4" fmla="*/ 6 w 512"/>
                <a:gd name="T5" fmla="*/ 293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3"/>
                  </a:cubicBezTo>
                  <a:cubicBezTo>
                    <a:pt x="4" y="290"/>
                    <a:pt x="4" y="290"/>
                    <a:pt x="4" y="290"/>
                  </a:cubicBezTo>
                  <a:cubicBezTo>
                    <a:pt x="0" y="283"/>
                    <a:pt x="3"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0" name="Freeform 59"/>
            <p:cNvSpPr/>
            <p:nvPr/>
          </p:nvSpPr>
          <p:spPr bwMode="auto">
            <a:xfrm>
              <a:off x="3249" y="1475"/>
              <a:ext cx="1210" cy="717"/>
            </a:xfrm>
            <a:custGeom>
              <a:avLst/>
              <a:gdLst>
                <a:gd name="T0" fmla="*/ 502 w 511"/>
                <a:gd name="T1" fmla="*/ 33 h 303"/>
                <a:gd name="T2" fmla="*/ 25 w 511"/>
                <a:gd name="T3" fmla="*/ 299 h 303"/>
                <a:gd name="T4" fmla="*/ 5 w 511"/>
                <a:gd name="T5" fmla="*/ 293 h 303"/>
                <a:gd name="T6" fmla="*/ 3 w 511"/>
                <a:gd name="T7" fmla="*/ 290 h 303"/>
                <a:gd name="T8" fmla="*/ 9 w 511"/>
                <a:gd name="T9" fmla="*/ 270 h 303"/>
                <a:gd name="T10" fmla="*/ 485 w 511"/>
                <a:gd name="T11" fmla="*/ 4 h 303"/>
                <a:gd name="T12" fmla="*/ 506 w 511"/>
                <a:gd name="T13" fmla="*/ 10 h 303"/>
                <a:gd name="T14" fmla="*/ 507 w 511"/>
                <a:gd name="T15" fmla="*/ 13 h 303"/>
                <a:gd name="T16" fmla="*/ 502 w 511"/>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1" h="303">
                  <a:moveTo>
                    <a:pt x="502" y="33"/>
                  </a:moveTo>
                  <a:cubicBezTo>
                    <a:pt x="25" y="299"/>
                    <a:pt x="25" y="299"/>
                    <a:pt x="25" y="299"/>
                  </a:cubicBezTo>
                  <a:cubicBezTo>
                    <a:pt x="18" y="303"/>
                    <a:pt x="9" y="301"/>
                    <a:pt x="5" y="293"/>
                  </a:cubicBezTo>
                  <a:cubicBezTo>
                    <a:pt x="3" y="290"/>
                    <a:pt x="3" y="290"/>
                    <a:pt x="3" y="290"/>
                  </a:cubicBezTo>
                  <a:cubicBezTo>
                    <a:pt x="0" y="283"/>
                    <a:pt x="2" y="274"/>
                    <a:pt x="9" y="270"/>
                  </a:cubicBezTo>
                  <a:cubicBezTo>
                    <a:pt x="485" y="4"/>
                    <a:pt x="485" y="4"/>
                    <a:pt x="485" y="4"/>
                  </a:cubicBezTo>
                  <a:cubicBezTo>
                    <a:pt x="493" y="0"/>
                    <a:pt x="502" y="3"/>
                    <a:pt x="506" y="10"/>
                  </a:cubicBezTo>
                  <a:cubicBezTo>
                    <a:pt x="507" y="13"/>
                    <a:pt x="507" y="13"/>
                    <a:pt x="507" y="13"/>
                  </a:cubicBezTo>
                  <a:cubicBezTo>
                    <a:pt x="511"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1" name="Freeform 60"/>
            <p:cNvSpPr/>
            <p:nvPr/>
          </p:nvSpPr>
          <p:spPr bwMode="auto">
            <a:xfrm>
              <a:off x="3302" y="1570"/>
              <a:ext cx="1211" cy="717"/>
            </a:xfrm>
            <a:custGeom>
              <a:avLst/>
              <a:gdLst>
                <a:gd name="T0" fmla="*/ 502 w 512"/>
                <a:gd name="T1" fmla="*/ 33 h 303"/>
                <a:gd name="T2" fmla="*/ 26 w 512"/>
                <a:gd name="T3" fmla="*/ 299 h 303"/>
                <a:gd name="T4" fmla="*/ 6 w 512"/>
                <a:gd name="T5" fmla="*/ 294 h 303"/>
                <a:gd name="T6" fmla="*/ 4 w 512"/>
                <a:gd name="T7" fmla="*/ 290 h 303"/>
                <a:gd name="T8" fmla="*/ 10 w 512"/>
                <a:gd name="T9" fmla="*/ 270 h 303"/>
                <a:gd name="T10" fmla="*/ 486 w 512"/>
                <a:gd name="T11" fmla="*/ 4 h 303"/>
                <a:gd name="T12" fmla="*/ 506 w 512"/>
                <a:gd name="T13" fmla="*/ 10 h 303"/>
                <a:gd name="T14" fmla="*/ 508 w 512"/>
                <a:gd name="T15" fmla="*/ 13 h 303"/>
                <a:gd name="T16" fmla="*/ 502 w 512"/>
                <a:gd name="T17" fmla="*/ 3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303">
                  <a:moveTo>
                    <a:pt x="502" y="33"/>
                  </a:moveTo>
                  <a:cubicBezTo>
                    <a:pt x="26" y="299"/>
                    <a:pt x="26" y="299"/>
                    <a:pt x="26" y="299"/>
                  </a:cubicBezTo>
                  <a:cubicBezTo>
                    <a:pt x="19" y="303"/>
                    <a:pt x="10" y="301"/>
                    <a:pt x="6" y="294"/>
                  </a:cubicBezTo>
                  <a:cubicBezTo>
                    <a:pt x="4" y="290"/>
                    <a:pt x="4" y="290"/>
                    <a:pt x="4" y="290"/>
                  </a:cubicBezTo>
                  <a:cubicBezTo>
                    <a:pt x="0" y="283"/>
                    <a:pt x="2" y="274"/>
                    <a:pt x="10" y="270"/>
                  </a:cubicBezTo>
                  <a:cubicBezTo>
                    <a:pt x="486" y="4"/>
                    <a:pt x="486" y="4"/>
                    <a:pt x="486" y="4"/>
                  </a:cubicBezTo>
                  <a:cubicBezTo>
                    <a:pt x="493" y="0"/>
                    <a:pt x="502" y="3"/>
                    <a:pt x="506" y="10"/>
                  </a:cubicBezTo>
                  <a:cubicBezTo>
                    <a:pt x="508" y="13"/>
                    <a:pt x="508" y="13"/>
                    <a:pt x="508" y="13"/>
                  </a:cubicBezTo>
                  <a:cubicBezTo>
                    <a:pt x="512" y="20"/>
                    <a:pt x="509" y="29"/>
                    <a:pt x="502" y="33"/>
                  </a:cubicBezTo>
                  <a:close/>
                </a:path>
              </a:pathLst>
            </a:custGeom>
            <a:solidFill>
              <a:srgbClr val="BCBCBC"/>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2" name="Freeform 61"/>
            <p:cNvSpPr/>
            <p:nvPr/>
          </p:nvSpPr>
          <p:spPr bwMode="auto">
            <a:xfrm>
              <a:off x="3680" y="289"/>
              <a:ext cx="1316" cy="1624"/>
            </a:xfrm>
            <a:custGeom>
              <a:avLst/>
              <a:gdLst>
                <a:gd name="T0" fmla="*/ 489 w 556"/>
                <a:gd name="T1" fmla="*/ 686 h 686"/>
                <a:gd name="T2" fmla="*/ 67 w 556"/>
                <a:gd name="T3" fmla="*/ 686 h 686"/>
                <a:gd name="T4" fmla="*/ 0 w 556"/>
                <a:gd name="T5" fmla="*/ 619 h 686"/>
                <a:gd name="T6" fmla="*/ 0 w 556"/>
                <a:gd name="T7" fmla="*/ 67 h 686"/>
                <a:gd name="T8" fmla="*/ 67 w 556"/>
                <a:gd name="T9" fmla="*/ 0 h 686"/>
                <a:gd name="T10" fmla="*/ 489 w 556"/>
                <a:gd name="T11" fmla="*/ 0 h 686"/>
                <a:gd name="T12" fmla="*/ 556 w 556"/>
                <a:gd name="T13" fmla="*/ 67 h 686"/>
                <a:gd name="T14" fmla="*/ 556 w 556"/>
                <a:gd name="T15" fmla="*/ 619 h 686"/>
                <a:gd name="T16" fmla="*/ 489 w 556"/>
                <a:gd name="T17" fmla="*/ 686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6" h="686">
                  <a:moveTo>
                    <a:pt x="489" y="686"/>
                  </a:moveTo>
                  <a:cubicBezTo>
                    <a:pt x="67" y="686"/>
                    <a:pt x="67" y="686"/>
                    <a:pt x="67" y="686"/>
                  </a:cubicBezTo>
                  <a:cubicBezTo>
                    <a:pt x="30" y="686"/>
                    <a:pt x="0" y="656"/>
                    <a:pt x="0" y="619"/>
                  </a:cubicBezTo>
                  <a:cubicBezTo>
                    <a:pt x="0" y="67"/>
                    <a:pt x="0" y="67"/>
                    <a:pt x="0" y="67"/>
                  </a:cubicBezTo>
                  <a:cubicBezTo>
                    <a:pt x="0" y="30"/>
                    <a:pt x="30" y="0"/>
                    <a:pt x="67" y="0"/>
                  </a:cubicBezTo>
                  <a:cubicBezTo>
                    <a:pt x="489" y="0"/>
                    <a:pt x="489" y="0"/>
                    <a:pt x="489" y="0"/>
                  </a:cubicBezTo>
                  <a:cubicBezTo>
                    <a:pt x="526" y="0"/>
                    <a:pt x="556" y="30"/>
                    <a:pt x="556" y="67"/>
                  </a:cubicBezTo>
                  <a:cubicBezTo>
                    <a:pt x="556" y="619"/>
                    <a:pt x="556" y="619"/>
                    <a:pt x="556" y="619"/>
                  </a:cubicBezTo>
                  <a:cubicBezTo>
                    <a:pt x="556" y="656"/>
                    <a:pt x="526" y="686"/>
                    <a:pt x="489" y="686"/>
                  </a:cubicBezTo>
                  <a:close/>
                </a:path>
              </a:pathLst>
            </a:custGeom>
            <a:solidFill>
              <a:srgbClr val="DFDDDD"/>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3" name="Rectangle 62"/>
            <p:cNvSpPr>
              <a:spLocks noChangeArrowheads="1"/>
            </p:cNvSpPr>
            <p:nvPr/>
          </p:nvSpPr>
          <p:spPr bwMode="auto">
            <a:xfrm>
              <a:off x="3754" y="429"/>
              <a:ext cx="1169" cy="1252"/>
            </a:xfrm>
            <a:prstGeom prst="rect">
              <a:avLst/>
            </a:prstGeom>
            <a:solidFill>
              <a:srgbClr val="006A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4" name="Oval 63"/>
            <p:cNvSpPr>
              <a:spLocks noChangeArrowheads="1"/>
            </p:cNvSpPr>
            <p:nvPr/>
          </p:nvSpPr>
          <p:spPr bwMode="auto">
            <a:xfrm>
              <a:off x="4267" y="1714"/>
              <a:ext cx="142" cy="156"/>
            </a:xfrm>
            <a:prstGeom prst="ellipse">
              <a:avLst/>
            </a:prstGeom>
            <a:solidFill>
              <a:srgbClr val="CFCFCE"/>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5" name="Rectangle 64"/>
            <p:cNvSpPr>
              <a:spLocks noChangeArrowheads="1"/>
            </p:cNvSpPr>
            <p:nvPr/>
          </p:nvSpPr>
          <p:spPr bwMode="auto">
            <a:xfrm>
              <a:off x="3751" y="429"/>
              <a:ext cx="1167" cy="135"/>
            </a:xfrm>
            <a:prstGeom prst="rect">
              <a:avLst/>
            </a:prstGeom>
            <a:solidFill>
              <a:srgbClr val="30303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6" name="Freeform 65"/>
            <p:cNvSpPr/>
            <p:nvPr/>
          </p:nvSpPr>
          <p:spPr bwMode="auto">
            <a:xfrm>
              <a:off x="3777" y="500"/>
              <a:ext cx="29" cy="52"/>
            </a:xfrm>
            <a:custGeom>
              <a:avLst/>
              <a:gdLst>
                <a:gd name="T0" fmla="*/ 7 w 12"/>
                <a:gd name="T1" fmla="*/ 22 h 22"/>
                <a:gd name="T2" fmla="*/ 5 w 12"/>
                <a:gd name="T3" fmla="*/ 22 h 22"/>
                <a:gd name="T4" fmla="*/ 0 w 12"/>
                <a:gd name="T5" fmla="*/ 16 h 22"/>
                <a:gd name="T6" fmla="*/ 0 w 12"/>
                <a:gd name="T7" fmla="*/ 6 h 22"/>
                <a:gd name="T8" fmla="*/ 5 w 12"/>
                <a:gd name="T9" fmla="*/ 0 h 22"/>
                <a:gd name="T10" fmla="*/ 7 w 12"/>
                <a:gd name="T11" fmla="*/ 0 h 22"/>
                <a:gd name="T12" fmla="*/ 12 w 12"/>
                <a:gd name="T13" fmla="*/ 6 h 22"/>
                <a:gd name="T14" fmla="*/ 12 w 12"/>
                <a:gd name="T15" fmla="*/ 16 h 22"/>
                <a:gd name="T16" fmla="*/ 7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7" y="22"/>
                  </a:moveTo>
                  <a:cubicBezTo>
                    <a:pt x="5" y="22"/>
                    <a:pt x="5" y="22"/>
                    <a:pt x="5" y="22"/>
                  </a:cubicBezTo>
                  <a:cubicBezTo>
                    <a:pt x="2" y="22"/>
                    <a:pt x="0" y="19"/>
                    <a:pt x="0" y="16"/>
                  </a:cubicBezTo>
                  <a:cubicBezTo>
                    <a:pt x="0" y="6"/>
                    <a:pt x="0" y="6"/>
                    <a:pt x="0" y="6"/>
                  </a:cubicBezTo>
                  <a:cubicBezTo>
                    <a:pt x="0" y="3"/>
                    <a:pt x="2" y="0"/>
                    <a:pt x="5" y="0"/>
                  </a:cubicBezTo>
                  <a:cubicBezTo>
                    <a:pt x="7" y="0"/>
                    <a:pt x="7" y="0"/>
                    <a:pt x="7" y="0"/>
                  </a:cubicBezTo>
                  <a:cubicBezTo>
                    <a:pt x="10" y="0"/>
                    <a:pt x="12" y="3"/>
                    <a:pt x="12" y="6"/>
                  </a:cubicBezTo>
                  <a:cubicBezTo>
                    <a:pt x="12" y="16"/>
                    <a:pt x="12" y="16"/>
                    <a:pt x="12" y="16"/>
                  </a:cubicBezTo>
                  <a:cubicBezTo>
                    <a:pt x="12" y="19"/>
                    <a:pt x="10" y="22"/>
                    <a:pt x="7" y="22"/>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7" name="Freeform 66"/>
            <p:cNvSpPr/>
            <p:nvPr/>
          </p:nvSpPr>
          <p:spPr bwMode="auto">
            <a:xfrm>
              <a:off x="3813" y="481"/>
              <a:ext cx="30" cy="71"/>
            </a:xfrm>
            <a:custGeom>
              <a:avLst/>
              <a:gdLst>
                <a:gd name="T0" fmla="*/ 7 w 13"/>
                <a:gd name="T1" fmla="*/ 30 h 30"/>
                <a:gd name="T2" fmla="*/ 6 w 13"/>
                <a:gd name="T3" fmla="*/ 30 h 30"/>
                <a:gd name="T4" fmla="*/ 0 w 13"/>
                <a:gd name="T5" fmla="*/ 24 h 30"/>
                <a:gd name="T6" fmla="*/ 0 w 13"/>
                <a:gd name="T7" fmla="*/ 6 h 30"/>
                <a:gd name="T8" fmla="*/ 6 w 13"/>
                <a:gd name="T9" fmla="*/ 0 h 30"/>
                <a:gd name="T10" fmla="*/ 7 w 13"/>
                <a:gd name="T11" fmla="*/ 0 h 30"/>
                <a:gd name="T12" fmla="*/ 13 w 13"/>
                <a:gd name="T13" fmla="*/ 6 h 30"/>
                <a:gd name="T14" fmla="*/ 13 w 13"/>
                <a:gd name="T15" fmla="*/ 24 h 30"/>
                <a:gd name="T16" fmla="*/ 7 w 13"/>
                <a:gd name="T17"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30">
                  <a:moveTo>
                    <a:pt x="7" y="30"/>
                  </a:moveTo>
                  <a:cubicBezTo>
                    <a:pt x="6" y="30"/>
                    <a:pt x="6" y="30"/>
                    <a:pt x="6" y="30"/>
                  </a:cubicBezTo>
                  <a:cubicBezTo>
                    <a:pt x="3" y="30"/>
                    <a:pt x="0" y="27"/>
                    <a:pt x="0" y="24"/>
                  </a:cubicBezTo>
                  <a:cubicBezTo>
                    <a:pt x="0" y="6"/>
                    <a:pt x="0" y="6"/>
                    <a:pt x="0" y="6"/>
                  </a:cubicBezTo>
                  <a:cubicBezTo>
                    <a:pt x="0" y="3"/>
                    <a:pt x="3" y="0"/>
                    <a:pt x="6" y="0"/>
                  </a:cubicBezTo>
                  <a:cubicBezTo>
                    <a:pt x="7" y="0"/>
                    <a:pt x="7" y="0"/>
                    <a:pt x="7" y="0"/>
                  </a:cubicBezTo>
                  <a:cubicBezTo>
                    <a:pt x="10" y="0"/>
                    <a:pt x="13" y="3"/>
                    <a:pt x="13" y="6"/>
                  </a:cubicBezTo>
                  <a:cubicBezTo>
                    <a:pt x="13" y="24"/>
                    <a:pt x="13" y="24"/>
                    <a:pt x="13" y="24"/>
                  </a:cubicBezTo>
                  <a:cubicBezTo>
                    <a:pt x="13" y="27"/>
                    <a:pt x="10" y="30"/>
                    <a:pt x="7" y="30"/>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8" name="Freeform 67"/>
            <p:cNvSpPr/>
            <p:nvPr/>
          </p:nvSpPr>
          <p:spPr bwMode="auto">
            <a:xfrm>
              <a:off x="3848" y="457"/>
              <a:ext cx="31" cy="95"/>
            </a:xfrm>
            <a:custGeom>
              <a:avLst/>
              <a:gdLst>
                <a:gd name="T0" fmla="*/ 7 w 13"/>
                <a:gd name="T1" fmla="*/ 40 h 40"/>
                <a:gd name="T2" fmla="*/ 6 w 13"/>
                <a:gd name="T3" fmla="*/ 40 h 40"/>
                <a:gd name="T4" fmla="*/ 0 w 13"/>
                <a:gd name="T5" fmla="*/ 34 h 40"/>
                <a:gd name="T6" fmla="*/ 0 w 13"/>
                <a:gd name="T7" fmla="*/ 6 h 40"/>
                <a:gd name="T8" fmla="*/ 6 w 13"/>
                <a:gd name="T9" fmla="*/ 0 h 40"/>
                <a:gd name="T10" fmla="*/ 7 w 13"/>
                <a:gd name="T11" fmla="*/ 0 h 40"/>
                <a:gd name="T12" fmla="*/ 13 w 13"/>
                <a:gd name="T13" fmla="*/ 6 h 40"/>
                <a:gd name="T14" fmla="*/ 13 w 13"/>
                <a:gd name="T15" fmla="*/ 34 h 40"/>
                <a:gd name="T16" fmla="*/ 7 w 1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40">
                  <a:moveTo>
                    <a:pt x="7" y="40"/>
                  </a:moveTo>
                  <a:cubicBezTo>
                    <a:pt x="6" y="40"/>
                    <a:pt x="6" y="40"/>
                    <a:pt x="6" y="40"/>
                  </a:cubicBezTo>
                  <a:cubicBezTo>
                    <a:pt x="3" y="40"/>
                    <a:pt x="0" y="37"/>
                    <a:pt x="0" y="34"/>
                  </a:cubicBezTo>
                  <a:cubicBezTo>
                    <a:pt x="0" y="6"/>
                    <a:pt x="0" y="6"/>
                    <a:pt x="0" y="6"/>
                  </a:cubicBezTo>
                  <a:cubicBezTo>
                    <a:pt x="0" y="3"/>
                    <a:pt x="3" y="0"/>
                    <a:pt x="6" y="0"/>
                  </a:cubicBezTo>
                  <a:cubicBezTo>
                    <a:pt x="7" y="0"/>
                    <a:pt x="7" y="0"/>
                    <a:pt x="7" y="0"/>
                  </a:cubicBezTo>
                  <a:cubicBezTo>
                    <a:pt x="10" y="0"/>
                    <a:pt x="13" y="3"/>
                    <a:pt x="13" y="6"/>
                  </a:cubicBezTo>
                  <a:cubicBezTo>
                    <a:pt x="13" y="34"/>
                    <a:pt x="13" y="34"/>
                    <a:pt x="13" y="34"/>
                  </a:cubicBezTo>
                  <a:cubicBezTo>
                    <a:pt x="13" y="37"/>
                    <a:pt x="10" y="40"/>
                    <a:pt x="7" y="40"/>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19" name="Freeform 68"/>
            <p:cNvSpPr/>
            <p:nvPr/>
          </p:nvSpPr>
          <p:spPr bwMode="auto">
            <a:xfrm>
              <a:off x="3874" y="973"/>
              <a:ext cx="928" cy="69"/>
            </a:xfrm>
            <a:custGeom>
              <a:avLst/>
              <a:gdLst>
                <a:gd name="T0" fmla="*/ 379 w 392"/>
                <a:gd name="T1" fmla="*/ 29 h 29"/>
                <a:gd name="T2" fmla="*/ 13 w 392"/>
                <a:gd name="T3" fmla="*/ 29 h 29"/>
                <a:gd name="T4" fmla="*/ 0 w 392"/>
                <a:gd name="T5" fmla="*/ 16 h 29"/>
                <a:gd name="T6" fmla="*/ 0 w 392"/>
                <a:gd name="T7" fmla="*/ 13 h 29"/>
                <a:gd name="T8" fmla="*/ 13 w 392"/>
                <a:gd name="T9" fmla="*/ 0 h 29"/>
                <a:gd name="T10" fmla="*/ 379 w 392"/>
                <a:gd name="T11" fmla="*/ 0 h 29"/>
                <a:gd name="T12" fmla="*/ 392 w 392"/>
                <a:gd name="T13" fmla="*/ 13 h 29"/>
                <a:gd name="T14" fmla="*/ 392 w 392"/>
                <a:gd name="T15" fmla="*/ 16 h 29"/>
                <a:gd name="T16" fmla="*/ 379 w 392"/>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29">
                  <a:moveTo>
                    <a:pt x="379" y="29"/>
                  </a:moveTo>
                  <a:cubicBezTo>
                    <a:pt x="13" y="29"/>
                    <a:pt x="13" y="29"/>
                    <a:pt x="13" y="29"/>
                  </a:cubicBezTo>
                  <a:cubicBezTo>
                    <a:pt x="6" y="29"/>
                    <a:pt x="0" y="23"/>
                    <a:pt x="0" y="16"/>
                  </a:cubicBezTo>
                  <a:cubicBezTo>
                    <a:pt x="0" y="13"/>
                    <a:pt x="0" y="13"/>
                    <a:pt x="0" y="13"/>
                  </a:cubicBezTo>
                  <a:cubicBezTo>
                    <a:pt x="0" y="6"/>
                    <a:pt x="6" y="0"/>
                    <a:pt x="13" y="0"/>
                  </a:cubicBezTo>
                  <a:cubicBezTo>
                    <a:pt x="379" y="0"/>
                    <a:pt x="379" y="0"/>
                    <a:pt x="379" y="0"/>
                  </a:cubicBezTo>
                  <a:cubicBezTo>
                    <a:pt x="386" y="0"/>
                    <a:pt x="392" y="6"/>
                    <a:pt x="392" y="13"/>
                  </a:cubicBezTo>
                  <a:cubicBezTo>
                    <a:pt x="392" y="16"/>
                    <a:pt x="392" y="16"/>
                    <a:pt x="392" y="16"/>
                  </a:cubicBezTo>
                  <a:cubicBezTo>
                    <a:pt x="392" y="23"/>
                    <a:pt x="386" y="29"/>
                    <a:pt x="379" y="29"/>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0" name="Freeform 69"/>
            <p:cNvSpPr/>
            <p:nvPr/>
          </p:nvSpPr>
          <p:spPr bwMode="auto">
            <a:xfrm>
              <a:off x="3874" y="1068"/>
              <a:ext cx="928" cy="69"/>
            </a:xfrm>
            <a:custGeom>
              <a:avLst/>
              <a:gdLst>
                <a:gd name="T0" fmla="*/ 379 w 392"/>
                <a:gd name="T1" fmla="*/ 29 h 29"/>
                <a:gd name="T2" fmla="*/ 13 w 392"/>
                <a:gd name="T3" fmla="*/ 29 h 29"/>
                <a:gd name="T4" fmla="*/ 0 w 392"/>
                <a:gd name="T5" fmla="*/ 16 h 29"/>
                <a:gd name="T6" fmla="*/ 0 w 392"/>
                <a:gd name="T7" fmla="*/ 13 h 29"/>
                <a:gd name="T8" fmla="*/ 13 w 392"/>
                <a:gd name="T9" fmla="*/ 0 h 29"/>
                <a:gd name="T10" fmla="*/ 379 w 392"/>
                <a:gd name="T11" fmla="*/ 0 h 29"/>
                <a:gd name="T12" fmla="*/ 392 w 392"/>
                <a:gd name="T13" fmla="*/ 13 h 29"/>
                <a:gd name="T14" fmla="*/ 392 w 392"/>
                <a:gd name="T15" fmla="*/ 16 h 29"/>
                <a:gd name="T16" fmla="*/ 379 w 392"/>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29">
                  <a:moveTo>
                    <a:pt x="379" y="29"/>
                  </a:moveTo>
                  <a:cubicBezTo>
                    <a:pt x="13" y="29"/>
                    <a:pt x="13" y="29"/>
                    <a:pt x="13" y="29"/>
                  </a:cubicBezTo>
                  <a:cubicBezTo>
                    <a:pt x="6" y="29"/>
                    <a:pt x="0" y="23"/>
                    <a:pt x="0" y="16"/>
                  </a:cubicBezTo>
                  <a:cubicBezTo>
                    <a:pt x="0" y="13"/>
                    <a:pt x="0" y="13"/>
                    <a:pt x="0" y="13"/>
                  </a:cubicBezTo>
                  <a:cubicBezTo>
                    <a:pt x="0" y="6"/>
                    <a:pt x="6" y="0"/>
                    <a:pt x="13" y="0"/>
                  </a:cubicBezTo>
                  <a:cubicBezTo>
                    <a:pt x="379" y="0"/>
                    <a:pt x="379" y="0"/>
                    <a:pt x="379" y="0"/>
                  </a:cubicBezTo>
                  <a:cubicBezTo>
                    <a:pt x="386" y="0"/>
                    <a:pt x="392" y="6"/>
                    <a:pt x="392" y="13"/>
                  </a:cubicBezTo>
                  <a:cubicBezTo>
                    <a:pt x="392" y="16"/>
                    <a:pt x="392" y="16"/>
                    <a:pt x="392" y="16"/>
                  </a:cubicBezTo>
                  <a:cubicBezTo>
                    <a:pt x="392" y="23"/>
                    <a:pt x="386" y="29"/>
                    <a:pt x="379" y="29"/>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1" name="Freeform 70"/>
            <p:cNvSpPr/>
            <p:nvPr/>
          </p:nvSpPr>
          <p:spPr bwMode="auto">
            <a:xfrm>
              <a:off x="3874" y="1160"/>
              <a:ext cx="928" cy="69"/>
            </a:xfrm>
            <a:custGeom>
              <a:avLst/>
              <a:gdLst>
                <a:gd name="T0" fmla="*/ 379 w 392"/>
                <a:gd name="T1" fmla="*/ 29 h 29"/>
                <a:gd name="T2" fmla="*/ 13 w 392"/>
                <a:gd name="T3" fmla="*/ 29 h 29"/>
                <a:gd name="T4" fmla="*/ 0 w 392"/>
                <a:gd name="T5" fmla="*/ 16 h 29"/>
                <a:gd name="T6" fmla="*/ 0 w 392"/>
                <a:gd name="T7" fmla="*/ 13 h 29"/>
                <a:gd name="T8" fmla="*/ 13 w 392"/>
                <a:gd name="T9" fmla="*/ 0 h 29"/>
                <a:gd name="T10" fmla="*/ 379 w 392"/>
                <a:gd name="T11" fmla="*/ 0 h 29"/>
                <a:gd name="T12" fmla="*/ 392 w 392"/>
                <a:gd name="T13" fmla="*/ 13 h 29"/>
                <a:gd name="T14" fmla="*/ 392 w 392"/>
                <a:gd name="T15" fmla="*/ 16 h 29"/>
                <a:gd name="T16" fmla="*/ 379 w 392"/>
                <a:gd name="T17" fmla="*/ 2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2" h="29">
                  <a:moveTo>
                    <a:pt x="379" y="29"/>
                  </a:moveTo>
                  <a:cubicBezTo>
                    <a:pt x="13" y="29"/>
                    <a:pt x="13" y="29"/>
                    <a:pt x="13" y="29"/>
                  </a:cubicBezTo>
                  <a:cubicBezTo>
                    <a:pt x="6" y="29"/>
                    <a:pt x="0" y="23"/>
                    <a:pt x="0" y="16"/>
                  </a:cubicBezTo>
                  <a:cubicBezTo>
                    <a:pt x="0" y="13"/>
                    <a:pt x="0" y="13"/>
                    <a:pt x="0" y="13"/>
                  </a:cubicBezTo>
                  <a:cubicBezTo>
                    <a:pt x="0" y="6"/>
                    <a:pt x="6" y="0"/>
                    <a:pt x="13" y="0"/>
                  </a:cubicBezTo>
                  <a:cubicBezTo>
                    <a:pt x="379" y="0"/>
                    <a:pt x="379" y="0"/>
                    <a:pt x="379" y="0"/>
                  </a:cubicBezTo>
                  <a:cubicBezTo>
                    <a:pt x="386" y="0"/>
                    <a:pt x="392" y="6"/>
                    <a:pt x="392" y="13"/>
                  </a:cubicBezTo>
                  <a:cubicBezTo>
                    <a:pt x="392" y="16"/>
                    <a:pt x="392" y="16"/>
                    <a:pt x="392" y="16"/>
                  </a:cubicBezTo>
                  <a:cubicBezTo>
                    <a:pt x="392" y="23"/>
                    <a:pt x="386" y="29"/>
                    <a:pt x="379" y="29"/>
                  </a:cubicBezTo>
                  <a:close/>
                </a:path>
              </a:pathLst>
            </a:custGeom>
            <a:solidFill>
              <a:srgbClr val="EEEFF3"/>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2" name="Freeform 71"/>
            <p:cNvSpPr/>
            <p:nvPr/>
          </p:nvSpPr>
          <p:spPr bwMode="auto">
            <a:xfrm>
              <a:off x="4210" y="358"/>
              <a:ext cx="256" cy="14"/>
            </a:xfrm>
            <a:custGeom>
              <a:avLst/>
              <a:gdLst>
                <a:gd name="T0" fmla="*/ 105 w 108"/>
                <a:gd name="T1" fmla="*/ 6 h 6"/>
                <a:gd name="T2" fmla="*/ 3 w 108"/>
                <a:gd name="T3" fmla="*/ 6 h 6"/>
                <a:gd name="T4" fmla="*/ 0 w 108"/>
                <a:gd name="T5" fmla="*/ 4 h 6"/>
                <a:gd name="T6" fmla="*/ 0 w 108"/>
                <a:gd name="T7" fmla="*/ 3 h 6"/>
                <a:gd name="T8" fmla="*/ 3 w 108"/>
                <a:gd name="T9" fmla="*/ 0 h 6"/>
                <a:gd name="T10" fmla="*/ 105 w 108"/>
                <a:gd name="T11" fmla="*/ 0 h 6"/>
                <a:gd name="T12" fmla="*/ 108 w 108"/>
                <a:gd name="T13" fmla="*/ 3 h 6"/>
                <a:gd name="T14" fmla="*/ 108 w 108"/>
                <a:gd name="T15" fmla="*/ 4 h 6"/>
                <a:gd name="T16" fmla="*/ 105 w 108"/>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6">
                  <a:moveTo>
                    <a:pt x="105" y="6"/>
                  </a:moveTo>
                  <a:cubicBezTo>
                    <a:pt x="3" y="6"/>
                    <a:pt x="3" y="6"/>
                    <a:pt x="3" y="6"/>
                  </a:cubicBezTo>
                  <a:cubicBezTo>
                    <a:pt x="2" y="6"/>
                    <a:pt x="0" y="5"/>
                    <a:pt x="0" y="4"/>
                  </a:cubicBezTo>
                  <a:cubicBezTo>
                    <a:pt x="0" y="3"/>
                    <a:pt x="0" y="3"/>
                    <a:pt x="0" y="3"/>
                  </a:cubicBezTo>
                  <a:cubicBezTo>
                    <a:pt x="0" y="1"/>
                    <a:pt x="2" y="0"/>
                    <a:pt x="3" y="0"/>
                  </a:cubicBezTo>
                  <a:cubicBezTo>
                    <a:pt x="105" y="0"/>
                    <a:pt x="105" y="0"/>
                    <a:pt x="105" y="0"/>
                  </a:cubicBezTo>
                  <a:cubicBezTo>
                    <a:pt x="107" y="0"/>
                    <a:pt x="108" y="1"/>
                    <a:pt x="108" y="3"/>
                  </a:cubicBezTo>
                  <a:cubicBezTo>
                    <a:pt x="108" y="4"/>
                    <a:pt x="108" y="4"/>
                    <a:pt x="108" y="4"/>
                  </a:cubicBezTo>
                  <a:cubicBezTo>
                    <a:pt x="108" y="5"/>
                    <a:pt x="107" y="6"/>
                    <a:pt x="105" y="6"/>
                  </a:cubicBezTo>
                  <a:close/>
                </a:path>
              </a:pathLst>
            </a:custGeom>
            <a:solidFill>
              <a:srgbClr val="303030"/>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3" name="Freeform 72"/>
            <p:cNvSpPr>
              <a:spLocks noEditPoints="1"/>
            </p:cNvSpPr>
            <p:nvPr/>
          </p:nvSpPr>
          <p:spPr bwMode="auto">
            <a:xfrm>
              <a:off x="1657" y="867"/>
              <a:ext cx="4356" cy="2567"/>
            </a:xfrm>
            <a:custGeom>
              <a:avLst/>
              <a:gdLst>
                <a:gd name="T0" fmla="*/ 1764 w 1841"/>
                <a:gd name="T1" fmla="*/ 178 h 1085"/>
                <a:gd name="T2" fmla="*/ 410 w 1841"/>
                <a:gd name="T3" fmla="*/ 178 h 1085"/>
                <a:gd name="T4" fmla="*/ 267 w 1841"/>
                <a:gd name="T5" fmla="*/ 21 h 1085"/>
                <a:gd name="T6" fmla="*/ 259 w 1841"/>
                <a:gd name="T7" fmla="*/ 15 h 1085"/>
                <a:gd name="T8" fmla="*/ 227 w 1841"/>
                <a:gd name="T9" fmla="*/ 0 h 1085"/>
                <a:gd name="T10" fmla="*/ 37 w 1841"/>
                <a:gd name="T11" fmla="*/ 0 h 1085"/>
                <a:gd name="T12" fmla="*/ 0 w 1841"/>
                <a:gd name="T13" fmla="*/ 30 h 1085"/>
                <a:gd name="T14" fmla="*/ 0 w 1841"/>
                <a:gd name="T15" fmla="*/ 65 h 1085"/>
                <a:gd name="T16" fmla="*/ 37 w 1841"/>
                <a:gd name="T17" fmla="*/ 95 h 1085"/>
                <a:gd name="T18" fmla="*/ 135 w 1841"/>
                <a:gd name="T19" fmla="*/ 95 h 1085"/>
                <a:gd name="T20" fmla="*/ 138 w 1841"/>
                <a:gd name="T21" fmla="*/ 98 h 1085"/>
                <a:gd name="T22" fmla="*/ 293 w 1841"/>
                <a:gd name="T23" fmla="*/ 269 h 1085"/>
                <a:gd name="T24" fmla="*/ 482 w 1841"/>
                <a:gd name="T25" fmla="*/ 1014 h 1085"/>
                <a:gd name="T26" fmla="*/ 588 w 1841"/>
                <a:gd name="T27" fmla="*/ 1085 h 1085"/>
                <a:gd name="T28" fmla="*/ 1411 w 1841"/>
                <a:gd name="T29" fmla="*/ 1085 h 1085"/>
                <a:gd name="T30" fmla="*/ 1526 w 1841"/>
                <a:gd name="T31" fmla="*/ 1016 h 1085"/>
                <a:gd name="T32" fmla="*/ 1826 w 1841"/>
                <a:gd name="T33" fmla="*/ 247 h 1085"/>
                <a:gd name="T34" fmla="*/ 1764 w 1841"/>
                <a:gd name="T35" fmla="*/ 178 h 1085"/>
                <a:gd name="T36" fmla="*/ 664 w 1841"/>
                <a:gd name="T37" fmla="*/ 1015 h 1085"/>
                <a:gd name="T38" fmla="*/ 566 w 1841"/>
                <a:gd name="T39" fmla="*/ 935 h 1085"/>
                <a:gd name="T40" fmla="*/ 519 w 1841"/>
                <a:gd name="T41" fmla="*/ 750 h 1085"/>
                <a:gd name="T42" fmla="*/ 846 w 1841"/>
                <a:gd name="T43" fmla="*/ 1015 h 1085"/>
                <a:gd name="T44" fmla="*/ 664 w 1841"/>
                <a:gd name="T45" fmla="*/ 1015 h 1085"/>
                <a:gd name="T46" fmla="*/ 1356 w 1841"/>
                <a:gd name="T47" fmla="*/ 1015 h 1085"/>
                <a:gd name="T48" fmla="*/ 1184 w 1841"/>
                <a:gd name="T49" fmla="*/ 1015 h 1085"/>
                <a:gd name="T50" fmla="*/ 432 w 1841"/>
                <a:gd name="T51" fmla="*/ 405 h 1085"/>
                <a:gd name="T52" fmla="*/ 407 w 1841"/>
                <a:gd name="T53" fmla="*/ 308 h 1085"/>
                <a:gd name="T54" fmla="*/ 430 w 1841"/>
                <a:gd name="T55" fmla="*/ 257 h 1085"/>
                <a:gd name="T56" fmla="*/ 1365 w 1841"/>
                <a:gd name="T57" fmla="*/ 1014 h 1085"/>
                <a:gd name="T58" fmla="*/ 1356 w 1841"/>
                <a:gd name="T59" fmla="*/ 1015 h 1085"/>
                <a:gd name="T60" fmla="*/ 1497 w 1841"/>
                <a:gd name="T61" fmla="*/ 847 h 1085"/>
                <a:gd name="T62" fmla="*/ 757 w 1841"/>
                <a:gd name="T63" fmla="*/ 248 h 1085"/>
                <a:gd name="T64" fmla="*/ 939 w 1841"/>
                <a:gd name="T65" fmla="*/ 248 h 1085"/>
                <a:gd name="T66" fmla="*/ 1540 w 1841"/>
                <a:gd name="T67" fmla="*/ 735 h 1085"/>
                <a:gd name="T68" fmla="*/ 1497 w 1841"/>
                <a:gd name="T69" fmla="*/ 847 h 1085"/>
                <a:gd name="T70" fmla="*/ 1621 w 1841"/>
                <a:gd name="T71" fmla="*/ 527 h 1085"/>
                <a:gd name="T72" fmla="*/ 1277 w 1841"/>
                <a:gd name="T73" fmla="*/ 248 h 1085"/>
                <a:gd name="T74" fmla="*/ 1459 w 1841"/>
                <a:gd name="T75" fmla="*/ 248 h 1085"/>
                <a:gd name="T76" fmla="*/ 1665 w 1841"/>
                <a:gd name="T77" fmla="*/ 415 h 1085"/>
                <a:gd name="T78" fmla="*/ 1621 w 1841"/>
                <a:gd name="T79" fmla="*/ 527 h 10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1" h="1085">
                  <a:moveTo>
                    <a:pt x="1764" y="178"/>
                  </a:moveTo>
                  <a:cubicBezTo>
                    <a:pt x="410" y="178"/>
                    <a:pt x="410" y="178"/>
                    <a:pt x="410" y="178"/>
                  </a:cubicBezTo>
                  <a:cubicBezTo>
                    <a:pt x="267" y="21"/>
                    <a:pt x="267" y="21"/>
                    <a:pt x="267" y="21"/>
                  </a:cubicBezTo>
                  <a:cubicBezTo>
                    <a:pt x="265" y="19"/>
                    <a:pt x="262" y="17"/>
                    <a:pt x="259" y="15"/>
                  </a:cubicBezTo>
                  <a:cubicBezTo>
                    <a:pt x="253" y="6"/>
                    <a:pt x="241" y="0"/>
                    <a:pt x="227" y="0"/>
                  </a:cubicBezTo>
                  <a:cubicBezTo>
                    <a:pt x="37" y="0"/>
                    <a:pt x="37" y="0"/>
                    <a:pt x="37" y="0"/>
                  </a:cubicBezTo>
                  <a:cubicBezTo>
                    <a:pt x="17" y="0"/>
                    <a:pt x="0" y="14"/>
                    <a:pt x="0" y="30"/>
                  </a:cubicBezTo>
                  <a:cubicBezTo>
                    <a:pt x="0" y="65"/>
                    <a:pt x="0" y="65"/>
                    <a:pt x="0" y="65"/>
                  </a:cubicBezTo>
                  <a:cubicBezTo>
                    <a:pt x="0" y="81"/>
                    <a:pt x="17" y="95"/>
                    <a:pt x="37" y="95"/>
                  </a:cubicBezTo>
                  <a:cubicBezTo>
                    <a:pt x="135" y="95"/>
                    <a:pt x="135" y="95"/>
                    <a:pt x="135" y="95"/>
                  </a:cubicBezTo>
                  <a:cubicBezTo>
                    <a:pt x="136" y="96"/>
                    <a:pt x="137" y="97"/>
                    <a:pt x="138" y="98"/>
                  </a:cubicBezTo>
                  <a:cubicBezTo>
                    <a:pt x="293" y="269"/>
                    <a:pt x="293" y="269"/>
                    <a:pt x="293" y="269"/>
                  </a:cubicBezTo>
                  <a:cubicBezTo>
                    <a:pt x="482" y="1014"/>
                    <a:pt x="482" y="1014"/>
                    <a:pt x="482" y="1014"/>
                  </a:cubicBezTo>
                  <a:cubicBezTo>
                    <a:pt x="492" y="1053"/>
                    <a:pt x="540" y="1085"/>
                    <a:pt x="588" y="1085"/>
                  </a:cubicBezTo>
                  <a:cubicBezTo>
                    <a:pt x="1411" y="1085"/>
                    <a:pt x="1411" y="1085"/>
                    <a:pt x="1411" y="1085"/>
                  </a:cubicBezTo>
                  <a:cubicBezTo>
                    <a:pt x="1460" y="1085"/>
                    <a:pt x="1512" y="1054"/>
                    <a:pt x="1526" y="1016"/>
                  </a:cubicBezTo>
                  <a:cubicBezTo>
                    <a:pt x="1826" y="247"/>
                    <a:pt x="1826" y="247"/>
                    <a:pt x="1826" y="247"/>
                  </a:cubicBezTo>
                  <a:cubicBezTo>
                    <a:pt x="1841" y="209"/>
                    <a:pt x="1813" y="178"/>
                    <a:pt x="1764" y="178"/>
                  </a:cubicBezTo>
                  <a:close/>
                  <a:moveTo>
                    <a:pt x="664" y="1015"/>
                  </a:moveTo>
                  <a:cubicBezTo>
                    <a:pt x="566" y="935"/>
                    <a:pt x="566" y="935"/>
                    <a:pt x="566" y="935"/>
                  </a:cubicBezTo>
                  <a:cubicBezTo>
                    <a:pt x="519" y="750"/>
                    <a:pt x="519" y="750"/>
                    <a:pt x="519" y="750"/>
                  </a:cubicBezTo>
                  <a:cubicBezTo>
                    <a:pt x="846" y="1015"/>
                    <a:pt x="846" y="1015"/>
                    <a:pt x="846" y="1015"/>
                  </a:cubicBezTo>
                  <a:lnTo>
                    <a:pt x="664" y="1015"/>
                  </a:lnTo>
                  <a:close/>
                  <a:moveTo>
                    <a:pt x="1356" y="1015"/>
                  </a:moveTo>
                  <a:cubicBezTo>
                    <a:pt x="1184" y="1015"/>
                    <a:pt x="1184" y="1015"/>
                    <a:pt x="1184" y="1015"/>
                  </a:cubicBezTo>
                  <a:cubicBezTo>
                    <a:pt x="432" y="405"/>
                    <a:pt x="432" y="405"/>
                    <a:pt x="432" y="405"/>
                  </a:cubicBezTo>
                  <a:cubicBezTo>
                    <a:pt x="407" y="308"/>
                    <a:pt x="407" y="308"/>
                    <a:pt x="407" y="308"/>
                  </a:cubicBezTo>
                  <a:cubicBezTo>
                    <a:pt x="402" y="286"/>
                    <a:pt x="411" y="268"/>
                    <a:pt x="430" y="257"/>
                  </a:cubicBezTo>
                  <a:cubicBezTo>
                    <a:pt x="1365" y="1014"/>
                    <a:pt x="1365" y="1014"/>
                    <a:pt x="1365" y="1014"/>
                  </a:cubicBezTo>
                  <a:cubicBezTo>
                    <a:pt x="1362" y="1015"/>
                    <a:pt x="1359" y="1015"/>
                    <a:pt x="1356" y="1015"/>
                  </a:cubicBezTo>
                  <a:close/>
                  <a:moveTo>
                    <a:pt x="1497" y="847"/>
                  </a:moveTo>
                  <a:cubicBezTo>
                    <a:pt x="757" y="248"/>
                    <a:pt x="757" y="248"/>
                    <a:pt x="757" y="248"/>
                  </a:cubicBezTo>
                  <a:cubicBezTo>
                    <a:pt x="939" y="248"/>
                    <a:pt x="939" y="248"/>
                    <a:pt x="939" y="248"/>
                  </a:cubicBezTo>
                  <a:cubicBezTo>
                    <a:pt x="1540" y="735"/>
                    <a:pt x="1540" y="735"/>
                    <a:pt x="1540" y="735"/>
                  </a:cubicBezTo>
                  <a:lnTo>
                    <a:pt x="1497" y="847"/>
                  </a:lnTo>
                  <a:close/>
                  <a:moveTo>
                    <a:pt x="1621" y="527"/>
                  </a:moveTo>
                  <a:cubicBezTo>
                    <a:pt x="1277" y="248"/>
                    <a:pt x="1277" y="248"/>
                    <a:pt x="1277" y="248"/>
                  </a:cubicBezTo>
                  <a:cubicBezTo>
                    <a:pt x="1459" y="248"/>
                    <a:pt x="1459" y="248"/>
                    <a:pt x="1459" y="248"/>
                  </a:cubicBezTo>
                  <a:cubicBezTo>
                    <a:pt x="1665" y="415"/>
                    <a:pt x="1665" y="415"/>
                    <a:pt x="1665" y="415"/>
                  </a:cubicBezTo>
                  <a:lnTo>
                    <a:pt x="1621" y="527"/>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4" name="Oval 73"/>
            <p:cNvSpPr>
              <a:spLocks noChangeArrowheads="1"/>
            </p:cNvSpPr>
            <p:nvPr/>
          </p:nvSpPr>
          <p:spPr bwMode="auto">
            <a:xfrm>
              <a:off x="2807" y="3604"/>
              <a:ext cx="613" cy="613"/>
            </a:xfrm>
            <a:prstGeom prst="ellipse">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sp>
          <p:nvSpPr>
            <p:cNvPr id="325" name="Oval 74"/>
            <p:cNvSpPr>
              <a:spLocks noChangeArrowheads="1"/>
            </p:cNvSpPr>
            <p:nvPr/>
          </p:nvSpPr>
          <p:spPr bwMode="auto">
            <a:xfrm>
              <a:off x="4755" y="3604"/>
              <a:ext cx="612" cy="613"/>
            </a:xfrm>
            <a:prstGeom prst="ellipse">
              <a:avLst/>
            </a:pr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pPr defTabSz="913765"/>
              <a:endParaRPr lang="en-US">
                <a:solidFill>
                  <a:prstClr val="black"/>
                </a:solidFill>
                <a:cs typeface="+mn-ea"/>
                <a:sym typeface="+mn-lt"/>
              </a:endParaRPr>
            </a:p>
          </p:txBody>
        </p:sp>
      </p:grpSp>
      <p:sp>
        <p:nvSpPr>
          <p:cNvPr id="326" name="Freeform 28"/>
          <p:cNvSpPr>
            <a:spLocks noEditPoints="1"/>
          </p:cNvSpPr>
          <p:nvPr/>
        </p:nvSpPr>
        <p:spPr bwMode="auto">
          <a:xfrm>
            <a:off x="6788256" y="1660271"/>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7" name="Text Placeholder 8"/>
          <p:cNvSpPr txBox="1"/>
          <p:nvPr/>
        </p:nvSpPr>
        <p:spPr>
          <a:xfrm>
            <a:off x="7412182" y="1627505"/>
            <a:ext cx="3354388" cy="1089191"/>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600" b="1" dirty="0">
                <a:solidFill>
                  <a:schemeClr val="bg1"/>
                </a:solidFill>
                <a:cs typeface="+mn-ea"/>
                <a:sym typeface="+mn-lt"/>
              </a:rPr>
              <a:t>Subtitle Here Please</a:t>
            </a:r>
            <a:endParaRPr lang="id-ID" sz="1600" b="1" dirty="0">
              <a:solidFill>
                <a:schemeClr val="bg1"/>
              </a:solidFill>
              <a:cs typeface="+mn-ea"/>
              <a:sym typeface="+mn-lt"/>
            </a:endParaRPr>
          </a:p>
          <a:p>
            <a:pPr>
              <a:lnSpc>
                <a:spcPct val="100000"/>
              </a:lnSpc>
            </a:pPr>
            <a:r>
              <a:rPr lang="id-ID" sz="1200" dirty="0">
                <a:solidFill>
                  <a:schemeClr val="bg1"/>
                </a:solidFill>
                <a:cs typeface="+mn-ea"/>
                <a:sym typeface="+mn-lt"/>
              </a:rPr>
              <a:t>Telll lorem ipsum dolor sit amet do business with full of your heart sekalihebbi lorem ipsum dolor sit amet ui ut ut yalpa custo mark beaquam </a:t>
            </a:r>
            <a:endParaRPr lang="en-AU" sz="1200" dirty="0">
              <a:solidFill>
                <a:schemeClr val="bg1"/>
              </a:solidFill>
              <a:cs typeface="+mn-ea"/>
              <a:sym typeface="+mn-lt"/>
            </a:endParaRPr>
          </a:p>
        </p:txBody>
      </p:sp>
      <p:sp>
        <p:nvSpPr>
          <p:cNvPr id="328" name="Freeform 28"/>
          <p:cNvSpPr>
            <a:spLocks noEditPoints="1"/>
          </p:cNvSpPr>
          <p:nvPr/>
        </p:nvSpPr>
        <p:spPr bwMode="auto">
          <a:xfrm>
            <a:off x="6788256" y="2712802"/>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29" name="Text Placeholder 8"/>
          <p:cNvSpPr txBox="1"/>
          <p:nvPr/>
        </p:nvSpPr>
        <p:spPr>
          <a:xfrm>
            <a:off x="7412182" y="2680036"/>
            <a:ext cx="3354388" cy="1089191"/>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600" b="1" dirty="0">
                <a:solidFill>
                  <a:schemeClr val="bg1"/>
                </a:solidFill>
                <a:cs typeface="+mn-ea"/>
                <a:sym typeface="+mn-lt"/>
              </a:rPr>
              <a:t>Subtitle Here Please</a:t>
            </a:r>
            <a:endParaRPr lang="id-ID" sz="1600" b="1" dirty="0">
              <a:solidFill>
                <a:schemeClr val="bg1"/>
              </a:solidFill>
              <a:cs typeface="+mn-ea"/>
              <a:sym typeface="+mn-lt"/>
            </a:endParaRPr>
          </a:p>
          <a:p>
            <a:pPr>
              <a:lnSpc>
                <a:spcPct val="100000"/>
              </a:lnSpc>
            </a:pPr>
            <a:r>
              <a:rPr lang="id-ID" sz="1200" dirty="0">
                <a:solidFill>
                  <a:schemeClr val="bg1"/>
                </a:solidFill>
                <a:cs typeface="+mn-ea"/>
                <a:sym typeface="+mn-lt"/>
              </a:rPr>
              <a:t>Telll lorem ipsum dolor sit amet do business with full of your heart sekalihebbi lorem ipsum dolor sit amet ui ut ut yalpa custo mark beaquam </a:t>
            </a:r>
            <a:endParaRPr lang="en-AU" sz="1200" dirty="0">
              <a:solidFill>
                <a:schemeClr val="bg1"/>
              </a:solidFill>
              <a:cs typeface="+mn-ea"/>
              <a:sym typeface="+mn-lt"/>
            </a:endParaRPr>
          </a:p>
        </p:txBody>
      </p:sp>
      <p:sp>
        <p:nvSpPr>
          <p:cNvPr id="330" name="Freeform 28"/>
          <p:cNvSpPr>
            <a:spLocks noEditPoints="1"/>
          </p:cNvSpPr>
          <p:nvPr/>
        </p:nvSpPr>
        <p:spPr bwMode="auto">
          <a:xfrm>
            <a:off x="6788256" y="3828095"/>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1" name="Text Placeholder 8"/>
          <p:cNvSpPr txBox="1"/>
          <p:nvPr/>
        </p:nvSpPr>
        <p:spPr>
          <a:xfrm>
            <a:off x="7412182" y="3795329"/>
            <a:ext cx="3354388" cy="1089191"/>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600" b="1" dirty="0">
                <a:solidFill>
                  <a:schemeClr val="bg1"/>
                </a:solidFill>
                <a:cs typeface="+mn-ea"/>
                <a:sym typeface="+mn-lt"/>
              </a:rPr>
              <a:t>Subtitle Here Please</a:t>
            </a:r>
            <a:endParaRPr lang="id-ID" sz="1600" b="1" dirty="0">
              <a:solidFill>
                <a:schemeClr val="bg1"/>
              </a:solidFill>
              <a:cs typeface="+mn-ea"/>
              <a:sym typeface="+mn-lt"/>
            </a:endParaRPr>
          </a:p>
          <a:p>
            <a:pPr>
              <a:lnSpc>
                <a:spcPct val="100000"/>
              </a:lnSpc>
            </a:pPr>
            <a:r>
              <a:rPr lang="id-ID" sz="1200" dirty="0">
                <a:solidFill>
                  <a:schemeClr val="bg1"/>
                </a:solidFill>
                <a:cs typeface="+mn-ea"/>
                <a:sym typeface="+mn-lt"/>
              </a:rPr>
              <a:t>Telll lorem ipsum dolor sit amet do business with full of your heart sekalihebbi lorem ipsum dolor sit amet ui ut ut yalpa custo mark beaquam </a:t>
            </a:r>
            <a:endParaRPr lang="en-AU" sz="1200" dirty="0">
              <a:solidFill>
                <a:schemeClr val="bg1"/>
              </a:solidFill>
              <a:cs typeface="+mn-ea"/>
              <a:sym typeface="+mn-lt"/>
            </a:endParaRPr>
          </a:p>
        </p:txBody>
      </p:sp>
      <p:sp>
        <p:nvSpPr>
          <p:cNvPr id="332" name="Freeform 28"/>
          <p:cNvSpPr>
            <a:spLocks noEditPoints="1"/>
          </p:cNvSpPr>
          <p:nvPr/>
        </p:nvSpPr>
        <p:spPr bwMode="auto">
          <a:xfrm>
            <a:off x="6788256" y="4943388"/>
            <a:ext cx="327025" cy="327025"/>
          </a:xfrm>
          <a:custGeom>
            <a:avLst/>
            <a:gdLst>
              <a:gd name="T0" fmla="*/ 206 w 412"/>
              <a:gd name="T1" fmla="*/ 412 h 412"/>
              <a:gd name="T2" fmla="*/ 164 w 412"/>
              <a:gd name="T3" fmla="*/ 408 h 412"/>
              <a:gd name="T4" fmla="*/ 126 w 412"/>
              <a:gd name="T5" fmla="*/ 396 h 412"/>
              <a:gd name="T6" fmla="*/ 90 w 412"/>
              <a:gd name="T7" fmla="*/ 376 h 412"/>
              <a:gd name="T8" fmla="*/ 60 w 412"/>
              <a:gd name="T9" fmla="*/ 352 h 412"/>
              <a:gd name="T10" fmla="*/ 36 w 412"/>
              <a:gd name="T11" fmla="*/ 320 h 412"/>
              <a:gd name="T12" fmla="*/ 16 w 412"/>
              <a:gd name="T13" fmla="*/ 286 h 412"/>
              <a:gd name="T14" fmla="*/ 4 w 412"/>
              <a:gd name="T15" fmla="*/ 248 h 412"/>
              <a:gd name="T16" fmla="*/ 0 w 412"/>
              <a:gd name="T17" fmla="*/ 206 h 412"/>
              <a:gd name="T18" fmla="*/ 2 w 412"/>
              <a:gd name="T19" fmla="*/ 184 h 412"/>
              <a:gd name="T20" fmla="*/ 10 w 412"/>
              <a:gd name="T21" fmla="*/ 144 h 412"/>
              <a:gd name="T22" fmla="*/ 26 w 412"/>
              <a:gd name="T23" fmla="*/ 108 h 412"/>
              <a:gd name="T24" fmla="*/ 48 w 412"/>
              <a:gd name="T25" fmla="*/ 74 h 412"/>
              <a:gd name="T26" fmla="*/ 76 w 412"/>
              <a:gd name="T27" fmla="*/ 48 h 412"/>
              <a:gd name="T28" fmla="*/ 108 w 412"/>
              <a:gd name="T29" fmla="*/ 24 h 412"/>
              <a:gd name="T30" fmla="*/ 144 w 412"/>
              <a:gd name="T31" fmla="*/ 10 h 412"/>
              <a:gd name="T32" fmla="*/ 184 w 412"/>
              <a:gd name="T33" fmla="*/ 2 h 412"/>
              <a:gd name="T34" fmla="*/ 206 w 412"/>
              <a:gd name="T35" fmla="*/ 0 h 412"/>
              <a:gd name="T36" fmla="*/ 248 w 412"/>
              <a:gd name="T37" fmla="*/ 4 h 412"/>
              <a:gd name="T38" fmla="*/ 286 w 412"/>
              <a:gd name="T39" fmla="*/ 16 h 412"/>
              <a:gd name="T40" fmla="*/ 320 w 412"/>
              <a:gd name="T41" fmla="*/ 36 h 412"/>
              <a:gd name="T42" fmla="*/ 352 w 412"/>
              <a:gd name="T43" fmla="*/ 60 h 412"/>
              <a:gd name="T44" fmla="*/ 376 w 412"/>
              <a:gd name="T45" fmla="*/ 90 h 412"/>
              <a:gd name="T46" fmla="*/ 396 w 412"/>
              <a:gd name="T47" fmla="*/ 126 h 412"/>
              <a:gd name="T48" fmla="*/ 408 w 412"/>
              <a:gd name="T49" fmla="*/ 164 h 412"/>
              <a:gd name="T50" fmla="*/ 412 w 412"/>
              <a:gd name="T51" fmla="*/ 206 h 412"/>
              <a:gd name="T52" fmla="*/ 410 w 412"/>
              <a:gd name="T53" fmla="*/ 226 h 412"/>
              <a:gd name="T54" fmla="*/ 402 w 412"/>
              <a:gd name="T55" fmla="*/ 266 h 412"/>
              <a:gd name="T56" fmla="*/ 386 w 412"/>
              <a:gd name="T57" fmla="*/ 304 h 412"/>
              <a:gd name="T58" fmla="*/ 364 w 412"/>
              <a:gd name="T59" fmla="*/ 336 h 412"/>
              <a:gd name="T60" fmla="*/ 336 w 412"/>
              <a:gd name="T61" fmla="*/ 364 h 412"/>
              <a:gd name="T62" fmla="*/ 304 w 412"/>
              <a:gd name="T63" fmla="*/ 386 h 412"/>
              <a:gd name="T64" fmla="*/ 268 w 412"/>
              <a:gd name="T65" fmla="*/ 402 h 412"/>
              <a:gd name="T66" fmla="*/ 226 w 412"/>
              <a:gd name="T67" fmla="*/ 410 h 412"/>
              <a:gd name="T68" fmla="*/ 206 w 412"/>
              <a:gd name="T69" fmla="*/ 412 h 412"/>
              <a:gd name="T70" fmla="*/ 316 w 412"/>
              <a:gd name="T71" fmla="*/ 170 h 412"/>
              <a:gd name="T72" fmla="*/ 218 w 412"/>
              <a:gd name="T73" fmla="*/ 72 h 412"/>
              <a:gd name="T74" fmla="*/ 206 w 412"/>
              <a:gd name="T75" fmla="*/ 68 h 412"/>
              <a:gd name="T76" fmla="*/ 200 w 412"/>
              <a:gd name="T77" fmla="*/ 68 h 412"/>
              <a:gd name="T78" fmla="*/ 170 w 412"/>
              <a:gd name="T79" fmla="*/ 96 h 412"/>
              <a:gd name="T80" fmla="*/ 166 w 412"/>
              <a:gd name="T81" fmla="*/ 102 h 412"/>
              <a:gd name="T82" fmla="*/ 164 w 412"/>
              <a:gd name="T83" fmla="*/ 108 h 412"/>
              <a:gd name="T84" fmla="*/ 170 w 412"/>
              <a:gd name="T85" fmla="*/ 120 h 412"/>
              <a:gd name="T86" fmla="*/ 86 w 412"/>
              <a:gd name="T87" fmla="*/ 172 h 412"/>
              <a:gd name="T88" fmla="*/ 80 w 412"/>
              <a:gd name="T89" fmla="*/ 172 h 412"/>
              <a:gd name="T90" fmla="*/ 70 w 412"/>
              <a:gd name="T91" fmla="*/ 182 h 412"/>
              <a:gd name="T92" fmla="*/ 68 w 412"/>
              <a:gd name="T93" fmla="*/ 222 h 412"/>
              <a:gd name="T94" fmla="*/ 70 w 412"/>
              <a:gd name="T95" fmla="*/ 230 h 412"/>
              <a:gd name="T96" fmla="*/ 80 w 412"/>
              <a:gd name="T97" fmla="*/ 238 h 412"/>
              <a:gd name="T98" fmla="*/ 220 w 412"/>
              <a:gd name="T99" fmla="*/ 240 h 412"/>
              <a:gd name="T100" fmla="*/ 170 w 412"/>
              <a:gd name="T101" fmla="*/ 290 h 412"/>
              <a:gd name="T102" fmla="*/ 164 w 412"/>
              <a:gd name="T103" fmla="*/ 302 h 412"/>
              <a:gd name="T104" fmla="*/ 166 w 412"/>
              <a:gd name="T105" fmla="*/ 310 h 412"/>
              <a:gd name="T106" fmla="*/ 194 w 412"/>
              <a:gd name="T107" fmla="*/ 340 h 412"/>
              <a:gd name="T108" fmla="*/ 200 w 412"/>
              <a:gd name="T109" fmla="*/ 342 h 412"/>
              <a:gd name="T110" fmla="*/ 206 w 412"/>
              <a:gd name="T111" fmla="*/ 344 h 412"/>
              <a:gd name="T112" fmla="*/ 218 w 412"/>
              <a:gd name="T113" fmla="*/ 340 h 412"/>
              <a:gd name="T114" fmla="*/ 340 w 412"/>
              <a:gd name="T115" fmla="*/ 218 h 412"/>
              <a:gd name="T116" fmla="*/ 344 w 412"/>
              <a:gd name="T117" fmla="*/ 212 h 412"/>
              <a:gd name="T118" fmla="*/ 344 w 412"/>
              <a:gd name="T119" fmla="*/ 206 h 412"/>
              <a:gd name="T120" fmla="*/ 340 w 412"/>
              <a:gd name="T121" fmla="*/ 19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2" h="412">
                <a:moveTo>
                  <a:pt x="206" y="412"/>
                </a:moveTo>
                <a:lnTo>
                  <a:pt x="206" y="412"/>
                </a:lnTo>
                <a:lnTo>
                  <a:pt x="184" y="410"/>
                </a:lnTo>
                <a:lnTo>
                  <a:pt x="164" y="408"/>
                </a:lnTo>
                <a:lnTo>
                  <a:pt x="144" y="402"/>
                </a:lnTo>
                <a:lnTo>
                  <a:pt x="126" y="396"/>
                </a:lnTo>
                <a:lnTo>
                  <a:pt x="108" y="386"/>
                </a:lnTo>
                <a:lnTo>
                  <a:pt x="90" y="376"/>
                </a:lnTo>
                <a:lnTo>
                  <a:pt x="76" y="364"/>
                </a:lnTo>
                <a:lnTo>
                  <a:pt x="60" y="352"/>
                </a:lnTo>
                <a:lnTo>
                  <a:pt x="48" y="336"/>
                </a:lnTo>
                <a:lnTo>
                  <a:pt x="36" y="320"/>
                </a:lnTo>
                <a:lnTo>
                  <a:pt x="26" y="304"/>
                </a:lnTo>
                <a:lnTo>
                  <a:pt x="16" y="286"/>
                </a:lnTo>
                <a:lnTo>
                  <a:pt x="10" y="266"/>
                </a:lnTo>
                <a:lnTo>
                  <a:pt x="4" y="248"/>
                </a:lnTo>
                <a:lnTo>
                  <a:pt x="2" y="226"/>
                </a:lnTo>
                <a:lnTo>
                  <a:pt x="0" y="206"/>
                </a:lnTo>
                <a:lnTo>
                  <a:pt x="0" y="206"/>
                </a:lnTo>
                <a:lnTo>
                  <a:pt x="2" y="184"/>
                </a:lnTo>
                <a:lnTo>
                  <a:pt x="4" y="164"/>
                </a:lnTo>
                <a:lnTo>
                  <a:pt x="10" y="144"/>
                </a:lnTo>
                <a:lnTo>
                  <a:pt x="16" y="126"/>
                </a:lnTo>
                <a:lnTo>
                  <a:pt x="26" y="108"/>
                </a:lnTo>
                <a:lnTo>
                  <a:pt x="36" y="90"/>
                </a:lnTo>
                <a:lnTo>
                  <a:pt x="48" y="74"/>
                </a:lnTo>
                <a:lnTo>
                  <a:pt x="60" y="60"/>
                </a:lnTo>
                <a:lnTo>
                  <a:pt x="76" y="48"/>
                </a:lnTo>
                <a:lnTo>
                  <a:pt x="90" y="36"/>
                </a:lnTo>
                <a:lnTo>
                  <a:pt x="108" y="24"/>
                </a:lnTo>
                <a:lnTo>
                  <a:pt x="126" y="16"/>
                </a:lnTo>
                <a:lnTo>
                  <a:pt x="144" y="10"/>
                </a:lnTo>
                <a:lnTo>
                  <a:pt x="164" y="4"/>
                </a:lnTo>
                <a:lnTo>
                  <a:pt x="184" y="2"/>
                </a:lnTo>
                <a:lnTo>
                  <a:pt x="206" y="0"/>
                </a:lnTo>
                <a:lnTo>
                  <a:pt x="206" y="0"/>
                </a:lnTo>
                <a:lnTo>
                  <a:pt x="226" y="2"/>
                </a:lnTo>
                <a:lnTo>
                  <a:pt x="248" y="4"/>
                </a:lnTo>
                <a:lnTo>
                  <a:pt x="268" y="10"/>
                </a:lnTo>
                <a:lnTo>
                  <a:pt x="286" y="16"/>
                </a:lnTo>
                <a:lnTo>
                  <a:pt x="304" y="24"/>
                </a:lnTo>
                <a:lnTo>
                  <a:pt x="320" y="36"/>
                </a:lnTo>
                <a:lnTo>
                  <a:pt x="336" y="48"/>
                </a:lnTo>
                <a:lnTo>
                  <a:pt x="352" y="60"/>
                </a:lnTo>
                <a:lnTo>
                  <a:pt x="364" y="74"/>
                </a:lnTo>
                <a:lnTo>
                  <a:pt x="376" y="90"/>
                </a:lnTo>
                <a:lnTo>
                  <a:pt x="386" y="108"/>
                </a:lnTo>
                <a:lnTo>
                  <a:pt x="396" y="126"/>
                </a:lnTo>
                <a:lnTo>
                  <a:pt x="402" y="144"/>
                </a:lnTo>
                <a:lnTo>
                  <a:pt x="408" y="164"/>
                </a:lnTo>
                <a:lnTo>
                  <a:pt x="410" y="184"/>
                </a:lnTo>
                <a:lnTo>
                  <a:pt x="412" y="206"/>
                </a:lnTo>
                <a:lnTo>
                  <a:pt x="412" y="206"/>
                </a:lnTo>
                <a:lnTo>
                  <a:pt x="410" y="226"/>
                </a:lnTo>
                <a:lnTo>
                  <a:pt x="408" y="248"/>
                </a:lnTo>
                <a:lnTo>
                  <a:pt x="402" y="266"/>
                </a:lnTo>
                <a:lnTo>
                  <a:pt x="396" y="286"/>
                </a:lnTo>
                <a:lnTo>
                  <a:pt x="386" y="304"/>
                </a:lnTo>
                <a:lnTo>
                  <a:pt x="376" y="320"/>
                </a:lnTo>
                <a:lnTo>
                  <a:pt x="364" y="336"/>
                </a:lnTo>
                <a:lnTo>
                  <a:pt x="352" y="352"/>
                </a:lnTo>
                <a:lnTo>
                  <a:pt x="336" y="364"/>
                </a:lnTo>
                <a:lnTo>
                  <a:pt x="320" y="376"/>
                </a:lnTo>
                <a:lnTo>
                  <a:pt x="304" y="386"/>
                </a:lnTo>
                <a:lnTo>
                  <a:pt x="286" y="396"/>
                </a:lnTo>
                <a:lnTo>
                  <a:pt x="268" y="402"/>
                </a:lnTo>
                <a:lnTo>
                  <a:pt x="248" y="408"/>
                </a:lnTo>
                <a:lnTo>
                  <a:pt x="226" y="410"/>
                </a:lnTo>
                <a:lnTo>
                  <a:pt x="206" y="412"/>
                </a:lnTo>
                <a:lnTo>
                  <a:pt x="206" y="412"/>
                </a:lnTo>
                <a:close/>
                <a:moveTo>
                  <a:pt x="340" y="194"/>
                </a:moveTo>
                <a:lnTo>
                  <a:pt x="316" y="170"/>
                </a:lnTo>
                <a:lnTo>
                  <a:pt x="218" y="72"/>
                </a:lnTo>
                <a:lnTo>
                  <a:pt x="218" y="72"/>
                </a:lnTo>
                <a:lnTo>
                  <a:pt x="212" y="68"/>
                </a:lnTo>
                <a:lnTo>
                  <a:pt x="206" y="68"/>
                </a:lnTo>
                <a:lnTo>
                  <a:pt x="206" y="68"/>
                </a:lnTo>
                <a:lnTo>
                  <a:pt x="200" y="68"/>
                </a:lnTo>
                <a:lnTo>
                  <a:pt x="194" y="72"/>
                </a:lnTo>
                <a:lnTo>
                  <a:pt x="170" y="96"/>
                </a:lnTo>
                <a:lnTo>
                  <a:pt x="170" y="96"/>
                </a:lnTo>
                <a:lnTo>
                  <a:pt x="166" y="102"/>
                </a:lnTo>
                <a:lnTo>
                  <a:pt x="164" y="108"/>
                </a:lnTo>
                <a:lnTo>
                  <a:pt x="164" y="108"/>
                </a:lnTo>
                <a:lnTo>
                  <a:pt x="166" y="116"/>
                </a:lnTo>
                <a:lnTo>
                  <a:pt x="170" y="120"/>
                </a:lnTo>
                <a:lnTo>
                  <a:pt x="220" y="172"/>
                </a:lnTo>
                <a:lnTo>
                  <a:pt x="86" y="172"/>
                </a:lnTo>
                <a:lnTo>
                  <a:pt x="86" y="172"/>
                </a:lnTo>
                <a:lnTo>
                  <a:pt x="80" y="172"/>
                </a:lnTo>
                <a:lnTo>
                  <a:pt x="74" y="176"/>
                </a:lnTo>
                <a:lnTo>
                  <a:pt x="70" y="182"/>
                </a:lnTo>
                <a:lnTo>
                  <a:pt x="68" y="188"/>
                </a:lnTo>
                <a:lnTo>
                  <a:pt x="68" y="222"/>
                </a:lnTo>
                <a:lnTo>
                  <a:pt x="68" y="222"/>
                </a:lnTo>
                <a:lnTo>
                  <a:pt x="70" y="230"/>
                </a:lnTo>
                <a:lnTo>
                  <a:pt x="74" y="234"/>
                </a:lnTo>
                <a:lnTo>
                  <a:pt x="80" y="238"/>
                </a:lnTo>
                <a:lnTo>
                  <a:pt x="86" y="240"/>
                </a:lnTo>
                <a:lnTo>
                  <a:pt x="220" y="240"/>
                </a:lnTo>
                <a:lnTo>
                  <a:pt x="170" y="290"/>
                </a:lnTo>
                <a:lnTo>
                  <a:pt x="170" y="290"/>
                </a:lnTo>
                <a:lnTo>
                  <a:pt x="166" y="296"/>
                </a:lnTo>
                <a:lnTo>
                  <a:pt x="164" y="302"/>
                </a:lnTo>
                <a:lnTo>
                  <a:pt x="164" y="302"/>
                </a:lnTo>
                <a:lnTo>
                  <a:pt x="166" y="310"/>
                </a:lnTo>
                <a:lnTo>
                  <a:pt x="170" y="314"/>
                </a:lnTo>
                <a:lnTo>
                  <a:pt x="194" y="340"/>
                </a:lnTo>
                <a:lnTo>
                  <a:pt x="194" y="340"/>
                </a:lnTo>
                <a:lnTo>
                  <a:pt x="200" y="342"/>
                </a:lnTo>
                <a:lnTo>
                  <a:pt x="206" y="344"/>
                </a:lnTo>
                <a:lnTo>
                  <a:pt x="206" y="344"/>
                </a:lnTo>
                <a:lnTo>
                  <a:pt x="212" y="342"/>
                </a:lnTo>
                <a:lnTo>
                  <a:pt x="218" y="340"/>
                </a:lnTo>
                <a:lnTo>
                  <a:pt x="316" y="242"/>
                </a:lnTo>
                <a:lnTo>
                  <a:pt x="340" y="218"/>
                </a:lnTo>
                <a:lnTo>
                  <a:pt x="340" y="218"/>
                </a:lnTo>
                <a:lnTo>
                  <a:pt x="344" y="212"/>
                </a:lnTo>
                <a:lnTo>
                  <a:pt x="344" y="206"/>
                </a:lnTo>
                <a:lnTo>
                  <a:pt x="344" y="206"/>
                </a:lnTo>
                <a:lnTo>
                  <a:pt x="344" y="200"/>
                </a:lnTo>
                <a:lnTo>
                  <a:pt x="340" y="194"/>
                </a:lnTo>
                <a:lnTo>
                  <a:pt x="340" y="194"/>
                </a:lnTo>
                <a:close/>
              </a:path>
            </a:pathLst>
          </a:custGeom>
          <a:solidFill>
            <a:srgbClr val="006AB6"/>
          </a:solidFill>
          <a:ln>
            <a:noFill/>
          </a:ln>
        </p:spPr>
        <p:txBody>
          <a:bodyPr vert="horz" wrap="square" lIns="45720" tIns="22860" rIns="45720" bIns="22860" numCol="1" anchor="t" anchorCtr="0" compatLnSpc="1"/>
          <a:lstStyle/>
          <a:p>
            <a:pPr defTabSz="913765"/>
            <a:endParaRPr lang="en-AU">
              <a:solidFill>
                <a:prstClr val="black"/>
              </a:solidFill>
              <a:cs typeface="+mn-ea"/>
              <a:sym typeface="+mn-lt"/>
            </a:endParaRPr>
          </a:p>
        </p:txBody>
      </p:sp>
      <p:sp>
        <p:nvSpPr>
          <p:cNvPr id="333" name="Text Placeholder 8"/>
          <p:cNvSpPr txBox="1"/>
          <p:nvPr/>
        </p:nvSpPr>
        <p:spPr>
          <a:xfrm>
            <a:off x="7412182" y="4910622"/>
            <a:ext cx="3354388" cy="1089191"/>
          </a:xfrm>
          <a:prstGeom prst="rect">
            <a:avLst/>
          </a:prstGeom>
        </p:spPr>
        <p:txBody>
          <a:bodyPr>
            <a:normAutofit lnSpcReduction="1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nSpc>
                <a:spcPct val="100000"/>
              </a:lnSpc>
              <a:spcBef>
                <a:spcPts val="0"/>
              </a:spcBef>
            </a:pPr>
            <a:r>
              <a:rPr lang="id-ID" sz="1600" b="1" dirty="0">
                <a:solidFill>
                  <a:schemeClr val="bg1"/>
                </a:solidFill>
                <a:cs typeface="+mn-ea"/>
                <a:sym typeface="+mn-lt"/>
              </a:rPr>
              <a:t>Subtitle Here Please</a:t>
            </a:r>
            <a:endParaRPr lang="id-ID" sz="1600" b="1" dirty="0">
              <a:solidFill>
                <a:schemeClr val="bg1"/>
              </a:solidFill>
              <a:cs typeface="+mn-ea"/>
              <a:sym typeface="+mn-lt"/>
            </a:endParaRPr>
          </a:p>
          <a:p>
            <a:pPr>
              <a:lnSpc>
                <a:spcPct val="100000"/>
              </a:lnSpc>
            </a:pPr>
            <a:r>
              <a:rPr lang="id-ID" sz="1200" dirty="0">
                <a:solidFill>
                  <a:schemeClr val="bg1"/>
                </a:solidFill>
                <a:cs typeface="+mn-ea"/>
                <a:sym typeface="+mn-lt"/>
              </a:rPr>
              <a:t>Telll lorem ipsum dolor sit amet do business with full of your heart sekalihebbi lorem ipsum dolor sit amet ui ut ut yalpa custo mark beaquam </a:t>
            </a:r>
            <a:endParaRPr lang="en-AU" sz="1200" dirty="0">
              <a:solidFill>
                <a:schemeClr val="bg1"/>
              </a:solidFill>
              <a:cs typeface="+mn-ea"/>
              <a:sym typeface="+mn-lt"/>
            </a:endParaRPr>
          </a:p>
        </p:txBody>
      </p:sp>
      <p:sp>
        <p:nvSpPr>
          <p:cNvPr id="334" name="TextBox 83"/>
          <p:cNvSpPr txBox="1"/>
          <p:nvPr/>
        </p:nvSpPr>
        <p:spPr>
          <a:xfrm>
            <a:off x="535686" y="5245446"/>
            <a:ext cx="5580856" cy="696989"/>
          </a:xfrm>
          <a:prstGeom prst="rect">
            <a:avLst/>
          </a:prstGeom>
          <a:noFill/>
        </p:spPr>
        <p:txBody>
          <a:bodyPr wrap="square" rtlCol="0">
            <a:noAutofit/>
          </a:bodyPr>
          <a:lstStyle/>
          <a:p>
            <a:pPr algn="ctr" defTabSz="913765">
              <a:lnSpc>
                <a:spcPct val="150000"/>
              </a:lnSpc>
            </a:pPr>
            <a:r>
              <a:rPr lang="id-ID" sz="1600" dirty="0">
                <a:solidFill>
                  <a:schemeClr val="bg1">
                    <a:lumMod val="75000"/>
                  </a:schemeClr>
                </a:solidFill>
                <a:cs typeface="+mn-ea"/>
                <a:sym typeface="+mn-lt"/>
              </a:rPr>
              <a:t>...best strategy to increase sale is to look for the new marketplaces around the globe...</a:t>
            </a:r>
            <a:endParaRPr lang="en-AU" sz="1600" dirty="0">
              <a:solidFill>
                <a:schemeClr val="bg1">
                  <a:lumMod val="75000"/>
                </a:schemeClr>
              </a:solidFill>
              <a:cs typeface="+mn-ea"/>
              <a:sym typeface="+mn-lt"/>
            </a:endParaRPr>
          </a:p>
        </p:txBody>
      </p:sp>
      <p:sp>
        <p:nvSpPr>
          <p:cNvPr id="88" name="文本框 87"/>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定价策略</a:t>
            </a:r>
            <a:endParaRPr lang="zh-CN" altLang="en-US" sz="2000" dirty="0">
              <a:solidFill>
                <a:schemeClr val="bg1">
                  <a:lumMod val="95000"/>
                </a:schemeClr>
              </a:solidFill>
              <a:cs typeface="+mn-ea"/>
              <a:sym typeface="+mn-lt"/>
            </a:endParaRPr>
          </a:p>
        </p:txBody>
      </p:sp>
      <p:sp>
        <p:nvSpPr>
          <p:cNvPr id="89" name="文本框 88"/>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54"/>
                                        </p:tgtEl>
                                        <p:attrNameLst>
                                          <p:attrName>style.visibility</p:attrName>
                                        </p:attrNameLst>
                                      </p:cBhvr>
                                      <p:to>
                                        <p:strVal val="visible"/>
                                      </p:to>
                                    </p:set>
                                    <p:animEffect transition="in" filter="randombar(horizontal)">
                                      <p:cBhvr>
                                        <p:cTn id="7" dur="500"/>
                                        <p:tgtEl>
                                          <p:spTgt spid="25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34"/>
                                        </p:tgtEl>
                                        <p:attrNameLst>
                                          <p:attrName>style.visibility</p:attrName>
                                        </p:attrNameLst>
                                      </p:cBhvr>
                                      <p:to>
                                        <p:strVal val="visible"/>
                                      </p:to>
                                    </p:set>
                                    <p:anim calcmode="lin" valueType="num">
                                      <p:cBhvr>
                                        <p:cTn id="11" dur="500" fill="hold"/>
                                        <p:tgtEl>
                                          <p:spTgt spid="334"/>
                                        </p:tgtEl>
                                        <p:attrNameLst>
                                          <p:attrName>ppt_w</p:attrName>
                                        </p:attrNameLst>
                                      </p:cBhvr>
                                      <p:tavLst>
                                        <p:tav tm="0">
                                          <p:val>
                                            <p:fltVal val="0"/>
                                          </p:val>
                                        </p:tav>
                                        <p:tav tm="100000">
                                          <p:val>
                                            <p:strVal val="#ppt_w"/>
                                          </p:val>
                                        </p:tav>
                                      </p:tavLst>
                                    </p:anim>
                                    <p:anim calcmode="lin" valueType="num">
                                      <p:cBhvr>
                                        <p:cTn id="12" dur="500" fill="hold"/>
                                        <p:tgtEl>
                                          <p:spTgt spid="334"/>
                                        </p:tgtEl>
                                        <p:attrNameLst>
                                          <p:attrName>ppt_h</p:attrName>
                                        </p:attrNameLst>
                                      </p:cBhvr>
                                      <p:tavLst>
                                        <p:tav tm="0">
                                          <p:val>
                                            <p:fltVal val="0"/>
                                          </p:val>
                                        </p:tav>
                                        <p:tav tm="100000">
                                          <p:val>
                                            <p:strVal val="#ppt_h"/>
                                          </p:val>
                                        </p:tav>
                                      </p:tavLst>
                                    </p:anim>
                                    <p:animEffect transition="in" filter="fade">
                                      <p:cBhvr>
                                        <p:cTn id="13" dur="500"/>
                                        <p:tgtEl>
                                          <p:spTgt spid="33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6"/>
                                        </p:tgtEl>
                                        <p:attrNameLst>
                                          <p:attrName>style.visibility</p:attrName>
                                        </p:attrNameLst>
                                      </p:cBhvr>
                                      <p:to>
                                        <p:strVal val="visible"/>
                                      </p:to>
                                    </p:set>
                                    <p:animEffect transition="in" filter="fade">
                                      <p:cBhvr>
                                        <p:cTn id="17" dur="500"/>
                                        <p:tgtEl>
                                          <p:spTgt spid="32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27"/>
                                        </p:tgtEl>
                                        <p:attrNameLst>
                                          <p:attrName>style.visibility</p:attrName>
                                        </p:attrNameLst>
                                      </p:cBhvr>
                                      <p:to>
                                        <p:strVal val="visible"/>
                                      </p:to>
                                    </p:set>
                                    <p:animEffect transition="in" filter="fade">
                                      <p:cBhvr>
                                        <p:cTn id="20" dur="500"/>
                                        <p:tgtEl>
                                          <p:spTgt spid="327"/>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28"/>
                                        </p:tgtEl>
                                        <p:attrNameLst>
                                          <p:attrName>style.visibility</p:attrName>
                                        </p:attrNameLst>
                                      </p:cBhvr>
                                      <p:to>
                                        <p:strVal val="visible"/>
                                      </p:to>
                                    </p:set>
                                    <p:animEffect transition="in" filter="fade">
                                      <p:cBhvr>
                                        <p:cTn id="24" dur="500"/>
                                        <p:tgtEl>
                                          <p:spTgt spid="32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9"/>
                                        </p:tgtEl>
                                        <p:attrNameLst>
                                          <p:attrName>style.visibility</p:attrName>
                                        </p:attrNameLst>
                                      </p:cBhvr>
                                      <p:to>
                                        <p:strVal val="visible"/>
                                      </p:to>
                                    </p:set>
                                    <p:animEffect transition="in" filter="fade">
                                      <p:cBhvr>
                                        <p:cTn id="27" dur="500"/>
                                        <p:tgtEl>
                                          <p:spTgt spid="329"/>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30"/>
                                        </p:tgtEl>
                                        <p:attrNameLst>
                                          <p:attrName>style.visibility</p:attrName>
                                        </p:attrNameLst>
                                      </p:cBhvr>
                                      <p:to>
                                        <p:strVal val="visible"/>
                                      </p:to>
                                    </p:set>
                                    <p:animEffect transition="in" filter="fade">
                                      <p:cBhvr>
                                        <p:cTn id="31" dur="500"/>
                                        <p:tgtEl>
                                          <p:spTgt spid="3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1"/>
                                        </p:tgtEl>
                                        <p:attrNameLst>
                                          <p:attrName>style.visibility</p:attrName>
                                        </p:attrNameLst>
                                      </p:cBhvr>
                                      <p:to>
                                        <p:strVal val="visible"/>
                                      </p:to>
                                    </p:set>
                                    <p:animEffect transition="in" filter="fade">
                                      <p:cBhvr>
                                        <p:cTn id="34" dur="500"/>
                                        <p:tgtEl>
                                          <p:spTgt spid="331"/>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332"/>
                                        </p:tgtEl>
                                        <p:attrNameLst>
                                          <p:attrName>style.visibility</p:attrName>
                                        </p:attrNameLst>
                                      </p:cBhvr>
                                      <p:to>
                                        <p:strVal val="visible"/>
                                      </p:to>
                                    </p:set>
                                    <p:animEffect transition="in" filter="fade">
                                      <p:cBhvr>
                                        <p:cTn id="38" dur="500"/>
                                        <p:tgtEl>
                                          <p:spTgt spid="3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33"/>
                                        </p:tgtEl>
                                        <p:attrNameLst>
                                          <p:attrName>style.visibility</p:attrName>
                                        </p:attrNameLst>
                                      </p:cBhvr>
                                      <p:to>
                                        <p:strVal val="visible"/>
                                      </p:to>
                                    </p:set>
                                    <p:animEffect transition="in" filter="fade">
                                      <p:cBhvr>
                                        <p:cTn id="41"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0" animBg="1"/>
      <p:bldP spid="327" grpId="0"/>
      <p:bldP spid="328" grpId="0" animBg="1"/>
      <p:bldP spid="329" grpId="0"/>
      <p:bldP spid="330" grpId="0" animBg="1"/>
      <p:bldP spid="331" grpId="0"/>
      <p:bldP spid="332" grpId="0" animBg="1"/>
      <p:bldP spid="333" grpId="0"/>
      <p:bldP spid="33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17092" y="170437"/>
            <a:ext cx="840584" cy="472164"/>
            <a:chOff x="-1236133" y="1921933"/>
            <a:chExt cx="4764087" cy="3005668"/>
          </a:xfrm>
        </p:grpSpPr>
        <p:sp>
          <p:nvSpPr>
            <p:cNvPr id="3" name="平行四边形 2"/>
            <p:cNvSpPr/>
            <p:nvPr/>
          </p:nvSpPr>
          <p:spPr>
            <a:xfrm>
              <a:off x="-1236133" y="1921934"/>
              <a:ext cx="3657600" cy="3005667"/>
            </a:xfrm>
            <a:prstGeom prst="parallelogram">
              <a:avLst/>
            </a:prstGeom>
            <a:solidFill>
              <a:srgbClr val="008CD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10" name="平行四边形 9"/>
            <p:cNvSpPr/>
            <p:nvPr/>
          </p:nvSpPr>
          <p:spPr>
            <a:xfrm>
              <a:off x="1665289" y="1921933"/>
              <a:ext cx="1862665" cy="3005668"/>
            </a:xfrm>
            <a:prstGeom prst="parallelogram">
              <a:avLst>
                <a:gd name="adj" fmla="val 40113"/>
              </a:avLst>
            </a:prstGeom>
            <a:solidFill>
              <a:srgbClr val="006AB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grpSp>
      <p:sp>
        <p:nvSpPr>
          <p:cNvPr id="88" name="Rounded Rectangle 3"/>
          <p:cNvSpPr/>
          <p:nvPr/>
        </p:nvSpPr>
        <p:spPr bwMode="auto">
          <a:xfrm>
            <a:off x="839570" y="1756572"/>
            <a:ext cx="2150808" cy="342928"/>
          </a:xfrm>
          <a:prstGeom prst="roundRect">
            <a:avLst>
              <a:gd name="adj" fmla="val 50000"/>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r>
              <a:rPr lang="id-ID" b="1" dirty="0">
                <a:solidFill>
                  <a:prstClr val="white"/>
                </a:solidFill>
                <a:cs typeface="+mn-ea"/>
                <a:sym typeface="+mn-lt"/>
              </a:rPr>
              <a:t>BASIC</a:t>
            </a:r>
            <a:endParaRPr lang="en-US" b="1" dirty="0">
              <a:solidFill>
                <a:prstClr val="white"/>
              </a:solidFill>
              <a:cs typeface="+mn-ea"/>
              <a:sym typeface="+mn-lt"/>
            </a:endParaRPr>
          </a:p>
        </p:txBody>
      </p:sp>
      <p:sp>
        <p:nvSpPr>
          <p:cNvPr id="89" name="Rounded Rectangle 4"/>
          <p:cNvSpPr/>
          <p:nvPr/>
        </p:nvSpPr>
        <p:spPr bwMode="auto">
          <a:xfrm>
            <a:off x="3576351" y="1756572"/>
            <a:ext cx="2150808" cy="342928"/>
          </a:xfrm>
          <a:prstGeom prst="roundRect">
            <a:avLst>
              <a:gd name="adj" fmla="val 50000"/>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r>
              <a:rPr lang="id-ID" b="1" dirty="0">
                <a:solidFill>
                  <a:prstClr val="white"/>
                </a:solidFill>
                <a:cs typeface="+mn-ea"/>
                <a:sym typeface="+mn-lt"/>
              </a:rPr>
              <a:t>PRO</a:t>
            </a:r>
            <a:endParaRPr lang="en-US" b="1" dirty="0">
              <a:solidFill>
                <a:prstClr val="white"/>
              </a:solidFill>
              <a:cs typeface="+mn-ea"/>
              <a:sym typeface="+mn-lt"/>
            </a:endParaRPr>
          </a:p>
        </p:txBody>
      </p:sp>
      <p:sp>
        <p:nvSpPr>
          <p:cNvPr id="90" name="Rounded Rectangle 5"/>
          <p:cNvSpPr/>
          <p:nvPr/>
        </p:nvSpPr>
        <p:spPr bwMode="auto">
          <a:xfrm>
            <a:off x="6313132" y="1721225"/>
            <a:ext cx="2150808" cy="342928"/>
          </a:xfrm>
          <a:prstGeom prst="roundRect">
            <a:avLst>
              <a:gd name="adj" fmla="val 50000"/>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r>
              <a:rPr lang="id-ID" b="1" dirty="0">
                <a:solidFill>
                  <a:prstClr val="white"/>
                </a:solidFill>
                <a:cs typeface="+mn-ea"/>
                <a:sym typeface="+mn-lt"/>
              </a:rPr>
              <a:t>BUSINESS</a:t>
            </a:r>
            <a:endParaRPr lang="en-US" b="1" dirty="0">
              <a:solidFill>
                <a:prstClr val="white"/>
              </a:solidFill>
              <a:cs typeface="+mn-ea"/>
              <a:sym typeface="+mn-lt"/>
            </a:endParaRPr>
          </a:p>
        </p:txBody>
      </p:sp>
      <p:sp>
        <p:nvSpPr>
          <p:cNvPr id="91" name="Rounded Rectangle 7"/>
          <p:cNvSpPr/>
          <p:nvPr/>
        </p:nvSpPr>
        <p:spPr bwMode="auto">
          <a:xfrm>
            <a:off x="9049913" y="1721225"/>
            <a:ext cx="2150808" cy="342928"/>
          </a:xfrm>
          <a:prstGeom prst="roundRect">
            <a:avLst>
              <a:gd name="adj" fmla="val 50000"/>
            </a:avLst>
          </a:prstGeom>
          <a:solidFill>
            <a:srgbClr val="006AB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r>
              <a:rPr lang="id-ID" b="1" dirty="0">
                <a:solidFill>
                  <a:prstClr val="white"/>
                </a:solidFill>
                <a:cs typeface="+mn-ea"/>
                <a:sym typeface="+mn-lt"/>
              </a:rPr>
              <a:t>PREMIUM</a:t>
            </a:r>
            <a:endParaRPr lang="en-US" b="1" dirty="0">
              <a:solidFill>
                <a:prstClr val="white"/>
              </a:solidFill>
              <a:cs typeface="+mn-ea"/>
              <a:sym typeface="+mn-lt"/>
            </a:endParaRPr>
          </a:p>
        </p:txBody>
      </p:sp>
      <p:sp>
        <p:nvSpPr>
          <p:cNvPr id="92" name="Text Placeholder 8"/>
          <p:cNvSpPr txBox="1"/>
          <p:nvPr/>
        </p:nvSpPr>
        <p:spPr>
          <a:xfrm>
            <a:off x="839570" y="2341418"/>
            <a:ext cx="2150808" cy="2119746"/>
          </a:xfrm>
          <a:prstGeom prst="rect">
            <a:avLst/>
          </a:prstGeom>
        </p:spPr>
        <p:txBody>
          <a:bodyPr>
            <a:normAutofit fontScale="70000" lnSpcReduction="2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1.2 GHz CPU</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512 MB RAM</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 GB VGA</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Email Domain</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 TB Storage Capacity</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Hosting Server</a:t>
            </a:r>
            <a:endParaRPr lang="en-AU" sz="1400" dirty="0">
              <a:solidFill>
                <a:schemeClr val="bg1">
                  <a:lumMod val="75000"/>
                </a:schemeClr>
              </a:solidFill>
              <a:cs typeface="+mn-ea"/>
              <a:sym typeface="+mn-lt"/>
            </a:endParaRPr>
          </a:p>
        </p:txBody>
      </p:sp>
      <p:sp>
        <p:nvSpPr>
          <p:cNvPr id="93" name="Text Placeholder 8"/>
          <p:cNvSpPr txBox="1"/>
          <p:nvPr/>
        </p:nvSpPr>
        <p:spPr>
          <a:xfrm>
            <a:off x="3576350" y="2341418"/>
            <a:ext cx="2150808" cy="2119746"/>
          </a:xfrm>
          <a:prstGeom prst="rect">
            <a:avLst/>
          </a:prstGeom>
        </p:spPr>
        <p:txBody>
          <a:bodyPr>
            <a:normAutofit fontScale="70000" lnSpcReduction="2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1.27 GHz CPU</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GB RAM</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6 GB VGA</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Email Domain</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4 TB Storage Capacity</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4 Hosting Server</a:t>
            </a:r>
            <a:endParaRPr lang="en-AU" sz="1400" dirty="0">
              <a:solidFill>
                <a:schemeClr val="bg1">
                  <a:lumMod val="75000"/>
                </a:schemeClr>
              </a:solidFill>
              <a:cs typeface="+mn-ea"/>
              <a:sym typeface="+mn-lt"/>
            </a:endParaRPr>
          </a:p>
        </p:txBody>
      </p:sp>
      <p:sp>
        <p:nvSpPr>
          <p:cNvPr id="94" name="Text Placeholder 8"/>
          <p:cNvSpPr txBox="1"/>
          <p:nvPr/>
        </p:nvSpPr>
        <p:spPr>
          <a:xfrm>
            <a:off x="6315607" y="2341418"/>
            <a:ext cx="2150808" cy="2119746"/>
          </a:xfrm>
          <a:prstGeom prst="rect">
            <a:avLst/>
          </a:prstGeom>
        </p:spPr>
        <p:txBody>
          <a:bodyPr>
            <a:normAutofit fontScale="70000" lnSpcReduction="2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1.34 GHz CPU</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4 GB RAM</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8 GB VGA</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Email Domain</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8 TB Storage Capacity</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8 Hosting Server</a:t>
            </a:r>
            <a:endParaRPr lang="en-AU" sz="1400" dirty="0">
              <a:solidFill>
                <a:schemeClr val="bg1">
                  <a:lumMod val="75000"/>
                </a:schemeClr>
              </a:solidFill>
              <a:cs typeface="+mn-ea"/>
              <a:sym typeface="+mn-lt"/>
            </a:endParaRPr>
          </a:p>
        </p:txBody>
      </p:sp>
      <p:sp>
        <p:nvSpPr>
          <p:cNvPr id="95" name="Text Placeholder 8"/>
          <p:cNvSpPr txBox="1"/>
          <p:nvPr/>
        </p:nvSpPr>
        <p:spPr>
          <a:xfrm>
            <a:off x="9054863" y="2327562"/>
            <a:ext cx="2150808" cy="2119746"/>
          </a:xfrm>
          <a:prstGeom prst="rect">
            <a:avLst/>
          </a:prstGeom>
        </p:spPr>
        <p:txBody>
          <a:bodyPr>
            <a:normAutofit fontScale="70000" lnSpcReduction="20000"/>
          </a:bodyPr>
          <a:lstStyle>
            <a:lvl1pPr marL="0" indent="0" algn="l" defTabSz="1828165" rtl="0" eaLnBrk="1" latinLnBrk="0" hangingPunct="1">
              <a:lnSpc>
                <a:spcPct val="90000"/>
              </a:lnSpc>
              <a:spcBef>
                <a:spcPts val="2000"/>
              </a:spcBef>
              <a:buFont typeface="Arial" panose="020B0604020202020204" pitchFamily="34" charset="0"/>
              <a:buNone/>
              <a:defRPr sz="2000" kern="1200">
                <a:solidFill>
                  <a:schemeClr val="tx1"/>
                </a:solidFill>
                <a:latin typeface="+mn-lt"/>
                <a:ea typeface="+mn-ea"/>
                <a:cs typeface="+mn-cs"/>
              </a:defRPr>
            </a:lvl1pPr>
            <a:lvl2pPr marL="914400" indent="0" algn="l" defTabSz="1828165"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2pPr>
            <a:lvl3pPr marL="1828165" indent="0" algn="l" defTabSz="1828165" rtl="0" eaLnBrk="1" latinLnBrk="0" hangingPunct="1">
              <a:lnSpc>
                <a:spcPct val="90000"/>
              </a:lnSpc>
              <a:spcBef>
                <a:spcPts val="1000"/>
              </a:spcBef>
              <a:buFont typeface="Arial" panose="020B0604020202020204" pitchFamily="34" charset="0"/>
              <a:buNone/>
              <a:defRPr sz="1200" kern="1200">
                <a:solidFill>
                  <a:schemeClr val="tx1"/>
                </a:solidFill>
                <a:latin typeface="+mn-lt"/>
                <a:ea typeface="+mn-ea"/>
                <a:cs typeface="+mn-cs"/>
              </a:defRPr>
            </a:lvl3pPr>
            <a:lvl4pPr marL="27425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4pPr>
            <a:lvl5pPr marL="3656965" indent="0" algn="l" defTabSz="1828165" rtl="0" eaLnBrk="1" latinLnBrk="0" hangingPunct="1">
              <a:lnSpc>
                <a:spcPct val="90000"/>
              </a:lnSpc>
              <a:spcBef>
                <a:spcPts val="1000"/>
              </a:spcBef>
              <a:buFont typeface="Arial" panose="020B0604020202020204" pitchFamily="34" charset="0"/>
              <a:buNone/>
              <a:defRPr sz="1100" kern="1200">
                <a:solidFill>
                  <a:schemeClr val="tx1"/>
                </a:solidFill>
                <a:latin typeface="+mn-lt"/>
                <a:ea typeface="+mn-ea"/>
                <a:cs typeface="+mn-cs"/>
              </a:defRPr>
            </a:lvl5pPr>
            <a:lvl6pPr marL="50279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330"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0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495" indent="-457200" algn="l" defTabSz="1828165"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2.1 GHz CPU</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8 GB RAM</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12 GB VGA</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2 Email Domain</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12 TB Storage Capacity</a:t>
            </a:r>
            <a:endParaRPr lang="id-ID" sz="1400" dirty="0">
              <a:solidFill>
                <a:schemeClr val="bg1">
                  <a:lumMod val="75000"/>
                </a:schemeClr>
              </a:solidFill>
              <a:cs typeface="+mn-ea"/>
              <a:sym typeface="+mn-lt"/>
            </a:endParaRPr>
          </a:p>
          <a:p>
            <a:pPr marL="228600" indent="-228600">
              <a:lnSpc>
                <a:spcPct val="100000"/>
              </a:lnSpc>
              <a:buFont typeface="Wingdings" panose="05000000000000000000" pitchFamily="2" charset="2"/>
              <a:buChar char="q"/>
            </a:pPr>
            <a:r>
              <a:rPr lang="id-ID" sz="1400" dirty="0">
                <a:solidFill>
                  <a:schemeClr val="bg1">
                    <a:lumMod val="75000"/>
                  </a:schemeClr>
                </a:solidFill>
                <a:cs typeface="+mn-ea"/>
                <a:sym typeface="+mn-lt"/>
              </a:rPr>
              <a:t>12 Hosting Server</a:t>
            </a:r>
            <a:endParaRPr lang="en-AU" sz="1400" dirty="0">
              <a:solidFill>
                <a:schemeClr val="bg1">
                  <a:lumMod val="75000"/>
                </a:schemeClr>
              </a:solidFill>
              <a:cs typeface="+mn-ea"/>
              <a:sym typeface="+mn-lt"/>
            </a:endParaRPr>
          </a:p>
        </p:txBody>
      </p:sp>
      <p:sp>
        <p:nvSpPr>
          <p:cNvPr id="96" name="TextBox 12"/>
          <p:cNvSpPr txBox="1"/>
          <p:nvPr/>
        </p:nvSpPr>
        <p:spPr>
          <a:xfrm>
            <a:off x="839570" y="4703082"/>
            <a:ext cx="2150808" cy="533937"/>
          </a:xfrm>
          <a:prstGeom prst="rect">
            <a:avLst/>
          </a:prstGeom>
          <a:noFill/>
          <a:ln>
            <a:solidFill>
              <a:schemeClr val="tx1">
                <a:lumMod val="75000"/>
                <a:lumOff val="25000"/>
              </a:schemeClr>
            </a:solidFill>
          </a:ln>
        </p:spPr>
        <p:txBody>
          <a:bodyPr wrap="square" rtlCol="0" anchor="t">
            <a:noAutofit/>
          </a:bodyPr>
          <a:lstStyle/>
          <a:p>
            <a:pPr algn="ctr" defTabSz="913765"/>
            <a:r>
              <a:rPr lang="id-ID" sz="2000" b="1" dirty="0">
                <a:solidFill>
                  <a:prstClr val="black">
                    <a:lumMod val="75000"/>
                    <a:lumOff val="25000"/>
                  </a:prstClr>
                </a:solidFill>
                <a:cs typeface="+mn-ea"/>
                <a:sym typeface="+mn-lt"/>
              </a:rPr>
              <a:t>$</a:t>
            </a:r>
            <a:r>
              <a:rPr lang="id-ID" sz="2400" b="1" dirty="0">
                <a:solidFill>
                  <a:prstClr val="black">
                    <a:lumMod val="75000"/>
                    <a:lumOff val="25000"/>
                  </a:prstClr>
                </a:solidFill>
                <a:cs typeface="+mn-ea"/>
                <a:sym typeface="+mn-lt"/>
              </a:rPr>
              <a:t> </a:t>
            </a:r>
            <a:r>
              <a:rPr lang="id-ID" sz="2400" b="1" dirty="0">
                <a:solidFill>
                  <a:prstClr val="white">
                    <a:lumMod val="65000"/>
                  </a:prstClr>
                </a:solidFill>
                <a:cs typeface="+mn-ea"/>
                <a:sym typeface="+mn-lt"/>
              </a:rPr>
              <a:t>155</a:t>
            </a:r>
            <a:r>
              <a:rPr lang="id-ID" sz="2400" b="1" baseline="-25000" dirty="0">
                <a:solidFill>
                  <a:prstClr val="black">
                    <a:lumMod val="75000"/>
                    <a:lumOff val="25000"/>
                  </a:prstClr>
                </a:solidFill>
                <a:cs typeface="+mn-ea"/>
                <a:sym typeface="+mn-lt"/>
              </a:rPr>
              <a:t>/mo</a:t>
            </a:r>
            <a:endParaRPr lang="id-ID" sz="2400" b="1" baseline="-25000" dirty="0">
              <a:solidFill>
                <a:prstClr val="black">
                  <a:lumMod val="75000"/>
                  <a:lumOff val="25000"/>
                </a:prstClr>
              </a:solidFill>
              <a:cs typeface="+mn-ea"/>
              <a:sym typeface="+mn-lt"/>
            </a:endParaRPr>
          </a:p>
        </p:txBody>
      </p:sp>
      <p:sp>
        <p:nvSpPr>
          <p:cNvPr id="97" name="TextBox 13"/>
          <p:cNvSpPr txBox="1"/>
          <p:nvPr/>
        </p:nvSpPr>
        <p:spPr>
          <a:xfrm>
            <a:off x="3576350" y="4703082"/>
            <a:ext cx="2150808" cy="533937"/>
          </a:xfrm>
          <a:prstGeom prst="rect">
            <a:avLst/>
          </a:prstGeom>
          <a:noFill/>
          <a:ln>
            <a:solidFill>
              <a:schemeClr val="tx1">
                <a:lumMod val="75000"/>
                <a:lumOff val="25000"/>
              </a:schemeClr>
            </a:solidFill>
          </a:ln>
        </p:spPr>
        <p:txBody>
          <a:bodyPr wrap="square" rtlCol="0" anchor="t">
            <a:noAutofit/>
          </a:bodyPr>
          <a:lstStyle/>
          <a:p>
            <a:pPr algn="ctr" defTabSz="913765"/>
            <a:r>
              <a:rPr lang="id-ID" sz="2000" b="1" dirty="0">
                <a:solidFill>
                  <a:prstClr val="black">
                    <a:lumMod val="75000"/>
                    <a:lumOff val="25000"/>
                  </a:prstClr>
                </a:solidFill>
                <a:cs typeface="+mn-ea"/>
                <a:sym typeface="+mn-lt"/>
              </a:rPr>
              <a:t>$</a:t>
            </a:r>
            <a:r>
              <a:rPr lang="id-ID" sz="2400" b="1" dirty="0">
                <a:solidFill>
                  <a:prstClr val="black">
                    <a:lumMod val="75000"/>
                    <a:lumOff val="25000"/>
                  </a:prstClr>
                </a:solidFill>
                <a:cs typeface="+mn-ea"/>
                <a:sym typeface="+mn-lt"/>
              </a:rPr>
              <a:t> </a:t>
            </a:r>
            <a:r>
              <a:rPr lang="id-ID" sz="2400" b="1" dirty="0">
                <a:solidFill>
                  <a:prstClr val="white">
                    <a:lumMod val="65000"/>
                  </a:prstClr>
                </a:solidFill>
                <a:cs typeface="+mn-ea"/>
                <a:sym typeface="+mn-lt"/>
              </a:rPr>
              <a:t>255</a:t>
            </a:r>
            <a:r>
              <a:rPr lang="id-ID" sz="2400" b="1" baseline="-25000" dirty="0">
                <a:solidFill>
                  <a:prstClr val="black">
                    <a:lumMod val="75000"/>
                    <a:lumOff val="25000"/>
                  </a:prstClr>
                </a:solidFill>
                <a:cs typeface="+mn-ea"/>
                <a:sym typeface="+mn-lt"/>
              </a:rPr>
              <a:t>/mo</a:t>
            </a:r>
            <a:endParaRPr lang="id-ID" sz="2400" b="1" baseline="-25000" dirty="0">
              <a:solidFill>
                <a:prstClr val="black">
                  <a:lumMod val="75000"/>
                  <a:lumOff val="25000"/>
                </a:prstClr>
              </a:solidFill>
              <a:cs typeface="+mn-ea"/>
              <a:sym typeface="+mn-lt"/>
            </a:endParaRPr>
          </a:p>
        </p:txBody>
      </p:sp>
      <p:sp>
        <p:nvSpPr>
          <p:cNvPr id="98" name="TextBox 14"/>
          <p:cNvSpPr txBox="1"/>
          <p:nvPr/>
        </p:nvSpPr>
        <p:spPr>
          <a:xfrm>
            <a:off x="6313132" y="4703081"/>
            <a:ext cx="2150808" cy="533937"/>
          </a:xfrm>
          <a:prstGeom prst="rect">
            <a:avLst/>
          </a:prstGeom>
          <a:noFill/>
          <a:ln>
            <a:solidFill>
              <a:schemeClr val="tx1">
                <a:lumMod val="75000"/>
                <a:lumOff val="25000"/>
              </a:schemeClr>
            </a:solidFill>
          </a:ln>
        </p:spPr>
        <p:txBody>
          <a:bodyPr wrap="square" rtlCol="0" anchor="t">
            <a:noAutofit/>
          </a:bodyPr>
          <a:lstStyle/>
          <a:p>
            <a:pPr algn="ctr" defTabSz="913765"/>
            <a:r>
              <a:rPr lang="id-ID" sz="2000" b="1" dirty="0">
                <a:solidFill>
                  <a:prstClr val="black">
                    <a:lumMod val="75000"/>
                    <a:lumOff val="25000"/>
                  </a:prstClr>
                </a:solidFill>
                <a:cs typeface="+mn-ea"/>
                <a:sym typeface="+mn-lt"/>
              </a:rPr>
              <a:t>$</a:t>
            </a:r>
            <a:r>
              <a:rPr lang="id-ID" sz="2400" b="1" dirty="0">
                <a:solidFill>
                  <a:prstClr val="black">
                    <a:lumMod val="75000"/>
                    <a:lumOff val="25000"/>
                  </a:prstClr>
                </a:solidFill>
                <a:cs typeface="+mn-ea"/>
                <a:sym typeface="+mn-lt"/>
              </a:rPr>
              <a:t> </a:t>
            </a:r>
            <a:r>
              <a:rPr lang="id-ID" sz="2400" b="1" dirty="0">
                <a:solidFill>
                  <a:prstClr val="white">
                    <a:lumMod val="65000"/>
                  </a:prstClr>
                </a:solidFill>
                <a:cs typeface="+mn-ea"/>
                <a:sym typeface="+mn-lt"/>
              </a:rPr>
              <a:t>355</a:t>
            </a:r>
            <a:r>
              <a:rPr lang="id-ID" sz="2400" b="1" baseline="-25000" dirty="0">
                <a:solidFill>
                  <a:prstClr val="black">
                    <a:lumMod val="75000"/>
                    <a:lumOff val="25000"/>
                  </a:prstClr>
                </a:solidFill>
                <a:cs typeface="+mn-ea"/>
                <a:sym typeface="+mn-lt"/>
              </a:rPr>
              <a:t>/mo</a:t>
            </a:r>
            <a:endParaRPr lang="id-ID" sz="2400" b="1" baseline="-25000" dirty="0">
              <a:solidFill>
                <a:prstClr val="black">
                  <a:lumMod val="75000"/>
                  <a:lumOff val="25000"/>
                </a:prstClr>
              </a:solidFill>
              <a:cs typeface="+mn-ea"/>
              <a:sym typeface="+mn-lt"/>
            </a:endParaRPr>
          </a:p>
        </p:txBody>
      </p:sp>
      <p:sp>
        <p:nvSpPr>
          <p:cNvPr id="99" name="TextBox 15"/>
          <p:cNvSpPr txBox="1"/>
          <p:nvPr/>
        </p:nvSpPr>
        <p:spPr>
          <a:xfrm>
            <a:off x="9054863" y="4703081"/>
            <a:ext cx="2150808" cy="533937"/>
          </a:xfrm>
          <a:prstGeom prst="rect">
            <a:avLst/>
          </a:prstGeom>
          <a:noFill/>
          <a:ln>
            <a:solidFill>
              <a:schemeClr val="tx1">
                <a:lumMod val="75000"/>
                <a:lumOff val="25000"/>
              </a:schemeClr>
            </a:solidFill>
          </a:ln>
        </p:spPr>
        <p:txBody>
          <a:bodyPr wrap="square" rtlCol="0" anchor="t">
            <a:noAutofit/>
          </a:bodyPr>
          <a:lstStyle/>
          <a:p>
            <a:pPr algn="ctr" defTabSz="913765"/>
            <a:r>
              <a:rPr lang="id-ID" sz="2000" b="1" dirty="0">
                <a:solidFill>
                  <a:prstClr val="black">
                    <a:lumMod val="75000"/>
                    <a:lumOff val="25000"/>
                  </a:prstClr>
                </a:solidFill>
                <a:cs typeface="+mn-ea"/>
                <a:sym typeface="+mn-lt"/>
              </a:rPr>
              <a:t>$</a:t>
            </a:r>
            <a:r>
              <a:rPr lang="id-ID" sz="2400" b="1" dirty="0">
                <a:solidFill>
                  <a:prstClr val="black">
                    <a:lumMod val="75000"/>
                    <a:lumOff val="25000"/>
                  </a:prstClr>
                </a:solidFill>
                <a:cs typeface="+mn-ea"/>
                <a:sym typeface="+mn-lt"/>
              </a:rPr>
              <a:t> </a:t>
            </a:r>
            <a:r>
              <a:rPr lang="id-ID" sz="2400" b="1" dirty="0">
                <a:solidFill>
                  <a:prstClr val="white">
                    <a:lumMod val="65000"/>
                  </a:prstClr>
                </a:solidFill>
                <a:cs typeface="+mn-ea"/>
                <a:sym typeface="+mn-lt"/>
              </a:rPr>
              <a:t>555</a:t>
            </a:r>
            <a:r>
              <a:rPr lang="id-ID" sz="2400" b="1" baseline="-25000" dirty="0">
                <a:solidFill>
                  <a:prstClr val="black">
                    <a:lumMod val="75000"/>
                    <a:lumOff val="25000"/>
                  </a:prstClr>
                </a:solidFill>
                <a:cs typeface="+mn-ea"/>
                <a:sym typeface="+mn-lt"/>
              </a:rPr>
              <a:t>/mo</a:t>
            </a:r>
            <a:endParaRPr lang="id-ID" sz="2400" b="1" baseline="-25000" dirty="0">
              <a:solidFill>
                <a:prstClr val="black">
                  <a:lumMod val="75000"/>
                  <a:lumOff val="25000"/>
                </a:prstClr>
              </a:solidFill>
              <a:cs typeface="+mn-ea"/>
              <a:sym typeface="+mn-lt"/>
            </a:endParaRPr>
          </a:p>
        </p:txBody>
      </p:sp>
      <p:sp>
        <p:nvSpPr>
          <p:cNvPr id="19" name="文本框 18"/>
          <p:cNvSpPr txBox="1"/>
          <p:nvPr/>
        </p:nvSpPr>
        <p:spPr>
          <a:xfrm>
            <a:off x="623492" y="107058"/>
            <a:ext cx="1210588" cy="400110"/>
          </a:xfrm>
          <a:prstGeom prst="rect">
            <a:avLst/>
          </a:prstGeom>
          <a:noFill/>
        </p:spPr>
        <p:txBody>
          <a:bodyPr wrap="none" rtlCol="0">
            <a:spAutoFit/>
          </a:bodyPr>
          <a:lstStyle/>
          <a:p>
            <a:r>
              <a:rPr lang="zh-CN" altLang="en-US" sz="2000" dirty="0">
                <a:solidFill>
                  <a:schemeClr val="bg1">
                    <a:lumMod val="95000"/>
                  </a:schemeClr>
                </a:solidFill>
                <a:cs typeface="+mn-ea"/>
                <a:sym typeface="+mn-lt"/>
              </a:rPr>
              <a:t>定价策略</a:t>
            </a:r>
            <a:endParaRPr lang="zh-CN" altLang="en-US" sz="2000" dirty="0">
              <a:solidFill>
                <a:schemeClr val="bg1">
                  <a:lumMod val="95000"/>
                </a:schemeClr>
              </a:solidFill>
              <a:cs typeface="+mn-ea"/>
              <a:sym typeface="+mn-lt"/>
            </a:endParaRPr>
          </a:p>
        </p:txBody>
      </p:sp>
      <p:sp>
        <p:nvSpPr>
          <p:cNvPr id="20" name="文本框 19"/>
          <p:cNvSpPr txBox="1"/>
          <p:nvPr/>
        </p:nvSpPr>
        <p:spPr>
          <a:xfrm>
            <a:off x="623492" y="408463"/>
            <a:ext cx="3120468" cy="297517"/>
          </a:xfrm>
          <a:prstGeom prst="rect">
            <a:avLst/>
          </a:prstGeom>
          <a:noFill/>
        </p:spPr>
        <p:txBody>
          <a:bodyPr wrap="square" rtlCol="0">
            <a:spAutoFit/>
          </a:bodyPr>
          <a:lstStyle/>
          <a:p>
            <a:pPr>
              <a:lnSpc>
                <a:spcPts val="1600"/>
              </a:lnSpc>
            </a:pPr>
            <a:r>
              <a:rPr lang="en-US" altLang="zh-CN" sz="1400" dirty="0">
                <a:solidFill>
                  <a:schemeClr val="bg1"/>
                </a:solidFill>
                <a:cs typeface="+mn-ea"/>
                <a:sym typeface="+mn-lt"/>
              </a:rPr>
              <a:t>During the long course of our history</a:t>
            </a:r>
            <a:endParaRPr lang="en-US" altLang="zh-CN" sz="14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5000">
        <p14:vortex dir="r"/>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2"/>
                                        </p:tgtEl>
                                        <p:attrNameLst>
                                          <p:attrName>style.visibility</p:attrName>
                                        </p:attrNameLst>
                                      </p:cBhvr>
                                      <p:to>
                                        <p:strVal val="visible"/>
                                      </p:to>
                                    </p:set>
                                    <p:animEffect transition="in" filter="fade">
                                      <p:cBhvr>
                                        <p:cTn id="10" dur="500"/>
                                        <p:tgtEl>
                                          <p:spTgt spid="92"/>
                                        </p:tgtEl>
                                      </p:cBhvr>
                                    </p:animEffect>
                                  </p:childTnLst>
                                </p:cTn>
                              </p:par>
                            </p:childTnLst>
                          </p:cTn>
                        </p:par>
                        <p:par>
                          <p:cTn id="11" fill="hold">
                            <p:stCondLst>
                              <p:cond delay="500"/>
                            </p:stCondLst>
                            <p:childTnLst>
                              <p:par>
                                <p:cTn id="12" presetID="14" presetClass="entr" presetSubtype="10" fill="hold" grpId="0" nodeType="afterEffect">
                                  <p:stCondLst>
                                    <p:cond delay="0"/>
                                  </p:stCondLst>
                                  <p:childTnLst>
                                    <p:set>
                                      <p:cBhvr>
                                        <p:cTn id="13" dur="1" fill="hold">
                                          <p:stCondLst>
                                            <p:cond delay="0"/>
                                          </p:stCondLst>
                                        </p:cTn>
                                        <p:tgtEl>
                                          <p:spTgt spid="96"/>
                                        </p:tgtEl>
                                        <p:attrNameLst>
                                          <p:attrName>style.visibility</p:attrName>
                                        </p:attrNameLst>
                                      </p:cBhvr>
                                      <p:to>
                                        <p:strVal val="visible"/>
                                      </p:to>
                                    </p:set>
                                    <p:animEffect transition="in" filter="randombar(horizontal)">
                                      <p:cBhvr>
                                        <p:cTn id="14" dur="500"/>
                                        <p:tgtEl>
                                          <p:spTgt spid="96"/>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fade">
                                      <p:cBhvr>
                                        <p:cTn id="18" dur="500"/>
                                        <p:tgtEl>
                                          <p:spTgt spid="8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childTnLst>
                                </p:cTn>
                              </p:par>
                            </p:childTnLst>
                          </p:cTn>
                        </p:par>
                        <p:par>
                          <p:cTn id="22" fill="hold">
                            <p:stCondLst>
                              <p:cond delay="1500"/>
                            </p:stCondLst>
                            <p:childTnLst>
                              <p:par>
                                <p:cTn id="23" presetID="14" presetClass="entr" presetSubtype="10" fill="hold" grpId="0" nodeType="after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randombar(horizontal)">
                                      <p:cBhvr>
                                        <p:cTn id="25" dur="500"/>
                                        <p:tgtEl>
                                          <p:spTgt spid="9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0"/>
                                        </p:tgtEl>
                                        <p:attrNameLst>
                                          <p:attrName>style.visibility</p:attrName>
                                        </p:attrNameLst>
                                      </p:cBhvr>
                                      <p:to>
                                        <p:strVal val="visible"/>
                                      </p:to>
                                    </p:set>
                                    <p:animEffect transition="in" filter="fade">
                                      <p:cBhvr>
                                        <p:cTn id="29" dur="500"/>
                                        <p:tgtEl>
                                          <p:spTgt spid="9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fade">
                                      <p:cBhvr>
                                        <p:cTn id="32" dur="500"/>
                                        <p:tgtEl>
                                          <p:spTgt spid="94"/>
                                        </p:tgtEl>
                                      </p:cBhvr>
                                    </p:animEffect>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randombar(horizontal)">
                                      <p:cBhvr>
                                        <p:cTn id="36" dur="500"/>
                                        <p:tgtEl>
                                          <p:spTgt spid="98"/>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500"/>
                                        <p:tgtEl>
                                          <p:spTgt spid="9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500"/>
                                        <p:tgtEl>
                                          <p:spTgt spid="95"/>
                                        </p:tgtEl>
                                      </p:cBhvr>
                                    </p:animEffect>
                                  </p:childTnLst>
                                </p:cTn>
                              </p:par>
                            </p:childTnLst>
                          </p:cTn>
                        </p:par>
                        <p:par>
                          <p:cTn id="44" fill="hold">
                            <p:stCondLst>
                              <p:cond delay="3500"/>
                            </p:stCondLst>
                            <p:childTnLst>
                              <p:par>
                                <p:cTn id="45" presetID="14" presetClass="entr" presetSubtype="10" fill="hold" grpId="0" nodeType="afterEffect">
                                  <p:stCondLst>
                                    <p:cond delay="0"/>
                                  </p:stCondLst>
                                  <p:childTnLst>
                                    <p:set>
                                      <p:cBhvr>
                                        <p:cTn id="46" dur="1" fill="hold">
                                          <p:stCondLst>
                                            <p:cond delay="0"/>
                                          </p:stCondLst>
                                        </p:cTn>
                                        <p:tgtEl>
                                          <p:spTgt spid="99"/>
                                        </p:tgtEl>
                                        <p:attrNameLst>
                                          <p:attrName>style.visibility</p:attrName>
                                        </p:attrNameLst>
                                      </p:cBhvr>
                                      <p:to>
                                        <p:strVal val="visible"/>
                                      </p:to>
                                    </p:set>
                                    <p:animEffect transition="in" filter="randombar(horizontal)">
                                      <p:cBhvr>
                                        <p:cTn id="4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p:bldP spid="93" grpId="0"/>
      <p:bldP spid="94" grpId="0"/>
      <p:bldP spid="95" grpId="0"/>
      <p:bldP spid="96" grpId="0" animBg="1"/>
      <p:bldP spid="97" grpId="0" animBg="1"/>
      <p:bldP spid="98" grpId="0" animBg="1"/>
      <p:bldP spid="9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568756" y="1032364"/>
            <a:ext cx="6822234" cy="7885209"/>
          </a:xfrm>
          <a:prstGeom prst="rect">
            <a:avLst/>
          </a:prstGeom>
        </p:spPr>
      </p:pic>
      <p:grpSp>
        <p:nvGrpSpPr>
          <p:cNvPr id="10" name="组合 9"/>
          <p:cNvGrpSpPr/>
          <p:nvPr/>
        </p:nvGrpSpPr>
        <p:grpSpPr>
          <a:xfrm>
            <a:off x="6309360" y="2300268"/>
            <a:ext cx="5882640" cy="1569748"/>
            <a:chOff x="-353375" y="2165529"/>
            <a:chExt cx="5095386" cy="1569748"/>
          </a:xfrm>
        </p:grpSpPr>
        <p:sp>
          <p:nvSpPr>
            <p:cNvPr id="8" name="矩形 7"/>
            <p:cNvSpPr/>
            <p:nvPr/>
          </p:nvSpPr>
          <p:spPr>
            <a:xfrm>
              <a:off x="-275466" y="3670077"/>
              <a:ext cx="5017477" cy="65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353375" y="2165529"/>
              <a:ext cx="3188677" cy="646331"/>
            </a:xfrm>
            <a:prstGeom prst="rect">
              <a:avLst/>
            </a:prstGeom>
            <a:noFill/>
          </p:spPr>
          <p:txBody>
            <a:bodyPr wrap="square" rtlCol="0">
              <a:spAutoFit/>
            </a:bodyPr>
            <a:lstStyle/>
            <a:p>
              <a:r>
                <a:rPr lang="zh-CN" altLang="en-US" sz="3600" dirty="0">
                  <a:solidFill>
                    <a:schemeClr val="bg1">
                      <a:lumMod val="95000"/>
                    </a:schemeClr>
                  </a:solidFill>
                  <a:cs typeface="+mn-ea"/>
                  <a:sym typeface="+mn-lt"/>
                </a:rPr>
                <a:t>谢谢您的欣赏</a:t>
              </a:r>
              <a:endParaRPr lang="zh-CN" altLang="en-US" sz="3600" dirty="0">
                <a:solidFill>
                  <a:schemeClr val="bg1">
                    <a:lumMod val="95000"/>
                  </a:schemeClr>
                </a:solidFill>
                <a:cs typeface="+mn-ea"/>
                <a:sym typeface="+mn-lt"/>
              </a:endParaRPr>
            </a:p>
          </p:txBody>
        </p:sp>
        <p:sp>
          <p:nvSpPr>
            <p:cNvPr id="20" name="TextBox 54"/>
            <p:cNvSpPr txBox="1"/>
            <p:nvPr/>
          </p:nvSpPr>
          <p:spPr>
            <a:xfrm>
              <a:off x="-353375" y="2811860"/>
              <a:ext cx="4059463" cy="609975"/>
            </a:xfrm>
            <a:prstGeom prst="rect">
              <a:avLst/>
            </a:prstGeom>
            <a:noFill/>
          </p:spPr>
          <p:txBody>
            <a:bodyPr wrap="square" rtlCol="0">
              <a:spAutoFit/>
            </a:bodyPr>
            <a:lstStyle/>
            <a:p>
              <a:pPr defTabSz="913765">
                <a:lnSpc>
                  <a:spcPct val="150000"/>
                </a:lnSpc>
              </a:pPr>
              <a:r>
                <a:rPr lang="en-US" sz="1200" dirty="0">
                  <a:solidFill>
                    <a:schemeClr val="bg1">
                      <a:lumMod val="95000"/>
                    </a:schemeClr>
                  </a:solidFill>
                  <a:cs typeface="+mn-ea"/>
                  <a:sym typeface="+mn-lt"/>
                </a:rPr>
                <a:t>First: What is a Fast-</a:t>
              </a:r>
              <a:r>
                <a:rPr lang="en-US" altLang="zh-CN" sz="1200" dirty="0">
                  <a:solidFill>
                    <a:schemeClr val="bg1">
                      <a:lumMod val="95000"/>
                    </a:schemeClr>
                  </a:solidFill>
                  <a:cs typeface="+mn-ea"/>
                  <a:sym typeface="+mn-lt"/>
                </a:rPr>
                <a:t>Fish? Alive or dead a fish is technically fast, when it </a:t>
              </a:r>
              <a:r>
                <a:rPr lang="en-US" altLang="zh-CN" sz="1200" dirty="0" err="1">
                  <a:solidFill>
                    <a:schemeClr val="bg1">
                      <a:lumMod val="95000"/>
                    </a:schemeClr>
                  </a:solidFill>
                  <a:cs typeface="+mn-ea"/>
                  <a:sym typeface="+mn-lt"/>
                </a:rPr>
                <a:t>iconnected</a:t>
              </a:r>
              <a:r>
                <a:rPr lang="en-US" altLang="zh-CN" sz="1200" dirty="0">
                  <a:solidFill>
                    <a:schemeClr val="bg1">
                      <a:lumMod val="95000"/>
                    </a:schemeClr>
                  </a:solidFill>
                  <a:cs typeface="+mn-ea"/>
                  <a:sym typeface="+mn-lt"/>
                </a:rPr>
                <a:t> with an occupied ship or boat, by  the </a:t>
              </a:r>
              <a:r>
                <a:rPr lang="en-US" altLang="zh-CN" sz="1200" dirty="0" err="1">
                  <a:solidFill>
                    <a:schemeClr val="bg1">
                      <a:lumMod val="95000"/>
                    </a:schemeClr>
                  </a:solidFill>
                  <a:cs typeface="+mn-ea"/>
                  <a:sym typeface="+mn-lt"/>
                </a:rPr>
                <a:t>busuinsee</a:t>
              </a:r>
              <a:r>
                <a:rPr lang="en-US" altLang="zh-CN" sz="1200" dirty="0">
                  <a:solidFill>
                    <a:schemeClr val="bg1">
                      <a:lumMod val="95000"/>
                    </a:schemeClr>
                  </a:solidFill>
                  <a:cs typeface="+mn-ea"/>
                  <a:sym typeface="+mn-lt"/>
                </a:rPr>
                <a:t>  of</a:t>
              </a:r>
              <a:endParaRPr lang="en-US" altLang="zh-CN" sz="1200" dirty="0">
                <a:solidFill>
                  <a:schemeClr val="bg1">
                    <a:lumMod val="95000"/>
                  </a:schemeClr>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2000">
        <p14:vortex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1l0jsid">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10235</Words>
  <Application>WPS 演示</Application>
  <PresentationFormat>宽屏</PresentationFormat>
  <Paragraphs>500</Paragraphs>
  <Slides>25</Slides>
  <Notes>25</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Arial</vt:lpstr>
      <vt:lpstr>宋体</vt:lpstr>
      <vt:lpstr>Wingdings</vt:lpstr>
      <vt:lpstr>Lato</vt:lpstr>
      <vt:lpstr>Lato Light</vt:lpstr>
      <vt:lpstr>Tahoma</vt:lpstr>
      <vt:lpstr>Gulim</vt:lpstr>
      <vt:lpstr>Agency FB</vt:lpstr>
      <vt:lpstr>微软雅黑</vt:lpstr>
      <vt:lpstr>Arial Unicode MS</vt:lpstr>
      <vt:lpstr>等线</vt:lpstr>
      <vt:lpstr>Segoe Print</vt:lpstr>
      <vt:lpstr>Microsoft Sans Serif</vt:lpstr>
      <vt:lpstr>Calibri</vt:lpstr>
      <vt:lpstr>MS PGothic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23</cp:revision>
  <dcterms:created xsi:type="dcterms:W3CDTF">2017-09-23T08:17:00Z</dcterms:created>
  <dcterms:modified xsi:type="dcterms:W3CDTF">2018-03-16T02:06:50Z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