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40"/>
  </p:notesMasterIdLst>
  <p:sldIdLst>
    <p:sldId id="256" r:id="rId2"/>
    <p:sldId id="257" r:id="rId3"/>
    <p:sldId id="291" r:id="rId4"/>
    <p:sldId id="259" r:id="rId5"/>
    <p:sldId id="295" r:id="rId6"/>
    <p:sldId id="264" r:id="rId7"/>
    <p:sldId id="261" r:id="rId8"/>
    <p:sldId id="262" r:id="rId9"/>
    <p:sldId id="263" r:id="rId10"/>
    <p:sldId id="258" r:id="rId11"/>
    <p:sldId id="265" r:id="rId12"/>
    <p:sldId id="266" r:id="rId13"/>
    <p:sldId id="267" r:id="rId14"/>
    <p:sldId id="268" r:id="rId15"/>
    <p:sldId id="269" r:id="rId16"/>
    <p:sldId id="270" r:id="rId17"/>
    <p:sldId id="292" r:id="rId18"/>
    <p:sldId id="272" r:id="rId19"/>
    <p:sldId id="260" r:id="rId20"/>
    <p:sldId id="271" r:id="rId21"/>
    <p:sldId id="273" r:id="rId22"/>
    <p:sldId id="274" r:id="rId23"/>
    <p:sldId id="275" r:id="rId24"/>
    <p:sldId id="276" r:id="rId25"/>
    <p:sldId id="277" r:id="rId26"/>
    <p:sldId id="293" r:id="rId27"/>
    <p:sldId id="278" r:id="rId28"/>
    <p:sldId id="279" r:id="rId29"/>
    <p:sldId id="280" r:id="rId30"/>
    <p:sldId id="283" r:id="rId31"/>
    <p:sldId id="281" r:id="rId32"/>
    <p:sldId id="282" r:id="rId33"/>
    <p:sldId id="294" r:id="rId34"/>
    <p:sldId id="287" r:id="rId35"/>
    <p:sldId id="284" r:id="rId36"/>
    <p:sldId id="285" r:id="rId37"/>
    <p:sldId id="286" r:id="rId38"/>
    <p:sldId id="288" r:id="rId39"/>
  </p:sldIdLst>
  <p:sldSz cx="12192000" cy="6858000"/>
  <p:notesSz cx="6858000" cy="9144000"/>
  <p:embeddedFontLst>
    <p:embeddedFont>
      <p:font typeface="微软雅黑" panose="020B0503020204020204" pitchFamily="34" charset="-122"/>
      <p:regular r:id="rId41"/>
      <p:bold r:id="rId42"/>
    </p:embeddedFont>
    <p:embeddedFont>
      <p:font typeface="Calibri Light" panose="020F0302020204030204" pitchFamily="34" charset="0"/>
      <p:regular r:id="rId43"/>
      <p:italic r:id="rId44"/>
    </p:embeddedFont>
    <p:embeddedFont>
      <p:font typeface="等线" panose="02010600030101010101" pitchFamily="2" charset="-122"/>
      <p:regular r:id="rId45"/>
      <p:bold r:id="rId46"/>
    </p:embeddedFont>
    <p:embeddedFont>
      <p:font typeface="Calibri" panose="020F0502020204030204" pitchFamily="34" charset="0"/>
      <p:regular r:id="rId47"/>
      <p:bold r:id="rId48"/>
      <p:italic r:id="rId49"/>
      <p:boldItalic r:id="rId50"/>
    </p:embeddedFont>
    <p:embeddedFont>
      <p:font typeface="方正姚体" panose="02010601030101010101" pitchFamily="2" charset="-122"/>
      <p:regular r:id="rId51"/>
    </p:embeddedFont>
  </p:embeddedFontLst>
  <p:custDataLst>
    <p:tags r:id="rId5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777777"/>
    <a:srgbClr val="000000"/>
    <a:srgbClr val="454C62"/>
    <a:srgbClr val="444B61"/>
    <a:srgbClr val="42495E"/>
    <a:srgbClr val="8EACBA"/>
    <a:srgbClr val="3F63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tags" Target="tags/tag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EAF449-CF86-4370-ABDB-F0745EAD2856}" type="datetimeFigureOut">
              <a:rPr lang="zh-CN" altLang="en-US" smtClean="0"/>
              <a:t>2018/12/1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3DA558-68C8-405E-8B28-567523A168DD}" type="slidenum">
              <a:rPr lang="zh-CN" altLang="en-US" smtClean="0"/>
              <a:t>‹#›</a:t>
            </a:fld>
            <a:endParaRPr lang="zh-CN" altLang="en-US"/>
          </a:p>
        </p:txBody>
      </p:sp>
    </p:spTree>
    <p:extLst>
      <p:ext uri="{BB962C8B-B14F-4D97-AF65-F5344CB8AC3E}">
        <p14:creationId xmlns:p14="http://schemas.microsoft.com/office/powerpoint/2010/main" val="1612833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1</a:t>
            </a:fld>
            <a:endParaRPr lang="zh-CN" altLang="en-US"/>
          </a:p>
        </p:txBody>
      </p:sp>
    </p:spTree>
    <p:extLst>
      <p:ext uri="{BB962C8B-B14F-4D97-AF65-F5344CB8AC3E}">
        <p14:creationId xmlns:p14="http://schemas.microsoft.com/office/powerpoint/2010/main" val="298155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2</a:t>
            </a:fld>
            <a:endParaRPr lang="zh-CN" altLang="en-US"/>
          </a:p>
        </p:txBody>
      </p:sp>
    </p:spTree>
    <p:extLst>
      <p:ext uri="{BB962C8B-B14F-4D97-AF65-F5344CB8AC3E}">
        <p14:creationId xmlns:p14="http://schemas.microsoft.com/office/powerpoint/2010/main" val="955563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3</a:t>
            </a:fld>
            <a:endParaRPr lang="zh-CN" altLang="en-US"/>
          </a:p>
        </p:txBody>
      </p:sp>
    </p:spTree>
    <p:extLst>
      <p:ext uri="{BB962C8B-B14F-4D97-AF65-F5344CB8AC3E}">
        <p14:creationId xmlns:p14="http://schemas.microsoft.com/office/powerpoint/2010/main" val="1868324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4</a:t>
            </a:fld>
            <a:endParaRPr lang="zh-CN" altLang="en-US"/>
          </a:p>
        </p:txBody>
      </p:sp>
    </p:spTree>
    <p:extLst>
      <p:ext uri="{BB962C8B-B14F-4D97-AF65-F5344CB8AC3E}">
        <p14:creationId xmlns:p14="http://schemas.microsoft.com/office/powerpoint/2010/main" val="2189075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5</a:t>
            </a:fld>
            <a:endParaRPr lang="zh-CN" altLang="en-US"/>
          </a:p>
        </p:txBody>
      </p:sp>
    </p:spTree>
    <p:extLst>
      <p:ext uri="{BB962C8B-B14F-4D97-AF65-F5344CB8AC3E}">
        <p14:creationId xmlns:p14="http://schemas.microsoft.com/office/powerpoint/2010/main" val="1832483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6</a:t>
            </a:fld>
            <a:endParaRPr lang="zh-CN" altLang="en-US"/>
          </a:p>
        </p:txBody>
      </p:sp>
    </p:spTree>
    <p:extLst>
      <p:ext uri="{BB962C8B-B14F-4D97-AF65-F5344CB8AC3E}">
        <p14:creationId xmlns:p14="http://schemas.microsoft.com/office/powerpoint/2010/main" val="2173629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7</a:t>
            </a:fld>
            <a:endParaRPr lang="zh-CN" altLang="en-US"/>
          </a:p>
        </p:txBody>
      </p:sp>
    </p:spTree>
    <p:extLst>
      <p:ext uri="{BB962C8B-B14F-4D97-AF65-F5344CB8AC3E}">
        <p14:creationId xmlns:p14="http://schemas.microsoft.com/office/powerpoint/2010/main" val="1846635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8</a:t>
            </a:fld>
            <a:endParaRPr lang="zh-CN" altLang="en-US"/>
          </a:p>
        </p:txBody>
      </p:sp>
    </p:spTree>
    <p:extLst>
      <p:ext uri="{BB962C8B-B14F-4D97-AF65-F5344CB8AC3E}">
        <p14:creationId xmlns:p14="http://schemas.microsoft.com/office/powerpoint/2010/main" val="3883520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9</a:t>
            </a:fld>
            <a:endParaRPr lang="zh-CN" altLang="en-US"/>
          </a:p>
        </p:txBody>
      </p:sp>
    </p:spTree>
    <p:extLst>
      <p:ext uri="{BB962C8B-B14F-4D97-AF65-F5344CB8AC3E}">
        <p14:creationId xmlns:p14="http://schemas.microsoft.com/office/powerpoint/2010/main" val="2058742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10</a:t>
            </a:fld>
            <a:endParaRPr lang="zh-CN" altLang="en-US"/>
          </a:p>
        </p:txBody>
      </p:sp>
    </p:spTree>
    <p:extLst>
      <p:ext uri="{BB962C8B-B14F-4D97-AF65-F5344CB8AC3E}">
        <p14:creationId xmlns:p14="http://schemas.microsoft.com/office/powerpoint/2010/main" val="1078172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11</a:t>
            </a:fld>
            <a:endParaRPr lang="zh-CN" altLang="en-US"/>
          </a:p>
        </p:txBody>
      </p:sp>
    </p:spTree>
    <p:extLst>
      <p:ext uri="{BB962C8B-B14F-4D97-AF65-F5344CB8AC3E}">
        <p14:creationId xmlns:p14="http://schemas.microsoft.com/office/powerpoint/2010/main" val="1575058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12</a:t>
            </a:fld>
            <a:endParaRPr lang="zh-CN" altLang="en-US"/>
          </a:p>
        </p:txBody>
      </p:sp>
    </p:spTree>
    <p:extLst>
      <p:ext uri="{BB962C8B-B14F-4D97-AF65-F5344CB8AC3E}">
        <p14:creationId xmlns:p14="http://schemas.microsoft.com/office/powerpoint/2010/main" val="9236219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13</a:t>
            </a:fld>
            <a:endParaRPr lang="zh-CN" altLang="en-US"/>
          </a:p>
        </p:txBody>
      </p:sp>
    </p:spTree>
    <p:extLst>
      <p:ext uri="{BB962C8B-B14F-4D97-AF65-F5344CB8AC3E}">
        <p14:creationId xmlns:p14="http://schemas.microsoft.com/office/powerpoint/2010/main" val="35786948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14</a:t>
            </a:fld>
            <a:endParaRPr lang="zh-CN" altLang="en-US"/>
          </a:p>
        </p:txBody>
      </p:sp>
    </p:spTree>
    <p:extLst>
      <p:ext uri="{BB962C8B-B14F-4D97-AF65-F5344CB8AC3E}">
        <p14:creationId xmlns:p14="http://schemas.microsoft.com/office/powerpoint/2010/main" val="2264390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15</a:t>
            </a:fld>
            <a:endParaRPr lang="zh-CN" altLang="en-US"/>
          </a:p>
        </p:txBody>
      </p:sp>
    </p:spTree>
    <p:extLst>
      <p:ext uri="{BB962C8B-B14F-4D97-AF65-F5344CB8AC3E}">
        <p14:creationId xmlns:p14="http://schemas.microsoft.com/office/powerpoint/2010/main" val="39661121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16</a:t>
            </a:fld>
            <a:endParaRPr lang="zh-CN" altLang="en-US"/>
          </a:p>
        </p:txBody>
      </p:sp>
    </p:spTree>
    <p:extLst>
      <p:ext uri="{BB962C8B-B14F-4D97-AF65-F5344CB8AC3E}">
        <p14:creationId xmlns:p14="http://schemas.microsoft.com/office/powerpoint/2010/main" val="861173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17</a:t>
            </a:fld>
            <a:endParaRPr lang="zh-CN" altLang="en-US"/>
          </a:p>
        </p:txBody>
      </p:sp>
    </p:spTree>
    <p:extLst>
      <p:ext uri="{BB962C8B-B14F-4D97-AF65-F5344CB8AC3E}">
        <p14:creationId xmlns:p14="http://schemas.microsoft.com/office/powerpoint/2010/main" val="11986996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18</a:t>
            </a:fld>
            <a:endParaRPr lang="zh-CN" altLang="en-US"/>
          </a:p>
        </p:txBody>
      </p:sp>
    </p:spTree>
    <p:extLst>
      <p:ext uri="{BB962C8B-B14F-4D97-AF65-F5344CB8AC3E}">
        <p14:creationId xmlns:p14="http://schemas.microsoft.com/office/powerpoint/2010/main" val="32870108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19</a:t>
            </a:fld>
            <a:endParaRPr lang="zh-CN" altLang="en-US"/>
          </a:p>
        </p:txBody>
      </p:sp>
    </p:spTree>
    <p:extLst>
      <p:ext uri="{BB962C8B-B14F-4D97-AF65-F5344CB8AC3E}">
        <p14:creationId xmlns:p14="http://schemas.microsoft.com/office/powerpoint/2010/main" val="2367610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20</a:t>
            </a:fld>
            <a:endParaRPr lang="zh-CN" altLang="en-US"/>
          </a:p>
        </p:txBody>
      </p:sp>
    </p:spTree>
    <p:extLst>
      <p:ext uri="{BB962C8B-B14F-4D97-AF65-F5344CB8AC3E}">
        <p14:creationId xmlns:p14="http://schemas.microsoft.com/office/powerpoint/2010/main" val="1785292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21</a:t>
            </a:fld>
            <a:endParaRPr lang="zh-CN" altLang="en-US"/>
          </a:p>
        </p:txBody>
      </p:sp>
    </p:spTree>
    <p:extLst>
      <p:ext uri="{BB962C8B-B14F-4D97-AF65-F5344CB8AC3E}">
        <p14:creationId xmlns:p14="http://schemas.microsoft.com/office/powerpoint/2010/main" val="5330020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22</a:t>
            </a:fld>
            <a:endParaRPr lang="zh-CN" altLang="en-US"/>
          </a:p>
        </p:txBody>
      </p:sp>
    </p:spTree>
    <p:extLst>
      <p:ext uri="{BB962C8B-B14F-4D97-AF65-F5344CB8AC3E}">
        <p14:creationId xmlns:p14="http://schemas.microsoft.com/office/powerpoint/2010/main" val="27779007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23</a:t>
            </a:fld>
            <a:endParaRPr lang="zh-CN" altLang="en-US"/>
          </a:p>
        </p:txBody>
      </p:sp>
    </p:spTree>
    <p:extLst>
      <p:ext uri="{BB962C8B-B14F-4D97-AF65-F5344CB8AC3E}">
        <p14:creationId xmlns:p14="http://schemas.microsoft.com/office/powerpoint/2010/main" val="24624744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24</a:t>
            </a:fld>
            <a:endParaRPr lang="zh-CN" altLang="en-US"/>
          </a:p>
        </p:txBody>
      </p:sp>
    </p:spTree>
    <p:extLst>
      <p:ext uri="{BB962C8B-B14F-4D97-AF65-F5344CB8AC3E}">
        <p14:creationId xmlns:p14="http://schemas.microsoft.com/office/powerpoint/2010/main" val="13191655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25</a:t>
            </a:fld>
            <a:endParaRPr lang="zh-CN" altLang="en-US"/>
          </a:p>
        </p:txBody>
      </p:sp>
    </p:spTree>
    <p:extLst>
      <p:ext uri="{BB962C8B-B14F-4D97-AF65-F5344CB8AC3E}">
        <p14:creationId xmlns:p14="http://schemas.microsoft.com/office/powerpoint/2010/main" val="20600512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26</a:t>
            </a:fld>
            <a:endParaRPr lang="zh-CN" altLang="en-US"/>
          </a:p>
        </p:txBody>
      </p:sp>
    </p:spTree>
    <p:extLst>
      <p:ext uri="{BB962C8B-B14F-4D97-AF65-F5344CB8AC3E}">
        <p14:creationId xmlns:p14="http://schemas.microsoft.com/office/powerpoint/2010/main" val="29422935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27</a:t>
            </a:fld>
            <a:endParaRPr lang="zh-CN" altLang="en-US"/>
          </a:p>
        </p:txBody>
      </p:sp>
    </p:spTree>
    <p:extLst>
      <p:ext uri="{BB962C8B-B14F-4D97-AF65-F5344CB8AC3E}">
        <p14:creationId xmlns:p14="http://schemas.microsoft.com/office/powerpoint/2010/main" val="40164106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28</a:t>
            </a:fld>
            <a:endParaRPr lang="zh-CN" altLang="en-US"/>
          </a:p>
        </p:txBody>
      </p:sp>
    </p:spTree>
    <p:extLst>
      <p:ext uri="{BB962C8B-B14F-4D97-AF65-F5344CB8AC3E}">
        <p14:creationId xmlns:p14="http://schemas.microsoft.com/office/powerpoint/2010/main" val="29476289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29</a:t>
            </a:fld>
            <a:endParaRPr lang="zh-CN" altLang="en-US"/>
          </a:p>
        </p:txBody>
      </p:sp>
    </p:spTree>
    <p:extLst>
      <p:ext uri="{BB962C8B-B14F-4D97-AF65-F5344CB8AC3E}">
        <p14:creationId xmlns:p14="http://schemas.microsoft.com/office/powerpoint/2010/main" val="13009030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30</a:t>
            </a:fld>
            <a:endParaRPr lang="zh-CN" altLang="en-US"/>
          </a:p>
        </p:txBody>
      </p:sp>
    </p:spTree>
    <p:extLst>
      <p:ext uri="{BB962C8B-B14F-4D97-AF65-F5344CB8AC3E}">
        <p14:creationId xmlns:p14="http://schemas.microsoft.com/office/powerpoint/2010/main" val="41042829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31</a:t>
            </a:fld>
            <a:endParaRPr lang="zh-CN" altLang="en-US"/>
          </a:p>
        </p:txBody>
      </p:sp>
    </p:spTree>
    <p:extLst>
      <p:ext uri="{BB962C8B-B14F-4D97-AF65-F5344CB8AC3E}">
        <p14:creationId xmlns:p14="http://schemas.microsoft.com/office/powerpoint/2010/main" val="29473628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32</a:t>
            </a:fld>
            <a:endParaRPr lang="zh-CN" altLang="en-US"/>
          </a:p>
        </p:txBody>
      </p:sp>
    </p:spTree>
    <p:extLst>
      <p:ext uri="{BB962C8B-B14F-4D97-AF65-F5344CB8AC3E}">
        <p14:creationId xmlns:p14="http://schemas.microsoft.com/office/powerpoint/2010/main" val="14771581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33</a:t>
            </a:fld>
            <a:endParaRPr lang="zh-CN" altLang="en-US"/>
          </a:p>
        </p:txBody>
      </p:sp>
    </p:spTree>
    <p:extLst>
      <p:ext uri="{BB962C8B-B14F-4D97-AF65-F5344CB8AC3E}">
        <p14:creationId xmlns:p14="http://schemas.microsoft.com/office/powerpoint/2010/main" val="8187628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34</a:t>
            </a:fld>
            <a:endParaRPr lang="zh-CN" altLang="en-US"/>
          </a:p>
        </p:txBody>
      </p:sp>
    </p:spTree>
    <p:extLst>
      <p:ext uri="{BB962C8B-B14F-4D97-AF65-F5344CB8AC3E}">
        <p14:creationId xmlns:p14="http://schemas.microsoft.com/office/powerpoint/2010/main" val="27551365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35</a:t>
            </a:fld>
            <a:endParaRPr lang="zh-CN" altLang="en-US"/>
          </a:p>
        </p:txBody>
      </p:sp>
    </p:spTree>
    <p:extLst>
      <p:ext uri="{BB962C8B-B14F-4D97-AF65-F5344CB8AC3E}">
        <p14:creationId xmlns:p14="http://schemas.microsoft.com/office/powerpoint/2010/main" val="23189005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36</a:t>
            </a:fld>
            <a:endParaRPr lang="zh-CN" altLang="en-US"/>
          </a:p>
        </p:txBody>
      </p:sp>
    </p:spTree>
    <p:extLst>
      <p:ext uri="{BB962C8B-B14F-4D97-AF65-F5344CB8AC3E}">
        <p14:creationId xmlns:p14="http://schemas.microsoft.com/office/powerpoint/2010/main" val="6969299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37</a:t>
            </a:fld>
            <a:endParaRPr lang="zh-CN" altLang="en-US"/>
          </a:p>
        </p:txBody>
      </p:sp>
    </p:spTree>
    <p:extLst>
      <p:ext uri="{BB962C8B-B14F-4D97-AF65-F5344CB8AC3E}">
        <p14:creationId xmlns:p14="http://schemas.microsoft.com/office/powerpoint/2010/main" val="36317456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33DA558-68C8-405E-8B28-567523A168DD}" type="slidenum">
              <a:rPr lang="zh-CN" altLang="en-US" smtClean="0"/>
              <a:t>38</a:t>
            </a:fld>
            <a:endParaRPr lang="zh-CN" altLang="en-US"/>
          </a:p>
        </p:txBody>
      </p:sp>
    </p:spTree>
    <p:extLst>
      <p:ext uri="{BB962C8B-B14F-4D97-AF65-F5344CB8AC3E}">
        <p14:creationId xmlns:p14="http://schemas.microsoft.com/office/powerpoint/2010/main" val="1047803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2018/12/1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2018/12/1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2018/12/1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1.png"/><Relationship Id="rId4" Type="http://schemas.openxmlformats.org/officeDocument/2006/relationships/oleObject" Target="../embeddings/oleObject1.bin"/></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0"/>
          <p:cNvSpPr/>
          <p:nvPr/>
        </p:nvSpPr>
        <p:spPr>
          <a:xfrm>
            <a:off x="-2242" y="2407459"/>
            <a:ext cx="1371600" cy="204308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76"/>
          <p:cNvCxnSpPr/>
          <p:nvPr/>
        </p:nvCxnSpPr>
        <p:spPr>
          <a:xfrm>
            <a:off x="1356106" y="2420711"/>
            <a:ext cx="4726641" cy="0"/>
          </a:xfrm>
          <a:prstGeom prst="line">
            <a:avLst/>
          </a:prstGeom>
          <a:ln w="19050">
            <a:solidFill>
              <a:srgbClr val="8EACBA"/>
            </a:solidFill>
          </a:ln>
        </p:spPr>
        <p:style>
          <a:lnRef idx="1">
            <a:schemeClr val="accent1"/>
          </a:lnRef>
          <a:fillRef idx="0">
            <a:schemeClr val="accent1"/>
          </a:fillRef>
          <a:effectRef idx="0">
            <a:schemeClr val="accent1"/>
          </a:effectRef>
          <a:fontRef idx="minor">
            <a:schemeClr val="tx1"/>
          </a:fontRef>
        </p:style>
      </p:cxnSp>
      <p:cxnSp>
        <p:nvCxnSpPr>
          <p:cNvPr id="12" name="Straight Connector 84"/>
          <p:cNvCxnSpPr/>
          <p:nvPr/>
        </p:nvCxnSpPr>
        <p:spPr>
          <a:xfrm>
            <a:off x="6095999" y="4450541"/>
            <a:ext cx="6096001" cy="0"/>
          </a:xfrm>
          <a:prstGeom prst="line">
            <a:avLst/>
          </a:prstGeom>
          <a:ln w="1905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5" name="TextBox 74"/>
          <p:cNvSpPr txBox="1"/>
          <p:nvPr/>
        </p:nvSpPr>
        <p:spPr>
          <a:xfrm>
            <a:off x="2852710" y="2789295"/>
            <a:ext cx="6486577" cy="646331"/>
          </a:xfrm>
          <a:prstGeom prst="rect">
            <a:avLst/>
          </a:prstGeom>
          <a:noFill/>
        </p:spPr>
        <p:txBody>
          <a:bodyPr wrap="square" rtlCol="0">
            <a:spAutoFit/>
          </a:bodyPr>
          <a:lstStyle/>
          <a:p>
            <a:pPr algn="ctr"/>
            <a:r>
              <a:rPr lang="zh-CN" altLang="en-US" sz="3600" b="1" dirty="0">
                <a:solidFill>
                  <a:schemeClr val="bg1"/>
                </a:solidFill>
                <a:latin typeface="微软雅黑" panose="020B0503020204020204" pitchFamily="34" charset="-122"/>
                <a:ea typeface="微软雅黑" panose="020B0503020204020204" pitchFamily="34" charset="-122"/>
              </a:rPr>
              <a:t>项目概念策划技术方案</a:t>
            </a:r>
            <a:r>
              <a:rPr lang="en-US" altLang="zh-CN" sz="3600" b="1" dirty="0" err="1">
                <a:solidFill>
                  <a:schemeClr val="bg1"/>
                </a:solidFill>
                <a:latin typeface="微软雅黑" panose="020B0503020204020204" pitchFamily="34" charset="-122"/>
                <a:ea typeface="微软雅黑" panose="020B0503020204020204" pitchFamily="34" charset="-122"/>
              </a:rPr>
              <a:t>ppt</a:t>
            </a:r>
            <a:r>
              <a:rPr lang="zh-CN" altLang="en-US" sz="3600" b="1" dirty="0">
                <a:solidFill>
                  <a:schemeClr val="bg1"/>
                </a:solidFill>
                <a:latin typeface="微软雅黑" panose="020B0503020204020204" pitchFamily="34" charset="-122"/>
                <a:ea typeface="微软雅黑" panose="020B0503020204020204" pitchFamily="34" charset="-122"/>
              </a:rPr>
              <a:t>模板</a:t>
            </a:r>
            <a:endParaRPr lang="en-US" sz="3600" b="1"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095998" y="3773884"/>
            <a:ext cx="4796873" cy="461665"/>
          </a:xfrm>
          <a:prstGeom prst="rect">
            <a:avLst/>
          </a:prstGeom>
          <a:noFill/>
        </p:spPr>
        <p:txBody>
          <a:bodyPr wrap="square"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D E S I G N E D  B Y  xxx</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par>
                                <p:cTn id="13" presetID="22" presetClass="entr" presetSubtype="2"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500"/>
                                        <p:tgtEl>
                                          <p:spTgt spid="12"/>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par>
                          <p:cTn id="20" fill="hold">
                            <p:stCondLst>
                              <p:cond delay="1500"/>
                            </p:stCondLst>
                            <p:childTnLst>
                              <p:par>
                                <p:cTn id="21" presetID="47"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anim calcmode="lin" valueType="num">
                                      <p:cBhvr>
                                        <p:cTn id="24" dur="500" fill="hold"/>
                                        <p:tgtEl>
                                          <p:spTgt spid="16"/>
                                        </p:tgtEl>
                                        <p:attrNameLst>
                                          <p:attrName>ppt_x</p:attrName>
                                        </p:attrNameLst>
                                      </p:cBhvr>
                                      <p:tavLst>
                                        <p:tav tm="0">
                                          <p:val>
                                            <p:strVal val="#ppt_x"/>
                                          </p:val>
                                        </p:tav>
                                        <p:tav tm="100000">
                                          <p:val>
                                            <p:strVal val="#ppt_x"/>
                                          </p:val>
                                        </p:tav>
                                      </p:tavLst>
                                    </p:anim>
                                    <p:anim calcmode="lin" valueType="num">
                                      <p:cBhvr>
                                        <p:cTn id="25"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4327079" y="861392"/>
            <a:ext cx="6083360" cy="965455"/>
            <a:chOff x="4003705" y="1185990"/>
            <a:chExt cx="5312274" cy="968874"/>
          </a:xfrm>
        </p:grpSpPr>
        <p:grpSp>
          <p:nvGrpSpPr>
            <p:cNvPr id="4" name="组合 3"/>
            <p:cNvGrpSpPr/>
            <p:nvPr/>
          </p:nvGrpSpPr>
          <p:grpSpPr>
            <a:xfrm>
              <a:off x="4003705" y="1185990"/>
              <a:ext cx="968874" cy="968874"/>
              <a:chOff x="4290060" y="1623060"/>
              <a:chExt cx="4076700" cy="4076700"/>
            </a:xfrm>
            <a:solidFill>
              <a:srgbClr val="FFFFFF">
                <a:alpha val="50196"/>
              </a:srgbClr>
            </a:solidFill>
          </p:grpSpPr>
          <p:sp>
            <p:nvSpPr>
              <p:cNvPr id="5" name="椭圆 4"/>
              <p:cNvSpPr/>
              <p:nvPr/>
            </p:nvSpPr>
            <p:spPr>
              <a:xfrm>
                <a:off x="4293870" y="1626870"/>
                <a:ext cx="4069080" cy="4069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6" name="空心弧 5"/>
              <p:cNvSpPr/>
              <p:nvPr/>
            </p:nvSpPr>
            <p:spPr>
              <a:xfrm>
                <a:off x="4290060" y="1623060"/>
                <a:ext cx="4076700" cy="4076700"/>
              </a:xfrm>
              <a:prstGeom prst="blockArc">
                <a:avLst>
                  <a:gd name="adj1" fmla="val 16931517"/>
                  <a:gd name="adj2" fmla="val 778292"/>
                  <a:gd name="adj3" fmla="val 204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7" name="空心弧 6"/>
              <p:cNvSpPr/>
              <p:nvPr/>
            </p:nvSpPr>
            <p:spPr>
              <a:xfrm>
                <a:off x="4290060" y="1623060"/>
                <a:ext cx="4076700" cy="4076700"/>
              </a:xfrm>
              <a:prstGeom prst="blockArc">
                <a:avLst>
                  <a:gd name="adj1" fmla="val 1806163"/>
                  <a:gd name="adj2" fmla="val 7671884"/>
                  <a:gd name="adj3" fmla="val 18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8" name="空心弧 7"/>
              <p:cNvSpPr/>
              <p:nvPr/>
            </p:nvSpPr>
            <p:spPr>
              <a:xfrm>
                <a:off x="4290060" y="1623060"/>
                <a:ext cx="4076700" cy="4076700"/>
              </a:xfrm>
              <a:prstGeom prst="blockArc">
                <a:avLst>
                  <a:gd name="adj1" fmla="val 12601397"/>
                  <a:gd name="adj2" fmla="val 16184346"/>
                  <a:gd name="adj3" fmla="val 19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9" name="空心弧 8"/>
              <p:cNvSpPr/>
              <p:nvPr/>
            </p:nvSpPr>
            <p:spPr>
              <a:xfrm>
                <a:off x="4290060" y="1623060"/>
                <a:ext cx="4076700" cy="4076700"/>
              </a:xfrm>
              <a:prstGeom prst="blockArc">
                <a:avLst>
                  <a:gd name="adj1" fmla="val 8236269"/>
                  <a:gd name="adj2" fmla="val 12041164"/>
                  <a:gd name="adj3" fmla="val 188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170640" y="1352925"/>
              <a:ext cx="635004" cy="635004"/>
              <a:chOff x="4290060" y="1623060"/>
              <a:chExt cx="4076700" cy="4076700"/>
            </a:xfrm>
            <a:solidFill>
              <a:srgbClr val="FFFFFF">
                <a:alpha val="50196"/>
              </a:srgbClr>
            </a:solidFill>
          </p:grpSpPr>
          <p:sp>
            <p:nvSpPr>
              <p:cNvPr id="11" name="椭圆 10"/>
              <p:cNvSpPr/>
              <p:nvPr/>
            </p:nvSpPr>
            <p:spPr>
              <a:xfrm>
                <a:off x="4293869" y="1626869"/>
                <a:ext cx="4069080" cy="4069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12" name="空心弧 11"/>
              <p:cNvSpPr/>
              <p:nvPr/>
            </p:nvSpPr>
            <p:spPr>
              <a:xfrm>
                <a:off x="4290060" y="1623060"/>
                <a:ext cx="4076700" cy="4076700"/>
              </a:xfrm>
              <a:prstGeom prst="blockArc">
                <a:avLst>
                  <a:gd name="adj1" fmla="val 19681661"/>
                  <a:gd name="adj2" fmla="val 5685163"/>
                  <a:gd name="adj3" fmla="val 2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3" name="空心弧 12"/>
              <p:cNvSpPr/>
              <p:nvPr/>
            </p:nvSpPr>
            <p:spPr>
              <a:xfrm>
                <a:off x="4290060" y="1623060"/>
                <a:ext cx="4076700" cy="4076700"/>
              </a:xfrm>
              <a:prstGeom prst="blockArc">
                <a:avLst>
                  <a:gd name="adj1" fmla="val 12068090"/>
                  <a:gd name="adj2" fmla="val 18473715"/>
                  <a:gd name="adj3" fmla="val 2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14" name="空心弧 13"/>
              <p:cNvSpPr/>
              <p:nvPr/>
            </p:nvSpPr>
            <p:spPr>
              <a:xfrm>
                <a:off x="4290060" y="1623060"/>
                <a:ext cx="4076700" cy="4076700"/>
              </a:xfrm>
              <a:prstGeom prst="blockArc">
                <a:avLst>
                  <a:gd name="adj1" fmla="val 7038442"/>
                  <a:gd name="adj2" fmla="val 10845693"/>
                  <a:gd name="adj3" fmla="val 2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grpSp>
        <p:sp>
          <p:nvSpPr>
            <p:cNvPr id="15" name="文本框 169"/>
            <p:cNvSpPr txBox="1">
              <a:spLocks noChangeArrowheads="1"/>
            </p:cNvSpPr>
            <p:nvPr/>
          </p:nvSpPr>
          <p:spPr bwMode="auto">
            <a:xfrm>
              <a:off x="5100300" y="1212982"/>
              <a:ext cx="41059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a:solidFill>
                    <a:schemeClr val="bg1"/>
                  </a:solidFill>
                  <a:latin typeface="微软雅黑" panose="020B0503020204020204" pitchFamily="34" charset="-122"/>
                  <a:ea typeface="微软雅黑" panose="020B0503020204020204" pitchFamily="34" charset="-122"/>
                </a:rPr>
                <a:t>请点击输入标题</a:t>
              </a:r>
            </a:p>
          </p:txBody>
        </p:sp>
        <p:sp>
          <p:nvSpPr>
            <p:cNvPr id="16" name="文本框 170"/>
            <p:cNvSpPr txBox="1">
              <a:spLocks noChangeArrowheads="1"/>
            </p:cNvSpPr>
            <p:nvPr/>
          </p:nvSpPr>
          <p:spPr bwMode="auto">
            <a:xfrm>
              <a:off x="4240143" y="1399984"/>
              <a:ext cx="7209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chemeClr val="bg1"/>
                  </a:solidFill>
                  <a:latin typeface="微软雅黑" panose="020B0503020204020204" pitchFamily="34" charset="-122"/>
                  <a:ea typeface="微软雅黑" panose="020B0503020204020204" pitchFamily="34" charset="-122"/>
                </a:rPr>
                <a:t>01</a:t>
              </a:r>
              <a:endParaRPr lang="zh-CN" altLang="en-US" sz="2800" dirty="0">
                <a:solidFill>
                  <a:schemeClr val="bg1"/>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5177539" y="1694038"/>
              <a:ext cx="4028678" cy="0"/>
            </a:xfrm>
            <a:prstGeom prst="line">
              <a:avLst/>
            </a:prstGeom>
            <a:ln w="3175">
              <a:solidFill>
                <a:srgbClr val="FFFFFF">
                  <a:alpha val="40000"/>
                </a:srgbClr>
              </a:solidFill>
              <a:headEnd type="none"/>
            </a:ln>
          </p:spPr>
          <p:style>
            <a:lnRef idx="1">
              <a:schemeClr val="accent1"/>
            </a:lnRef>
            <a:fillRef idx="0">
              <a:schemeClr val="accent1"/>
            </a:fillRef>
            <a:effectRef idx="0">
              <a:schemeClr val="accent1"/>
            </a:effectRef>
            <a:fontRef idx="minor">
              <a:schemeClr val="tx1"/>
            </a:fontRef>
          </p:style>
        </p:cxnSp>
        <p:sp>
          <p:nvSpPr>
            <p:cNvPr id="18" name="文本框 172"/>
            <p:cNvSpPr txBox="1">
              <a:spLocks noChangeArrowheads="1"/>
            </p:cNvSpPr>
            <p:nvPr/>
          </p:nvSpPr>
          <p:spPr bwMode="auto">
            <a:xfrm>
              <a:off x="5084039" y="1694038"/>
              <a:ext cx="42319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dirty="0">
                  <a:solidFill>
                    <a:schemeClr val="bg1"/>
                  </a:solidFill>
                  <a:latin typeface="微软雅黑" panose="020B0503020204020204" pitchFamily="34" charset="-122"/>
                  <a:ea typeface="微软雅黑" panose="020B0503020204020204" pitchFamily="34" charset="-122"/>
                </a:rPr>
                <a:t>Please Add The Title Here</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4285086" y="2038281"/>
            <a:ext cx="6083360" cy="965455"/>
            <a:chOff x="4003705" y="2714529"/>
            <a:chExt cx="5312274" cy="968874"/>
          </a:xfrm>
        </p:grpSpPr>
        <p:grpSp>
          <p:nvGrpSpPr>
            <p:cNvPr id="19" name="组合 18"/>
            <p:cNvGrpSpPr/>
            <p:nvPr/>
          </p:nvGrpSpPr>
          <p:grpSpPr>
            <a:xfrm>
              <a:off x="4003705" y="2714529"/>
              <a:ext cx="968874" cy="968874"/>
              <a:chOff x="4290060" y="1623060"/>
              <a:chExt cx="4076700" cy="4076700"/>
            </a:xfrm>
            <a:solidFill>
              <a:srgbClr val="FFFFFF">
                <a:alpha val="50196"/>
              </a:srgbClr>
            </a:solidFill>
          </p:grpSpPr>
          <p:sp>
            <p:nvSpPr>
              <p:cNvPr id="20" name="椭圆 19"/>
              <p:cNvSpPr/>
              <p:nvPr/>
            </p:nvSpPr>
            <p:spPr>
              <a:xfrm>
                <a:off x="4293870" y="1626870"/>
                <a:ext cx="4069080" cy="4069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21" name="空心弧 20"/>
              <p:cNvSpPr/>
              <p:nvPr/>
            </p:nvSpPr>
            <p:spPr>
              <a:xfrm>
                <a:off x="4290060" y="1623060"/>
                <a:ext cx="4076700" cy="4076700"/>
              </a:xfrm>
              <a:prstGeom prst="blockArc">
                <a:avLst>
                  <a:gd name="adj1" fmla="val 16931517"/>
                  <a:gd name="adj2" fmla="val 778292"/>
                  <a:gd name="adj3" fmla="val 204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22" name="空心弧 21"/>
              <p:cNvSpPr/>
              <p:nvPr/>
            </p:nvSpPr>
            <p:spPr>
              <a:xfrm>
                <a:off x="4290060" y="1623060"/>
                <a:ext cx="4076700" cy="4076700"/>
              </a:xfrm>
              <a:prstGeom prst="blockArc">
                <a:avLst>
                  <a:gd name="adj1" fmla="val 1806163"/>
                  <a:gd name="adj2" fmla="val 7671884"/>
                  <a:gd name="adj3" fmla="val 18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23" name="空心弧 22"/>
              <p:cNvSpPr/>
              <p:nvPr/>
            </p:nvSpPr>
            <p:spPr>
              <a:xfrm>
                <a:off x="4290060" y="1623060"/>
                <a:ext cx="4076700" cy="4076700"/>
              </a:xfrm>
              <a:prstGeom prst="blockArc">
                <a:avLst>
                  <a:gd name="adj1" fmla="val 12601397"/>
                  <a:gd name="adj2" fmla="val 16184346"/>
                  <a:gd name="adj3" fmla="val 19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24" name="空心弧 23"/>
              <p:cNvSpPr/>
              <p:nvPr/>
            </p:nvSpPr>
            <p:spPr>
              <a:xfrm>
                <a:off x="4290060" y="1623060"/>
                <a:ext cx="4076700" cy="4076700"/>
              </a:xfrm>
              <a:prstGeom prst="blockArc">
                <a:avLst>
                  <a:gd name="adj1" fmla="val 8236269"/>
                  <a:gd name="adj2" fmla="val 12041164"/>
                  <a:gd name="adj3" fmla="val 188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170640" y="2881464"/>
              <a:ext cx="635004" cy="635004"/>
              <a:chOff x="4290060" y="1623060"/>
              <a:chExt cx="4076700" cy="4076700"/>
            </a:xfrm>
            <a:solidFill>
              <a:srgbClr val="FFFFFF">
                <a:alpha val="50196"/>
              </a:srgbClr>
            </a:solidFill>
          </p:grpSpPr>
          <p:sp>
            <p:nvSpPr>
              <p:cNvPr id="26" name="椭圆 25"/>
              <p:cNvSpPr/>
              <p:nvPr/>
            </p:nvSpPr>
            <p:spPr>
              <a:xfrm>
                <a:off x="4293869" y="1626869"/>
                <a:ext cx="4069080" cy="4069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27" name="空心弧 26"/>
              <p:cNvSpPr/>
              <p:nvPr/>
            </p:nvSpPr>
            <p:spPr>
              <a:xfrm>
                <a:off x="4290060" y="1623060"/>
                <a:ext cx="4076700" cy="4076700"/>
              </a:xfrm>
              <a:prstGeom prst="blockArc">
                <a:avLst>
                  <a:gd name="adj1" fmla="val 19681661"/>
                  <a:gd name="adj2" fmla="val 5685163"/>
                  <a:gd name="adj3" fmla="val 2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28" name="空心弧 27"/>
              <p:cNvSpPr/>
              <p:nvPr/>
            </p:nvSpPr>
            <p:spPr>
              <a:xfrm>
                <a:off x="4290060" y="1623060"/>
                <a:ext cx="4076700" cy="4076700"/>
              </a:xfrm>
              <a:prstGeom prst="blockArc">
                <a:avLst>
                  <a:gd name="adj1" fmla="val 12068090"/>
                  <a:gd name="adj2" fmla="val 18473715"/>
                  <a:gd name="adj3" fmla="val 2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29" name="空心弧 28"/>
              <p:cNvSpPr/>
              <p:nvPr/>
            </p:nvSpPr>
            <p:spPr>
              <a:xfrm>
                <a:off x="4290060" y="1623060"/>
                <a:ext cx="4076700" cy="4076700"/>
              </a:xfrm>
              <a:prstGeom prst="blockArc">
                <a:avLst>
                  <a:gd name="adj1" fmla="val 7038442"/>
                  <a:gd name="adj2" fmla="val 10845693"/>
                  <a:gd name="adj3" fmla="val 2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grpSp>
        <p:sp>
          <p:nvSpPr>
            <p:cNvPr id="30" name="文本框 246"/>
            <p:cNvSpPr txBox="1">
              <a:spLocks noChangeArrowheads="1"/>
            </p:cNvSpPr>
            <p:nvPr/>
          </p:nvSpPr>
          <p:spPr bwMode="auto">
            <a:xfrm>
              <a:off x="5100300" y="2741521"/>
              <a:ext cx="41059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a:solidFill>
                    <a:schemeClr val="bg1"/>
                  </a:solidFill>
                  <a:latin typeface="微软雅黑" panose="020B0503020204020204" pitchFamily="34" charset="-122"/>
                  <a:ea typeface="微软雅黑" panose="020B0503020204020204" pitchFamily="34" charset="-122"/>
                </a:rPr>
                <a:t>请点击输入标题</a:t>
              </a:r>
            </a:p>
          </p:txBody>
        </p:sp>
        <p:sp>
          <p:nvSpPr>
            <p:cNvPr id="31" name="文本框 247"/>
            <p:cNvSpPr txBox="1">
              <a:spLocks noChangeArrowheads="1"/>
            </p:cNvSpPr>
            <p:nvPr/>
          </p:nvSpPr>
          <p:spPr bwMode="auto">
            <a:xfrm>
              <a:off x="4240143" y="2928523"/>
              <a:ext cx="7209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chemeClr val="bg1"/>
                  </a:solidFill>
                  <a:latin typeface="微软雅黑" panose="020B0503020204020204" pitchFamily="34" charset="-122"/>
                  <a:ea typeface="微软雅黑" panose="020B0503020204020204" pitchFamily="34" charset="-122"/>
                </a:rPr>
                <a:t>02</a:t>
              </a:r>
              <a:endParaRPr lang="zh-CN" altLang="en-US" sz="2800" dirty="0">
                <a:solidFill>
                  <a:schemeClr val="bg1"/>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5177539" y="3222578"/>
              <a:ext cx="4028678" cy="0"/>
            </a:xfrm>
            <a:prstGeom prst="line">
              <a:avLst/>
            </a:prstGeom>
            <a:ln w="3175">
              <a:solidFill>
                <a:srgbClr val="FFFFFF">
                  <a:alpha val="40000"/>
                </a:srgbClr>
              </a:solidFill>
              <a:headEnd type="none"/>
            </a:ln>
          </p:spPr>
          <p:style>
            <a:lnRef idx="1">
              <a:schemeClr val="accent1"/>
            </a:lnRef>
            <a:fillRef idx="0">
              <a:schemeClr val="accent1"/>
            </a:fillRef>
            <a:effectRef idx="0">
              <a:schemeClr val="accent1"/>
            </a:effectRef>
            <a:fontRef idx="minor">
              <a:schemeClr val="tx1"/>
            </a:fontRef>
          </p:style>
        </p:cxnSp>
        <p:sp>
          <p:nvSpPr>
            <p:cNvPr id="33" name="文本框 249"/>
            <p:cNvSpPr txBox="1">
              <a:spLocks noChangeArrowheads="1"/>
            </p:cNvSpPr>
            <p:nvPr/>
          </p:nvSpPr>
          <p:spPr bwMode="auto">
            <a:xfrm>
              <a:off x="5084039" y="3222578"/>
              <a:ext cx="42319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chemeClr val="bg1"/>
                  </a:solidFill>
                  <a:latin typeface="微软雅黑" panose="020B0503020204020204" pitchFamily="34" charset="-122"/>
                  <a:ea typeface="微软雅黑" panose="020B0503020204020204" pitchFamily="34" charset="-122"/>
                </a:rPr>
                <a:t>Please Add The Title Here</a:t>
              </a:r>
              <a:endParaRPr lang="zh-CN" altLang="en-US" sz="2000">
                <a:solidFill>
                  <a:schemeClr val="bg1"/>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4327079" y="3202950"/>
            <a:ext cx="6082581" cy="965455"/>
            <a:chOff x="4017936" y="4148495"/>
            <a:chExt cx="5311594" cy="968874"/>
          </a:xfrm>
        </p:grpSpPr>
        <p:grpSp>
          <p:nvGrpSpPr>
            <p:cNvPr id="34" name="组合 33"/>
            <p:cNvGrpSpPr/>
            <p:nvPr/>
          </p:nvGrpSpPr>
          <p:grpSpPr>
            <a:xfrm>
              <a:off x="4017936" y="4148495"/>
              <a:ext cx="968874" cy="968874"/>
              <a:chOff x="4290060" y="1623060"/>
              <a:chExt cx="4076700" cy="4076700"/>
            </a:xfrm>
            <a:solidFill>
              <a:srgbClr val="FFFFFF">
                <a:alpha val="50196"/>
              </a:srgbClr>
            </a:solidFill>
          </p:grpSpPr>
          <p:sp>
            <p:nvSpPr>
              <p:cNvPr id="35" name="椭圆 34"/>
              <p:cNvSpPr/>
              <p:nvPr/>
            </p:nvSpPr>
            <p:spPr>
              <a:xfrm>
                <a:off x="4293870" y="1626870"/>
                <a:ext cx="4069080" cy="4069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36" name="空心弧 35"/>
              <p:cNvSpPr/>
              <p:nvPr/>
            </p:nvSpPr>
            <p:spPr>
              <a:xfrm>
                <a:off x="4290060" y="1623060"/>
                <a:ext cx="4076700" cy="4076700"/>
              </a:xfrm>
              <a:prstGeom prst="blockArc">
                <a:avLst>
                  <a:gd name="adj1" fmla="val 16931517"/>
                  <a:gd name="adj2" fmla="val 778292"/>
                  <a:gd name="adj3" fmla="val 204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37" name="空心弧 36"/>
              <p:cNvSpPr/>
              <p:nvPr/>
            </p:nvSpPr>
            <p:spPr>
              <a:xfrm>
                <a:off x="4290060" y="1623060"/>
                <a:ext cx="4076700" cy="4076700"/>
              </a:xfrm>
              <a:prstGeom prst="blockArc">
                <a:avLst>
                  <a:gd name="adj1" fmla="val 1806163"/>
                  <a:gd name="adj2" fmla="val 7671884"/>
                  <a:gd name="adj3" fmla="val 18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38" name="空心弧 37"/>
              <p:cNvSpPr/>
              <p:nvPr/>
            </p:nvSpPr>
            <p:spPr>
              <a:xfrm>
                <a:off x="4290060" y="1623060"/>
                <a:ext cx="4076700" cy="4076700"/>
              </a:xfrm>
              <a:prstGeom prst="blockArc">
                <a:avLst>
                  <a:gd name="adj1" fmla="val 12601397"/>
                  <a:gd name="adj2" fmla="val 16184346"/>
                  <a:gd name="adj3" fmla="val 19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39" name="空心弧 38"/>
              <p:cNvSpPr/>
              <p:nvPr/>
            </p:nvSpPr>
            <p:spPr>
              <a:xfrm>
                <a:off x="4290060" y="1623060"/>
                <a:ext cx="4076700" cy="4076700"/>
              </a:xfrm>
              <a:prstGeom prst="blockArc">
                <a:avLst>
                  <a:gd name="adj1" fmla="val 8236269"/>
                  <a:gd name="adj2" fmla="val 12041164"/>
                  <a:gd name="adj3" fmla="val 188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4184871" y="4315430"/>
              <a:ext cx="635004" cy="635004"/>
              <a:chOff x="4290060" y="1623060"/>
              <a:chExt cx="4076700" cy="4076700"/>
            </a:xfrm>
            <a:solidFill>
              <a:srgbClr val="FFFFFF">
                <a:alpha val="50196"/>
              </a:srgbClr>
            </a:solidFill>
          </p:grpSpPr>
          <p:sp>
            <p:nvSpPr>
              <p:cNvPr id="41" name="椭圆 40"/>
              <p:cNvSpPr/>
              <p:nvPr/>
            </p:nvSpPr>
            <p:spPr>
              <a:xfrm>
                <a:off x="4293869" y="1626869"/>
                <a:ext cx="4069080" cy="4069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42" name="空心弧 41"/>
              <p:cNvSpPr/>
              <p:nvPr/>
            </p:nvSpPr>
            <p:spPr>
              <a:xfrm>
                <a:off x="4290060" y="1623060"/>
                <a:ext cx="4076700" cy="4076700"/>
              </a:xfrm>
              <a:prstGeom prst="blockArc">
                <a:avLst>
                  <a:gd name="adj1" fmla="val 19681661"/>
                  <a:gd name="adj2" fmla="val 5685163"/>
                  <a:gd name="adj3" fmla="val 2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43" name="空心弧 42"/>
              <p:cNvSpPr/>
              <p:nvPr/>
            </p:nvSpPr>
            <p:spPr>
              <a:xfrm>
                <a:off x="4290060" y="1623060"/>
                <a:ext cx="4076700" cy="4076700"/>
              </a:xfrm>
              <a:prstGeom prst="blockArc">
                <a:avLst>
                  <a:gd name="adj1" fmla="val 12068090"/>
                  <a:gd name="adj2" fmla="val 18473715"/>
                  <a:gd name="adj3" fmla="val 2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44" name="空心弧 43"/>
              <p:cNvSpPr/>
              <p:nvPr/>
            </p:nvSpPr>
            <p:spPr>
              <a:xfrm>
                <a:off x="4290060" y="1623060"/>
                <a:ext cx="4076700" cy="4076700"/>
              </a:xfrm>
              <a:prstGeom prst="blockArc">
                <a:avLst>
                  <a:gd name="adj1" fmla="val 7038442"/>
                  <a:gd name="adj2" fmla="val 10845693"/>
                  <a:gd name="adj3" fmla="val 2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grpSp>
        <p:sp>
          <p:nvSpPr>
            <p:cNvPr id="45" name="文本框 261"/>
            <p:cNvSpPr txBox="1">
              <a:spLocks noChangeArrowheads="1"/>
            </p:cNvSpPr>
            <p:nvPr/>
          </p:nvSpPr>
          <p:spPr bwMode="auto">
            <a:xfrm>
              <a:off x="5115205" y="4176560"/>
              <a:ext cx="41045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dirty="0">
                  <a:solidFill>
                    <a:schemeClr val="bg1"/>
                  </a:solidFill>
                  <a:latin typeface="微软雅黑" panose="020B0503020204020204" pitchFamily="34" charset="-122"/>
                  <a:ea typeface="微软雅黑" panose="020B0503020204020204" pitchFamily="34" charset="-122"/>
                </a:rPr>
                <a:t>请点击输入标题</a:t>
              </a:r>
            </a:p>
          </p:txBody>
        </p:sp>
        <p:sp>
          <p:nvSpPr>
            <p:cNvPr id="46" name="文本框 262"/>
            <p:cNvSpPr txBox="1">
              <a:spLocks noChangeArrowheads="1"/>
            </p:cNvSpPr>
            <p:nvPr/>
          </p:nvSpPr>
          <p:spPr bwMode="auto">
            <a:xfrm>
              <a:off x="4218977" y="4363562"/>
              <a:ext cx="7209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chemeClr val="bg1"/>
                  </a:solidFill>
                  <a:latin typeface="微软雅黑" panose="020B0503020204020204" pitchFamily="34" charset="-122"/>
                  <a:ea typeface="微软雅黑" panose="020B0503020204020204" pitchFamily="34" charset="-122"/>
                </a:rPr>
                <a:t>03</a:t>
              </a:r>
              <a:endParaRPr lang="zh-CN" altLang="en-US" sz="2800" dirty="0">
                <a:solidFill>
                  <a:schemeClr val="bg1"/>
                </a:solidFill>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5192446" y="4656261"/>
              <a:ext cx="4027323" cy="0"/>
            </a:xfrm>
            <a:prstGeom prst="line">
              <a:avLst/>
            </a:prstGeom>
            <a:ln w="3175">
              <a:solidFill>
                <a:srgbClr val="FFFFFF">
                  <a:alpha val="40000"/>
                </a:srgbClr>
              </a:solidFill>
              <a:headEnd type="none"/>
            </a:ln>
          </p:spPr>
          <p:style>
            <a:lnRef idx="1">
              <a:schemeClr val="accent1"/>
            </a:lnRef>
            <a:fillRef idx="0">
              <a:schemeClr val="accent1"/>
            </a:fillRef>
            <a:effectRef idx="0">
              <a:schemeClr val="accent1"/>
            </a:effectRef>
            <a:fontRef idx="minor">
              <a:schemeClr val="tx1"/>
            </a:fontRef>
          </p:style>
        </p:cxnSp>
        <p:sp>
          <p:nvSpPr>
            <p:cNvPr id="48" name="文本框 264"/>
            <p:cNvSpPr txBox="1">
              <a:spLocks noChangeArrowheads="1"/>
            </p:cNvSpPr>
            <p:nvPr/>
          </p:nvSpPr>
          <p:spPr bwMode="auto">
            <a:xfrm>
              <a:off x="5098944" y="4656261"/>
              <a:ext cx="42305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chemeClr val="bg1"/>
                  </a:solidFill>
                  <a:latin typeface="微软雅黑" panose="020B0503020204020204" pitchFamily="34" charset="-122"/>
                  <a:ea typeface="微软雅黑" panose="020B0503020204020204" pitchFamily="34" charset="-122"/>
                </a:rPr>
                <a:t>Please Add The Title Here</a:t>
              </a:r>
              <a:endParaRPr lang="zh-CN" altLang="en-US" sz="2000">
                <a:solidFill>
                  <a:schemeClr val="bg1"/>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4327079" y="4367047"/>
            <a:ext cx="6083360" cy="965455"/>
            <a:chOff x="4003705" y="1185990"/>
            <a:chExt cx="5312274" cy="968874"/>
          </a:xfrm>
        </p:grpSpPr>
        <p:grpSp>
          <p:nvGrpSpPr>
            <p:cNvPr id="54" name="组合 53"/>
            <p:cNvGrpSpPr/>
            <p:nvPr/>
          </p:nvGrpSpPr>
          <p:grpSpPr>
            <a:xfrm>
              <a:off x="4003705" y="1185990"/>
              <a:ext cx="968874" cy="968874"/>
              <a:chOff x="4290060" y="1623060"/>
              <a:chExt cx="4076700" cy="4076700"/>
            </a:xfrm>
            <a:solidFill>
              <a:srgbClr val="FFFFFF">
                <a:alpha val="50196"/>
              </a:srgbClr>
            </a:solidFill>
          </p:grpSpPr>
          <p:sp>
            <p:nvSpPr>
              <p:cNvPr id="64" name="椭圆 63"/>
              <p:cNvSpPr/>
              <p:nvPr/>
            </p:nvSpPr>
            <p:spPr>
              <a:xfrm>
                <a:off x="4293870" y="1626870"/>
                <a:ext cx="4069080" cy="4069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65" name="空心弧 64"/>
              <p:cNvSpPr/>
              <p:nvPr/>
            </p:nvSpPr>
            <p:spPr>
              <a:xfrm>
                <a:off x="4290060" y="1623060"/>
                <a:ext cx="4076700" cy="4076700"/>
              </a:xfrm>
              <a:prstGeom prst="blockArc">
                <a:avLst>
                  <a:gd name="adj1" fmla="val 16931517"/>
                  <a:gd name="adj2" fmla="val 778292"/>
                  <a:gd name="adj3" fmla="val 204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66" name="空心弧 65"/>
              <p:cNvSpPr/>
              <p:nvPr/>
            </p:nvSpPr>
            <p:spPr>
              <a:xfrm>
                <a:off x="4290060" y="1623060"/>
                <a:ext cx="4076700" cy="4076700"/>
              </a:xfrm>
              <a:prstGeom prst="blockArc">
                <a:avLst>
                  <a:gd name="adj1" fmla="val 1806163"/>
                  <a:gd name="adj2" fmla="val 7671884"/>
                  <a:gd name="adj3" fmla="val 18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67" name="空心弧 66"/>
              <p:cNvSpPr/>
              <p:nvPr/>
            </p:nvSpPr>
            <p:spPr>
              <a:xfrm>
                <a:off x="4290060" y="1623060"/>
                <a:ext cx="4076700" cy="4076700"/>
              </a:xfrm>
              <a:prstGeom prst="blockArc">
                <a:avLst>
                  <a:gd name="adj1" fmla="val 12601397"/>
                  <a:gd name="adj2" fmla="val 16184346"/>
                  <a:gd name="adj3" fmla="val 19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68" name="空心弧 67"/>
              <p:cNvSpPr/>
              <p:nvPr/>
            </p:nvSpPr>
            <p:spPr>
              <a:xfrm>
                <a:off x="4290060" y="1623060"/>
                <a:ext cx="4076700" cy="4076700"/>
              </a:xfrm>
              <a:prstGeom prst="blockArc">
                <a:avLst>
                  <a:gd name="adj1" fmla="val 8236269"/>
                  <a:gd name="adj2" fmla="val 12041164"/>
                  <a:gd name="adj3" fmla="val 188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4170640" y="1352925"/>
              <a:ext cx="635004" cy="635004"/>
              <a:chOff x="4290060" y="1623060"/>
              <a:chExt cx="4076700" cy="4076700"/>
            </a:xfrm>
            <a:solidFill>
              <a:srgbClr val="FFFFFF">
                <a:alpha val="50196"/>
              </a:srgbClr>
            </a:solidFill>
          </p:grpSpPr>
          <p:sp>
            <p:nvSpPr>
              <p:cNvPr id="60" name="椭圆 59"/>
              <p:cNvSpPr/>
              <p:nvPr/>
            </p:nvSpPr>
            <p:spPr>
              <a:xfrm>
                <a:off x="4293869" y="1626869"/>
                <a:ext cx="4069080" cy="4069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61" name="空心弧 60"/>
              <p:cNvSpPr/>
              <p:nvPr/>
            </p:nvSpPr>
            <p:spPr>
              <a:xfrm>
                <a:off x="4290060" y="1623060"/>
                <a:ext cx="4076700" cy="4076700"/>
              </a:xfrm>
              <a:prstGeom prst="blockArc">
                <a:avLst>
                  <a:gd name="adj1" fmla="val 19681661"/>
                  <a:gd name="adj2" fmla="val 5685163"/>
                  <a:gd name="adj3" fmla="val 2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62" name="空心弧 61"/>
              <p:cNvSpPr/>
              <p:nvPr/>
            </p:nvSpPr>
            <p:spPr>
              <a:xfrm>
                <a:off x="4290060" y="1623060"/>
                <a:ext cx="4076700" cy="4076700"/>
              </a:xfrm>
              <a:prstGeom prst="blockArc">
                <a:avLst>
                  <a:gd name="adj1" fmla="val 12068090"/>
                  <a:gd name="adj2" fmla="val 18473715"/>
                  <a:gd name="adj3" fmla="val 2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63" name="空心弧 62"/>
              <p:cNvSpPr/>
              <p:nvPr/>
            </p:nvSpPr>
            <p:spPr>
              <a:xfrm>
                <a:off x="4290060" y="1623060"/>
                <a:ext cx="4076700" cy="4076700"/>
              </a:xfrm>
              <a:prstGeom prst="blockArc">
                <a:avLst>
                  <a:gd name="adj1" fmla="val 7038442"/>
                  <a:gd name="adj2" fmla="val 10845693"/>
                  <a:gd name="adj3" fmla="val 2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grpSp>
        <p:sp>
          <p:nvSpPr>
            <p:cNvPr id="56" name="文本框 169"/>
            <p:cNvSpPr txBox="1">
              <a:spLocks noChangeArrowheads="1"/>
            </p:cNvSpPr>
            <p:nvPr/>
          </p:nvSpPr>
          <p:spPr bwMode="auto">
            <a:xfrm>
              <a:off x="5100300" y="1212982"/>
              <a:ext cx="41059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dirty="0">
                  <a:solidFill>
                    <a:schemeClr val="bg1"/>
                  </a:solidFill>
                  <a:latin typeface="微软雅黑" panose="020B0503020204020204" pitchFamily="34" charset="-122"/>
                  <a:ea typeface="微软雅黑" panose="020B0503020204020204" pitchFamily="34" charset="-122"/>
                </a:rPr>
                <a:t>请点击输入标题</a:t>
              </a:r>
            </a:p>
          </p:txBody>
        </p:sp>
        <p:sp>
          <p:nvSpPr>
            <p:cNvPr id="57" name="文本框 170"/>
            <p:cNvSpPr txBox="1">
              <a:spLocks noChangeArrowheads="1"/>
            </p:cNvSpPr>
            <p:nvPr/>
          </p:nvSpPr>
          <p:spPr bwMode="auto">
            <a:xfrm>
              <a:off x="4205426" y="1399984"/>
              <a:ext cx="7209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chemeClr val="bg1"/>
                  </a:solidFill>
                  <a:latin typeface="微软雅黑" panose="020B0503020204020204" pitchFamily="34" charset="-122"/>
                  <a:ea typeface="微软雅黑" panose="020B0503020204020204" pitchFamily="34" charset="-122"/>
                </a:rPr>
                <a:t>04</a:t>
              </a:r>
              <a:endParaRPr lang="zh-CN" altLang="en-US" sz="28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5177539" y="1694038"/>
              <a:ext cx="4028678" cy="0"/>
            </a:xfrm>
            <a:prstGeom prst="line">
              <a:avLst/>
            </a:prstGeom>
            <a:ln w="3175">
              <a:solidFill>
                <a:srgbClr val="FFFFFF">
                  <a:alpha val="40000"/>
                </a:srgbClr>
              </a:solidFill>
              <a:headEnd type="none"/>
            </a:ln>
          </p:spPr>
          <p:style>
            <a:lnRef idx="1">
              <a:schemeClr val="accent1"/>
            </a:lnRef>
            <a:fillRef idx="0">
              <a:schemeClr val="accent1"/>
            </a:fillRef>
            <a:effectRef idx="0">
              <a:schemeClr val="accent1"/>
            </a:effectRef>
            <a:fontRef idx="minor">
              <a:schemeClr val="tx1"/>
            </a:fontRef>
          </p:style>
        </p:cxnSp>
        <p:sp>
          <p:nvSpPr>
            <p:cNvPr id="59" name="文本框 172"/>
            <p:cNvSpPr txBox="1">
              <a:spLocks noChangeArrowheads="1"/>
            </p:cNvSpPr>
            <p:nvPr/>
          </p:nvSpPr>
          <p:spPr bwMode="auto">
            <a:xfrm>
              <a:off x="5084039" y="1694038"/>
              <a:ext cx="42319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chemeClr val="bg1"/>
                  </a:solidFill>
                  <a:latin typeface="微软雅黑" panose="020B0503020204020204" pitchFamily="34" charset="-122"/>
                  <a:ea typeface="微软雅黑" panose="020B0503020204020204" pitchFamily="34" charset="-122"/>
                </a:rPr>
                <a:t>Please Add The Title Here</a:t>
              </a:r>
              <a:endParaRPr lang="zh-CN" altLang="en-US" sz="2000">
                <a:solidFill>
                  <a:schemeClr val="bg1"/>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4372605" y="5531144"/>
            <a:ext cx="6083360" cy="965455"/>
            <a:chOff x="4003705" y="1185990"/>
            <a:chExt cx="5312274" cy="968874"/>
          </a:xfrm>
        </p:grpSpPr>
        <p:grpSp>
          <p:nvGrpSpPr>
            <p:cNvPr id="70" name="组合 69"/>
            <p:cNvGrpSpPr/>
            <p:nvPr/>
          </p:nvGrpSpPr>
          <p:grpSpPr>
            <a:xfrm>
              <a:off x="4003705" y="1185990"/>
              <a:ext cx="968874" cy="968874"/>
              <a:chOff x="4290060" y="1623060"/>
              <a:chExt cx="4076700" cy="4076700"/>
            </a:xfrm>
            <a:solidFill>
              <a:srgbClr val="FFFFFF">
                <a:alpha val="50196"/>
              </a:srgbClr>
            </a:solidFill>
          </p:grpSpPr>
          <p:sp>
            <p:nvSpPr>
              <p:cNvPr id="80" name="椭圆 79"/>
              <p:cNvSpPr/>
              <p:nvPr/>
            </p:nvSpPr>
            <p:spPr>
              <a:xfrm>
                <a:off x="4293870" y="1626870"/>
                <a:ext cx="4069080" cy="4069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81" name="空心弧 80"/>
              <p:cNvSpPr/>
              <p:nvPr/>
            </p:nvSpPr>
            <p:spPr>
              <a:xfrm>
                <a:off x="4290060" y="1623060"/>
                <a:ext cx="4076700" cy="4076700"/>
              </a:xfrm>
              <a:prstGeom prst="blockArc">
                <a:avLst>
                  <a:gd name="adj1" fmla="val 16931517"/>
                  <a:gd name="adj2" fmla="val 778292"/>
                  <a:gd name="adj3" fmla="val 204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82" name="空心弧 81"/>
              <p:cNvSpPr/>
              <p:nvPr/>
            </p:nvSpPr>
            <p:spPr>
              <a:xfrm>
                <a:off x="4290060" y="1623060"/>
                <a:ext cx="4076700" cy="4076700"/>
              </a:xfrm>
              <a:prstGeom prst="blockArc">
                <a:avLst>
                  <a:gd name="adj1" fmla="val 1806163"/>
                  <a:gd name="adj2" fmla="val 7671884"/>
                  <a:gd name="adj3" fmla="val 189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83" name="空心弧 82"/>
              <p:cNvSpPr/>
              <p:nvPr/>
            </p:nvSpPr>
            <p:spPr>
              <a:xfrm>
                <a:off x="4290060" y="1623060"/>
                <a:ext cx="4076700" cy="4076700"/>
              </a:xfrm>
              <a:prstGeom prst="blockArc">
                <a:avLst>
                  <a:gd name="adj1" fmla="val 12601397"/>
                  <a:gd name="adj2" fmla="val 16184346"/>
                  <a:gd name="adj3" fmla="val 199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84" name="空心弧 83"/>
              <p:cNvSpPr/>
              <p:nvPr/>
            </p:nvSpPr>
            <p:spPr>
              <a:xfrm>
                <a:off x="4290060" y="1623060"/>
                <a:ext cx="4076700" cy="4076700"/>
              </a:xfrm>
              <a:prstGeom prst="blockArc">
                <a:avLst>
                  <a:gd name="adj1" fmla="val 8236269"/>
                  <a:gd name="adj2" fmla="val 12041164"/>
                  <a:gd name="adj3" fmla="val 188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4170640" y="1352925"/>
              <a:ext cx="635004" cy="635004"/>
              <a:chOff x="4290060" y="1623060"/>
              <a:chExt cx="4076700" cy="4076700"/>
            </a:xfrm>
            <a:solidFill>
              <a:srgbClr val="FFFFFF">
                <a:alpha val="50196"/>
              </a:srgbClr>
            </a:solidFill>
          </p:grpSpPr>
          <p:sp>
            <p:nvSpPr>
              <p:cNvPr id="76" name="椭圆 75"/>
              <p:cNvSpPr/>
              <p:nvPr/>
            </p:nvSpPr>
            <p:spPr>
              <a:xfrm>
                <a:off x="4293869" y="1626869"/>
                <a:ext cx="4069080" cy="406908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77" name="空心弧 76"/>
              <p:cNvSpPr/>
              <p:nvPr/>
            </p:nvSpPr>
            <p:spPr>
              <a:xfrm>
                <a:off x="4290060" y="1623060"/>
                <a:ext cx="4076700" cy="4076700"/>
              </a:xfrm>
              <a:prstGeom prst="blockArc">
                <a:avLst>
                  <a:gd name="adj1" fmla="val 19681661"/>
                  <a:gd name="adj2" fmla="val 5685163"/>
                  <a:gd name="adj3" fmla="val 27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78" name="空心弧 77"/>
              <p:cNvSpPr/>
              <p:nvPr/>
            </p:nvSpPr>
            <p:spPr>
              <a:xfrm>
                <a:off x="4290060" y="1623060"/>
                <a:ext cx="4076700" cy="4076700"/>
              </a:xfrm>
              <a:prstGeom prst="blockArc">
                <a:avLst>
                  <a:gd name="adj1" fmla="val 12068090"/>
                  <a:gd name="adj2" fmla="val 18473715"/>
                  <a:gd name="adj3" fmla="val 2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sp>
            <p:nvSpPr>
              <p:cNvPr id="79" name="空心弧 78"/>
              <p:cNvSpPr/>
              <p:nvPr/>
            </p:nvSpPr>
            <p:spPr>
              <a:xfrm>
                <a:off x="4290060" y="1623060"/>
                <a:ext cx="4076700" cy="4076700"/>
              </a:xfrm>
              <a:prstGeom prst="blockArc">
                <a:avLst>
                  <a:gd name="adj1" fmla="val 7038442"/>
                  <a:gd name="adj2" fmla="val 10845693"/>
                  <a:gd name="adj3" fmla="val 2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tx1"/>
                  </a:solidFill>
                  <a:latin typeface="微软雅黑" panose="020B0503020204020204" pitchFamily="34" charset="-122"/>
                  <a:ea typeface="微软雅黑" panose="020B0503020204020204" pitchFamily="34" charset="-122"/>
                </a:endParaRPr>
              </a:p>
            </p:txBody>
          </p:sp>
        </p:grpSp>
        <p:sp>
          <p:nvSpPr>
            <p:cNvPr id="72" name="文本框 169"/>
            <p:cNvSpPr txBox="1">
              <a:spLocks noChangeArrowheads="1"/>
            </p:cNvSpPr>
            <p:nvPr/>
          </p:nvSpPr>
          <p:spPr bwMode="auto">
            <a:xfrm>
              <a:off x="5100300" y="1212982"/>
              <a:ext cx="41059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dirty="0">
                  <a:solidFill>
                    <a:schemeClr val="bg1"/>
                  </a:solidFill>
                  <a:latin typeface="微软雅黑" panose="020B0503020204020204" pitchFamily="34" charset="-122"/>
                  <a:ea typeface="微软雅黑" panose="020B0503020204020204" pitchFamily="34" charset="-122"/>
                </a:rPr>
                <a:t>请点击输入标题</a:t>
              </a:r>
            </a:p>
          </p:txBody>
        </p:sp>
        <p:sp>
          <p:nvSpPr>
            <p:cNvPr id="73" name="文本框 170"/>
            <p:cNvSpPr txBox="1">
              <a:spLocks noChangeArrowheads="1"/>
            </p:cNvSpPr>
            <p:nvPr/>
          </p:nvSpPr>
          <p:spPr bwMode="auto">
            <a:xfrm>
              <a:off x="4205426" y="1399984"/>
              <a:ext cx="7209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chemeClr val="bg1"/>
                  </a:solidFill>
                  <a:latin typeface="微软雅黑" panose="020B0503020204020204" pitchFamily="34" charset="-122"/>
                  <a:ea typeface="微软雅黑" panose="020B0503020204020204" pitchFamily="34" charset="-122"/>
                </a:rPr>
                <a:t>05</a:t>
              </a:r>
              <a:endParaRPr lang="zh-CN" altLang="en-US" sz="2800" dirty="0">
                <a:solidFill>
                  <a:schemeClr val="bg1"/>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5177539" y="1694038"/>
              <a:ext cx="4028678" cy="0"/>
            </a:xfrm>
            <a:prstGeom prst="line">
              <a:avLst/>
            </a:prstGeom>
            <a:ln w="3175">
              <a:solidFill>
                <a:srgbClr val="FFFFFF">
                  <a:alpha val="40000"/>
                </a:srgbClr>
              </a:solidFill>
              <a:headEnd type="none"/>
            </a:ln>
          </p:spPr>
          <p:style>
            <a:lnRef idx="1">
              <a:schemeClr val="accent1"/>
            </a:lnRef>
            <a:fillRef idx="0">
              <a:schemeClr val="accent1"/>
            </a:fillRef>
            <a:effectRef idx="0">
              <a:schemeClr val="accent1"/>
            </a:effectRef>
            <a:fontRef idx="minor">
              <a:schemeClr val="tx1"/>
            </a:fontRef>
          </p:style>
        </p:cxnSp>
        <p:sp>
          <p:nvSpPr>
            <p:cNvPr id="75" name="文本框 172"/>
            <p:cNvSpPr txBox="1">
              <a:spLocks noChangeArrowheads="1"/>
            </p:cNvSpPr>
            <p:nvPr/>
          </p:nvSpPr>
          <p:spPr bwMode="auto">
            <a:xfrm>
              <a:off x="5084039" y="1694038"/>
              <a:ext cx="42319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a:solidFill>
                    <a:schemeClr val="bg1"/>
                  </a:solidFill>
                  <a:latin typeface="微软雅黑" panose="020B0503020204020204" pitchFamily="34" charset="-122"/>
                  <a:ea typeface="微软雅黑" panose="020B0503020204020204" pitchFamily="34" charset="-122"/>
                </a:rPr>
                <a:t>Please Add The Title Here</a:t>
              </a:r>
              <a:endParaRPr lang="zh-CN" altLang="en-US" sz="2000">
                <a:solidFill>
                  <a:schemeClr val="bg1"/>
                </a:soli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rot="2419569">
            <a:off x="-663018" y="-864797"/>
            <a:ext cx="3376408" cy="3376408"/>
            <a:chOff x="-953499" y="-1069141"/>
            <a:chExt cx="3009585" cy="3009585"/>
          </a:xfrm>
          <a:solidFill>
            <a:srgbClr val="FFFFFF">
              <a:alpha val="10196"/>
            </a:srgbClr>
          </a:solidFill>
        </p:grpSpPr>
        <p:sp>
          <p:nvSpPr>
            <p:cNvPr id="87" name="圆角矩形 148"/>
            <p:cNvSpPr/>
            <p:nvPr/>
          </p:nvSpPr>
          <p:spPr>
            <a:xfrm>
              <a:off x="-953499" y="-1069141"/>
              <a:ext cx="3009585" cy="3009585"/>
            </a:xfrm>
            <a:prstGeom prst="roundRect">
              <a:avLst>
                <a:gd name="adj" fmla="val 2407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8" name="圆角矩形 149"/>
            <p:cNvSpPr/>
            <p:nvPr/>
          </p:nvSpPr>
          <p:spPr>
            <a:xfrm rot="1800000">
              <a:off x="-953499" y="-1069141"/>
              <a:ext cx="3009585" cy="3009585"/>
            </a:xfrm>
            <a:prstGeom prst="roundRect">
              <a:avLst>
                <a:gd name="adj" fmla="val 2407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9" name="圆角矩形 150"/>
            <p:cNvSpPr/>
            <p:nvPr/>
          </p:nvSpPr>
          <p:spPr>
            <a:xfrm rot="3600000">
              <a:off x="-953499" y="-1069141"/>
              <a:ext cx="3009585" cy="3009585"/>
            </a:xfrm>
            <a:prstGeom prst="roundRect">
              <a:avLst>
                <a:gd name="adj" fmla="val 2407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90" name="文本框 146"/>
          <p:cNvSpPr txBox="1">
            <a:spLocks noChangeArrowheads="1"/>
          </p:cNvSpPr>
          <p:nvPr/>
        </p:nvSpPr>
        <p:spPr bwMode="auto">
          <a:xfrm>
            <a:off x="271777" y="376557"/>
            <a:ext cx="1905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800" dirty="0">
                <a:solidFill>
                  <a:schemeClr val="bg1"/>
                </a:solidFill>
                <a:latin typeface="微软雅黑" panose="020B0503020204020204" pitchFamily="34" charset="-122"/>
                <a:ea typeface="微软雅黑" panose="020B0503020204020204" pitchFamily="34" charset="-122"/>
              </a:rPr>
              <a:t>目  录</a:t>
            </a:r>
          </a:p>
        </p:txBody>
      </p:sp>
      <p:sp>
        <p:nvSpPr>
          <p:cNvPr id="91" name="文本框 157"/>
          <p:cNvSpPr txBox="1">
            <a:spLocks noChangeArrowheads="1"/>
          </p:cNvSpPr>
          <p:nvPr/>
        </p:nvSpPr>
        <p:spPr bwMode="auto">
          <a:xfrm>
            <a:off x="326041" y="1226303"/>
            <a:ext cx="1905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bg1"/>
                </a:solidFill>
                <a:latin typeface="微软雅黑" panose="020B0503020204020204" pitchFamily="34" charset="-122"/>
                <a:ea typeface="微软雅黑" panose="020B0503020204020204" pitchFamily="34" charset="-122"/>
              </a:rPr>
              <a:t>contents</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down)">
                                      <p:cBhvr>
                                        <p:cTn id="7" dur="500"/>
                                        <p:tgtEl>
                                          <p:spTgt spid="5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down)">
                                      <p:cBhvr>
                                        <p:cTn id="11" dur="500"/>
                                        <p:tgtEl>
                                          <p:spTgt spid="5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down)">
                                      <p:cBhvr>
                                        <p:cTn id="15" dur="500"/>
                                        <p:tgtEl>
                                          <p:spTgt spid="5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wipe(down)">
                                      <p:cBhvr>
                                        <p:cTn id="19" dur="500"/>
                                        <p:tgtEl>
                                          <p:spTgt spid="5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ipe(down)">
                                      <p:cBhvr>
                                        <p:cTn id="2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084878" y="2686129"/>
            <a:ext cx="7894010" cy="1802649"/>
            <a:chOff x="2084878" y="2686129"/>
            <a:chExt cx="7894010" cy="1802649"/>
          </a:xfrm>
        </p:grpSpPr>
        <p:sp>
          <p:nvSpPr>
            <p:cNvPr id="7" name="椭圆 6"/>
            <p:cNvSpPr/>
            <p:nvPr/>
          </p:nvSpPr>
          <p:spPr>
            <a:xfrm>
              <a:off x="2084878" y="2686129"/>
              <a:ext cx="1656521" cy="1656521"/>
            </a:xfrm>
            <a:prstGeom prst="ellipse">
              <a:avLst/>
            </a:prstGeom>
            <a:noFill/>
            <a:ln>
              <a:solidFill>
                <a:srgbClr val="8EA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74"/>
            <p:cNvGrpSpPr/>
            <p:nvPr/>
          </p:nvGrpSpPr>
          <p:grpSpPr bwMode="auto">
            <a:xfrm>
              <a:off x="2281515" y="2895185"/>
              <a:ext cx="1247775" cy="1249363"/>
              <a:chOff x="0" y="0"/>
              <a:chExt cx="1248318" cy="1248318"/>
            </a:xfrm>
          </p:grpSpPr>
          <p:sp>
            <p:nvSpPr>
              <p:cNvPr id="5"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600" b="1">
                  <a:solidFill>
                    <a:srgbClr val="FFFFFF"/>
                  </a:solidFill>
                  <a:latin typeface="微软雅黑" panose="020B0503020204020204" pitchFamily="34" charset="-122"/>
                  <a:ea typeface="微软雅黑" panose="020B0503020204020204" pitchFamily="34" charset="-122"/>
                </a:endParaRPr>
              </a:p>
            </p:txBody>
          </p:sp>
          <p:sp>
            <p:nvSpPr>
              <p:cNvPr id="6" name="文本框 61"/>
              <p:cNvSpPr txBox="1">
                <a:spLocks noChangeArrowheads="1"/>
              </p:cNvSpPr>
              <p:nvPr/>
            </p:nvSpPr>
            <p:spPr bwMode="auto">
              <a:xfrm>
                <a:off x="169699" y="234289"/>
                <a:ext cx="924400" cy="768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400" b="1" dirty="0">
                    <a:solidFill>
                      <a:srgbClr val="1E6991"/>
                    </a:solidFill>
                    <a:latin typeface="微软雅黑" panose="020B0503020204020204" pitchFamily="34" charset="-122"/>
                    <a:ea typeface="微软雅黑" panose="020B0503020204020204" pitchFamily="34" charset="-122"/>
                  </a:rPr>
                  <a:t>01</a:t>
                </a:r>
                <a:endParaRPr lang="zh-CN" altLang="en-US" sz="4400" b="1" dirty="0">
                  <a:solidFill>
                    <a:srgbClr val="1E6991"/>
                  </a:solidFill>
                  <a:latin typeface="微软雅黑" panose="020B0503020204020204" pitchFamily="34" charset="-122"/>
                  <a:ea typeface="微软雅黑" panose="020B0503020204020204" pitchFamily="34" charset="-122"/>
                </a:endParaRPr>
              </a:p>
            </p:txBody>
          </p:sp>
        </p:grpSp>
        <p:cxnSp>
          <p:nvCxnSpPr>
            <p:cNvPr id="9" name="直接连接符 8"/>
            <p:cNvCxnSpPr>
              <a:stCxn id="7" idx="6"/>
            </p:cNvCxnSpPr>
            <p:nvPr/>
          </p:nvCxnSpPr>
          <p:spPr>
            <a:xfrm>
              <a:off x="3741399" y="3514390"/>
              <a:ext cx="6237489" cy="0"/>
            </a:xfrm>
            <a:prstGeom prst="line">
              <a:avLst/>
            </a:prstGeom>
            <a:ln>
              <a:solidFill>
                <a:srgbClr val="8EACBA"/>
              </a:solidFill>
            </a:ln>
          </p:spPr>
          <p:style>
            <a:lnRef idx="1">
              <a:schemeClr val="accent1"/>
            </a:lnRef>
            <a:fillRef idx="0">
              <a:schemeClr val="accent1"/>
            </a:fillRef>
            <a:effectRef idx="0">
              <a:schemeClr val="accent1"/>
            </a:effectRef>
            <a:fontRef idx="minor">
              <a:schemeClr val="tx1"/>
            </a:fontRef>
          </p:style>
        </p:cxnSp>
        <p:sp>
          <p:nvSpPr>
            <p:cNvPr id="11" name="文本框 7"/>
            <p:cNvSpPr>
              <a:spLocks noChangeArrowheads="1"/>
            </p:cNvSpPr>
            <p:nvPr/>
          </p:nvSpPr>
          <p:spPr bwMode="auto">
            <a:xfrm>
              <a:off x="4079586" y="2715566"/>
              <a:ext cx="55611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6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ADD YOUR TITLE HERE</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2" name="矩形 26"/>
            <p:cNvSpPr>
              <a:spLocks noChangeArrowheads="1"/>
            </p:cNvSpPr>
            <p:nvPr/>
          </p:nvSpPr>
          <p:spPr bwMode="auto">
            <a:xfrm>
              <a:off x="4605100" y="3657781"/>
              <a:ext cx="45100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6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Your life can be enhanced, and your happiness enriched, when you choose to change your perspective. </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email"/>
          <a:srcRect/>
          <a:stretch>
            <a:fillRect/>
          </a:stretch>
        </p:blipFill>
        <p:spPr>
          <a:xfrm>
            <a:off x="834887" y="2176512"/>
            <a:ext cx="10656290" cy="2597150"/>
          </a:xfrm>
          <a:prstGeom prst="rect">
            <a:avLst/>
          </a:prstGeom>
        </p:spPr>
      </p:pic>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10" name="组合 37"/>
          <p:cNvGrpSpPr/>
          <p:nvPr/>
        </p:nvGrpSpPr>
        <p:grpSpPr bwMode="auto">
          <a:xfrm>
            <a:off x="6621815" y="2176512"/>
            <a:ext cx="4879975" cy="2597150"/>
            <a:chOff x="0" y="0"/>
            <a:chExt cx="4879242" cy="2596799"/>
          </a:xfrm>
          <a:solidFill>
            <a:srgbClr val="FFFFFF">
              <a:alpha val="30196"/>
            </a:srgbClr>
          </a:solidFill>
        </p:grpSpPr>
        <p:grpSp>
          <p:nvGrpSpPr>
            <p:cNvPr id="11" name="组合 21"/>
            <p:cNvGrpSpPr/>
            <p:nvPr/>
          </p:nvGrpSpPr>
          <p:grpSpPr bwMode="auto">
            <a:xfrm>
              <a:off x="0" y="0"/>
              <a:ext cx="4879242" cy="2596799"/>
              <a:chOff x="0" y="0"/>
              <a:chExt cx="4879242" cy="2596799"/>
            </a:xfrm>
            <a:grpFill/>
          </p:grpSpPr>
          <p:sp>
            <p:nvSpPr>
              <p:cNvPr id="14" name="矩形 19"/>
              <p:cNvSpPr>
                <a:spLocks noChangeArrowheads="1"/>
              </p:cNvSpPr>
              <p:nvPr/>
            </p:nvSpPr>
            <p:spPr bwMode="auto">
              <a:xfrm>
                <a:off x="577763" y="0"/>
                <a:ext cx="4301479" cy="25967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5" name="等腰三角形 20"/>
              <p:cNvSpPr>
                <a:spLocks noChangeArrowheads="1"/>
              </p:cNvSpPr>
              <p:nvPr/>
            </p:nvSpPr>
            <p:spPr bwMode="auto">
              <a:xfrm rot="16200000">
                <a:off x="-46035" y="1009518"/>
                <a:ext cx="669834" cy="577763"/>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12" name="文本框 22"/>
            <p:cNvSpPr txBox="1">
              <a:spLocks noChangeArrowheads="1"/>
            </p:cNvSpPr>
            <p:nvPr/>
          </p:nvSpPr>
          <p:spPr bwMode="auto">
            <a:xfrm>
              <a:off x="791429" y="379882"/>
              <a:ext cx="3810000" cy="46160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r>
                <a:rPr lang="en-US" altLang="zh-CN" sz="2400" b="1" dirty="0">
                  <a:latin typeface="微软雅黑" panose="020B0503020204020204" pitchFamily="34" charset="-122"/>
                  <a:ea typeface="微软雅黑" panose="020B0503020204020204" pitchFamily="34" charset="-122"/>
                  <a:sym typeface="微软雅黑" panose="020B0503020204020204" pitchFamily="34" charset="-122"/>
                </a:rPr>
                <a:t>ADD YOUR TITLE HERE</a:t>
              </a:r>
              <a:endParaRPr lang="zh-CN" altLang="en-US" sz="2400" dirty="0">
                <a:latin typeface="微软雅黑" panose="020B0503020204020204" pitchFamily="34" charset="-122"/>
                <a:ea typeface="微软雅黑" panose="020B0503020204020204" pitchFamily="34" charset="-122"/>
              </a:endParaRPr>
            </a:p>
          </p:txBody>
        </p:sp>
        <p:sp>
          <p:nvSpPr>
            <p:cNvPr id="13" name="矩形 23"/>
            <p:cNvSpPr>
              <a:spLocks noChangeArrowheads="1"/>
            </p:cNvSpPr>
            <p:nvPr/>
          </p:nvSpPr>
          <p:spPr bwMode="auto">
            <a:xfrm>
              <a:off x="791429" y="990620"/>
              <a:ext cx="4008120" cy="107707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600" dirty="0">
                  <a:latin typeface="微软雅黑" panose="020B0503020204020204" pitchFamily="34" charset="-122"/>
                  <a:ea typeface="微软雅黑" panose="020B0503020204020204" pitchFamily="34" charset="-122"/>
                </a:rPr>
                <a:t>Just for today I will try to live through this day only and not tackle my whole life problem at once. I can do something for twelve hours that</a:t>
              </a:r>
              <a:endParaRPr lang="zh-CN" altLang="en-US" sz="1600" dirty="0">
                <a:latin typeface="微软雅黑" panose="020B0503020204020204" pitchFamily="34" charset="-122"/>
                <a:ea typeface="微软雅黑" panose="020B0503020204020204" pitchFamily="34" charset="-122"/>
              </a:endParaRPr>
            </a:p>
          </p:txBody>
        </p:sp>
      </p:grpSp>
      <p:sp>
        <p:nvSpPr>
          <p:cNvPr id="18" name="矩形 29"/>
          <p:cNvSpPr>
            <a:spLocks noChangeArrowheads="1"/>
          </p:cNvSpPr>
          <p:nvPr/>
        </p:nvSpPr>
        <p:spPr bwMode="auto">
          <a:xfrm>
            <a:off x="1011093" y="5071749"/>
            <a:ext cx="46116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600" dirty="0">
                <a:solidFill>
                  <a:schemeClr val="bg1"/>
                </a:solidFill>
                <a:latin typeface="微软雅黑" panose="020B0503020204020204" pitchFamily="34" charset="-122"/>
                <a:ea typeface="微软雅黑" panose="020B0503020204020204" pitchFamily="34" charset="-122"/>
              </a:rPr>
              <a:t>Just for today I will exercise my soul in three ways. I will do somebody a good turn and not get found out: If anybody knows of it, it will not count. </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1" name="矩形 34"/>
          <p:cNvSpPr>
            <a:spLocks noChangeArrowheads="1"/>
          </p:cNvSpPr>
          <p:nvPr/>
        </p:nvSpPr>
        <p:spPr bwMode="auto">
          <a:xfrm>
            <a:off x="7075999" y="5080980"/>
            <a:ext cx="461168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600" dirty="0">
                <a:solidFill>
                  <a:schemeClr val="bg1"/>
                </a:solidFill>
                <a:latin typeface="微软雅黑" panose="020B0503020204020204" pitchFamily="34" charset="-122"/>
                <a:ea typeface="微软雅黑" panose="020B0503020204020204" pitchFamily="34" charset="-122"/>
              </a:rPr>
              <a:t>Just for today I will exercise my soul in three ways. I will do somebody a good turn and not get found out: If anybody knows of it, it will not count</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randombar(horizontal)">
                                      <p:cBhvr>
                                        <p:cTn id="11" dur="500"/>
                                        <p:tgtEl>
                                          <p:spTgt spid="18"/>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randombar(horizontal)">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utoUpdateAnimBg="0"/>
      <p:bldP spid="21"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8"/>
          <p:cNvGrpSpPr/>
          <p:nvPr/>
        </p:nvGrpSpPr>
        <p:grpSpPr>
          <a:xfrm>
            <a:off x="950590" y="2749149"/>
            <a:ext cx="2037785" cy="383781"/>
            <a:chOff x="950590" y="2840590"/>
            <a:chExt cx="2037785" cy="383781"/>
          </a:xfrm>
          <a:solidFill>
            <a:schemeClr val="bg1">
              <a:alpha val="70000"/>
            </a:schemeClr>
          </a:solidFill>
        </p:grpSpPr>
        <p:sp>
          <p:nvSpPr>
            <p:cNvPr id="5" name="AutoShape 7"/>
            <p:cNvSpPr/>
            <p:nvPr/>
          </p:nvSpPr>
          <p:spPr bwMode="auto">
            <a:xfrm>
              <a:off x="950590" y="2840590"/>
              <a:ext cx="2037785" cy="383781"/>
            </a:xfrm>
            <a:custGeom>
              <a:avLst/>
              <a:gdLst>
                <a:gd name="T0" fmla="*/ 826294 w 21600"/>
                <a:gd name="T1" fmla="*/ 86519 h 21600"/>
                <a:gd name="T2" fmla="*/ 826294 w 21600"/>
                <a:gd name="T3" fmla="*/ 86519 h 21600"/>
                <a:gd name="T4" fmla="*/ 826294 w 21600"/>
                <a:gd name="T5" fmla="*/ 86519 h 21600"/>
                <a:gd name="T6" fmla="*/ 826294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grpFill/>
            <a:ln>
              <a:noFill/>
            </a:ln>
            <a:effec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latin typeface="微软雅黑" panose="020B0503020204020204" pitchFamily="34" charset="-122"/>
                <a:ea typeface="微软雅黑" panose="020B0503020204020204" pitchFamily="34" charset="-122"/>
              </a:endParaRPr>
            </a:p>
          </p:txBody>
        </p:sp>
        <p:sp>
          <p:nvSpPr>
            <p:cNvPr id="6" name="AutoShape 12"/>
            <p:cNvSpPr/>
            <p:nvPr/>
          </p:nvSpPr>
          <p:spPr bwMode="auto">
            <a:xfrm>
              <a:off x="1919566" y="2980527"/>
              <a:ext cx="105706" cy="107663"/>
            </a:xfrm>
            <a:custGeom>
              <a:avLst/>
              <a:gdLst>
                <a:gd name="T0" fmla="*/ 42860 w 19679"/>
                <a:gd name="T1" fmla="*/ 47918 h 19679"/>
                <a:gd name="T2" fmla="*/ 42860 w 19679"/>
                <a:gd name="T3" fmla="*/ 47918 h 19679"/>
                <a:gd name="T4" fmla="*/ 42860 w 19679"/>
                <a:gd name="T5" fmla="*/ 47918 h 19679"/>
                <a:gd name="T6" fmla="*/ 42860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latin typeface="微软雅黑" panose="020B0503020204020204" pitchFamily="34" charset="-122"/>
                <a:ea typeface="微软雅黑" panose="020B0503020204020204" pitchFamily="34" charset="-122"/>
              </a:endParaRPr>
            </a:p>
          </p:txBody>
        </p:sp>
      </p:grpSp>
      <p:grpSp>
        <p:nvGrpSpPr>
          <p:cNvPr id="7" name="Group 19"/>
          <p:cNvGrpSpPr/>
          <p:nvPr/>
        </p:nvGrpSpPr>
        <p:grpSpPr>
          <a:xfrm>
            <a:off x="3019696" y="2749149"/>
            <a:ext cx="2037784" cy="383781"/>
            <a:chOff x="3019696" y="2840590"/>
            <a:chExt cx="2037784" cy="383781"/>
          </a:xfrm>
          <a:solidFill>
            <a:schemeClr val="bg1">
              <a:alpha val="60000"/>
            </a:schemeClr>
          </a:solidFill>
        </p:grpSpPr>
        <p:sp>
          <p:nvSpPr>
            <p:cNvPr id="8" name="AutoShape 8"/>
            <p:cNvSpPr/>
            <p:nvPr/>
          </p:nvSpPr>
          <p:spPr bwMode="auto">
            <a:xfrm>
              <a:off x="3019696" y="2840590"/>
              <a:ext cx="2037784" cy="383781"/>
            </a:xfrm>
            <a:custGeom>
              <a:avLst/>
              <a:gdLst>
                <a:gd name="T0" fmla="*/ 826294 w 21600"/>
                <a:gd name="T1" fmla="*/ 86519 h 21600"/>
                <a:gd name="T2" fmla="*/ 826294 w 21600"/>
                <a:gd name="T3" fmla="*/ 86519 h 21600"/>
                <a:gd name="T4" fmla="*/ 826294 w 21600"/>
                <a:gd name="T5" fmla="*/ 86519 h 21600"/>
                <a:gd name="T6" fmla="*/ 826294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grpFill/>
            <a:ln>
              <a:noFill/>
            </a:ln>
            <a:effec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latin typeface="微软雅黑" panose="020B0503020204020204" pitchFamily="34" charset="-122"/>
                <a:ea typeface="微软雅黑" panose="020B0503020204020204" pitchFamily="34" charset="-122"/>
              </a:endParaRPr>
            </a:p>
          </p:txBody>
        </p:sp>
        <p:sp>
          <p:nvSpPr>
            <p:cNvPr id="9" name="AutoShape 13"/>
            <p:cNvSpPr/>
            <p:nvPr/>
          </p:nvSpPr>
          <p:spPr bwMode="auto">
            <a:xfrm>
              <a:off x="3986714" y="2980527"/>
              <a:ext cx="101791" cy="107663"/>
            </a:xfrm>
            <a:custGeom>
              <a:avLst/>
              <a:gdLst>
                <a:gd name="T0" fmla="*/ 41273 w 19679"/>
                <a:gd name="T1" fmla="*/ 47918 h 19679"/>
                <a:gd name="T2" fmla="*/ 41273 w 19679"/>
                <a:gd name="T3" fmla="*/ 47918 h 19679"/>
                <a:gd name="T4" fmla="*/ 41273 w 19679"/>
                <a:gd name="T5" fmla="*/ 47918 h 19679"/>
                <a:gd name="T6" fmla="*/ 41273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latin typeface="微软雅黑" panose="020B0503020204020204" pitchFamily="34" charset="-122"/>
                <a:ea typeface="微软雅黑" panose="020B0503020204020204" pitchFamily="34" charset="-122"/>
              </a:endParaRPr>
            </a:p>
          </p:txBody>
        </p:sp>
      </p:grpSp>
      <p:grpSp>
        <p:nvGrpSpPr>
          <p:cNvPr id="10" name="Group 20"/>
          <p:cNvGrpSpPr/>
          <p:nvPr/>
        </p:nvGrpSpPr>
        <p:grpSpPr>
          <a:xfrm>
            <a:off x="5086843" y="2749149"/>
            <a:ext cx="2037784" cy="383781"/>
            <a:chOff x="5086843" y="2840590"/>
            <a:chExt cx="2037784" cy="383781"/>
          </a:xfrm>
          <a:solidFill>
            <a:schemeClr val="bg1">
              <a:alpha val="50000"/>
            </a:schemeClr>
          </a:solidFill>
        </p:grpSpPr>
        <p:sp>
          <p:nvSpPr>
            <p:cNvPr id="11" name="AutoShape 9"/>
            <p:cNvSpPr/>
            <p:nvPr/>
          </p:nvSpPr>
          <p:spPr bwMode="auto">
            <a:xfrm>
              <a:off x="5086843" y="2840590"/>
              <a:ext cx="2037784" cy="383781"/>
            </a:xfrm>
            <a:custGeom>
              <a:avLst/>
              <a:gdLst>
                <a:gd name="T0" fmla="*/ 826294 w 21600"/>
                <a:gd name="T1" fmla="*/ 86519 h 21600"/>
                <a:gd name="T2" fmla="*/ 826294 w 21600"/>
                <a:gd name="T3" fmla="*/ 86519 h 21600"/>
                <a:gd name="T4" fmla="*/ 826294 w 21600"/>
                <a:gd name="T5" fmla="*/ 86519 h 21600"/>
                <a:gd name="T6" fmla="*/ 826294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grpFill/>
            <a:ln>
              <a:noFill/>
            </a:ln>
            <a:effec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latin typeface="微软雅黑" panose="020B0503020204020204" pitchFamily="34" charset="-122"/>
                <a:ea typeface="微软雅黑" panose="020B0503020204020204" pitchFamily="34" charset="-122"/>
              </a:endParaRPr>
            </a:p>
          </p:txBody>
        </p:sp>
        <p:sp>
          <p:nvSpPr>
            <p:cNvPr id="12" name="AutoShape 14"/>
            <p:cNvSpPr/>
            <p:nvPr/>
          </p:nvSpPr>
          <p:spPr bwMode="auto">
            <a:xfrm>
              <a:off x="6049946" y="2980527"/>
              <a:ext cx="107663" cy="107663"/>
            </a:xfrm>
            <a:custGeom>
              <a:avLst/>
              <a:gdLst>
                <a:gd name="T0" fmla="*/ 43654 w 19679"/>
                <a:gd name="T1" fmla="*/ 47918 h 19679"/>
                <a:gd name="T2" fmla="*/ 43654 w 19679"/>
                <a:gd name="T3" fmla="*/ 47918 h 19679"/>
                <a:gd name="T4" fmla="*/ 43654 w 19679"/>
                <a:gd name="T5" fmla="*/ 47918 h 19679"/>
                <a:gd name="T6" fmla="*/ 43654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latin typeface="微软雅黑" panose="020B0503020204020204" pitchFamily="34" charset="-122"/>
                <a:ea typeface="微软雅黑" panose="020B0503020204020204" pitchFamily="34" charset="-122"/>
              </a:endParaRPr>
            </a:p>
          </p:txBody>
        </p:sp>
      </p:grpSp>
      <p:grpSp>
        <p:nvGrpSpPr>
          <p:cNvPr id="13" name="Group 21"/>
          <p:cNvGrpSpPr/>
          <p:nvPr/>
        </p:nvGrpSpPr>
        <p:grpSpPr>
          <a:xfrm>
            <a:off x="7155947" y="2749149"/>
            <a:ext cx="2031912" cy="383781"/>
            <a:chOff x="7155947" y="2840590"/>
            <a:chExt cx="2031912" cy="383781"/>
          </a:xfrm>
          <a:solidFill>
            <a:schemeClr val="bg1">
              <a:alpha val="40000"/>
            </a:schemeClr>
          </a:solidFill>
        </p:grpSpPr>
        <p:sp>
          <p:nvSpPr>
            <p:cNvPr id="14" name="AutoShape 10"/>
            <p:cNvSpPr/>
            <p:nvPr/>
          </p:nvSpPr>
          <p:spPr bwMode="auto">
            <a:xfrm>
              <a:off x="7155947" y="2840590"/>
              <a:ext cx="2031912" cy="383781"/>
            </a:xfrm>
            <a:custGeom>
              <a:avLst/>
              <a:gdLst>
                <a:gd name="T0" fmla="*/ 823913 w 21600"/>
                <a:gd name="T1" fmla="*/ 86519 h 21600"/>
                <a:gd name="T2" fmla="*/ 823913 w 21600"/>
                <a:gd name="T3" fmla="*/ 86519 h 21600"/>
                <a:gd name="T4" fmla="*/ 823913 w 21600"/>
                <a:gd name="T5" fmla="*/ 86519 h 21600"/>
                <a:gd name="T6" fmla="*/ 823913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3" y="21599"/>
                  </a:moveTo>
                  <a:lnTo>
                    <a:pt x="0" y="21599"/>
                  </a:lnTo>
                  <a:lnTo>
                    <a:pt x="936" y="10700"/>
                  </a:lnTo>
                  <a:lnTo>
                    <a:pt x="0" y="0"/>
                  </a:lnTo>
                  <a:lnTo>
                    <a:pt x="20663" y="0"/>
                  </a:lnTo>
                  <a:lnTo>
                    <a:pt x="21599" y="10700"/>
                  </a:lnTo>
                  <a:lnTo>
                    <a:pt x="20663" y="21599"/>
                  </a:lnTo>
                  <a:close/>
                </a:path>
              </a:pathLst>
            </a:custGeom>
            <a:grpFill/>
            <a:ln>
              <a:noFill/>
            </a:ln>
            <a:effec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latin typeface="微软雅黑" panose="020B0503020204020204" pitchFamily="34" charset="-122"/>
                <a:ea typeface="微软雅黑" panose="020B0503020204020204" pitchFamily="34" charset="-122"/>
              </a:endParaRPr>
            </a:p>
          </p:txBody>
        </p:sp>
        <p:sp>
          <p:nvSpPr>
            <p:cNvPr id="15" name="AutoShape 15"/>
            <p:cNvSpPr/>
            <p:nvPr/>
          </p:nvSpPr>
          <p:spPr bwMode="auto">
            <a:xfrm>
              <a:off x="8117093" y="2980527"/>
              <a:ext cx="107663" cy="107663"/>
            </a:xfrm>
            <a:custGeom>
              <a:avLst/>
              <a:gdLst>
                <a:gd name="T0" fmla="*/ 43654 w 19679"/>
                <a:gd name="T1" fmla="*/ 47918 h 19679"/>
                <a:gd name="T2" fmla="*/ 43654 w 19679"/>
                <a:gd name="T3" fmla="*/ 47918 h 19679"/>
                <a:gd name="T4" fmla="*/ 43654 w 19679"/>
                <a:gd name="T5" fmla="*/ 47918 h 19679"/>
                <a:gd name="T6" fmla="*/ 43654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latin typeface="微软雅黑" panose="020B0503020204020204" pitchFamily="34" charset="-122"/>
                <a:ea typeface="微软雅黑" panose="020B0503020204020204" pitchFamily="34" charset="-122"/>
              </a:endParaRPr>
            </a:p>
          </p:txBody>
        </p:sp>
      </p:grpSp>
      <p:grpSp>
        <p:nvGrpSpPr>
          <p:cNvPr id="16" name="Group 22"/>
          <p:cNvGrpSpPr/>
          <p:nvPr/>
        </p:nvGrpSpPr>
        <p:grpSpPr>
          <a:xfrm>
            <a:off x="9219180" y="2749149"/>
            <a:ext cx="2037785" cy="383781"/>
            <a:chOff x="9219180" y="2840590"/>
            <a:chExt cx="2037785" cy="383781"/>
          </a:xfrm>
          <a:solidFill>
            <a:schemeClr val="bg1">
              <a:alpha val="30000"/>
            </a:schemeClr>
          </a:solidFill>
        </p:grpSpPr>
        <p:sp>
          <p:nvSpPr>
            <p:cNvPr id="17" name="AutoShape 11"/>
            <p:cNvSpPr/>
            <p:nvPr/>
          </p:nvSpPr>
          <p:spPr bwMode="auto">
            <a:xfrm>
              <a:off x="9219180" y="2840590"/>
              <a:ext cx="2037785" cy="383781"/>
            </a:xfrm>
            <a:custGeom>
              <a:avLst/>
              <a:gdLst>
                <a:gd name="T0" fmla="*/ 826294 w 21600"/>
                <a:gd name="T1" fmla="*/ 86519 h 21600"/>
                <a:gd name="T2" fmla="*/ 826294 w 21600"/>
                <a:gd name="T3" fmla="*/ 86519 h 21600"/>
                <a:gd name="T4" fmla="*/ 826294 w 21600"/>
                <a:gd name="T5" fmla="*/ 86519 h 21600"/>
                <a:gd name="T6" fmla="*/ 826294 w 21600"/>
                <a:gd name="T7" fmla="*/ 865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666" y="21599"/>
                  </a:moveTo>
                  <a:lnTo>
                    <a:pt x="0" y="21599"/>
                  </a:lnTo>
                  <a:lnTo>
                    <a:pt x="933" y="10700"/>
                  </a:lnTo>
                  <a:lnTo>
                    <a:pt x="0" y="0"/>
                  </a:lnTo>
                  <a:lnTo>
                    <a:pt x="20666" y="0"/>
                  </a:lnTo>
                  <a:lnTo>
                    <a:pt x="21599" y="10700"/>
                  </a:lnTo>
                  <a:lnTo>
                    <a:pt x="20666" y="21599"/>
                  </a:lnTo>
                  <a:close/>
                </a:path>
              </a:pathLst>
            </a:custGeom>
            <a:grpFill/>
            <a:ln>
              <a:noFill/>
            </a:ln>
            <a:effec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latin typeface="微软雅黑" panose="020B0503020204020204" pitchFamily="34" charset="-122"/>
                <a:ea typeface="微软雅黑" panose="020B0503020204020204" pitchFamily="34" charset="-122"/>
              </a:endParaRPr>
            </a:p>
          </p:txBody>
        </p:sp>
        <p:sp>
          <p:nvSpPr>
            <p:cNvPr id="18" name="AutoShape 16"/>
            <p:cNvSpPr/>
            <p:nvPr/>
          </p:nvSpPr>
          <p:spPr bwMode="auto">
            <a:xfrm>
              <a:off x="10188156" y="2980527"/>
              <a:ext cx="105706" cy="107663"/>
            </a:xfrm>
            <a:custGeom>
              <a:avLst/>
              <a:gdLst>
                <a:gd name="T0" fmla="*/ 42860 w 19679"/>
                <a:gd name="T1" fmla="*/ 47918 h 19679"/>
                <a:gd name="T2" fmla="*/ 42860 w 19679"/>
                <a:gd name="T3" fmla="*/ 47918 h 19679"/>
                <a:gd name="T4" fmla="*/ 42860 w 19679"/>
                <a:gd name="T5" fmla="*/ 47918 h 19679"/>
                <a:gd name="T6" fmla="*/ 42860 w 19679"/>
                <a:gd name="T7" fmla="*/ 4791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latin typeface="微软雅黑" panose="020B0503020204020204" pitchFamily="34" charset="-122"/>
                <a:ea typeface="微软雅黑" panose="020B0503020204020204" pitchFamily="34" charset="-122"/>
              </a:endParaRPr>
            </a:p>
          </p:txBody>
        </p:sp>
      </p:grpSp>
      <p:cxnSp>
        <p:nvCxnSpPr>
          <p:cNvPr id="19" name="Straight Connector 89"/>
          <p:cNvCxnSpPr/>
          <p:nvPr/>
        </p:nvCxnSpPr>
        <p:spPr>
          <a:xfrm>
            <a:off x="1969482" y="2941039"/>
            <a:ext cx="0" cy="1226287"/>
          </a:xfrm>
          <a:prstGeom prst="line">
            <a:avLst/>
          </a:prstGeom>
          <a:ln>
            <a:solidFill>
              <a:schemeClr val="bg1">
                <a:alpha val="7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90"/>
          <p:cNvCxnSpPr/>
          <p:nvPr/>
        </p:nvCxnSpPr>
        <p:spPr>
          <a:xfrm>
            <a:off x="4039567" y="2939874"/>
            <a:ext cx="1352" cy="1220800"/>
          </a:xfrm>
          <a:prstGeom prst="lin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91"/>
          <p:cNvCxnSpPr/>
          <p:nvPr/>
        </p:nvCxnSpPr>
        <p:spPr>
          <a:xfrm>
            <a:off x="6103777" y="2935363"/>
            <a:ext cx="0" cy="1225311"/>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92"/>
          <p:cNvCxnSpPr/>
          <p:nvPr/>
        </p:nvCxnSpPr>
        <p:spPr>
          <a:xfrm>
            <a:off x="8165538" y="2942917"/>
            <a:ext cx="0" cy="1224409"/>
          </a:xfrm>
          <a:prstGeom prst="line">
            <a:avLst/>
          </a:prstGeom>
          <a:ln>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93"/>
          <p:cNvCxnSpPr/>
          <p:nvPr/>
        </p:nvCxnSpPr>
        <p:spPr>
          <a:xfrm>
            <a:off x="10238072" y="2942917"/>
            <a:ext cx="0" cy="1224409"/>
          </a:xfrm>
          <a:prstGeom prst="line">
            <a:avLst/>
          </a:prstGeom>
          <a:ln>
            <a:solidFill>
              <a:schemeClr val="bg1">
                <a:alpha val="30000"/>
              </a:schemeClr>
            </a:solidFill>
          </a:ln>
        </p:spPr>
        <p:style>
          <a:lnRef idx="1">
            <a:schemeClr val="accent1"/>
          </a:lnRef>
          <a:fillRef idx="0">
            <a:schemeClr val="accent1"/>
          </a:fillRef>
          <a:effectRef idx="0">
            <a:schemeClr val="accent1"/>
          </a:effectRef>
          <a:fontRef idx="minor">
            <a:schemeClr val="tx1"/>
          </a:fontRef>
        </p:style>
      </p:cxnSp>
      <p:grpSp>
        <p:nvGrpSpPr>
          <p:cNvPr id="24" name="Group 136"/>
          <p:cNvGrpSpPr/>
          <p:nvPr/>
        </p:nvGrpSpPr>
        <p:grpSpPr>
          <a:xfrm>
            <a:off x="9797121" y="2942644"/>
            <a:ext cx="875236" cy="875236"/>
            <a:chOff x="9797121" y="3034085"/>
            <a:chExt cx="875236" cy="875236"/>
          </a:xfrm>
          <a:solidFill>
            <a:schemeClr val="bg1">
              <a:alpha val="30000"/>
            </a:schemeClr>
          </a:solidFill>
        </p:grpSpPr>
        <p:sp>
          <p:nvSpPr>
            <p:cNvPr id="25" name="Oval 99"/>
            <p:cNvSpPr/>
            <p:nvPr/>
          </p:nvSpPr>
          <p:spPr>
            <a:xfrm>
              <a:off x="9797121" y="3034085"/>
              <a:ext cx="875236" cy="875236"/>
            </a:xfrm>
            <a:prstGeom prst="ellipse">
              <a:avLst/>
            </a:prstGeom>
            <a:grpFill/>
            <a:ln>
              <a:solidFill>
                <a:schemeClr val="bg1">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nvGrpSpPr>
            <p:cNvPr id="26" name="Group 117"/>
            <p:cNvGrpSpPr/>
            <p:nvPr/>
          </p:nvGrpSpPr>
          <p:grpSpPr>
            <a:xfrm>
              <a:off x="9935791" y="3233723"/>
              <a:ext cx="622180" cy="506252"/>
              <a:chOff x="10074275" y="4479132"/>
              <a:chExt cx="464344" cy="377825"/>
            </a:xfrm>
            <a:grpFill/>
          </p:grpSpPr>
          <p:sp>
            <p:nvSpPr>
              <p:cNvPr id="27"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8"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29" name="Group 135"/>
          <p:cNvGrpSpPr/>
          <p:nvPr/>
        </p:nvGrpSpPr>
        <p:grpSpPr>
          <a:xfrm>
            <a:off x="7729114" y="2919168"/>
            <a:ext cx="875236" cy="875236"/>
            <a:chOff x="7729114" y="3010609"/>
            <a:chExt cx="875236" cy="875236"/>
          </a:xfrm>
          <a:solidFill>
            <a:schemeClr val="bg1">
              <a:alpha val="40000"/>
            </a:schemeClr>
          </a:solidFill>
        </p:grpSpPr>
        <p:sp>
          <p:nvSpPr>
            <p:cNvPr id="30" name="Oval 98"/>
            <p:cNvSpPr/>
            <p:nvPr/>
          </p:nvSpPr>
          <p:spPr>
            <a:xfrm>
              <a:off x="7729114" y="3010609"/>
              <a:ext cx="875236" cy="875236"/>
            </a:xfrm>
            <a:prstGeom prst="ellipse">
              <a:avLst/>
            </a:prstGeom>
            <a:grpFill/>
            <a:ln>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nvGrpSpPr>
            <p:cNvPr id="31" name="Group 120"/>
            <p:cNvGrpSpPr/>
            <p:nvPr/>
          </p:nvGrpSpPr>
          <p:grpSpPr>
            <a:xfrm>
              <a:off x="7871767" y="3208647"/>
              <a:ext cx="575050" cy="502432"/>
              <a:chOff x="6357938" y="3535363"/>
              <a:chExt cx="465138" cy="406400"/>
            </a:xfrm>
            <a:grpFill/>
          </p:grpSpPr>
          <p:sp>
            <p:nvSpPr>
              <p:cNvPr id="32" name="AutoShape 43"/>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33" name="AutoShape 44"/>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34" name="AutoShape 45"/>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35" name="Group 134"/>
          <p:cNvGrpSpPr/>
          <p:nvPr/>
        </p:nvGrpSpPr>
        <p:grpSpPr>
          <a:xfrm>
            <a:off x="5658720" y="2915835"/>
            <a:ext cx="875236" cy="875236"/>
            <a:chOff x="5658720" y="3007276"/>
            <a:chExt cx="875236" cy="875236"/>
          </a:xfrm>
          <a:solidFill>
            <a:schemeClr val="bg1">
              <a:alpha val="50000"/>
            </a:schemeClr>
          </a:solidFill>
        </p:grpSpPr>
        <p:sp>
          <p:nvSpPr>
            <p:cNvPr id="36" name="Oval 97"/>
            <p:cNvSpPr/>
            <p:nvPr/>
          </p:nvSpPr>
          <p:spPr>
            <a:xfrm>
              <a:off x="5658720" y="3007276"/>
              <a:ext cx="875236" cy="875236"/>
            </a:xfrm>
            <a:prstGeom prst="ellipse">
              <a:avLst/>
            </a:prstGeom>
            <a:grpFill/>
            <a:ln>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37" name="AutoShape 112"/>
            <p:cNvSpPr/>
            <p:nvPr/>
          </p:nvSpPr>
          <p:spPr bwMode="auto">
            <a:xfrm>
              <a:off x="5854230" y="3205922"/>
              <a:ext cx="464344" cy="46513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38" name="Group 132"/>
          <p:cNvGrpSpPr/>
          <p:nvPr/>
        </p:nvGrpSpPr>
        <p:grpSpPr>
          <a:xfrm>
            <a:off x="1528437" y="2942917"/>
            <a:ext cx="875236" cy="875236"/>
            <a:chOff x="1528437" y="3034358"/>
            <a:chExt cx="875236" cy="875236"/>
          </a:xfrm>
          <a:solidFill>
            <a:schemeClr val="bg1">
              <a:alpha val="70000"/>
            </a:schemeClr>
          </a:solidFill>
        </p:grpSpPr>
        <p:sp>
          <p:nvSpPr>
            <p:cNvPr id="39" name="Oval 95"/>
            <p:cNvSpPr/>
            <p:nvPr/>
          </p:nvSpPr>
          <p:spPr>
            <a:xfrm>
              <a:off x="1528437" y="3034358"/>
              <a:ext cx="875236" cy="875236"/>
            </a:xfrm>
            <a:prstGeom prst="ellipse">
              <a:avLst/>
            </a:prstGeom>
            <a:grp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nvGrpSpPr>
            <p:cNvPr id="40" name="Group 125"/>
            <p:cNvGrpSpPr/>
            <p:nvPr/>
          </p:nvGrpSpPr>
          <p:grpSpPr>
            <a:xfrm>
              <a:off x="1789200" y="3205922"/>
              <a:ext cx="390909" cy="569832"/>
              <a:chOff x="3582988" y="3510757"/>
              <a:chExt cx="319088" cy="465138"/>
            </a:xfrm>
            <a:grpFill/>
          </p:grpSpPr>
          <p:sp>
            <p:nvSpPr>
              <p:cNvPr id="41"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42"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43" name="Group 133"/>
          <p:cNvGrpSpPr/>
          <p:nvPr/>
        </p:nvGrpSpPr>
        <p:grpSpPr>
          <a:xfrm>
            <a:off x="3598875" y="2935363"/>
            <a:ext cx="875236" cy="875236"/>
            <a:chOff x="3598875" y="3026804"/>
            <a:chExt cx="875236" cy="875236"/>
          </a:xfrm>
          <a:solidFill>
            <a:schemeClr val="bg1">
              <a:alpha val="60000"/>
            </a:schemeClr>
          </a:solidFill>
        </p:grpSpPr>
        <p:sp>
          <p:nvSpPr>
            <p:cNvPr id="44" name="Oval 96"/>
            <p:cNvSpPr/>
            <p:nvPr/>
          </p:nvSpPr>
          <p:spPr>
            <a:xfrm>
              <a:off x="3598875" y="3026804"/>
              <a:ext cx="875236" cy="875236"/>
            </a:xfrm>
            <a:prstGeom prst="ellipse">
              <a:avLst/>
            </a:prstGeom>
            <a:grp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grpSp>
          <p:nvGrpSpPr>
            <p:cNvPr id="45" name="Group 128"/>
            <p:cNvGrpSpPr/>
            <p:nvPr/>
          </p:nvGrpSpPr>
          <p:grpSpPr>
            <a:xfrm>
              <a:off x="3804511" y="3258666"/>
              <a:ext cx="464344" cy="464344"/>
              <a:chOff x="4439444" y="1652588"/>
              <a:chExt cx="464344" cy="464344"/>
            </a:xfrm>
            <a:grpFill/>
          </p:grpSpPr>
          <p:sp>
            <p:nvSpPr>
              <p:cNvPr id="46"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47"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48"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59" name="Group 3"/>
          <p:cNvGrpSpPr/>
          <p:nvPr/>
        </p:nvGrpSpPr>
        <p:grpSpPr>
          <a:xfrm>
            <a:off x="1604979" y="1643446"/>
            <a:ext cx="750419" cy="863270"/>
            <a:chOff x="1604979" y="1734887"/>
            <a:chExt cx="750419" cy="863270"/>
          </a:xfrm>
        </p:grpSpPr>
        <p:sp>
          <p:nvSpPr>
            <p:cNvPr id="60" name="AutoShape 72"/>
            <p:cNvSpPr/>
            <p:nvPr/>
          </p:nvSpPr>
          <p:spPr bwMode="auto">
            <a:xfrm>
              <a:off x="1604979" y="1734887"/>
              <a:ext cx="750027"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70000"/>
              </a:schemeClr>
            </a:solidFill>
            <a:ln>
              <a:noFill/>
            </a:ln>
            <a:effec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dirty="0">
                <a:latin typeface="微软雅黑" panose="020B0503020204020204" pitchFamily="34" charset="-122"/>
                <a:ea typeface="微软雅黑" panose="020B0503020204020204" pitchFamily="34" charset="-122"/>
              </a:endParaRPr>
            </a:p>
          </p:txBody>
        </p:sp>
        <p:sp>
          <p:nvSpPr>
            <p:cNvPr id="61" name="TextBox 2"/>
            <p:cNvSpPr txBox="1"/>
            <p:nvPr/>
          </p:nvSpPr>
          <p:spPr>
            <a:xfrm>
              <a:off x="1632123" y="1929733"/>
              <a:ext cx="723275" cy="369332"/>
            </a:xfrm>
            <a:prstGeom prst="rect">
              <a:avLst/>
            </a:prstGeom>
            <a:noFill/>
          </p:spPr>
          <p:txBody>
            <a:bodyPr wrap="none" rtlCol="0">
              <a:spAutoFit/>
            </a:bodyPr>
            <a:lstStyle/>
            <a:p>
              <a:pPr algn="ctr"/>
              <a:r>
                <a:rPr lang="en-US" dirty="0">
                  <a:solidFill>
                    <a:schemeClr val="bg1"/>
                  </a:solidFill>
                  <a:latin typeface="微软雅黑" panose="020B0503020204020204" pitchFamily="34" charset="-122"/>
                  <a:ea typeface="微软雅黑" panose="020B0503020204020204" pitchFamily="34" charset="-122"/>
                </a:rPr>
                <a:t>2011</a:t>
              </a:r>
            </a:p>
          </p:txBody>
        </p:sp>
      </p:grpSp>
      <p:grpSp>
        <p:nvGrpSpPr>
          <p:cNvPr id="62" name="Group 4"/>
          <p:cNvGrpSpPr/>
          <p:nvPr/>
        </p:nvGrpSpPr>
        <p:grpSpPr>
          <a:xfrm>
            <a:off x="3672628" y="1638773"/>
            <a:ext cx="751916" cy="863270"/>
            <a:chOff x="3672628" y="1730214"/>
            <a:chExt cx="751916" cy="863270"/>
          </a:xfrm>
        </p:grpSpPr>
        <p:sp>
          <p:nvSpPr>
            <p:cNvPr id="63" name="AutoShape 75"/>
            <p:cNvSpPr/>
            <p:nvPr/>
          </p:nvSpPr>
          <p:spPr bwMode="auto">
            <a:xfrm>
              <a:off x="3672628" y="1730214"/>
              <a:ext cx="751916"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60000"/>
              </a:schemeClr>
            </a:solidFill>
            <a:ln>
              <a:noFill/>
            </a:ln>
            <a:effec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latin typeface="微软雅黑" panose="020B0503020204020204" pitchFamily="34" charset="-122"/>
                <a:ea typeface="微软雅黑" panose="020B0503020204020204" pitchFamily="34" charset="-122"/>
              </a:endParaRPr>
            </a:p>
          </p:txBody>
        </p:sp>
        <p:sp>
          <p:nvSpPr>
            <p:cNvPr id="64" name="TextBox 58"/>
            <p:cNvSpPr txBox="1"/>
            <p:nvPr/>
          </p:nvSpPr>
          <p:spPr>
            <a:xfrm>
              <a:off x="3675886" y="1929140"/>
              <a:ext cx="723275" cy="369332"/>
            </a:xfrm>
            <a:prstGeom prst="rect">
              <a:avLst/>
            </a:prstGeom>
            <a:noFill/>
          </p:spPr>
          <p:txBody>
            <a:bodyPr wrap="none" rtlCol="0">
              <a:spAutoFit/>
            </a:bodyPr>
            <a:lstStyle/>
            <a:p>
              <a:pPr algn="ctr"/>
              <a:r>
                <a:rPr lang="en-US" dirty="0">
                  <a:solidFill>
                    <a:schemeClr val="bg1"/>
                  </a:solidFill>
                  <a:latin typeface="微软雅黑" panose="020B0503020204020204" pitchFamily="34" charset="-122"/>
                  <a:ea typeface="微软雅黑" panose="020B0503020204020204" pitchFamily="34" charset="-122"/>
                </a:rPr>
                <a:t>2012</a:t>
              </a:r>
            </a:p>
          </p:txBody>
        </p:sp>
      </p:grpSp>
      <p:grpSp>
        <p:nvGrpSpPr>
          <p:cNvPr id="65" name="Group 15"/>
          <p:cNvGrpSpPr/>
          <p:nvPr/>
        </p:nvGrpSpPr>
        <p:grpSpPr>
          <a:xfrm>
            <a:off x="5720042" y="1643446"/>
            <a:ext cx="751916" cy="863270"/>
            <a:chOff x="5720042" y="1734887"/>
            <a:chExt cx="751916" cy="863270"/>
          </a:xfrm>
        </p:grpSpPr>
        <p:sp>
          <p:nvSpPr>
            <p:cNvPr id="66" name="AutoShape 78"/>
            <p:cNvSpPr/>
            <p:nvPr/>
          </p:nvSpPr>
          <p:spPr bwMode="auto">
            <a:xfrm>
              <a:off x="5720042" y="1734887"/>
              <a:ext cx="751916"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50000"/>
              </a:schemeClr>
            </a:solidFill>
            <a:ln>
              <a:noFill/>
            </a:ln>
            <a:effec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latin typeface="微软雅黑" panose="020B0503020204020204" pitchFamily="34" charset="-122"/>
                <a:ea typeface="微软雅黑" panose="020B0503020204020204" pitchFamily="34" charset="-122"/>
              </a:endParaRPr>
            </a:p>
          </p:txBody>
        </p:sp>
        <p:sp>
          <p:nvSpPr>
            <p:cNvPr id="67" name="TextBox 59"/>
            <p:cNvSpPr txBox="1"/>
            <p:nvPr/>
          </p:nvSpPr>
          <p:spPr>
            <a:xfrm>
              <a:off x="5742139" y="1929140"/>
              <a:ext cx="723275" cy="369332"/>
            </a:xfrm>
            <a:prstGeom prst="rect">
              <a:avLst/>
            </a:prstGeom>
            <a:noFill/>
          </p:spPr>
          <p:txBody>
            <a:bodyPr wrap="none" rtlCol="0">
              <a:spAutoFit/>
            </a:bodyPr>
            <a:lstStyle/>
            <a:p>
              <a:pPr algn="ctr"/>
              <a:r>
                <a:rPr lang="en-US" dirty="0">
                  <a:solidFill>
                    <a:schemeClr val="bg1"/>
                  </a:solidFill>
                  <a:latin typeface="微软雅黑" panose="020B0503020204020204" pitchFamily="34" charset="-122"/>
                  <a:ea typeface="微软雅黑" panose="020B0503020204020204" pitchFamily="34" charset="-122"/>
                </a:rPr>
                <a:t>2013</a:t>
              </a:r>
            </a:p>
          </p:txBody>
        </p:sp>
      </p:grpSp>
      <p:grpSp>
        <p:nvGrpSpPr>
          <p:cNvPr id="68" name="Group 16"/>
          <p:cNvGrpSpPr/>
          <p:nvPr/>
        </p:nvGrpSpPr>
        <p:grpSpPr>
          <a:xfrm>
            <a:off x="7789580" y="1675101"/>
            <a:ext cx="751916" cy="863270"/>
            <a:chOff x="7789580" y="1766542"/>
            <a:chExt cx="751916" cy="863270"/>
          </a:xfrm>
        </p:grpSpPr>
        <p:sp>
          <p:nvSpPr>
            <p:cNvPr id="69" name="AutoShape 81"/>
            <p:cNvSpPr/>
            <p:nvPr/>
          </p:nvSpPr>
          <p:spPr bwMode="auto">
            <a:xfrm>
              <a:off x="7789580" y="1766542"/>
              <a:ext cx="751916"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40000"/>
              </a:schemeClr>
            </a:solidFill>
            <a:ln>
              <a:noFill/>
            </a:ln>
            <a:effec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latin typeface="微软雅黑" panose="020B0503020204020204" pitchFamily="34" charset="-122"/>
                <a:ea typeface="微软雅黑" panose="020B0503020204020204" pitchFamily="34" charset="-122"/>
              </a:endParaRPr>
            </a:p>
          </p:txBody>
        </p:sp>
        <p:sp>
          <p:nvSpPr>
            <p:cNvPr id="70" name="TextBox 60"/>
            <p:cNvSpPr txBox="1"/>
            <p:nvPr/>
          </p:nvSpPr>
          <p:spPr>
            <a:xfrm>
              <a:off x="7810275" y="1929140"/>
              <a:ext cx="723275" cy="369332"/>
            </a:xfrm>
            <a:prstGeom prst="rect">
              <a:avLst/>
            </a:prstGeom>
            <a:noFill/>
          </p:spPr>
          <p:txBody>
            <a:bodyPr wrap="none" rtlCol="0">
              <a:spAutoFit/>
            </a:bodyPr>
            <a:lstStyle/>
            <a:p>
              <a:pPr algn="ctr"/>
              <a:r>
                <a:rPr lang="en-US" dirty="0">
                  <a:solidFill>
                    <a:schemeClr val="bg1"/>
                  </a:solidFill>
                  <a:latin typeface="微软雅黑" panose="020B0503020204020204" pitchFamily="34" charset="-122"/>
                  <a:ea typeface="微软雅黑" panose="020B0503020204020204" pitchFamily="34" charset="-122"/>
                </a:rPr>
                <a:t>2014</a:t>
              </a:r>
            </a:p>
          </p:txBody>
        </p:sp>
      </p:grpSp>
      <p:grpSp>
        <p:nvGrpSpPr>
          <p:cNvPr id="71" name="Group 17"/>
          <p:cNvGrpSpPr/>
          <p:nvPr/>
        </p:nvGrpSpPr>
        <p:grpSpPr>
          <a:xfrm>
            <a:off x="9871868" y="1670723"/>
            <a:ext cx="750026" cy="863270"/>
            <a:chOff x="9871868" y="1762164"/>
            <a:chExt cx="750026" cy="863270"/>
          </a:xfrm>
        </p:grpSpPr>
        <p:sp>
          <p:nvSpPr>
            <p:cNvPr id="72" name="AutoShape 84"/>
            <p:cNvSpPr/>
            <p:nvPr/>
          </p:nvSpPr>
          <p:spPr bwMode="auto">
            <a:xfrm>
              <a:off x="9871868" y="1762164"/>
              <a:ext cx="750026" cy="863270"/>
            </a:xfrm>
            <a:custGeom>
              <a:avLst/>
              <a:gdLst>
                <a:gd name="T0" fmla="*/ 304801 w 21600"/>
                <a:gd name="T1" fmla="*/ 350451 h 21600"/>
                <a:gd name="T2" fmla="*/ 304801 w 21600"/>
                <a:gd name="T3" fmla="*/ 350451 h 21600"/>
                <a:gd name="T4" fmla="*/ 304801 w 21600"/>
                <a:gd name="T5" fmla="*/ 350451 h 21600"/>
                <a:gd name="T6" fmla="*/ 304801 w 21600"/>
                <a:gd name="T7" fmla="*/ 35045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9446"/>
                  </a:moveTo>
                  <a:cubicBezTo>
                    <a:pt x="0" y="4245"/>
                    <a:pt x="4826" y="0"/>
                    <a:pt x="10860" y="0"/>
                  </a:cubicBezTo>
                  <a:cubicBezTo>
                    <a:pt x="16773" y="0"/>
                    <a:pt x="21600" y="4245"/>
                    <a:pt x="21600" y="9446"/>
                  </a:cubicBezTo>
                  <a:cubicBezTo>
                    <a:pt x="21600" y="13957"/>
                    <a:pt x="17678" y="17725"/>
                    <a:pt x="12489" y="18415"/>
                  </a:cubicBezTo>
                  <a:cubicBezTo>
                    <a:pt x="10618" y="21599"/>
                    <a:pt x="10618" y="21599"/>
                    <a:pt x="10618" y="21599"/>
                  </a:cubicBezTo>
                  <a:cubicBezTo>
                    <a:pt x="8929" y="18415"/>
                    <a:pt x="8929" y="18415"/>
                    <a:pt x="8929" y="18415"/>
                  </a:cubicBezTo>
                  <a:cubicBezTo>
                    <a:pt x="3801" y="17566"/>
                    <a:pt x="0" y="13798"/>
                    <a:pt x="0" y="9446"/>
                  </a:cubicBezTo>
                  <a:close/>
                </a:path>
              </a:pathLst>
            </a:custGeom>
            <a:solidFill>
              <a:schemeClr val="bg1">
                <a:alpha val="30000"/>
              </a:schemeClr>
            </a:solidFill>
            <a:ln>
              <a:noFill/>
            </a:ln>
            <a:effectLst/>
          </p:spPr>
          <p:txBody>
            <a:bodyPr lIns="0" tIns="0" rIns="0" bIns="0"/>
            <a:lstStyle>
              <a:defPPr>
                <a:defRPr lang="es-ES"/>
              </a:defPPr>
              <a:lvl1pPr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1pPr>
              <a:lvl2pPr marL="4572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2pPr>
              <a:lvl3pPr marL="9144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3pPr>
              <a:lvl4pPr marL="13716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4pPr>
              <a:lvl5pPr marL="1828800" algn="l" rtl="0" fontAlgn="base" hangingPunct="0">
                <a:spcBef>
                  <a:spcPct val="0"/>
                </a:spcBef>
                <a:spcAft>
                  <a:spcPct val="0"/>
                </a:spcAft>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S PGothic" panose="020B0600070205080204" pitchFamily="34" charset="-128"/>
                  <a:cs typeface="+mn-cs"/>
                  <a:sym typeface="Calibri" panose="020F0502020204030204" pitchFamily="34" charset="0"/>
                </a:defRPr>
              </a:lvl9pPr>
            </a:lstStyle>
            <a:p>
              <a:endParaRPr lang="en-US">
                <a:latin typeface="微软雅黑" panose="020B0503020204020204" pitchFamily="34" charset="-122"/>
                <a:ea typeface="微软雅黑" panose="020B0503020204020204" pitchFamily="34" charset="-122"/>
              </a:endParaRPr>
            </a:p>
          </p:txBody>
        </p:sp>
        <p:sp>
          <p:nvSpPr>
            <p:cNvPr id="73" name="TextBox 61"/>
            <p:cNvSpPr txBox="1"/>
            <p:nvPr/>
          </p:nvSpPr>
          <p:spPr>
            <a:xfrm>
              <a:off x="9897183" y="1929140"/>
              <a:ext cx="723275" cy="369332"/>
            </a:xfrm>
            <a:prstGeom prst="rect">
              <a:avLst/>
            </a:prstGeom>
            <a:noFill/>
          </p:spPr>
          <p:txBody>
            <a:bodyPr wrap="none" rtlCol="0">
              <a:spAutoFit/>
            </a:bodyPr>
            <a:lstStyle/>
            <a:p>
              <a:pPr algn="ctr"/>
              <a:r>
                <a:rPr lang="en-US" dirty="0">
                  <a:solidFill>
                    <a:schemeClr val="bg1"/>
                  </a:solidFill>
                  <a:latin typeface="微软雅黑" panose="020B0503020204020204" pitchFamily="34" charset="-122"/>
                  <a:ea typeface="微软雅黑" panose="020B0503020204020204" pitchFamily="34" charset="-122"/>
                </a:rPr>
                <a:t>2015</a:t>
              </a:r>
            </a:p>
          </p:txBody>
        </p:sp>
      </p:grpSp>
      <p:sp>
        <p:nvSpPr>
          <p:cNvPr id="74" name="文本框 21"/>
          <p:cNvSpPr>
            <a:spLocks noChangeArrowheads="1"/>
          </p:cNvSpPr>
          <p:nvPr/>
        </p:nvSpPr>
        <p:spPr bwMode="auto">
          <a:xfrm>
            <a:off x="1000830" y="4503977"/>
            <a:ext cx="193044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YOUR  TITLE</a:t>
            </a:r>
            <a:endParaRPr lang="en-US" altLang="zh-CN" sz="12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a:p>
            <a:pPr algn="ctr" eaLnBrk="1" hangingPunct="1"/>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Click here to add  you to the</a:t>
            </a:r>
            <a:r>
              <a:rPr lang="zh-CN" altLang="en-US"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文本框 21"/>
          <p:cNvSpPr>
            <a:spLocks noChangeArrowheads="1"/>
          </p:cNvSpPr>
          <p:nvPr/>
        </p:nvSpPr>
        <p:spPr bwMode="auto">
          <a:xfrm>
            <a:off x="3068824" y="4503977"/>
            <a:ext cx="193044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YOUR  TITLE</a:t>
            </a:r>
            <a:endParaRPr lang="en-US" altLang="zh-CN" sz="12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a:p>
            <a:pPr algn="ctr" eaLnBrk="1" hangingPunct="1"/>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Click here to add  you to the</a:t>
            </a:r>
            <a:r>
              <a:rPr lang="zh-CN" altLang="en-US"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文本框 21"/>
          <p:cNvSpPr>
            <a:spLocks noChangeArrowheads="1"/>
          </p:cNvSpPr>
          <p:nvPr/>
        </p:nvSpPr>
        <p:spPr bwMode="auto">
          <a:xfrm>
            <a:off x="5138551" y="4503977"/>
            <a:ext cx="193044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YOUR  TITLE</a:t>
            </a:r>
            <a:endParaRPr lang="en-US" altLang="zh-CN" sz="12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a:p>
            <a:pPr algn="ctr" eaLnBrk="1" hangingPunct="1"/>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Click here to add  you to the</a:t>
            </a:r>
            <a:r>
              <a:rPr lang="zh-CN" altLang="en-US"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文本框 21"/>
          <p:cNvSpPr>
            <a:spLocks noChangeArrowheads="1"/>
          </p:cNvSpPr>
          <p:nvPr/>
        </p:nvSpPr>
        <p:spPr bwMode="auto">
          <a:xfrm>
            <a:off x="7208278" y="4503977"/>
            <a:ext cx="193044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YOUR  TITLE</a:t>
            </a:r>
            <a:endParaRPr lang="en-US" altLang="zh-CN" sz="12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a:p>
            <a:pPr algn="ctr" eaLnBrk="1" hangingPunct="1"/>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Click here to add  you to the</a:t>
            </a:r>
            <a:r>
              <a:rPr lang="zh-CN" altLang="en-US"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文本框 21"/>
          <p:cNvSpPr>
            <a:spLocks noChangeArrowheads="1"/>
          </p:cNvSpPr>
          <p:nvPr/>
        </p:nvSpPr>
        <p:spPr bwMode="auto">
          <a:xfrm>
            <a:off x="9269514" y="4503976"/>
            <a:ext cx="193044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YOUR  TITLE</a:t>
            </a:r>
            <a:endParaRPr lang="en-US" altLang="zh-CN" sz="12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a:p>
            <a:pPr algn="ctr" eaLnBrk="1" hangingPunct="1"/>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Click here to add  you to the</a:t>
            </a:r>
            <a:r>
              <a:rPr lang="zh-CN" altLang="en-US"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9" name="组合 78"/>
          <p:cNvGrpSpPr/>
          <p:nvPr/>
        </p:nvGrpSpPr>
        <p:grpSpPr>
          <a:xfrm>
            <a:off x="0" y="830451"/>
            <a:ext cx="5479806" cy="564354"/>
            <a:chOff x="0" y="273860"/>
            <a:chExt cx="5479806" cy="564354"/>
          </a:xfrm>
        </p:grpSpPr>
        <p:sp>
          <p:nvSpPr>
            <p:cNvPr id="80"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42" presetClass="entr" presetSubtype="0" fill="hold" nodeType="with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1500"/>
                                        <p:tgtEl>
                                          <p:spTgt spid="59"/>
                                        </p:tgtEl>
                                      </p:cBhvr>
                                    </p:animEffect>
                                    <p:anim calcmode="lin" valueType="num">
                                      <p:cBhvr>
                                        <p:cTn id="32" dur="1500" fill="hold"/>
                                        <p:tgtEl>
                                          <p:spTgt spid="59"/>
                                        </p:tgtEl>
                                        <p:attrNameLst>
                                          <p:attrName>ppt_x</p:attrName>
                                        </p:attrNameLst>
                                      </p:cBhvr>
                                      <p:tavLst>
                                        <p:tav tm="0">
                                          <p:val>
                                            <p:strVal val="#ppt_x"/>
                                          </p:val>
                                        </p:tav>
                                        <p:tav tm="100000">
                                          <p:val>
                                            <p:strVal val="#ppt_x"/>
                                          </p:val>
                                        </p:tav>
                                      </p:tavLst>
                                    </p:anim>
                                    <p:anim calcmode="lin" valueType="num">
                                      <p:cBhvr>
                                        <p:cTn id="33" dur="1500" fill="hold"/>
                                        <p:tgtEl>
                                          <p:spTgt spid="59"/>
                                        </p:tgtEl>
                                        <p:attrNameLst>
                                          <p:attrName>ppt_y</p:attrName>
                                        </p:attrNameLst>
                                      </p:cBhvr>
                                      <p:tavLst>
                                        <p:tav tm="0">
                                          <p:val>
                                            <p:strVal val="#ppt_y+.1"/>
                                          </p:val>
                                        </p:tav>
                                        <p:tav tm="100000">
                                          <p:val>
                                            <p:strVal val="#ppt_y"/>
                                          </p:val>
                                        </p:tav>
                                      </p:tavLst>
                                    </p:anim>
                                  </p:childTnLst>
                                </p:cTn>
                              </p:par>
                              <p:par>
                                <p:cTn id="34" presetID="22" presetClass="entr" presetSubtype="1" fill="hold" nodeType="withEffect">
                                  <p:stCondLst>
                                    <p:cond delay="250"/>
                                  </p:stCondLst>
                                  <p:childTnLst>
                                    <p:set>
                                      <p:cBhvr>
                                        <p:cTn id="35" dur="1" fill="hold">
                                          <p:stCondLst>
                                            <p:cond delay="0"/>
                                          </p:stCondLst>
                                        </p:cTn>
                                        <p:tgtEl>
                                          <p:spTgt spid="19"/>
                                        </p:tgtEl>
                                        <p:attrNameLst>
                                          <p:attrName>style.visibility</p:attrName>
                                        </p:attrNameLst>
                                      </p:cBhvr>
                                      <p:to>
                                        <p:strVal val="visible"/>
                                      </p:to>
                                    </p:set>
                                    <p:animEffect transition="in" filter="wipe(up)">
                                      <p:cBhvr>
                                        <p:cTn id="36" dur="1000"/>
                                        <p:tgtEl>
                                          <p:spTgt spid="19"/>
                                        </p:tgtEl>
                                      </p:cBhvr>
                                    </p:animEffect>
                                  </p:childTnLst>
                                </p:cTn>
                              </p:par>
                              <p:par>
                                <p:cTn id="37" presetID="42" presetClass="path" presetSubtype="0" accel="50000" decel="50000" fill="hold" nodeType="withEffect">
                                  <p:stCondLst>
                                    <p:cond delay="250"/>
                                  </p:stCondLst>
                                  <p:childTnLst>
                                    <p:animMotion origin="layout" path="M 2.08333E-6 -4.07407E-6 L -0.00052 0.1294 " pathEditMode="relative" rAng="0" ptsTypes="AA">
                                      <p:cBhvr>
                                        <p:cTn id="38" dur="2000" fill="hold"/>
                                        <p:tgtEl>
                                          <p:spTgt spid="38"/>
                                        </p:tgtEl>
                                        <p:attrNameLst>
                                          <p:attrName>ppt_x</p:attrName>
                                          <p:attrName>ppt_y</p:attrName>
                                        </p:attrNameLst>
                                      </p:cBhvr>
                                      <p:rCtr x="-26" y="6458"/>
                                    </p:animMotion>
                                  </p:childTnLst>
                                </p:cTn>
                              </p:par>
                              <p:par>
                                <p:cTn id="39" presetID="10" presetClass="entr" presetSubtype="0" fill="hold" nodeType="withEffect">
                                  <p:stCondLst>
                                    <p:cond delay="25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par>
                                <p:cTn id="42" presetID="42" presetClass="entr" presetSubtype="0" fill="hold" nodeType="withEffect">
                                  <p:stCondLst>
                                    <p:cond delay="250"/>
                                  </p:stCondLst>
                                  <p:childTnLst>
                                    <p:set>
                                      <p:cBhvr>
                                        <p:cTn id="43" dur="1" fill="hold">
                                          <p:stCondLst>
                                            <p:cond delay="0"/>
                                          </p:stCondLst>
                                        </p:cTn>
                                        <p:tgtEl>
                                          <p:spTgt spid="62"/>
                                        </p:tgtEl>
                                        <p:attrNameLst>
                                          <p:attrName>style.visibility</p:attrName>
                                        </p:attrNameLst>
                                      </p:cBhvr>
                                      <p:to>
                                        <p:strVal val="visible"/>
                                      </p:to>
                                    </p:set>
                                    <p:animEffect transition="in" filter="fade">
                                      <p:cBhvr>
                                        <p:cTn id="44" dur="1500"/>
                                        <p:tgtEl>
                                          <p:spTgt spid="62"/>
                                        </p:tgtEl>
                                      </p:cBhvr>
                                    </p:animEffect>
                                    <p:anim calcmode="lin" valueType="num">
                                      <p:cBhvr>
                                        <p:cTn id="45" dur="1500" fill="hold"/>
                                        <p:tgtEl>
                                          <p:spTgt spid="62"/>
                                        </p:tgtEl>
                                        <p:attrNameLst>
                                          <p:attrName>ppt_x</p:attrName>
                                        </p:attrNameLst>
                                      </p:cBhvr>
                                      <p:tavLst>
                                        <p:tav tm="0">
                                          <p:val>
                                            <p:strVal val="#ppt_x"/>
                                          </p:val>
                                        </p:tav>
                                        <p:tav tm="100000">
                                          <p:val>
                                            <p:strVal val="#ppt_x"/>
                                          </p:val>
                                        </p:tav>
                                      </p:tavLst>
                                    </p:anim>
                                    <p:anim calcmode="lin" valueType="num">
                                      <p:cBhvr>
                                        <p:cTn id="46" dur="1500" fill="hold"/>
                                        <p:tgtEl>
                                          <p:spTgt spid="62"/>
                                        </p:tgtEl>
                                        <p:attrNameLst>
                                          <p:attrName>ppt_y</p:attrName>
                                        </p:attrNameLst>
                                      </p:cBhvr>
                                      <p:tavLst>
                                        <p:tav tm="0">
                                          <p:val>
                                            <p:strVal val="#ppt_y+.1"/>
                                          </p:val>
                                        </p:tav>
                                        <p:tav tm="100000">
                                          <p:val>
                                            <p:strVal val="#ppt_y"/>
                                          </p:val>
                                        </p:tav>
                                      </p:tavLst>
                                    </p:anim>
                                  </p:childTnLst>
                                </p:cTn>
                              </p:par>
                              <p:par>
                                <p:cTn id="47" presetID="22" presetClass="entr" presetSubtype="1" fill="hold" nodeType="withEffect">
                                  <p:stCondLst>
                                    <p:cond delay="250"/>
                                  </p:stCondLst>
                                  <p:childTnLst>
                                    <p:set>
                                      <p:cBhvr>
                                        <p:cTn id="48" dur="1" fill="hold">
                                          <p:stCondLst>
                                            <p:cond delay="0"/>
                                          </p:stCondLst>
                                        </p:cTn>
                                        <p:tgtEl>
                                          <p:spTgt spid="20"/>
                                        </p:tgtEl>
                                        <p:attrNameLst>
                                          <p:attrName>style.visibility</p:attrName>
                                        </p:attrNameLst>
                                      </p:cBhvr>
                                      <p:to>
                                        <p:strVal val="visible"/>
                                      </p:to>
                                    </p:set>
                                    <p:animEffect transition="in" filter="wipe(up)">
                                      <p:cBhvr>
                                        <p:cTn id="49" dur="1000"/>
                                        <p:tgtEl>
                                          <p:spTgt spid="20"/>
                                        </p:tgtEl>
                                      </p:cBhvr>
                                    </p:animEffect>
                                  </p:childTnLst>
                                </p:cTn>
                              </p:par>
                              <p:par>
                                <p:cTn id="50" presetID="42" presetClass="path" presetSubtype="0" accel="50000" decel="50000" fill="hold" nodeType="withEffect">
                                  <p:stCondLst>
                                    <p:cond delay="250"/>
                                  </p:stCondLst>
                                  <p:childTnLst>
                                    <p:animMotion origin="layout" path="M 4.16667E-7 3.33333E-6 L 0.0013 0.12986 " pathEditMode="relative" rAng="0" ptsTypes="AA">
                                      <p:cBhvr>
                                        <p:cTn id="51" dur="2000" fill="hold"/>
                                        <p:tgtEl>
                                          <p:spTgt spid="43"/>
                                        </p:tgtEl>
                                        <p:attrNameLst>
                                          <p:attrName>ppt_x</p:attrName>
                                          <p:attrName>ppt_y</p:attrName>
                                        </p:attrNameLst>
                                      </p:cBhvr>
                                      <p:rCtr x="65" y="6481"/>
                                    </p:animMotion>
                                  </p:childTnLst>
                                </p:cTn>
                              </p:par>
                              <p:par>
                                <p:cTn id="52" presetID="10" presetClass="entr" presetSubtype="0" fill="hold" nodeType="withEffect">
                                  <p:stCondLst>
                                    <p:cond delay="50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500"/>
                                        <p:tgtEl>
                                          <p:spTgt spid="35"/>
                                        </p:tgtEl>
                                      </p:cBhvr>
                                    </p:animEffect>
                                  </p:childTnLst>
                                </p:cTn>
                              </p:par>
                              <p:par>
                                <p:cTn id="55" presetID="22" presetClass="entr" presetSubtype="1" fill="hold" nodeType="withEffect">
                                  <p:stCondLst>
                                    <p:cond delay="500"/>
                                  </p:stCondLst>
                                  <p:childTnLst>
                                    <p:set>
                                      <p:cBhvr>
                                        <p:cTn id="56" dur="1" fill="hold">
                                          <p:stCondLst>
                                            <p:cond delay="0"/>
                                          </p:stCondLst>
                                        </p:cTn>
                                        <p:tgtEl>
                                          <p:spTgt spid="21"/>
                                        </p:tgtEl>
                                        <p:attrNameLst>
                                          <p:attrName>style.visibility</p:attrName>
                                        </p:attrNameLst>
                                      </p:cBhvr>
                                      <p:to>
                                        <p:strVal val="visible"/>
                                      </p:to>
                                    </p:set>
                                    <p:animEffect transition="in" filter="wipe(up)">
                                      <p:cBhvr>
                                        <p:cTn id="57" dur="1000"/>
                                        <p:tgtEl>
                                          <p:spTgt spid="21"/>
                                        </p:tgtEl>
                                      </p:cBhvr>
                                    </p:animEffect>
                                  </p:childTnLst>
                                </p:cTn>
                              </p:par>
                              <p:par>
                                <p:cTn id="58" presetID="42" presetClass="path" presetSubtype="0" accel="50000" decel="50000" fill="hold" nodeType="withEffect">
                                  <p:stCondLst>
                                    <p:cond delay="500"/>
                                  </p:stCondLst>
                                  <p:childTnLst>
                                    <p:animMotion origin="layout" path="M 0 1.11111E-6 L 0.00117 0.13333 " pathEditMode="relative" rAng="0" ptsTypes="AA">
                                      <p:cBhvr>
                                        <p:cTn id="59" dur="2000" fill="hold"/>
                                        <p:tgtEl>
                                          <p:spTgt spid="35"/>
                                        </p:tgtEl>
                                        <p:attrNameLst>
                                          <p:attrName>ppt_x</p:attrName>
                                          <p:attrName>ppt_y</p:attrName>
                                        </p:attrNameLst>
                                      </p:cBhvr>
                                      <p:rCtr x="52" y="6667"/>
                                    </p:animMotion>
                                  </p:childTnLst>
                                </p:cTn>
                              </p:par>
                              <p:par>
                                <p:cTn id="60" presetID="10" presetClass="entr" presetSubtype="0" fill="hold" nodeType="withEffect">
                                  <p:stCondLst>
                                    <p:cond delay="75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500"/>
                                        <p:tgtEl>
                                          <p:spTgt spid="29"/>
                                        </p:tgtEl>
                                      </p:cBhvr>
                                    </p:animEffect>
                                  </p:childTnLst>
                                </p:cTn>
                              </p:par>
                              <p:par>
                                <p:cTn id="63" presetID="42" presetClass="entr" presetSubtype="0" fill="hold" nodeType="withEffect">
                                  <p:stCondLst>
                                    <p:cond delay="750"/>
                                  </p:stCondLst>
                                  <p:childTnLst>
                                    <p:set>
                                      <p:cBhvr>
                                        <p:cTn id="64" dur="1" fill="hold">
                                          <p:stCondLst>
                                            <p:cond delay="0"/>
                                          </p:stCondLst>
                                        </p:cTn>
                                        <p:tgtEl>
                                          <p:spTgt spid="68"/>
                                        </p:tgtEl>
                                        <p:attrNameLst>
                                          <p:attrName>style.visibility</p:attrName>
                                        </p:attrNameLst>
                                      </p:cBhvr>
                                      <p:to>
                                        <p:strVal val="visible"/>
                                      </p:to>
                                    </p:set>
                                    <p:animEffect transition="in" filter="fade">
                                      <p:cBhvr>
                                        <p:cTn id="65" dur="1500"/>
                                        <p:tgtEl>
                                          <p:spTgt spid="68"/>
                                        </p:tgtEl>
                                      </p:cBhvr>
                                    </p:animEffect>
                                    <p:anim calcmode="lin" valueType="num">
                                      <p:cBhvr>
                                        <p:cTn id="66" dur="1500" fill="hold"/>
                                        <p:tgtEl>
                                          <p:spTgt spid="68"/>
                                        </p:tgtEl>
                                        <p:attrNameLst>
                                          <p:attrName>ppt_x</p:attrName>
                                        </p:attrNameLst>
                                      </p:cBhvr>
                                      <p:tavLst>
                                        <p:tav tm="0">
                                          <p:val>
                                            <p:strVal val="#ppt_x"/>
                                          </p:val>
                                        </p:tav>
                                        <p:tav tm="100000">
                                          <p:val>
                                            <p:strVal val="#ppt_x"/>
                                          </p:val>
                                        </p:tav>
                                      </p:tavLst>
                                    </p:anim>
                                    <p:anim calcmode="lin" valueType="num">
                                      <p:cBhvr>
                                        <p:cTn id="67" dur="1500" fill="hold"/>
                                        <p:tgtEl>
                                          <p:spTgt spid="68"/>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75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1500"/>
                                        <p:tgtEl>
                                          <p:spTgt spid="65"/>
                                        </p:tgtEl>
                                      </p:cBhvr>
                                    </p:animEffect>
                                    <p:anim calcmode="lin" valueType="num">
                                      <p:cBhvr>
                                        <p:cTn id="71" dur="1500" fill="hold"/>
                                        <p:tgtEl>
                                          <p:spTgt spid="65"/>
                                        </p:tgtEl>
                                        <p:attrNameLst>
                                          <p:attrName>ppt_x</p:attrName>
                                        </p:attrNameLst>
                                      </p:cBhvr>
                                      <p:tavLst>
                                        <p:tav tm="0">
                                          <p:val>
                                            <p:strVal val="#ppt_x"/>
                                          </p:val>
                                        </p:tav>
                                        <p:tav tm="100000">
                                          <p:val>
                                            <p:strVal val="#ppt_x"/>
                                          </p:val>
                                        </p:tav>
                                      </p:tavLst>
                                    </p:anim>
                                    <p:anim calcmode="lin" valueType="num">
                                      <p:cBhvr>
                                        <p:cTn id="72" dur="1500" fill="hold"/>
                                        <p:tgtEl>
                                          <p:spTgt spid="65"/>
                                        </p:tgtEl>
                                        <p:attrNameLst>
                                          <p:attrName>ppt_y</p:attrName>
                                        </p:attrNameLst>
                                      </p:cBhvr>
                                      <p:tavLst>
                                        <p:tav tm="0">
                                          <p:val>
                                            <p:strVal val="#ppt_y+.1"/>
                                          </p:val>
                                        </p:tav>
                                        <p:tav tm="100000">
                                          <p:val>
                                            <p:strVal val="#ppt_y"/>
                                          </p:val>
                                        </p:tav>
                                      </p:tavLst>
                                    </p:anim>
                                  </p:childTnLst>
                                </p:cTn>
                              </p:par>
                              <p:par>
                                <p:cTn id="73" presetID="22" presetClass="entr" presetSubtype="1" fill="hold" nodeType="withEffect">
                                  <p:stCondLst>
                                    <p:cond delay="750"/>
                                  </p:stCondLst>
                                  <p:childTnLst>
                                    <p:set>
                                      <p:cBhvr>
                                        <p:cTn id="74" dur="1" fill="hold">
                                          <p:stCondLst>
                                            <p:cond delay="0"/>
                                          </p:stCondLst>
                                        </p:cTn>
                                        <p:tgtEl>
                                          <p:spTgt spid="22"/>
                                        </p:tgtEl>
                                        <p:attrNameLst>
                                          <p:attrName>style.visibility</p:attrName>
                                        </p:attrNameLst>
                                      </p:cBhvr>
                                      <p:to>
                                        <p:strVal val="visible"/>
                                      </p:to>
                                    </p:set>
                                    <p:animEffect transition="in" filter="wipe(up)">
                                      <p:cBhvr>
                                        <p:cTn id="75" dur="1000"/>
                                        <p:tgtEl>
                                          <p:spTgt spid="22"/>
                                        </p:tgtEl>
                                      </p:cBhvr>
                                    </p:animEffect>
                                  </p:childTnLst>
                                </p:cTn>
                              </p:par>
                              <p:par>
                                <p:cTn id="76" presetID="42" presetClass="path" presetSubtype="0" accel="50000" decel="50000" fill="hold" nodeType="withEffect">
                                  <p:stCondLst>
                                    <p:cond delay="750"/>
                                  </p:stCondLst>
                                  <p:childTnLst>
                                    <p:animMotion origin="layout" path="M -1.66667E-6 -1.85185E-6 L -1.66667E-6 0.13588 " pathEditMode="relative" rAng="0" ptsTypes="AA">
                                      <p:cBhvr>
                                        <p:cTn id="77" dur="2000" fill="hold"/>
                                        <p:tgtEl>
                                          <p:spTgt spid="29"/>
                                        </p:tgtEl>
                                        <p:attrNameLst>
                                          <p:attrName>ppt_x</p:attrName>
                                          <p:attrName>ppt_y</p:attrName>
                                        </p:attrNameLst>
                                      </p:cBhvr>
                                      <p:rCtr x="0" y="6782"/>
                                    </p:animMotion>
                                  </p:childTnLst>
                                </p:cTn>
                              </p:par>
                              <p:par>
                                <p:cTn id="78" presetID="10" presetClass="entr" presetSubtype="0" fill="hold" nodeType="withEffect">
                                  <p:stCondLst>
                                    <p:cond delay="100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500"/>
                                        <p:tgtEl>
                                          <p:spTgt spid="24"/>
                                        </p:tgtEl>
                                      </p:cBhvr>
                                    </p:animEffect>
                                  </p:childTnLst>
                                </p:cTn>
                              </p:par>
                              <p:par>
                                <p:cTn id="81" presetID="22" presetClass="entr" presetSubtype="1" fill="hold" nodeType="withEffect">
                                  <p:stCondLst>
                                    <p:cond delay="1000"/>
                                  </p:stCondLst>
                                  <p:childTnLst>
                                    <p:set>
                                      <p:cBhvr>
                                        <p:cTn id="82" dur="1" fill="hold">
                                          <p:stCondLst>
                                            <p:cond delay="0"/>
                                          </p:stCondLst>
                                        </p:cTn>
                                        <p:tgtEl>
                                          <p:spTgt spid="23"/>
                                        </p:tgtEl>
                                        <p:attrNameLst>
                                          <p:attrName>style.visibility</p:attrName>
                                        </p:attrNameLst>
                                      </p:cBhvr>
                                      <p:to>
                                        <p:strVal val="visible"/>
                                      </p:to>
                                    </p:set>
                                    <p:animEffect transition="in" filter="wipe(up)">
                                      <p:cBhvr>
                                        <p:cTn id="83" dur="1000"/>
                                        <p:tgtEl>
                                          <p:spTgt spid="23"/>
                                        </p:tgtEl>
                                      </p:cBhvr>
                                    </p:animEffect>
                                  </p:childTnLst>
                                </p:cTn>
                              </p:par>
                              <p:par>
                                <p:cTn id="84" presetID="42" presetClass="path" presetSubtype="0" accel="50000" decel="50000" fill="hold" nodeType="withEffect">
                                  <p:stCondLst>
                                    <p:cond delay="1000"/>
                                  </p:stCondLst>
                                  <p:childTnLst>
                                    <p:animMotion origin="layout" path="M -3.125E-6 -4.07407E-6 L -0.00065 0.13334 " pathEditMode="relative" rAng="0" ptsTypes="AA">
                                      <p:cBhvr>
                                        <p:cTn id="85" dur="2000" fill="hold"/>
                                        <p:tgtEl>
                                          <p:spTgt spid="24"/>
                                        </p:tgtEl>
                                        <p:attrNameLst>
                                          <p:attrName>ppt_x</p:attrName>
                                          <p:attrName>ppt_y</p:attrName>
                                        </p:attrNameLst>
                                      </p:cBhvr>
                                      <p:rCtr x="-39" y="6667"/>
                                    </p:animMotion>
                                  </p:childTnLst>
                                </p:cTn>
                              </p:par>
                              <p:par>
                                <p:cTn id="86" presetID="42" presetClass="entr" presetSubtype="0" fill="hold" nodeType="withEffect">
                                  <p:stCondLst>
                                    <p:cond delay="1000"/>
                                  </p:stCondLst>
                                  <p:childTnLst>
                                    <p:set>
                                      <p:cBhvr>
                                        <p:cTn id="87" dur="1" fill="hold">
                                          <p:stCondLst>
                                            <p:cond delay="0"/>
                                          </p:stCondLst>
                                        </p:cTn>
                                        <p:tgtEl>
                                          <p:spTgt spid="71"/>
                                        </p:tgtEl>
                                        <p:attrNameLst>
                                          <p:attrName>style.visibility</p:attrName>
                                        </p:attrNameLst>
                                      </p:cBhvr>
                                      <p:to>
                                        <p:strVal val="visible"/>
                                      </p:to>
                                    </p:set>
                                    <p:animEffect transition="in" filter="fade">
                                      <p:cBhvr>
                                        <p:cTn id="88" dur="1500"/>
                                        <p:tgtEl>
                                          <p:spTgt spid="71"/>
                                        </p:tgtEl>
                                      </p:cBhvr>
                                    </p:animEffect>
                                    <p:anim calcmode="lin" valueType="num">
                                      <p:cBhvr>
                                        <p:cTn id="89" dur="1500" fill="hold"/>
                                        <p:tgtEl>
                                          <p:spTgt spid="71"/>
                                        </p:tgtEl>
                                        <p:attrNameLst>
                                          <p:attrName>ppt_x</p:attrName>
                                        </p:attrNameLst>
                                      </p:cBhvr>
                                      <p:tavLst>
                                        <p:tav tm="0">
                                          <p:val>
                                            <p:strVal val="#ppt_x"/>
                                          </p:val>
                                        </p:tav>
                                        <p:tav tm="100000">
                                          <p:val>
                                            <p:strVal val="#ppt_x"/>
                                          </p:val>
                                        </p:tav>
                                      </p:tavLst>
                                    </p:anim>
                                    <p:anim calcmode="lin" valueType="num">
                                      <p:cBhvr>
                                        <p:cTn id="90" dur="15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32" name="组合 58"/>
          <p:cNvGrpSpPr/>
          <p:nvPr/>
        </p:nvGrpSpPr>
        <p:grpSpPr bwMode="auto">
          <a:xfrm>
            <a:off x="533400" y="2275170"/>
            <a:ext cx="5060736" cy="4305018"/>
            <a:chOff x="799783" y="2038286"/>
            <a:chExt cx="5500688" cy="4679950"/>
          </a:xfrm>
        </p:grpSpPr>
        <p:sp>
          <p:nvSpPr>
            <p:cNvPr id="33" name="Freeform 5"/>
            <p:cNvSpPr/>
            <p:nvPr/>
          </p:nvSpPr>
          <p:spPr bwMode="auto">
            <a:xfrm>
              <a:off x="5254308" y="4918011"/>
              <a:ext cx="415925" cy="496888"/>
            </a:xfrm>
            <a:custGeom>
              <a:avLst/>
              <a:gdLst>
                <a:gd name="T0" fmla="*/ 300038 w 524"/>
                <a:gd name="T1" fmla="*/ 473037 h 625"/>
                <a:gd name="T2" fmla="*/ 238125 w 524"/>
                <a:gd name="T3" fmla="*/ 496888 h 625"/>
                <a:gd name="T4" fmla="*/ 200025 w 524"/>
                <a:gd name="T5" fmla="*/ 458727 h 625"/>
                <a:gd name="T6" fmla="*/ 177006 w 524"/>
                <a:gd name="T7" fmla="*/ 491323 h 625"/>
                <a:gd name="T8" fmla="*/ 135731 w 524"/>
                <a:gd name="T9" fmla="*/ 491323 h 625"/>
                <a:gd name="T10" fmla="*/ 119063 w 524"/>
                <a:gd name="T11" fmla="*/ 454752 h 625"/>
                <a:gd name="T12" fmla="*/ 99219 w 524"/>
                <a:gd name="T13" fmla="*/ 402281 h 625"/>
                <a:gd name="T14" fmla="*/ 64294 w 524"/>
                <a:gd name="T15" fmla="*/ 399100 h 625"/>
                <a:gd name="T16" fmla="*/ 24606 w 524"/>
                <a:gd name="T17" fmla="*/ 322778 h 625"/>
                <a:gd name="T18" fmla="*/ 0 w 524"/>
                <a:gd name="T19" fmla="*/ 284617 h 625"/>
                <a:gd name="T20" fmla="*/ 16669 w 524"/>
                <a:gd name="T21" fmla="*/ 266332 h 625"/>
                <a:gd name="T22" fmla="*/ 24606 w 524"/>
                <a:gd name="T23" fmla="*/ 260767 h 625"/>
                <a:gd name="T24" fmla="*/ 65881 w 524"/>
                <a:gd name="T25" fmla="*/ 197960 h 625"/>
                <a:gd name="T26" fmla="*/ 64294 w 524"/>
                <a:gd name="T27" fmla="*/ 149464 h 625"/>
                <a:gd name="T28" fmla="*/ 76200 w 524"/>
                <a:gd name="T29" fmla="*/ 129588 h 625"/>
                <a:gd name="T30" fmla="*/ 109538 w 524"/>
                <a:gd name="T31" fmla="*/ 123228 h 625"/>
                <a:gd name="T32" fmla="*/ 119063 w 524"/>
                <a:gd name="T33" fmla="*/ 109713 h 625"/>
                <a:gd name="T34" fmla="*/ 107156 w 524"/>
                <a:gd name="T35" fmla="*/ 85067 h 625"/>
                <a:gd name="T36" fmla="*/ 125413 w 524"/>
                <a:gd name="T37" fmla="*/ 62012 h 625"/>
                <a:gd name="T38" fmla="*/ 125413 w 524"/>
                <a:gd name="T39" fmla="*/ 16695 h 625"/>
                <a:gd name="T40" fmla="*/ 146050 w 524"/>
                <a:gd name="T41" fmla="*/ 3975 h 625"/>
                <a:gd name="T42" fmla="*/ 185738 w 524"/>
                <a:gd name="T43" fmla="*/ 27031 h 625"/>
                <a:gd name="T44" fmla="*/ 234950 w 524"/>
                <a:gd name="T45" fmla="*/ 36571 h 625"/>
                <a:gd name="T46" fmla="*/ 268288 w 524"/>
                <a:gd name="T47" fmla="*/ 0 h 625"/>
                <a:gd name="T48" fmla="*/ 306388 w 524"/>
                <a:gd name="T49" fmla="*/ 30211 h 625"/>
                <a:gd name="T50" fmla="*/ 289719 w 524"/>
                <a:gd name="T51" fmla="*/ 45316 h 625"/>
                <a:gd name="T52" fmla="*/ 268288 w 524"/>
                <a:gd name="T53" fmla="*/ 75527 h 625"/>
                <a:gd name="T54" fmla="*/ 238125 w 524"/>
                <a:gd name="T55" fmla="*/ 85067 h 625"/>
                <a:gd name="T56" fmla="*/ 225425 w 524"/>
                <a:gd name="T57" fmla="*/ 94607 h 625"/>
                <a:gd name="T58" fmla="*/ 256381 w 524"/>
                <a:gd name="T59" fmla="*/ 112893 h 625"/>
                <a:gd name="T60" fmla="*/ 311150 w 524"/>
                <a:gd name="T61" fmla="*/ 85067 h 625"/>
                <a:gd name="T62" fmla="*/ 404019 w 524"/>
                <a:gd name="T63" fmla="*/ 126408 h 625"/>
                <a:gd name="T64" fmla="*/ 415925 w 524"/>
                <a:gd name="T65" fmla="*/ 205910 h 625"/>
                <a:gd name="T66" fmla="*/ 376238 w 524"/>
                <a:gd name="T67" fmla="*/ 205910 h 625"/>
                <a:gd name="T68" fmla="*/ 372269 w 524"/>
                <a:gd name="T69" fmla="*/ 231351 h 625"/>
                <a:gd name="T70" fmla="*/ 393700 w 524"/>
                <a:gd name="T71" fmla="*/ 263947 h 625"/>
                <a:gd name="T72" fmla="*/ 376238 w 524"/>
                <a:gd name="T73" fmla="*/ 284617 h 625"/>
                <a:gd name="T74" fmla="*/ 396081 w 524"/>
                <a:gd name="T75" fmla="*/ 315623 h 625"/>
                <a:gd name="T76" fmla="*/ 365919 w 524"/>
                <a:gd name="T77" fmla="*/ 353784 h 625"/>
                <a:gd name="T78" fmla="*/ 350838 w 524"/>
                <a:gd name="T79" fmla="*/ 335499 h 625"/>
                <a:gd name="T80" fmla="*/ 306388 w 524"/>
                <a:gd name="T81" fmla="*/ 454752 h 625"/>
                <a:gd name="T82" fmla="*/ 300038 w 524"/>
                <a:gd name="T83" fmla="*/ 473037 h 62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24" h="625">
                  <a:moveTo>
                    <a:pt x="378" y="595"/>
                  </a:moveTo>
                  <a:lnTo>
                    <a:pt x="300" y="625"/>
                  </a:lnTo>
                  <a:lnTo>
                    <a:pt x="252" y="577"/>
                  </a:lnTo>
                  <a:lnTo>
                    <a:pt x="223" y="618"/>
                  </a:lnTo>
                  <a:lnTo>
                    <a:pt x="171" y="618"/>
                  </a:lnTo>
                  <a:lnTo>
                    <a:pt x="150" y="572"/>
                  </a:lnTo>
                  <a:lnTo>
                    <a:pt x="125" y="506"/>
                  </a:lnTo>
                  <a:lnTo>
                    <a:pt x="81" y="502"/>
                  </a:lnTo>
                  <a:lnTo>
                    <a:pt x="31" y="406"/>
                  </a:lnTo>
                  <a:lnTo>
                    <a:pt x="0" y="358"/>
                  </a:lnTo>
                  <a:lnTo>
                    <a:pt x="21" y="335"/>
                  </a:lnTo>
                  <a:lnTo>
                    <a:pt x="31" y="328"/>
                  </a:lnTo>
                  <a:lnTo>
                    <a:pt x="83" y="249"/>
                  </a:lnTo>
                  <a:lnTo>
                    <a:pt x="81" y="188"/>
                  </a:lnTo>
                  <a:lnTo>
                    <a:pt x="96" y="163"/>
                  </a:lnTo>
                  <a:lnTo>
                    <a:pt x="138" y="155"/>
                  </a:lnTo>
                  <a:lnTo>
                    <a:pt x="150" y="138"/>
                  </a:lnTo>
                  <a:lnTo>
                    <a:pt x="135" y="107"/>
                  </a:lnTo>
                  <a:lnTo>
                    <a:pt x="158" y="78"/>
                  </a:lnTo>
                  <a:lnTo>
                    <a:pt x="158" y="21"/>
                  </a:lnTo>
                  <a:lnTo>
                    <a:pt x="184" y="5"/>
                  </a:lnTo>
                  <a:lnTo>
                    <a:pt x="234" y="34"/>
                  </a:lnTo>
                  <a:lnTo>
                    <a:pt x="296" y="46"/>
                  </a:lnTo>
                  <a:lnTo>
                    <a:pt x="338" y="0"/>
                  </a:lnTo>
                  <a:lnTo>
                    <a:pt x="386" y="38"/>
                  </a:lnTo>
                  <a:lnTo>
                    <a:pt x="365" y="57"/>
                  </a:lnTo>
                  <a:lnTo>
                    <a:pt x="338" y="95"/>
                  </a:lnTo>
                  <a:lnTo>
                    <a:pt x="300" y="107"/>
                  </a:lnTo>
                  <a:lnTo>
                    <a:pt x="284" y="119"/>
                  </a:lnTo>
                  <a:lnTo>
                    <a:pt x="323" y="142"/>
                  </a:lnTo>
                  <a:lnTo>
                    <a:pt x="392" y="107"/>
                  </a:lnTo>
                  <a:lnTo>
                    <a:pt x="509" y="159"/>
                  </a:lnTo>
                  <a:lnTo>
                    <a:pt x="524" y="259"/>
                  </a:lnTo>
                  <a:lnTo>
                    <a:pt x="474" y="259"/>
                  </a:lnTo>
                  <a:lnTo>
                    <a:pt x="469" y="291"/>
                  </a:lnTo>
                  <a:lnTo>
                    <a:pt x="496" y="332"/>
                  </a:lnTo>
                  <a:lnTo>
                    <a:pt x="474" y="358"/>
                  </a:lnTo>
                  <a:lnTo>
                    <a:pt x="499" y="397"/>
                  </a:lnTo>
                  <a:lnTo>
                    <a:pt x="461" y="445"/>
                  </a:lnTo>
                  <a:lnTo>
                    <a:pt x="442" y="422"/>
                  </a:lnTo>
                  <a:lnTo>
                    <a:pt x="386" y="572"/>
                  </a:lnTo>
                  <a:lnTo>
                    <a:pt x="378" y="595"/>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34" name="Freeform 6"/>
            <p:cNvSpPr/>
            <p:nvPr/>
          </p:nvSpPr>
          <p:spPr bwMode="auto">
            <a:xfrm>
              <a:off x="5082858" y="5314886"/>
              <a:ext cx="473075" cy="604838"/>
            </a:xfrm>
            <a:custGeom>
              <a:avLst/>
              <a:gdLst>
                <a:gd name="T0" fmla="*/ 0 w 595"/>
                <a:gd name="T1" fmla="*/ 464344 h 762"/>
                <a:gd name="T2" fmla="*/ 15107 w 595"/>
                <a:gd name="T3" fmla="*/ 357982 h 762"/>
                <a:gd name="T4" fmla="*/ 33394 w 595"/>
                <a:gd name="T5" fmla="*/ 333375 h 762"/>
                <a:gd name="T6" fmla="*/ 41344 w 595"/>
                <a:gd name="T7" fmla="*/ 304007 h 762"/>
                <a:gd name="T8" fmla="*/ 61221 w 595"/>
                <a:gd name="T9" fmla="*/ 260350 h 762"/>
                <a:gd name="T10" fmla="*/ 48500 w 595"/>
                <a:gd name="T11" fmla="*/ 242094 h 762"/>
                <a:gd name="T12" fmla="*/ 51680 w 595"/>
                <a:gd name="T13" fmla="*/ 207169 h 762"/>
                <a:gd name="T14" fmla="*/ 99386 w 595"/>
                <a:gd name="T15" fmla="*/ 150813 h 762"/>
                <a:gd name="T16" fmla="*/ 97795 w 595"/>
                <a:gd name="T17" fmla="*/ 112713 h 762"/>
                <a:gd name="T18" fmla="*/ 128009 w 595"/>
                <a:gd name="T19" fmla="*/ 58738 h 762"/>
                <a:gd name="T20" fmla="*/ 159017 w 595"/>
                <a:gd name="T21" fmla="*/ 68263 h 762"/>
                <a:gd name="T22" fmla="*/ 221033 w 595"/>
                <a:gd name="T23" fmla="*/ 20638 h 762"/>
                <a:gd name="T24" fmla="*/ 232165 w 595"/>
                <a:gd name="T25" fmla="*/ 0 h 762"/>
                <a:gd name="T26" fmla="*/ 270329 w 595"/>
                <a:gd name="T27" fmla="*/ 2381 h 762"/>
                <a:gd name="T28" fmla="*/ 288616 w 595"/>
                <a:gd name="T29" fmla="*/ 54769 h 762"/>
                <a:gd name="T30" fmla="*/ 305312 w 595"/>
                <a:gd name="T31" fmla="*/ 91281 h 762"/>
                <a:gd name="T32" fmla="*/ 346657 w 595"/>
                <a:gd name="T33" fmla="*/ 91281 h 762"/>
                <a:gd name="T34" fmla="*/ 371304 w 595"/>
                <a:gd name="T35" fmla="*/ 58738 h 762"/>
                <a:gd name="T36" fmla="*/ 407878 w 595"/>
                <a:gd name="T37" fmla="*/ 96838 h 762"/>
                <a:gd name="T38" fmla="*/ 473075 w 595"/>
                <a:gd name="T39" fmla="*/ 73025 h 762"/>
                <a:gd name="T40" fmla="*/ 433321 w 595"/>
                <a:gd name="T41" fmla="*/ 171450 h 762"/>
                <a:gd name="T42" fmla="*/ 407878 w 595"/>
                <a:gd name="T43" fmla="*/ 159544 h 762"/>
                <a:gd name="T44" fmla="*/ 391181 w 595"/>
                <a:gd name="T45" fmla="*/ 169069 h 762"/>
                <a:gd name="T46" fmla="*/ 391181 w 595"/>
                <a:gd name="T47" fmla="*/ 176213 h 762"/>
                <a:gd name="T48" fmla="*/ 409468 w 595"/>
                <a:gd name="T49" fmla="*/ 202406 h 762"/>
                <a:gd name="T50" fmla="*/ 404698 w 595"/>
                <a:gd name="T51" fmla="*/ 292100 h 762"/>
                <a:gd name="T52" fmla="*/ 409468 w 595"/>
                <a:gd name="T53" fmla="*/ 321469 h 762"/>
                <a:gd name="T54" fmla="*/ 404698 w 595"/>
                <a:gd name="T55" fmla="*/ 328613 h 762"/>
                <a:gd name="T56" fmla="*/ 376870 w 595"/>
                <a:gd name="T57" fmla="*/ 323850 h 762"/>
                <a:gd name="T58" fmla="*/ 361763 w 595"/>
                <a:gd name="T59" fmla="*/ 342107 h 762"/>
                <a:gd name="T60" fmla="*/ 375280 w 595"/>
                <a:gd name="T61" fmla="*/ 363538 h 762"/>
                <a:gd name="T62" fmla="*/ 343476 w 595"/>
                <a:gd name="T63" fmla="*/ 396082 h 762"/>
                <a:gd name="T64" fmla="*/ 346657 w 595"/>
                <a:gd name="T65" fmla="*/ 407988 h 762"/>
                <a:gd name="T66" fmla="*/ 316443 w 595"/>
                <a:gd name="T67" fmla="*/ 424657 h 762"/>
                <a:gd name="T68" fmla="*/ 322009 w 595"/>
                <a:gd name="T69" fmla="*/ 446088 h 762"/>
                <a:gd name="T70" fmla="*/ 311673 w 595"/>
                <a:gd name="T71" fmla="*/ 459582 h 762"/>
                <a:gd name="T72" fmla="*/ 270329 w 595"/>
                <a:gd name="T73" fmla="*/ 459582 h 762"/>
                <a:gd name="T74" fmla="*/ 245681 w 595"/>
                <a:gd name="T75" fmla="*/ 479425 h 762"/>
                <a:gd name="T76" fmla="*/ 242501 w 595"/>
                <a:gd name="T77" fmla="*/ 488950 h 762"/>
                <a:gd name="T78" fmla="*/ 262378 w 595"/>
                <a:gd name="T79" fmla="*/ 502444 h 762"/>
                <a:gd name="T80" fmla="*/ 240910 w 595"/>
                <a:gd name="T81" fmla="*/ 537369 h 762"/>
                <a:gd name="T82" fmla="*/ 212287 w 595"/>
                <a:gd name="T83" fmla="*/ 575469 h 762"/>
                <a:gd name="T84" fmla="*/ 201156 w 595"/>
                <a:gd name="T85" fmla="*/ 570707 h 762"/>
                <a:gd name="T86" fmla="*/ 170943 w 595"/>
                <a:gd name="T87" fmla="*/ 604838 h 762"/>
                <a:gd name="T88" fmla="*/ 137550 w 595"/>
                <a:gd name="T89" fmla="*/ 528638 h 762"/>
                <a:gd name="T90" fmla="*/ 106541 w 595"/>
                <a:gd name="T91" fmla="*/ 488950 h 762"/>
                <a:gd name="T92" fmla="*/ 85869 w 595"/>
                <a:gd name="T93" fmla="*/ 490538 h 762"/>
                <a:gd name="T94" fmla="*/ 73148 w 595"/>
                <a:gd name="T95" fmla="*/ 479425 h 762"/>
                <a:gd name="T96" fmla="*/ 0 w 595"/>
                <a:gd name="T97" fmla="*/ 464344 h 76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95" h="762">
                  <a:moveTo>
                    <a:pt x="0" y="585"/>
                  </a:moveTo>
                  <a:lnTo>
                    <a:pt x="19" y="451"/>
                  </a:lnTo>
                  <a:lnTo>
                    <a:pt x="42" y="420"/>
                  </a:lnTo>
                  <a:lnTo>
                    <a:pt x="52" y="383"/>
                  </a:lnTo>
                  <a:lnTo>
                    <a:pt x="77" y="328"/>
                  </a:lnTo>
                  <a:lnTo>
                    <a:pt x="61" y="305"/>
                  </a:lnTo>
                  <a:lnTo>
                    <a:pt x="65" y="261"/>
                  </a:lnTo>
                  <a:lnTo>
                    <a:pt x="125" y="190"/>
                  </a:lnTo>
                  <a:lnTo>
                    <a:pt x="123" y="142"/>
                  </a:lnTo>
                  <a:lnTo>
                    <a:pt x="161" y="74"/>
                  </a:lnTo>
                  <a:lnTo>
                    <a:pt x="200" y="86"/>
                  </a:lnTo>
                  <a:lnTo>
                    <a:pt x="278" y="26"/>
                  </a:lnTo>
                  <a:lnTo>
                    <a:pt x="292" y="0"/>
                  </a:lnTo>
                  <a:lnTo>
                    <a:pt x="340" y="3"/>
                  </a:lnTo>
                  <a:lnTo>
                    <a:pt x="363" y="69"/>
                  </a:lnTo>
                  <a:lnTo>
                    <a:pt x="384" y="115"/>
                  </a:lnTo>
                  <a:lnTo>
                    <a:pt x="436" y="115"/>
                  </a:lnTo>
                  <a:lnTo>
                    <a:pt x="467" y="74"/>
                  </a:lnTo>
                  <a:lnTo>
                    <a:pt x="513" y="122"/>
                  </a:lnTo>
                  <a:lnTo>
                    <a:pt x="595" y="92"/>
                  </a:lnTo>
                  <a:lnTo>
                    <a:pt x="545" y="216"/>
                  </a:lnTo>
                  <a:lnTo>
                    <a:pt x="513" y="201"/>
                  </a:lnTo>
                  <a:lnTo>
                    <a:pt x="492" y="213"/>
                  </a:lnTo>
                  <a:lnTo>
                    <a:pt x="492" y="222"/>
                  </a:lnTo>
                  <a:lnTo>
                    <a:pt x="515" y="255"/>
                  </a:lnTo>
                  <a:lnTo>
                    <a:pt x="509" y="368"/>
                  </a:lnTo>
                  <a:lnTo>
                    <a:pt x="515" y="405"/>
                  </a:lnTo>
                  <a:lnTo>
                    <a:pt x="509" y="414"/>
                  </a:lnTo>
                  <a:lnTo>
                    <a:pt x="474" y="408"/>
                  </a:lnTo>
                  <a:lnTo>
                    <a:pt x="455" y="431"/>
                  </a:lnTo>
                  <a:lnTo>
                    <a:pt x="472" y="458"/>
                  </a:lnTo>
                  <a:lnTo>
                    <a:pt x="432" y="499"/>
                  </a:lnTo>
                  <a:lnTo>
                    <a:pt x="436" y="514"/>
                  </a:lnTo>
                  <a:lnTo>
                    <a:pt x="398" y="535"/>
                  </a:lnTo>
                  <a:lnTo>
                    <a:pt x="405" y="562"/>
                  </a:lnTo>
                  <a:lnTo>
                    <a:pt x="392" y="579"/>
                  </a:lnTo>
                  <a:lnTo>
                    <a:pt x="340" y="579"/>
                  </a:lnTo>
                  <a:lnTo>
                    <a:pt x="309" y="604"/>
                  </a:lnTo>
                  <a:lnTo>
                    <a:pt x="305" y="616"/>
                  </a:lnTo>
                  <a:lnTo>
                    <a:pt x="330" y="633"/>
                  </a:lnTo>
                  <a:lnTo>
                    <a:pt x="303" y="677"/>
                  </a:lnTo>
                  <a:lnTo>
                    <a:pt x="267" y="725"/>
                  </a:lnTo>
                  <a:lnTo>
                    <a:pt x="253" y="719"/>
                  </a:lnTo>
                  <a:lnTo>
                    <a:pt x="215" y="762"/>
                  </a:lnTo>
                  <a:lnTo>
                    <a:pt x="173" y="666"/>
                  </a:lnTo>
                  <a:lnTo>
                    <a:pt x="134" y="616"/>
                  </a:lnTo>
                  <a:lnTo>
                    <a:pt x="108" y="618"/>
                  </a:lnTo>
                  <a:lnTo>
                    <a:pt x="92" y="604"/>
                  </a:lnTo>
                  <a:lnTo>
                    <a:pt x="0" y="585"/>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35" name="Freeform 7"/>
            <p:cNvSpPr/>
            <p:nvPr/>
          </p:nvSpPr>
          <p:spPr bwMode="auto">
            <a:xfrm>
              <a:off x="4898708" y="6102286"/>
              <a:ext cx="88900" cy="61913"/>
            </a:xfrm>
            <a:custGeom>
              <a:avLst/>
              <a:gdLst>
                <a:gd name="T0" fmla="*/ 7081 w 113"/>
                <a:gd name="T1" fmla="*/ 16885 h 77"/>
                <a:gd name="T2" fmla="*/ 37763 w 113"/>
                <a:gd name="T3" fmla="*/ 26534 h 77"/>
                <a:gd name="T4" fmla="*/ 73952 w 113"/>
                <a:gd name="T5" fmla="*/ 0 h 77"/>
                <a:gd name="T6" fmla="*/ 88900 w 113"/>
                <a:gd name="T7" fmla="*/ 45028 h 77"/>
                <a:gd name="T8" fmla="*/ 52711 w 113"/>
                <a:gd name="T9" fmla="*/ 61913 h 77"/>
                <a:gd name="T10" fmla="*/ 7081 w 113"/>
                <a:gd name="T11" fmla="*/ 58697 h 77"/>
                <a:gd name="T12" fmla="*/ 0 w 113"/>
                <a:gd name="T13" fmla="*/ 26534 h 77"/>
                <a:gd name="T14" fmla="*/ 7081 w 113"/>
                <a:gd name="T15" fmla="*/ 16885 h 7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3" h="77">
                  <a:moveTo>
                    <a:pt x="9" y="21"/>
                  </a:moveTo>
                  <a:lnTo>
                    <a:pt x="48" y="33"/>
                  </a:lnTo>
                  <a:lnTo>
                    <a:pt x="94" y="0"/>
                  </a:lnTo>
                  <a:lnTo>
                    <a:pt x="113" y="56"/>
                  </a:lnTo>
                  <a:lnTo>
                    <a:pt x="67" y="77"/>
                  </a:lnTo>
                  <a:lnTo>
                    <a:pt x="9" y="73"/>
                  </a:lnTo>
                  <a:lnTo>
                    <a:pt x="0" y="33"/>
                  </a:lnTo>
                  <a:lnTo>
                    <a:pt x="9" y="21"/>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36" name="Freeform 8"/>
            <p:cNvSpPr/>
            <p:nvPr/>
          </p:nvSpPr>
          <p:spPr bwMode="auto">
            <a:xfrm>
              <a:off x="5603558" y="5621273"/>
              <a:ext cx="166688" cy="438150"/>
            </a:xfrm>
            <a:custGeom>
              <a:avLst/>
              <a:gdLst>
                <a:gd name="T0" fmla="*/ 166688 w 209"/>
                <a:gd name="T1" fmla="*/ 119279 h 551"/>
                <a:gd name="T2" fmla="*/ 131596 w 209"/>
                <a:gd name="T3" fmla="*/ 310124 h 551"/>
                <a:gd name="T4" fmla="*/ 116442 w 209"/>
                <a:gd name="T5" fmla="*/ 371354 h 551"/>
                <a:gd name="T6" fmla="*/ 116442 w 209"/>
                <a:gd name="T7" fmla="*/ 423041 h 551"/>
                <a:gd name="T8" fmla="*/ 101289 w 209"/>
                <a:gd name="T9" fmla="*/ 438150 h 551"/>
                <a:gd name="T10" fmla="*/ 66994 w 209"/>
                <a:gd name="T11" fmla="*/ 384872 h 551"/>
                <a:gd name="T12" fmla="*/ 28712 w 209"/>
                <a:gd name="T13" fmla="*/ 356245 h 551"/>
                <a:gd name="T14" fmla="*/ 0 w 209"/>
                <a:gd name="T15" fmla="*/ 271955 h 551"/>
                <a:gd name="T16" fmla="*/ 1595 w 209"/>
                <a:gd name="T17" fmla="*/ 194026 h 551"/>
                <a:gd name="T18" fmla="*/ 56626 w 209"/>
                <a:gd name="T19" fmla="*/ 54073 h 551"/>
                <a:gd name="T20" fmla="*/ 118037 w 209"/>
                <a:gd name="T21" fmla="*/ 0 h 551"/>
                <a:gd name="T22" fmla="*/ 157915 w 209"/>
                <a:gd name="T23" fmla="*/ 18289 h 551"/>
                <a:gd name="T24" fmla="*/ 166688 w 209"/>
                <a:gd name="T25" fmla="*/ 119279 h 5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9" h="551">
                  <a:moveTo>
                    <a:pt x="209" y="150"/>
                  </a:moveTo>
                  <a:lnTo>
                    <a:pt x="165" y="390"/>
                  </a:lnTo>
                  <a:lnTo>
                    <a:pt x="146" y="467"/>
                  </a:lnTo>
                  <a:lnTo>
                    <a:pt x="146" y="532"/>
                  </a:lnTo>
                  <a:lnTo>
                    <a:pt x="127" y="551"/>
                  </a:lnTo>
                  <a:lnTo>
                    <a:pt x="84" y="484"/>
                  </a:lnTo>
                  <a:lnTo>
                    <a:pt x="36" y="448"/>
                  </a:lnTo>
                  <a:lnTo>
                    <a:pt x="0" y="342"/>
                  </a:lnTo>
                  <a:lnTo>
                    <a:pt x="2" y="244"/>
                  </a:lnTo>
                  <a:lnTo>
                    <a:pt x="71" y="68"/>
                  </a:lnTo>
                  <a:lnTo>
                    <a:pt x="148" y="0"/>
                  </a:lnTo>
                  <a:lnTo>
                    <a:pt x="198" y="23"/>
                  </a:lnTo>
                  <a:lnTo>
                    <a:pt x="209" y="150"/>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37" name="Freeform 9"/>
            <p:cNvSpPr/>
            <p:nvPr/>
          </p:nvSpPr>
          <p:spPr bwMode="auto">
            <a:xfrm>
              <a:off x="3793808" y="5667311"/>
              <a:ext cx="865188" cy="630238"/>
            </a:xfrm>
            <a:custGeom>
              <a:avLst/>
              <a:gdLst>
                <a:gd name="T0" fmla="*/ 38065 w 1091"/>
                <a:gd name="T1" fmla="*/ 243375 h 795"/>
                <a:gd name="T2" fmla="*/ 94370 w 1091"/>
                <a:gd name="T3" fmla="*/ 218800 h 795"/>
                <a:gd name="T4" fmla="*/ 186360 w 1091"/>
                <a:gd name="T5" fmla="*/ 240204 h 795"/>
                <a:gd name="T6" fmla="*/ 201428 w 1091"/>
                <a:gd name="T7" fmla="*/ 200566 h 795"/>
                <a:gd name="T8" fmla="*/ 329105 w 1091"/>
                <a:gd name="T9" fmla="*/ 152208 h 795"/>
                <a:gd name="T10" fmla="*/ 429818 w 1091"/>
                <a:gd name="T11" fmla="*/ 124462 h 795"/>
                <a:gd name="T12" fmla="*/ 474228 w 1091"/>
                <a:gd name="T13" fmla="*/ 135561 h 795"/>
                <a:gd name="T14" fmla="*/ 507535 w 1091"/>
                <a:gd name="T15" fmla="*/ 109400 h 795"/>
                <a:gd name="T16" fmla="*/ 521016 w 1091"/>
                <a:gd name="T17" fmla="*/ 84824 h 795"/>
                <a:gd name="T18" fmla="*/ 562253 w 1091"/>
                <a:gd name="T19" fmla="*/ 53114 h 795"/>
                <a:gd name="T20" fmla="*/ 620144 w 1091"/>
                <a:gd name="T21" fmla="*/ 22990 h 795"/>
                <a:gd name="T22" fmla="*/ 643142 w 1091"/>
                <a:gd name="T23" fmla="*/ 49943 h 795"/>
                <a:gd name="T24" fmla="*/ 697860 w 1091"/>
                <a:gd name="T25" fmla="*/ 10306 h 795"/>
                <a:gd name="T26" fmla="*/ 755751 w 1091"/>
                <a:gd name="T27" fmla="*/ 10306 h 795"/>
                <a:gd name="T28" fmla="*/ 784300 w 1091"/>
                <a:gd name="T29" fmla="*/ 56285 h 795"/>
                <a:gd name="T30" fmla="*/ 749407 w 1091"/>
                <a:gd name="T31" fmla="*/ 138732 h 795"/>
                <a:gd name="T32" fmla="*/ 749407 w 1091"/>
                <a:gd name="T33" fmla="*/ 175198 h 795"/>
                <a:gd name="T34" fmla="*/ 805711 w 1091"/>
                <a:gd name="T35" fmla="*/ 202152 h 795"/>
                <a:gd name="T36" fmla="*/ 848535 w 1091"/>
                <a:gd name="T37" fmla="*/ 190261 h 795"/>
                <a:gd name="T38" fmla="*/ 848535 w 1091"/>
                <a:gd name="T39" fmla="*/ 269536 h 795"/>
                <a:gd name="T40" fmla="*/ 800160 w 1091"/>
                <a:gd name="T41" fmla="*/ 360702 h 795"/>
                <a:gd name="T42" fmla="*/ 737511 w 1091"/>
                <a:gd name="T43" fmla="*/ 479615 h 795"/>
                <a:gd name="T44" fmla="*/ 694688 w 1091"/>
                <a:gd name="T45" fmla="*/ 538279 h 795"/>
                <a:gd name="T46" fmla="*/ 661381 w 1091"/>
                <a:gd name="T47" fmla="*/ 573953 h 795"/>
                <a:gd name="T48" fmla="*/ 559081 w 1091"/>
                <a:gd name="T49" fmla="*/ 630238 h 795"/>
                <a:gd name="T50" fmla="*/ 481365 w 1091"/>
                <a:gd name="T51" fmla="*/ 584258 h 795"/>
                <a:gd name="T52" fmla="*/ 398891 w 1091"/>
                <a:gd name="T53" fmla="*/ 627067 h 795"/>
                <a:gd name="T54" fmla="*/ 269628 w 1091"/>
                <a:gd name="T55" fmla="*/ 577916 h 795"/>
                <a:gd name="T56" fmla="*/ 275972 w 1091"/>
                <a:gd name="T57" fmla="*/ 488335 h 795"/>
                <a:gd name="T58" fmla="*/ 218081 w 1091"/>
                <a:gd name="T59" fmla="*/ 466931 h 795"/>
                <a:gd name="T60" fmla="*/ 170500 w 1091"/>
                <a:gd name="T61" fmla="*/ 466931 h 795"/>
                <a:gd name="T62" fmla="*/ 149881 w 1091"/>
                <a:gd name="T63" fmla="*/ 401925 h 795"/>
                <a:gd name="T64" fmla="*/ 188739 w 1091"/>
                <a:gd name="T65" fmla="*/ 390827 h 795"/>
                <a:gd name="T66" fmla="*/ 186360 w 1091"/>
                <a:gd name="T67" fmla="*/ 334541 h 795"/>
                <a:gd name="T68" fmla="*/ 73751 w 1091"/>
                <a:gd name="T69" fmla="*/ 289355 h 795"/>
                <a:gd name="T70" fmla="*/ 19826 w 1091"/>
                <a:gd name="T71" fmla="*/ 289355 h 795"/>
                <a:gd name="T72" fmla="*/ 1586 w 1091"/>
                <a:gd name="T73" fmla="*/ 240204 h 7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91" h="795">
                  <a:moveTo>
                    <a:pt x="2" y="303"/>
                  </a:moveTo>
                  <a:lnTo>
                    <a:pt x="48" y="307"/>
                  </a:lnTo>
                  <a:lnTo>
                    <a:pt x="98" y="261"/>
                  </a:lnTo>
                  <a:lnTo>
                    <a:pt x="119" y="276"/>
                  </a:lnTo>
                  <a:lnTo>
                    <a:pt x="215" y="315"/>
                  </a:lnTo>
                  <a:lnTo>
                    <a:pt x="235" y="303"/>
                  </a:lnTo>
                  <a:lnTo>
                    <a:pt x="238" y="271"/>
                  </a:lnTo>
                  <a:lnTo>
                    <a:pt x="254" y="253"/>
                  </a:lnTo>
                  <a:lnTo>
                    <a:pt x="390" y="163"/>
                  </a:lnTo>
                  <a:lnTo>
                    <a:pt x="415" y="192"/>
                  </a:lnTo>
                  <a:lnTo>
                    <a:pt x="496" y="217"/>
                  </a:lnTo>
                  <a:lnTo>
                    <a:pt x="542" y="157"/>
                  </a:lnTo>
                  <a:lnTo>
                    <a:pt x="565" y="171"/>
                  </a:lnTo>
                  <a:lnTo>
                    <a:pt x="598" y="171"/>
                  </a:lnTo>
                  <a:lnTo>
                    <a:pt x="598" y="153"/>
                  </a:lnTo>
                  <a:lnTo>
                    <a:pt x="640" y="138"/>
                  </a:lnTo>
                  <a:lnTo>
                    <a:pt x="640" y="125"/>
                  </a:lnTo>
                  <a:lnTo>
                    <a:pt x="657" y="107"/>
                  </a:lnTo>
                  <a:lnTo>
                    <a:pt x="667" y="111"/>
                  </a:lnTo>
                  <a:lnTo>
                    <a:pt x="709" y="67"/>
                  </a:lnTo>
                  <a:lnTo>
                    <a:pt x="747" y="77"/>
                  </a:lnTo>
                  <a:lnTo>
                    <a:pt x="782" y="29"/>
                  </a:lnTo>
                  <a:lnTo>
                    <a:pt x="799" y="67"/>
                  </a:lnTo>
                  <a:lnTo>
                    <a:pt x="811" y="63"/>
                  </a:lnTo>
                  <a:lnTo>
                    <a:pt x="866" y="10"/>
                  </a:lnTo>
                  <a:lnTo>
                    <a:pt x="880" y="13"/>
                  </a:lnTo>
                  <a:lnTo>
                    <a:pt x="905" y="0"/>
                  </a:lnTo>
                  <a:lnTo>
                    <a:pt x="953" y="13"/>
                  </a:lnTo>
                  <a:lnTo>
                    <a:pt x="953" y="63"/>
                  </a:lnTo>
                  <a:lnTo>
                    <a:pt x="989" y="71"/>
                  </a:lnTo>
                  <a:lnTo>
                    <a:pt x="978" y="119"/>
                  </a:lnTo>
                  <a:lnTo>
                    <a:pt x="945" y="175"/>
                  </a:lnTo>
                  <a:lnTo>
                    <a:pt x="930" y="221"/>
                  </a:lnTo>
                  <a:lnTo>
                    <a:pt x="945" y="221"/>
                  </a:lnTo>
                  <a:lnTo>
                    <a:pt x="984" y="186"/>
                  </a:lnTo>
                  <a:lnTo>
                    <a:pt x="1016" y="255"/>
                  </a:lnTo>
                  <a:lnTo>
                    <a:pt x="1041" y="240"/>
                  </a:lnTo>
                  <a:lnTo>
                    <a:pt x="1070" y="240"/>
                  </a:lnTo>
                  <a:lnTo>
                    <a:pt x="1091" y="311"/>
                  </a:lnTo>
                  <a:lnTo>
                    <a:pt x="1070" y="340"/>
                  </a:lnTo>
                  <a:lnTo>
                    <a:pt x="1072" y="370"/>
                  </a:lnTo>
                  <a:lnTo>
                    <a:pt x="1009" y="455"/>
                  </a:lnTo>
                  <a:lnTo>
                    <a:pt x="1012" y="539"/>
                  </a:lnTo>
                  <a:lnTo>
                    <a:pt x="930" y="605"/>
                  </a:lnTo>
                  <a:lnTo>
                    <a:pt x="924" y="658"/>
                  </a:lnTo>
                  <a:lnTo>
                    <a:pt x="876" y="679"/>
                  </a:lnTo>
                  <a:lnTo>
                    <a:pt x="880" y="712"/>
                  </a:lnTo>
                  <a:lnTo>
                    <a:pt x="834" y="724"/>
                  </a:lnTo>
                  <a:lnTo>
                    <a:pt x="799" y="779"/>
                  </a:lnTo>
                  <a:lnTo>
                    <a:pt x="705" y="795"/>
                  </a:lnTo>
                  <a:lnTo>
                    <a:pt x="657" y="758"/>
                  </a:lnTo>
                  <a:lnTo>
                    <a:pt x="607" y="737"/>
                  </a:lnTo>
                  <a:lnTo>
                    <a:pt x="557" y="787"/>
                  </a:lnTo>
                  <a:lnTo>
                    <a:pt x="503" y="791"/>
                  </a:lnTo>
                  <a:lnTo>
                    <a:pt x="454" y="795"/>
                  </a:lnTo>
                  <a:lnTo>
                    <a:pt x="340" y="729"/>
                  </a:lnTo>
                  <a:lnTo>
                    <a:pt x="319" y="672"/>
                  </a:lnTo>
                  <a:lnTo>
                    <a:pt x="348" y="616"/>
                  </a:lnTo>
                  <a:lnTo>
                    <a:pt x="315" y="589"/>
                  </a:lnTo>
                  <a:lnTo>
                    <a:pt x="275" y="589"/>
                  </a:lnTo>
                  <a:lnTo>
                    <a:pt x="263" y="580"/>
                  </a:lnTo>
                  <a:lnTo>
                    <a:pt x="215" y="589"/>
                  </a:lnTo>
                  <a:lnTo>
                    <a:pt x="169" y="559"/>
                  </a:lnTo>
                  <a:lnTo>
                    <a:pt x="189" y="507"/>
                  </a:lnTo>
                  <a:lnTo>
                    <a:pt x="223" y="503"/>
                  </a:lnTo>
                  <a:lnTo>
                    <a:pt x="238" y="493"/>
                  </a:lnTo>
                  <a:lnTo>
                    <a:pt x="248" y="447"/>
                  </a:lnTo>
                  <a:lnTo>
                    <a:pt x="235" y="422"/>
                  </a:lnTo>
                  <a:lnTo>
                    <a:pt x="114" y="401"/>
                  </a:lnTo>
                  <a:lnTo>
                    <a:pt x="93" y="365"/>
                  </a:lnTo>
                  <a:lnTo>
                    <a:pt x="56" y="365"/>
                  </a:lnTo>
                  <a:lnTo>
                    <a:pt x="25" y="365"/>
                  </a:lnTo>
                  <a:lnTo>
                    <a:pt x="0" y="326"/>
                  </a:lnTo>
                  <a:lnTo>
                    <a:pt x="2" y="303"/>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38" name="Freeform 10"/>
            <p:cNvSpPr/>
            <p:nvPr/>
          </p:nvSpPr>
          <p:spPr bwMode="auto">
            <a:xfrm>
              <a:off x="4314508" y="6462648"/>
              <a:ext cx="274638" cy="255588"/>
            </a:xfrm>
            <a:custGeom>
              <a:avLst/>
              <a:gdLst>
                <a:gd name="T0" fmla="*/ 274638 w 346"/>
                <a:gd name="T1" fmla="*/ 42863 h 322"/>
                <a:gd name="T2" fmla="*/ 223838 w 346"/>
                <a:gd name="T3" fmla="*/ 135732 h 322"/>
                <a:gd name="T4" fmla="*/ 223838 w 346"/>
                <a:gd name="T5" fmla="*/ 172244 h 322"/>
                <a:gd name="T6" fmla="*/ 122238 w 346"/>
                <a:gd name="T7" fmla="*/ 255588 h 322"/>
                <a:gd name="T8" fmla="*/ 16669 w 346"/>
                <a:gd name="T9" fmla="*/ 220663 h 322"/>
                <a:gd name="T10" fmla="*/ 0 w 346"/>
                <a:gd name="T11" fmla="*/ 142875 h 322"/>
                <a:gd name="T12" fmla="*/ 4763 w 346"/>
                <a:gd name="T13" fmla="*/ 109538 h 322"/>
                <a:gd name="T14" fmla="*/ 59531 w 346"/>
                <a:gd name="T15" fmla="*/ 51594 h 322"/>
                <a:gd name="T16" fmla="*/ 79375 w 346"/>
                <a:gd name="T17" fmla="*/ 34925 h 322"/>
                <a:gd name="T18" fmla="*/ 173832 w 346"/>
                <a:gd name="T19" fmla="*/ 18256 h 322"/>
                <a:gd name="T20" fmla="*/ 215107 w 346"/>
                <a:gd name="T21" fmla="*/ 15081 h 322"/>
                <a:gd name="T22" fmla="*/ 228600 w 346"/>
                <a:gd name="T23" fmla="*/ 0 h 322"/>
                <a:gd name="T24" fmla="*/ 259557 w 346"/>
                <a:gd name="T25" fmla="*/ 6350 h 322"/>
                <a:gd name="T26" fmla="*/ 274638 w 346"/>
                <a:gd name="T27" fmla="*/ 42863 h 3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46" h="322">
                  <a:moveTo>
                    <a:pt x="346" y="54"/>
                  </a:moveTo>
                  <a:lnTo>
                    <a:pt x="282" y="171"/>
                  </a:lnTo>
                  <a:lnTo>
                    <a:pt x="282" y="217"/>
                  </a:lnTo>
                  <a:lnTo>
                    <a:pt x="154" y="322"/>
                  </a:lnTo>
                  <a:lnTo>
                    <a:pt x="21" y="278"/>
                  </a:lnTo>
                  <a:lnTo>
                    <a:pt x="0" y="180"/>
                  </a:lnTo>
                  <a:lnTo>
                    <a:pt x="6" y="138"/>
                  </a:lnTo>
                  <a:lnTo>
                    <a:pt x="75" y="65"/>
                  </a:lnTo>
                  <a:lnTo>
                    <a:pt x="100" y="44"/>
                  </a:lnTo>
                  <a:lnTo>
                    <a:pt x="219" y="23"/>
                  </a:lnTo>
                  <a:lnTo>
                    <a:pt x="271" y="19"/>
                  </a:lnTo>
                  <a:lnTo>
                    <a:pt x="288" y="0"/>
                  </a:lnTo>
                  <a:lnTo>
                    <a:pt x="327" y="8"/>
                  </a:lnTo>
                  <a:lnTo>
                    <a:pt x="346" y="54"/>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39" name="Freeform 11"/>
            <p:cNvSpPr/>
            <p:nvPr/>
          </p:nvSpPr>
          <p:spPr bwMode="auto">
            <a:xfrm>
              <a:off x="3000058" y="5330761"/>
              <a:ext cx="990600" cy="1041400"/>
            </a:xfrm>
            <a:custGeom>
              <a:avLst/>
              <a:gdLst>
                <a:gd name="T0" fmla="*/ 865981 w 1248"/>
                <a:gd name="T1" fmla="*/ 161009 h 1313"/>
                <a:gd name="T2" fmla="*/ 798513 w 1248"/>
                <a:gd name="T3" fmla="*/ 179251 h 1313"/>
                <a:gd name="T4" fmla="*/ 768350 w 1248"/>
                <a:gd name="T5" fmla="*/ 127696 h 1313"/>
                <a:gd name="T6" fmla="*/ 752475 w 1248"/>
                <a:gd name="T7" fmla="*/ 89625 h 1313"/>
                <a:gd name="T8" fmla="*/ 702469 w 1248"/>
                <a:gd name="T9" fmla="*/ 92798 h 1313"/>
                <a:gd name="T10" fmla="*/ 677863 w 1248"/>
                <a:gd name="T11" fmla="*/ 135628 h 1313"/>
                <a:gd name="T12" fmla="*/ 677863 w 1248"/>
                <a:gd name="T13" fmla="*/ 180837 h 1313"/>
                <a:gd name="T14" fmla="*/ 618331 w 1248"/>
                <a:gd name="T15" fmla="*/ 360881 h 1313"/>
                <a:gd name="T16" fmla="*/ 568325 w 1248"/>
                <a:gd name="T17" fmla="*/ 372778 h 1313"/>
                <a:gd name="T18" fmla="*/ 475456 w 1248"/>
                <a:gd name="T19" fmla="*/ 397366 h 1313"/>
                <a:gd name="T20" fmla="*/ 336550 w 1248"/>
                <a:gd name="T21" fmla="*/ 179251 h 1313"/>
                <a:gd name="T22" fmla="*/ 291306 w 1248"/>
                <a:gd name="T23" fmla="*/ 144352 h 1313"/>
                <a:gd name="T24" fmla="*/ 280194 w 1248"/>
                <a:gd name="T25" fmla="*/ 92798 h 1313"/>
                <a:gd name="T26" fmla="*/ 213519 w 1248"/>
                <a:gd name="T27" fmla="*/ 127696 h 1313"/>
                <a:gd name="T28" fmla="*/ 184150 w 1248"/>
                <a:gd name="T29" fmla="*/ 0 h 1313"/>
                <a:gd name="T30" fmla="*/ 137319 w 1248"/>
                <a:gd name="T31" fmla="*/ 51554 h 1313"/>
                <a:gd name="T32" fmla="*/ 130969 w 1248"/>
                <a:gd name="T33" fmla="*/ 129283 h 1313"/>
                <a:gd name="T34" fmla="*/ 100013 w 1248"/>
                <a:gd name="T35" fmla="*/ 115799 h 1313"/>
                <a:gd name="T36" fmla="*/ 100013 w 1248"/>
                <a:gd name="T37" fmla="*/ 210184 h 1313"/>
                <a:gd name="T38" fmla="*/ 137319 w 1248"/>
                <a:gd name="T39" fmla="*/ 222081 h 1313"/>
                <a:gd name="T40" fmla="*/ 134144 w 1248"/>
                <a:gd name="T41" fmla="*/ 424333 h 1313"/>
                <a:gd name="T42" fmla="*/ 21431 w 1248"/>
                <a:gd name="T43" fmla="*/ 559961 h 1313"/>
                <a:gd name="T44" fmla="*/ 0 w 1248"/>
                <a:gd name="T45" fmla="*/ 594859 h 1313"/>
                <a:gd name="T46" fmla="*/ 1588 w 1248"/>
                <a:gd name="T47" fmla="*/ 674174 h 1313"/>
                <a:gd name="T48" fmla="*/ 63500 w 1248"/>
                <a:gd name="T49" fmla="*/ 665449 h 1313"/>
                <a:gd name="T50" fmla="*/ 130969 w 1248"/>
                <a:gd name="T51" fmla="*/ 692416 h 1313"/>
                <a:gd name="T52" fmla="*/ 149225 w 1248"/>
                <a:gd name="T53" fmla="*/ 762213 h 1313"/>
                <a:gd name="T54" fmla="*/ 203994 w 1248"/>
                <a:gd name="T55" fmla="*/ 780455 h 1313"/>
                <a:gd name="T56" fmla="*/ 202406 w 1248"/>
                <a:gd name="T57" fmla="*/ 824871 h 1313"/>
                <a:gd name="T58" fmla="*/ 180975 w 1248"/>
                <a:gd name="T59" fmla="*/ 897841 h 1313"/>
                <a:gd name="T60" fmla="*/ 219075 w 1248"/>
                <a:gd name="T61" fmla="*/ 914497 h 1313"/>
                <a:gd name="T62" fmla="*/ 263525 w 1248"/>
                <a:gd name="T63" fmla="*/ 948602 h 1313"/>
                <a:gd name="T64" fmla="*/ 339725 w 1248"/>
                <a:gd name="T65" fmla="*/ 998570 h 1313"/>
                <a:gd name="T66" fmla="*/ 414338 w 1248"/>
                <a:gd name="T67" fmla="*/ 973983 h 1313"/>
                <a:gd name="T68" fmla="*/ 420688 w 1248"/>
                <a:gd name="T69" fmla="*/ 1024744 h 1313"/>
                <a:gd name="T70" fmla="*/ 465931 w 1248"/>
                <a:gd name="T71" fmla="*/ 1033469 h 1313"/>
                <a:gd name="T72" fmla="*/ 487363 w 1248"/>
                <a:gd name="T73" fmla="*/ 1028710 h 1313"/>
                <a:gd name="T74" fmla="*/ 469106 w 1248"/>
                <a:gd name="T75" fmla="*/ 899427 h 1313"/>
                <a:gd name="T76" fmla="*/ 530225 w 1248"/>
                <a:gd name="T77" fmla="*/ 874839 h 1313"/>
                <a:gd name="T78" fmla="*/ 568325 w 1248"/>
                <a:gd name="T79" fmla="*/ 843114 h 1313"/>
                <a:gd name="T80" fmla="*/ 662781 w 1248"/>
                <a:gd name="T81" fmla="*/ 839941 h 1313"/>
                <a:gd name="T82" fmla="*/ 705644 w 1248"/>
                <a:gd name="T83" fmla="*/ 836768 h 1313"/>
                <a:gd name="T84" fmla="*/ 742156 w 1248"/>
                <a:gd name="T85" fmla="*/ 864529 h 1313"/>
                <a:gd name="T86" fmla="*/ 772319 w 1248"/>
                <a:gd name="T87" fmla="*/ 828044 h 1313"/>
                <a:gd name="T88" fmla="*/ 815181 w 1248"/>
                <a:gd name="T89" fmla="*/ 829630 h 1313"/>
                <a:gd name="T90" fmla="*/ 871538 w 1248"/>
                <a:gd name="T91" fmla="*/ 766972 h 1313"/>
                <a:gd name="T92" fmla="*/ 927894 w 1248"/>
                <a:gd name="T93" fmla="*/ 778076 h 1313"/>
                <a:gd name="T94" fmla="*/ 970756 w 1248"/>
                <a:gd name="T95" fmla="*/ 733660 h 1313"/>
                <a:gd name="T96" fmla="*/ 990600 w 1248"/>
                <a:gd name="T97" fmla="*/ 689243 h 1313"/>
                <a:gd name="T98" fmla="*/ 884238 w 1248"/>
                <a:gd name="T99" fmla="*/ 652759 h 1313"/>
                <a:gd name="T100" fmla="*/ 838200 w 1248"/>
                <a:gd name="T101" fmla="*/ 624205 h 1313"/>
                <a:gd name="T102" fmla="*/ 792163 w 1248"/>
                <a:gd name="T103" fmla="*/ 593273 h 1313"/>
                <a:gd name="T104" fmla="*/ 806450 w 1248"/>
                <a:gd name="T105" fmla="*/ 506820 h 1313"/>
                <a:gd name="T106" fmla="*/ 798513 w 1248"/>
                <a:gd name="T107" fmla="*/ 349777 h 1313"/>
                <a:gd name="T108" fmla="*/ 715963 w 1248"/>
                <a:gd name="T109" fmla="*/ 352950 h 1313"/>
                <a:gd name="T110" fmla="*/ 702469 w 1248"/>
                <a:gd name="T111" fmla="*/ 298223 h 1313"/>
                <a:gd name="T112" fmla="*/ 719138 w 1248"/>
                <a:gd name="T113" fmla="*/ 241909 h 1313"/>
                <a:gd name="T114" fmla="*/ 768350 w 1248"/>
                <a:gd name="T115" fmla="*/ 238737 h 1313"/>
                <a:gd name="T116" fmla="*/ 856456 w 1248"/>
                <a:gd name="T117" fmla="*/ 238737 h 13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48" h="1313">
                  <a:moveTo>
                    <a:pt x="1102" y="240"/>
                  </a:moveTo>
                  <a:lnTo>
                    <a:pt x="1091" y="203"/>
                  </a:lnTo>
                  <a:lnTo>
                    <a:pt x="1060" y="194"/>
                  </a:lnTo>
                  <a:lnTo>
                    <a:pt x="1006" y="226"/>
                  </a:lnTo>
                  <a:lnTo>
                    <a:pt x="971" y="207"/>
                  </a:lnTo>
                  <a:lnTo>
                    <a:pt x="968" y="161"/>
                  </a:lnTo>
                  <a:lnTo>
                    <a:pt x="948" y="140"/>
                  </a:lnTo>
                  <a:lnTo>
                    <a:pt x="948" y="113"/>
                  </a:lnTo>
                  <a:lnTo>
                    <a:pt x="900" y="103"/>
                  </a:lnTo>
                  <a:lnTo>
                    <a:pt x="885" y="117"/>
                  </a:lnTo>
                  <a:lnTo>
                    <a:pt x="893" y="153"/>
                  </a:lnTo>
                  <a:lnTo>
                    <a:pt x="854" y="171"/>
                  </a:lnTo>
                  <a:lnTo>
                    <a:pt x="843" y="197"/>
                  </a:lnTo>
                  <a:lnTo>
                    <a:pt x="854" y="228"/>
                  </a:lnTo>
                  <a:lnTo>
                    <a:pt x="766" y="332"/>
                  </a:lnTo>
                  <a:lnTo>
                    <a:pt x="779" y="455"/>
                  </a:lnTo>
                  <a:lnTo>
                    <a:pt x="735" y="491"/>
                  </a:lnTo>
                  <a:lnTo>
                    <a:pt x="716" y="470"/>
                  </a:lnTo>
                  <a:lnTo>
                    <a:pt x="630" y="522"/>
                  </a:lnTo>
                  <a:lnTo>
                    <a:pt x="599" y="501"/>
                  </a:lnTo>
                  <a:lnTo>
                    <a:pt x="474" y="261"/>
                  </a:lnTo>
                  <a:lnTo>
                    <a:pt x="424" y="226"/>
                  </a:lnTo>
                  <a:lnTo>
                    <a:pt x="386" y="215"/>
                  </a:lnTo>
                  <a:lnTo>
                    <a:pt x="367" y="182"/>
                  </a:lnTo>
                  <a:lnTo>
                    <a:pt x="390" y="146"/>
                  </a:lnTo>
                  <a:lnTo>
                    <a:pt x="353" y="117"/>
                  </a:lnTo>
                  <a:lnTo>
                    <a:pt x="311" y="153"/>
                  </a:lnTo>
                  <a:lnTo>
                    <a:pt x="269" y="161"/>
                  </a:lnTo>
                  <a:lnTo>
                    <a:pt x="238" y="30"/>
                  </a:lnTo>
                  <a:lnTo>
                    <a:pt x="232" y="0"/>
                  </a:lnTo>
                  <a:lnTo>
                    <a:pt x="188" y="53"/>
                  </a:lnTo>
                  <a:lnTo>
                    <a:pt x="173" y="65"/>
                  </a:lnTo>
                  <a:lnTo>
                    <a:pt x="174" y="146"/>
                  </a:lnTo>
                  <a:lnTo>
                    <a:pt x="165" y="163"/>
                  </a:lnTo>
                  <a:lnTo>
                    <a:pt x="144" y="163"/>
                  </a:lnTo>
                  <a:lnTo>
                    <a:pt x="126" y="146"/>
                  </a:lnTo>
                  <a:lnTo>
                    <a:pt x="103" y="171"/>
                  </a:lnTo>
                  <a:lnTo>
                    <a:pt x="126" y="265"/>
                  </a:lnTo>
                  <a:lnTo>
                    <a:pt x="150" y="265"/>
                  </a:lnTo>
                  <a:lnTo>
                    <a:pt x="173" y="280"/>
                  </a:lnTo>
                  <a:lnTo>
                    <a:pt x="180" y="338"/>
                  </a:lnTo>
                  <a:lnTo>
                    <a:pt x="169" y="535"/>
                  </a:lnTo>
                  <a:lnTo>
                    <a:pt x="32" y="658"/>
                  </a:lnTo>
                  <a:lnTo>
                    <a:pt x="27" y="706"/>
                  </a:lnTo>
                  <a:lnTo>
                    <a:pt x="2" y="725"/>
                  </a:lnTo>
                  <a:lnTo>
                    <a:pt x="0" y="750"/>
                  </a:lnTo>
                  <a:lnTo>
                    <a:pt x="19" y="808"/>
                  </a:lnTo>
                  <a:lnTo>
                    <a:pt x="2" y="850"/>
                  </a:lnTo>
                  <a:lnTo>
                    <a:pt x="13" y="860"/>
                  </a:lnTo>
                  <a:lnTo>
                    <a:pt x="80" y="839"/>
                  </a:lnTo>
                  <a:lnTo>
                    <a:pt x="174" y="835"/>
                  </a:lnTo>
                  <a:lnTo>
                    <a:pt x="165" y="873"/>
                  </a:lnTo>
                  <a:lnTo>
                    <a:pt x="184" y="910"/>
                  </a:lnTo>
                  <a:lnTo>
                    <a:pt x="188" y="961"/>
                  </a:lnTo>
                  <a:lnTo>
                    <a:pt x="199" y="981"/>
                  </a:lnTo>
                  <a:lnTo>
                    <a:pt x="257" y="984"/>
                  </a:lnTo>
                  <a:lnTo>
                    <a:pt x="282" y="1004"/>
                  </a:lnTo>
                  <a:lnTo>
                    <a:pt x="255" y="1040"/>
                  </a:lnTo>
                  <a:lnTo>
                    <a:pt x="249" y="1082"/>
                  </a:lnTo>
                  <a:lnTo>
                    <a:pt x="228" y="1132"/>
                  </a:lnTo>
                  <a:lnTo>
                    <a:pt x="244" y="1150"/>
                  </a:lnTo>
                  <a:lnTo>
                    <a:pt x="276" y="1153"/>
                  </a:lnTo>
                  <a:lnTo>
                    <a:pt x="338" y="1176"/>
                  </a:lnTo>
                  <a:lnTo>
                    <a:pt x="332" y="1196"/>
                  </a:lnTo>
                  <a:lnTo>
                    <a:pt x="370" y="1259"/>
                  </a:lnTo>
                  <a:lnTo>
                    <a:pt x="428" y="1259"/>
                  </a:lnTo>
                  <a:lnTo>
                    <a:pt x="499" y="1217"/>
                  </a:lnTo>
                  <a:lnTo>
                    <a:pt x="522" y="1228"/>
                  </a:lnTo>
                  <a:lnTo>
                    <a:pt x="522" y="1255"/>
                  </a:lnTo>
                  <a:lnTo>
                    <a:pt x="530" y="1292"/>
                  </a:lnTo>
                  <a:lnTo>
                    <a:pt x="549" y="1307"/>
                  </a:lnTo>
                  <a:lnTo>
                    <a:pt x="587" y="1303"/>
                  </a:lnTo>
                  <a:lnTo>
                    <a:pt x="603" y="1313"/>
                  </a:lnTo>
                  <a:lnTo>
                    <a:pt x="614" y="1297"/>
                  </a:lnTo>
                  <a:lnTo>
                    <a:pt x="614" y="1240"/>
                  </a:lnTo>
                  <a:lnTo>
                    <a:pt x="591" y="1134"/>
                  </a:lnTo>
                  <a:lnTo>
                    <a:pt x="607" y="1103"/>
                  </a:lnTo>
                  <a:lnTo>
                    <a:pt x="668" y="1103"/>
                  </a:lnTo>
                  <a:lnTo>
                    <a:pt x="683" y="1103"/>
                  </a:lnTo>
                  <a:lnTo>
                    <a:pt x="716" y="1063"/>
                  </a:lnTo>
                  <a:lnTo>
                    <a:pt x="799" y="1092"/>
                  </a:lnTo>
                  <a:lnTo>
                    <a:pt x="835" y="1059"/>
                  </a:lnTo>
                  <a:lnTo>
                    <a:pt x="854" y="1078"/>
                  </a:lnTo>
                  <a:lnTo>
                    <a:pt x="889" y="1055"/>
                  </a:lnTo>
                  <a:lnTo>
                    <a:pt x="922" y="1090"/>
                  </a:lnTo>
                  <a:lnTo>
                    <a:pt x="935" y="1090"/>
                  </a:lnTo>
                  <a:lnTo>
                    <a:pt x="945" y="1071"/>
                  </a:lnTo>
                  <a:lnTo>
                    <a:pt x="973" y="1044"/>
                  </a:lnTo>
                  <a:lnTo>
                    <a:pt x="987" y="1054"/>
                  </a:lnTo>
                  <a:lnTo>
                    <a:pt x="1027" y="1046"/>
                  </a:lnTo>
                  <a:lnTo>
                    <a:pt x="1066" y="1011"/>
                  </a:lnTo>
                  <a:lnTo>
                    <a:pt x="1098" y="967"/>
                  </a:lnTo>
                  <a:lnTo>
                    <a:pt x="1146" y="956"/>
                  </a:lnTo>
                  <a:lnTo>
                    <a:pt x="1169" y="981"/>
                  </a:lnTo>
                  <a:lnTo>
                    <a:pt x="1188" y="931"/>
                  </a:lnTo>
                  <a:lnTo>
                    <a:pt x="1223" y="925"/>
                  </a:lnTo>
                  <a:lnTo>
                    <a:pt x="1238" y="917"/>
                  </a:lnTo>
                  <a:lnTo>
                    <a:pt x="1248" y="869"/>
                  </a:lnTo>
                  <a:lnTo>
                    <a:pt x="1233" y="844"/>
                  </a:lnTo>
                  <a:lnTo>
                    <a:pt x="1114" y="823"/>
                  </a:lnTo>
                  <a:lnTo>
                    <a:pt x="1091" y="787"/>
                  </a:lnTo>
                  <a:lnTo>
                    <a:pt x="1056" y="787"/>
                  </a:lnTo>
                  <a:lnTo>
                    <a:pt x="1025" y="787"/>
                  </a:lnTo>
                  <a:lnTo>
                    <a:pt x="998" y="748"/>
                  </a:lnTo>
                  <a:lnTo>
                    <a:pt x="1002" y="725"/>
                  </a:lnTo>
                  <a:lnTo>
                    <a:pt x="1016" y="639"/>
                  </a:lnTo>
                  <a:lnTo>
                    <a:pt x="971" y="591"/>
                  </a:lnTo>
                  <a:lnTo>
                    <a:pt x="1006" y="441"/>
                  </a:lnTo>
                  <a:lnTo>
                    <a:pt x="983" y="418"/>
                  </a:lnTo>
                  <a:lnTo>
                    <a:pt x="902" y="445"/>
                  </a:lnTo>
                  <a:lnTo>
                    <a:pt x="885" y="412"/>
                  </a:lnTo>
                  <a:lnTo>
                    <a:pt x="885" y="376"/>
                  </a:lnTo>
                  <a:lnTo>
                    <a:pt x="868" y="359"/>
                  </a:lnTo>
                  <a:lnTo>
                    <a:pt x="906" y="305"/>
                  </a:lnTo>
                  <a:lnTo>
                    <a:pt x="948" y="318"/>
                  </a:lnTo>
                  <a:lnTo>
                    <a:pt x="968" y="301"/>
                  </a:lnTo>
                  <a:lnTo>
                    <a:pt x="1046" y="313"/>
                  </a:lnTo>
                  <a:lnTo>
                    <a:pt x="1079" y="301"/>
                  </a:lnTo>
                  <a:lnTo>
                    <a:pt x="1102" y="240"/>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40" name="Freeform 12"/>
            <p:cNvSpPr/>
            <p:nvPr/>
          </p:nvSpPr>
          <p:spPr bwMode="auto">
            <a:xfrm>
              <a:off x="4795521" y="5121211"/>
              <a:ext cx="520700" cy="733425"/>
            </a:xfrm>
            <a:custGeom>
              <a:avLst/>
              <a:gdLst>
                <a:gd name="T0" fmla="*/ 10303 w 657"/>
                <a:gd name="T1" fmla="*/ 159717 h 923"/>
                <a:gd name="T2" fmla="*/ 44382 w 657"/>
                <a:gd name="T3" fmla="*/ 225669 h 923"/>
                <a:gd name="T4" fmla="*/ 47553 w 657"/>
                <a:gd name="T5" fmla="*/ 260632 h 923"/>
                <a:gd name="T6" fmla="*/ 29324 w 657"/>
                <a:gd name="T7" fmla="*/ 294006 h 923"/>
                <a:gd name="T8" fmla="*/ 4755 w 657"/>
                <a:gd name="T9" fmla="*/ 313871 h 923"/>
                <a:gd name="T10" fmla="*/ 0 w 657"/>
                <a:gd name="T11" fmla="*/ 376645 h 923"/>
                <a:gd name="T12" fmla="*/ 7925 w 657"/>
                <a:gd name="T13" fmla="*/ 385386 h 923"/>
                <a:gd name="T14" fmla="*/ 22984 w 657"/>
                <a:gd name="T15" fmla="*/ 379824 h 923"/>
                <a:gd name="T16" fmla="*/ 29324 w 657"/>
                <a:gd name="T17" fmla="*/ 385386 h 923"/>
                <a:gd name="T18" fmla="*/ 29324 w 657"/>
                <a:gd name="T19" fmla="*/ 426706 h 923"/>
                <a:gd name="T20" fmla="*/ 47553 w 657"/>
                <a:gd name="T21" fmla="*/ 471204 h 923"/>
                <a:gd name="T22" fmla="*/ 67366 w 657"/>
                <a:gd name="T23" fmla="*/ 479944 h 923"/>
                <a:gd name="T24" fmla="*/ 68159 w 657"/>
                <a:gd name="T25" fmla="*/ 549075 h 923"/>
                <a:gd name="T26" fmla="*/ 59441 w 657"/>
                <a:gd name="T27" fmla="*/ 595957 h 923"/>
                <a:gd name="T28" fmla="*/ 68159 w 657"/>
                <a:gd name="T29" fmla="*/ 614234 h 923"/>
                <a:gd name="T30" fmla="*/ 91142 w 657"/>
                <a:gd name="T31" fmla="*/ 637277 h 923"/>
                <a:gd name="T32" fmla="*/ 145828 w 657"/>
                <a:gd name="T33" fmla="*/ 622180 h 923"/>
                <a:gd name="T34" fmla="*/ 158508 w 657"/>
                <a:gd name="T35" fmla="*/ 642045 h 923"/>
                <a:gd name="T36" fmla="*/ 140280 w 657"/>
                <a:gd name="T37" fmla="*/ 666678 h 923"/>
                <a:gd name="T38" fmla="*/ 110956 w 657"/>
                <a:gd name="T39" fmla="*/ 708792 h 923"/>
                <a:gd name="T40" fmla="*/ 110956 w 657"/>
                <a:gd name="T41" fmla="*/ 719917 h 923"/>
                <a:gd name="T42" fmla="*/ 129184 w 657"/>
                <a:gd name="T43" fmla="*/ 733425 h 923"/>
                <a:gd name="T44" fmla="*/ 241725 w 657"/>
                <a:gd name="T45" fmla="*/ 686543 h 923"/>
                <a:gd name="T46" fmla="*/ 282937 w 657"/>
                <a:gd name="T47" fmla="*/ 708792 h 923"/>
                <a:gd name="T48" fmla="*/ 294033 w 657"/>
                <a:gd name="T49" fmla="*/ 698462 h 923"/>
                <a:gd name="T50" fmla="*/ 282937 w 657"/>
                <a:gd name="T51" fmla="*/ 670651 h 923"/>
                <a:gd name="T52" fmla="*/ 284523 w 657"/>
                <a:gd name="T53" fmla="*/ 657142 h 923"/>
                <a:gd name="T54" fmla="*/ 301166 w 657"/>
                <a:gd name="T55" fmla="*/ 552254 h 923"/>
                <a:gd name="T56" fmla="*/ 317809 w 657"/>
                <a:gd name="T57" fmla="*/ 526032 h 923"/>
                <a:gd name="T58" fmla="*/ 327320 w 657"/>
                <a:gd name="T59" fmla="*/ 498220 h 923"/>
                <a:gd name="T60" fmla="*/ 347133 w 657"/>
                <a:gd name="T61" fmla="*/ 454517 h 923"/>
                <a:gd name="T62" fmla="*/ 335245 w 657"/>
                <a:gd name="T63" fmla="*/ 437830 h 923"/>
                <a:gd name="T64" fmla="*/ 337623 w 657"/>
                <a:gd name="T65" fmla="*/ 401278 h 923"/>
                <a:gd name="T66" fmla="*/ 386760 w 657"/>
                <a:gd name="T67" fmla="*/ 344861 h 923"/>
                <a:gd name="T68" fmla="*/ 383590 w 657"/>
                <a:gd name="T69" fmla="*/ 307514 h 923"/>
                <a:gd name="T70" fmla="*/ 413707 w 657"/>
                <a:gd name="T71" fmla="*/ 254275 h 923"/>
                <a:gd name="T72" fmla="*/ 446201 w 657"/>
                <a:gd name="T73" fmla="*/ 262221 h 923"/>
                <a:gd name="T74" fmla="*/ 507227 w 657"/>
                <a:gd name="T75" fmla="*/ 217723 h 923"/>
                <a:gd name="T76" fmla="*/ 520700 w 657"/>
                <a:gd name="T77" fmla="*/ 193885 h 923"/>
                <a:gd name="T78" fmla="*/ 479488 w 657"/>
                <a:gd name="T79" fmla="*/ 119986 h 923"/>
                <a:gd name="T80" fmla="*/ 453334 w 657"/>
                <a:gd name="T81" fmla="*/ 81845 h 923"/>
                <a:gd name="T82" fmla="*/ 473147 w 657"/>
                <a:gd name="T83" fmla="*/ 63569 h 923"/>
                <a:gd name="T84" fmla="*/ 449371 w 657"/>
                <a:gd name="T85" fmla="*/ 42114 h 923"/>
                <a:gd name="T86" fmla="*/ 389931 w 657"/>
                <a:gd name="T87" fmla="*/ 42114 h 923"/>
                <a:gd name="T88" fmla="*/ 362192 w 657"/>
                <a:gd name="T89" fmla="*/ 13508 h 923"/>
                <a:gd name="T90" fmla="*/ 316224 w 657"/>
                <a:gd name="T91" fmla="*/ 61185 h 923"/>
                <a:gd name="T92" fmla="*/ 297996 w 657"/>
                <a:gd name="T93" fmla="*/ 53239 h 923"/>
                <a:gd name="T94" fmla="*/ 317809 w 657"/>
                <a:gd name="T95" fmla="*/ 16687 h 923"/>
                <a:gd name="T96" fmla="*/ 316224 w 657"/>
                <a:gd name="T97" fmla="*/ 3973 h 923"/>
                <a:gd name="T98" fmla="*/ 297996 w 657"/>
                <a:gd name="T99" fmla="*/ 0 h 923"/>
                <a:gd name="T100" fmla="*/ 241725 w 657"/>
                <a:gd name="T101" fmla="*/ 30195 h 923"/>
                <a:gd name="T102" fmla="*/ 196550 w 657"/>
                <a:gd name="T103" fmla="*/ 43704 h 923"/>
                <a:gd name="T104" fmla="*/ 160093 w 657"/>
                <a:gd name="T105" fmla="*/ 42114 h 923"/>
                <a:gd name="T106" fmla="*/ 80839 w 657"/>
                <a:gd name="T107" fmla="*/ 116013 h 923"/>
                <a:gd name="T108" fmla="*/ 38042 w 657"/>
                <a:gd name="T109" fmla="*/ 131111 h 923"/>
                <a:gd name="T110" fmla="*/ 10303 w 657"/>
                <a:gd name="T111" fmla="*/ 159717 h 92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57" h="923">
                  <a:moveTo>
                    <a:pt x="13" y="201"/>
                  </a:moveTo>
                  <a:lnTo>
                    <a:pt x="56" y="284"/>
                  </a:lnTo>
                  <a:lnTo>
                    <a:pt x="60" y="328"/>
                  </a:lnTo>
                  <a:lnTo>
                    <a:pt x="37" y="370"/>
                  </a:lnTo>
                  <a:lnTo>
                    <a:pt x="6" y="395"/>
                  </a:lnTo>
                  <a:lnTo>
                    <a:pt x="0" y="474"/>
                  </a:lnTo>
                  <a:lnTo>
                    <a:pt x="10" y="485"/>
                  </a:lnTo>
                  <a:lnTo>
                    <a:pt x="29" y="478"/>
                  </a:lnTo>
                  <a:lnTo>
                    <a:pt x="37" y="485"/>
                  </a:lnTo>
                  <a:lnTo>
                    <a:pt x="37" y="537"/>
                  </a:lnTo>
                  <a:lnTo>
                    <a:pt x="60" y="593"/>
                  </a:lnTo>
                  <a:lnTo>
                    <a:pt x="85" y="604"/>
                  </a:lnTo>
                  <a:lnTo>
                    <a:pt x="86" y="691"/>
                  </a:lnTo>
                  <a:lnTo>
                    <a:pt x="75" y="750"/>
                  </a:lnTo>
                  <a:lnTo>
                    <a:pt x="86" y="773"/>
                  </a:lnTo>
                  <a:lnTo>
                    <a:pt x="115" y="802"/>
                  </a:lnTo>
                  <a:lnTo>
                    <a:pt x="184" y="783"/>
                  </a:lnTo>
                  <a:lnTo>
                    <a:pt x="200" y="808"/>
                  </a:lnTo>
                  <a:lnTo>
                    <a:pt x="177" y="839"/>
                  </a:lnTo>
                  <a:lnTo>
                    <a:pt x="140" y="892"/>
                  </a:lnTo>
                  <a:lnTo>
                    <a:pt x="140" y="906"/>
                  </a:lnTo>
                  <a:lnTo>
                    <a:pt x="163" y="923"/>
                  </a:lnTo>
                  <a:lnTo>
                    <a:pt x="305" y="864"/>
                  </a:lnTo>
                  <a:lnTo>
                    <a:pt x="357" y="892"/>
                  </a:lnTo>
                  <a:lnTo>
                    <a:pt x="371" y="879"/>
                  </a:lnTo>
                  <a:lnTo>
                    <a:pt x="357" y="844"/>
                  </a:lnTo>
                  <a:lnTo>
                    <a:pt x="359" y="827"/>
                  </a:lnTo>
                  <a:lnTo>
                    <a:pt x="380" y="695"/>
                  </a:lnTo>
                  <a:lnTo>
                    <a:pt x="401" y="662"/>
                  </a:lnTo>
                  <a:lnTo>
                    <a:pt x="413" y="627"/>
                  </a:lnTo>
                  <a:lnTo>
                    <a:pt x="438" y="572"/>
                  </a:lnTo>
                  <a:lnTo>
                    <a:pt x="423" y="551"/>
                  </a:lnTo>
                  <a:lnTo>
                    <a:pt x="426" y="505"/>
                  </a:lnTo>
                  <a:lnTo>
                    <a:pt x="488" y="434"/>
                  </a:lnTo>
                  <a:lnTo>
                    <a:pt x="484" y="387"/>
                  </a:lnTo>
                  <a:lnTo>
                    <a:pt x="522" y="320"/>
                  </a:lnTo>
                  <a:lnTo>
                    <a:pt x="563" y="330"/>
                  </a:lnTo>
                  <a:lnTo>
                    <a:pt x="640" y="274"/>
                  </a:lnTo>
                  <a:lnTo>
                    <a:pt x="657" y="244"/>
                  </a:lnTo>
                  <a:lnTo>
                    <a:pt x="605" y="151"/>
                  </a:lnTo>
                  <a:lnTo>
                    <a:pt x="572" y="103"/>
                  </a:lnTo>
                  <a:lnTo>
                    <a:pt x="597" y="80"/>
                  </a:lnTo>
                  <a:lnTo>
                    <a:pt x="567" y="53"/>
                  </a:lnTo>
                  <a:lnTo>
                    <a:pt x="492" y="53"/>
                  </a:lnTo>
                  <a:lnTo>
                    <a:pt x="457" y="17"/>
                  </a:lnTo>
                  <a:lnTo>
                    <a:pt x="399" y="77"/>
                  </a:lnTo>
                  <a:lnTo>
                    <a:pt x="376" y="67"/>
                  </a:lnTo>
                  <a:lnTo>
                    <a:pt x="401" y="21"/>
                  </a:lnTo>
                  <a:lnTo>
                    <a:pt x="399" y="5"/>
                  </a:lnTo>
                  <a:lnTo>
                    <a:pt x="376" y="0"/>
                  </a:lnTo>
                  <a:lnTo>
                    <a:pt x="305" y="38"/>
                  </a:lnTo>
                  <a:lnTo>
                    <a:pt x="248" y="55"/>
                  </a:lnTo>
                  <a:lnTo>
                    <a:pt x="202" y="53"/>
                  </a:lnTo>
                  <a:lnTo>
                    <a:pt x="102" y="146"/>
                  </a:lnTo>
                  <a:lnTo>
                    <a:pt x="48" y="165"/>
                  </a:lnTo>
                  <a:lnTo>
                    <a:pt x="13" y="201"/>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41" name="Freeform 13"/>
            <p:cNvSpPr/>
            <p:nvPr/>
          </p:nvSpPr>
          <p:spPr bwMode="auto">
            <a:xfrm>
              <a:off x="4270058" y="5192648"/>
              <a:ext cx="598488" cy="681038"/>
            </a:xfrm>
            <a:custGeom>
              <a:avLst/>
              <a:gdLst>
                <a:gd name="T0" fmla="*/ 513444 w 753"/>
                <a:gd name="T1" fmla="*/ 82550 h 858"/>
                <a:gd name="T2" fmla="*/ 500727 w 753"/>
                <a:gd name="T3" fmla="*/ 24606 h 858"/>
                <a:gd name="T4" fmla="*/ 458602 w 753"/>
                <a:gd name="T5" fmla="*/ 33338 h 858"/>
                <a:gd name="T6" fmla="*/ 426015 w 753"/>
                <a:gd name="T7" fmla="*/ 54769 h 858"/>
                <a:gd name="T8" fmla="*/ 394223 w 753"/>
                <a:gd name="T9" fmla="*/ 30163 h 858"/>
                <a:gd name="T10" fmla="*/ 337792 w 753"/>
                <a:gd name="T11" fmla="*/ 39688 h 858"/>
                <a:gd name="T12" fmla="*/ 162140 w 753"/>
                <a:gd name="T13" fmla="*/ 0 h 858"/>
                <a:gd name="T14" fmla="*/ 175652 w 753"/>
                <a:gd name="T15" fmla="*/ 46038 h 858"/>
                <a:gd name="T16" fmla="*/ 94582 w 753"/>
                <a:gd name="T17" fmla="*/ 46038 h 858"/>
                <a:gd name="T18" fmla="*/ 26229 w 753"/>
                <a:gd name="T19" fmla="*/ 127794 h 858"/>
                <a:gd name="T20" fmla="*/ 55636 w 753"/>
                <a:gd name="T21" fmla="*/ 324644 h 858"/>
                <a:gd name="T22" fmla="*/ 4769 w 753"/>
                <a:gd name="T23" fmla="*/ 396082 h 858"/>
                <a:gd name="T24" fmla="*/ 73917 w 753"/>
                <a:gd name="T25" fmla="*/ 405607 h 858"/>
                <a:gd name="T26" fmla="*/ 85839 w 753"/>
                <a:gd name="T27" fmla="*/ 528638 h 858"/>
                <a:gd name="T28" fmla="*/ 143860 w 753"/>
                <a:gd name="T29" fmla="*/ 496888 h 858"/>
                <a:gd name="T30" fmla="*/ 166909 w 753"/>
                <a:gd name="T31" fmla="*/ 525463 h 858"/>
                <a:gd name="T32" fmla="*/ 221751 w 753"/>
                <a:gd name="T33" fmla="*/ 485775 h 858"/>
                <a:gd name="T34" fmla="*/ 279771 w 753"/>
                <a:gd name="T35" fmla="*/ 485775 h 858"/>
                <a:gd name="T36" fmla="*/ 306795 w 753"/>
                <a:gd name="T37" fmla="*/ 530225 h 858"/>
                <a:gd name="T38" fmla="*/ 273413 w 753"/>
                <a:gd name="T39" fmla="*/ 614363 h 858"/>
                <a:gd name="T40" fmla="*/ 273413 w 753"/>
                <a:gd name="T41" fmla="*/ 652463 h 858"/>
                <a:gd name="T42" fmla="*/ 329844 w 753"/>
                <a:gd name="T43" fmla="*/ 681038 h 858"/>
                <a:gd name="T44" fmla="*/ 372763 w 753"/>
                <a:gd name="T45" fmla="*/ 665957 h 858"/>
                <a:gd name="T46" fmla="*/ 394223 w 753"/>
                <a:gd name="T47" fmla="*/ 614363 h 858"/>
                <a:gd name="T48" fmla="*/ 433963 w 753"/>
                <a:gd name="T49" fmla="*/ 604838 h 858"/>
                <a:gd name="T50" fmla="*/ 490395 w 753"/>
                <a:gd name="T51" fmla="*/ 611188 h 858"/>
                <a:gd name="T52" fmla="*/ 482447 w 753"/>
                <a:gd name="T53" fmla="*/ 576263 h 858"/>
                <a:gd name="T54" fmla="*/ 566696 w 753"/>
                <a:gd name="T55" fmla="*/ 566738 h 858"/>
                <a:gd name="T56" fmla="*/ 588156 w 753"/>
                <a:gd name="T57" fmla="*/ 525463 h 858"/>
                <a:gd name="T58" fmla="*/ 593719 w 753"/>
                <a:gd name="T59" fmla="*/ 409575 h 858"/>
                <a:gd name="T60" fmla="*/ 558748 w 753"/>
                <a:gd name="T61" fmla="*/ 356394 h 858"/>
                <a:gd name="T62" fmla="*/ 551595 w 753"/>
                <a:gd name="T63" fmla="*/ 309563 h 858"/>
                <a:gd name="T64" fmla="*/ 526956 w 753"/>
                <a:gd name="T65" fmla="*/ 306388 h 858"/>
                <a:gd name="T66" fmla="*/ 558748 w 753"/>
                <a:gd name="T67" fmla="*/ 223838 h 858"/>
                <a:gd name="T68" fmla="*/ 573054 w 753"/>
                <a:gd name="T69" fmla="*/ 153988 h 8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753" h="858">
                  <a:moveTo>
                    <a:pt x="678" y="113"/>
                  </a:moveTo>
                  <a:lnTo>
                    <a:pt x="646" y="104"/>
                  </a:lnTo>
                  <a:lnTo>
                    <a:pt x="630" y="81"/>
                  </a:lnTo>
                  <a:lnTo>
                    <a:pt x="630" y="31"/>
                  </a:lnTo>
                  <a:lnTo>
                    <a:pt x="613" y="6"/>
                  </a:lnTo>
                  <a:lnTo>
                    <a:pt x="577" y="42"/>
                  </a:lnTo>
                  <a:lnTo>
                    <a:pt x="561" y="69"/>
                  </a:lnTo>
                  <a:lnTo>
                    <a:pt x="536" y="69"/>
                  </a:lnTo>
                  <a:lnTo>
                    <a:pt x="527" y="29"/>
                  </a:lnTo>
                  <a:lnTo>
                    <a:pt x="496" y="38"/>
                  </a:lnTo>
                  <a:lnTo>
                    <a:pt x="454" y="69"/>
                  </a:lnTo>
                  <a:lnTo>
                    <a:pt x="425" y="50"/>
                  </a:lnTo>
                  <a:lnTo>
                    <a:pt x="367" y="10"/>
                  </a:lnTo>
                  <a:lnTo>
                    <a:pt x="204" y="0"/>
                  </a:lnTo>
                  <a:lnTo>
                    <a:pt x="189" y="17"/>
                  </a:lnTo>
                  <a:lnTo>
                    <a:pt x="221" y="58"/>
                  </a:lnTo>
                  <a:lnTo>
                    <a:pt x="181" y="81"/>
                  </a:lnTo>
                  <a:lnTo>
                    <a:pt x="119" y="58"/>
                  </a:lnTo>
                  <a:lnTo>
                    <a:pt x="56" y="113"/>
                  </a:lnTo>
                  <a:lnTo>
                    <a:pt x="33" y="161"/>
                  </a:lnTo>
                  <a:lnTo>
                    <a:pt x="39" y="282"/>
                  </a:lnTo>
                  <a:lnTo>
                    <a:pt x="70" y="409"/>
                  </a:lnTo>
                  <a:lnTo>
                    <a:pt x="0" y="488"/>
                  </a:lnTo>
                  <a:lnTo>
                    <a:pt x="6" y="499"/>
                  </a:lnTo>
                  <a:lnTo>
                    <a:pt x="70" y="480"/>
                  </a:lnTo>
                  <a:lnTo>
                    <a:pt x="93" y="511"/>
                  </a:lnTo>
                  <a:lnTo>
                    <a:pt x="73" y="601"/>
                  </a:lnTo>
                  <a:lnTo>
                    <a:pt x="108" y="666"/>
                  </a:lnTo>
                  <a:lnTo>
                    <a:pt x="146" y="676"/>
                  </a:lnTo>
                  <a:lnTo>
                    <a:pt x="181" y="626"/>
                  </a:lnTo>
                  <a:lnTo>
                    <a:pt x="198" y="666"/>
                  </a:lnTo>
                  <a:lnTo>
                    <a:pt x="210" y="662"/>
                  </a:lnTo>
                  <a:lnTo>
                    <a:pt x="265" y="607"/>
                  </a:lnTo>
                  <a:lnTo>
                    <a:pt x="279" y="612"/>
                  </a:lnTo>
                  <a:lnTo>
                    <a:pt x="306" y="597"/>
                  </a:lnTo>
                  <a:lnTo>
                    <a:pt x="352" y="612"/>
                  </a:lnTo>
                  <a:lnTo>
                    <a:pt x="352" y="662"/>
                  </a:lnTo>
                  <a:lnTo>
                    <a:pt x="386" y="668"/>
                  </a:lnTo>
                  <a:lnTo>
                    <a:pt x="377" y="718"/>
                  </a:lnTo>
                  <a:lnTo>
                    <a:pt x="344" y="774"/>
                  </a:lnTo>
                  <a:lnTo>
                    <a:pt x="329" y="822"/>
                  </a:lnTo>
                  <a:lnTo>
                    <a:pt x="344" y="822"/>
                  </a:lnTo>
                  <a:lnTo>
                    <a:pt x="383" y="785"/>
                  </a:lnTo>
                  <a:lnTo>
                    <a:pt x="415" y="858"/>
                  </a:lnTo>
                  <a:lnTo>
                    <a:pt x="442" y="839"/>
                  </a:lnTo>
                  <a:lnTo>
                    <a:pt x="469" y="839"/>
                  </a:lnTo>
                  <a:lnTo>
                    <a:pt x="496" y="816"/>
                  </a:lnTo>
                  <a:lnTo>
                    <a:pt x="496" y="774"/>
                  </a:lnTo>
                  <a:lnTo>
                    <a:pt x="511" y="758"/>
                  </a:lnTo>
                  <a:lnTo>
                    <a:pt x="546" y="762"/>
                  </a:lnTo>
                  <a:lnTo>
                    <a:pt x="607" y="793"/>
                  </a:lnTo>
                  <a:lnTo>
                    <a:pt x="617" y="770"/>
                  </a:lnTo>
                  <a:lnTo>
                    <a:pt x="603" y="747"/>
                  </a:lnTo>
                  <a:lnTo>
                    <a:pt x="607" y="726"/>
                  </a:lnTo>
                  <a:lnTo>
                    <a:pt x="646" y="693"/>
                  </a:lnTo>
                  <a:lnTo>
                    <a:pt x="713" y="714"/>
                  </a:lnTo>
                  <a:lnTo>
                    <a:pt x="753" y="687"/>
                  </a:lnTo>
                  <a:lnTo>
                    <a:pt x="740" y="662"/>
                  </a:lnTo>
                  <a:lnTo>
                    <a:pt x="753" y="603"/>
                  </a:lnTo>
                  <a:lnTo>
                    <a:pt x="747" y="516"/>
                  </a:lnTo>
                  <a:lnTo>
                    <a:pt x="724" y="505"/>
                  </a:lnTo>
                  <a:lnTo>
                    <a:pt x="703" y="449"/>
                  </a:lnTo>
                  <a:lnTo>
                    <a:pt x="703" y="397"/>
                  </a:lnTo>
                  <a:lnTo>
                    <a:pt x="694" y="390"/>
                  </a:lnTo>
                  <a:lnTo>
                    <a:pt x="674" y="397"/>
                  </a:lnTo>
                  <a:lnTo>
                    <a:pt x="663" y="386"/>
                  </a:lnTo>
                  <a:lnTo>
                    <a:pt x="671" y="305"/>
                  </a:lnTo>
                  <a:lnTo>
                    <a:pt x="703" y="282"/>
                  </a:lnTo>
                  <a:lnTo>
                    <a:pt x="724" y="238"/>
                  </a:lnTo>
                  <a:lnTo>
                    <a:pt x="721" y="194"/>
                  </a:lnTo>
                  <a:lnTo>
                    <a:pt x="678" y="113"/>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42" name="Freeform 14"/>
            <p:cNvSpPr/>
            <p:nvPr/>
          </p:nvSpPr>
          <p:spPr bwMode="auto">
            <a:xfrm>
              <a:off x="3690621" y="5325998"/>
              <a:ext cx="663575" cy="593725"/>
            </a:xfrm>
            <a:custGeom>
              <a:avLst/>
              <a:gdLst>
                <a:gd name="T0" fmla="*/ 184371 w 835"/>
                <a:gd name="T1" fmla="*/ 197380 h 749"/>
                <a:gd name="T2" fmla="*/ 166092 w 835"/>
                <a:gd name="T3" fmla="*/ 244941 h 749"/>
                <a:gd name="T4" fmla="*/ 138278 w 835"/>
                <a:gd name="T5" fmla="*/ 254454 h 749"/>
                <a:gd name="T6" fmla="*/ 77881 w 835"/>
                <a:gd name="T7" fmla="*/ 244941 h 749"/>
                <a:gd name="T8" fmla="*/ 63576 w 835"/>
                <a:gd name="T9" fmla="*/ 260002 h 749"/>
                <a:gd name="T10" fmla="*/ 30199 w 835"/>
                <a:gd name="T11" fmla="*/ 248112 h 749"/>
                <a:gd name="T12" fmla="*/ 0 w 835"/>
                <a:gd name="T13" fmla="*/ 291710 h 749"/>
                <a:gd name="T14" fmla="*/ 13510 w 835"/>
                <a:gd name="T15" fmla="*/ 305978 h 749"/>
                <a:gd name="T16" fmla="*/ 13510 w 835"/>
                <a:gd name="T17" fmla="*/ 332930 h 749"/>
                <a:gd name="T18" fmla="*/ 25430 w 835"/>
                <a:gd name="T19" fmla="*/ 360674 h 749"/>
                <a:gd name="T20" fmla="*/ 88212 w 835"/>
                <a:gd name="T21" fmla="*/ 340857 h 749"/>
                <a:gd name="T22" fmla="*/ 108079 w 835"/>
                <a:gd name="T23" fmla="*/ 357503 h 749"/>
                <a:gd name="T24" fmla="*/ 80265 w 835"/>
                <a:gd name="T25" fmla="*/ 477992 h 749"/>
                <a:gd name="T26" fmla="*/ 117616 w 835"/>
                <a:gd name="T27" fmla="*/ 516041 h 749"/>
                <a:gd name="T28" fmla="*/ 104900 w 835"/>
                <a:gd name="T29" fmla="*/ 584213 h 749"/>
                <a:gd name="T30" fmla="*/ 143046 w 835"/>
                <a:gd name="T31" fmla="*/ 587383 h 749"/>
                <a:gd name="T32" fmla="*/ 181192 w 835"/>
                <a:gd name="T33" fmla="*/ 549334 h 749"/>
                <a:gd name="T34" fmla="*/ 197880 w 835"/>
                <a:gd name="T35" fmla="*/ 559639 h 749"/>
                <a:gd name="T36" fmla="*/ 272582 w 835"/>
                <a:gd name="T37" fmla="*/ 593725 h 749"/>
                <a:gd name="T38" fmla="*/ 288476 w 835"/>
                <a:gd name="T39" fmla="*/ 584213 h 749"/>
                <a:gd name="T40" fmla="*/ 290860 w 835"/>
                <a:gd name="T41" fmla="*/ 558054 h 749"/>
                <a:gd name="T42" fmla="*/ 303576 w 835"/>
                <a:gd name="T43" fmla="*/ 542993 h 749"/>
                <a:gd name="T44" fmla="*/ 411655 w 835"/>
                <a:gd name="T45" fmla="*/ 471651 h 749"/>
                <a:gd name="T46" fmla="*/ 429933 w 835"/>
                <a:gd name="T47" fmla="*/ 496224 h 749"/>
                <a:gd name="T48" fmla="*/ 494304 w 835"/>
                <a:gd name="T49" fmla="*/ 516041 h 749"/>
                <a:gd name="T50" fmla="*/ 530860 w 835"/>
                <a:gd name="T51" fmla="*/ 466895 h 749"/>
                <a:gd name="T52" fmla="*/ 547549 w 835"/>
                <a:gd name="T53" fmla="*/ 477992 h 749"/>
                <a:gd name="T54" fmla="*/ 573774 w 835"/>
                <a:gd name="T55" fmla="*/ 477992 h 749"/>
                <a:gd name="T56" fmla="*/ 573774 w 835"/>
                <a:gd name="T57" fmla="*/ 463724 h 749"/>
                <a:gd name="T58" fmla="*/ 607151 w 835"/>
                <a:gd name="T59" fmla="*/ 451833 h 749"/>
                <a:gd name="T60" fmla="*/ 607151 w 835"/>
                <a:gd name="T61" fmla="*/ 439943 h 749"/>
                <a:gd name="T62" fmla="*/ 620661 w 835"/>
                <a:gd name="T63" fmla="*/ 425675 h 749"/>
                <a:gd name="T64" fmla="*/ 628608 w 835"/>
                <a:gd name="T65" fmla="*/ 428845 h 749"/>
                <a:gd name="T66" fmla="*/ 663575 w 835"/>
                <a:gd name="T67" fmla="*/ 393967 h 749"/>
                <a:gd name="T68" fmla="*/ 634966 w 835"/>
                <a:gd name="T69" fmla="*/ 342442 h 749"/>
                <a:gd name="T70" fmla="*/ 650065 w 835"/>
                <a:gd name="T71" fmla="*/ 271100 h 749"/>
                <a:gd name="T72" fmla="*/ 631787 w 835"/>
                <a:gd name="T73" fmla="*/ 248112 h 749"/>
                <a:gd name="T74" fmla="*/ 582516 w 835"/>
                <a:gd name="T75" fmla="*/ 263173 h 749"/>
                <a:gd name="T76" fmla="*/ 576953 w 835"/>
                <a:gd name="T77" fmla="*/ 254454 h 749"/>
                <a:gd name="T78" fmla="*/ 631787 w 835"/>
                <a:gd name="T79" fmla="*/ 191831 h 749"/>
                <a:gd name="T80" fmla="*/ 607151 w 835"/>
                <a:gd name="T81" fmla="*/ 91159 h 749"/>
                <a:gd name="T82" fmla="*/ 570595 w 835"/>
                <a:gd name="T83" fmla="*/ 120489 h 749"/>
                <a:gd name="T84" fmla="*/ 537218 w 835"/>
                <a:gd name="T85" fmla="*/ 84818 h 749"/>
                <a:gd name="T86" fmla="*/ 506224 w 835"/>
                <a:gd name="T87" fmla="*/ 42805 h 749"/>
                <a:gd name="T88" fmla="*/ 503045 w 835"/>
                <a:gd name="T89" fmla="*/ 16646 h 749"/>
                <a:gd name="T90" fmla="*/ 482383 w 835"/>
                <a:gd name="T91" fmla="*/ 10305 h 749"/>
                <a:gd name="T92" fmla="*/ 456158 w 835"/>
                <a:gd name="T93" fmla="*/ 19817 h 749"/>
                <a:gd name="T94" fmla="*/ 413244 w 835"/>
                <a:gd name="T95" fmla="*/ 0 h 749"/>
                <a:gd name="T96" fmla="*/ 393377 w 835"/>
                <a:gd name="T97" fmla="*/ 48354 h 749"/>
                <a:gd name="T98" fmla="*/ 358410 w 835"/>
                <a:gd name="T99" fmla="*/ 51525 h 749"/>
                <a:gd name="T100" fmla="*/ 332185 w 835"/>
                <a:gd name="T101" fmla="*/ 91159 h 749"/>
                <a:gd name="T102" fmla="*/ 317086 w 835"/>
                <a:gd name="T103" fmla="*/ 82440 h 749"/>
                <a:gd name="T104" fmla="*/ 290860 w 835"/>
                <a:gd name="T105" fmla="*/ 91159 h 749"/>
                <a:gd name="T106" fmla="*/ 251920 w 835"/>
                <a:gd name="T107" fmla="*/ 68171 h 749"/>
                <a:gd name="T108" fmla="*/ 220927 w 835"/>
                <a:gd name="T109" fmla="*/ 104635 h 749"/>
                <a:gd name="T110" fmla="*/ 220927 w 835"/>
                <a:gd name="T111" fmla="*/ 122867 h 749"/>
                <a:gd name="T112" fmla="*/ 282119 w 835"/>
                <a:gd name="T113" fmla="*/ 158538 h 749"/>
                <a:gd name="T114" fmla="*/ 295629 w 835"/>
                <a:gd name="T115" fmla="*/ 182319 h 749"/>
                <a:gd name="T116" fmla="*/ 251920 w 835"/>
                <a:gd name="T117" fmla="*/ 198965 h 749"/>
                <a:gd name="T118" fmla="*/ 184371 w 835"/>
                <a:gd name="T119" fmla="*/ 197380 h 74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35" h="749">
                  <a:moveTo>
                    <a:pt x="232" y="249"/>
                  </a:moveTo>
                  <a:lnTo>
                    <a:pt x="209" y="309"/>
                  </a:lnTo>
                  <a:lnTo>
                    <a:pt x="174" y="321"/>
                  </a:lnTo>
                  <a:lnTo>
                    <a:pt x="98" y="309"/>
                  </a:lnTo>
                  <a:lnTo>
                    <a:pt x="80" y="328"/>
                  </a:lnTo>
                  <a:lnTo>
                    <a:pt x="38" y="313"/>
                  </a:lnTo>
                  <a:lnTo>
                    <a:pt x="0" y="368"/>
                  </a:lnTo>
                  <a:lnTo>
                    <a:pt x="17" y="386"/>
                  </a:lnTo>
                  <a:lnTo>
                    <a:pt x="17" y="420"/>
                  </a:lnTo>
                  <a:lnTo>
                    <a:pt x="32" y="455"/>
                  </a:lnTo>
                  <a:lnTo>
                    <a:pt x="111" y="430"/>
                  </a:lnTo>
                  <a:lnTo>
                    <a:pt x="136" y="451"/>
                  </a:lnTo>
                  <a:lnTo>
                    <a:pt x="101" y="603"/>
                  </a:lnTo>
                  <a:lnTo>
                    <a:pt x="148" y="651"/>
                  </a:lnTo>
                  <a:lnTo>
                    <a:pt x="132" y="737"/>
                  </a:lnTo>
                  <a:lnTo>
                    <a:pt x="180" y="741"/>
                  </a:lnTo>
                  <a:lnTo>
                    <a:pt x="228" y="693"/>
                  </a:lnTo>
                  <a:lnTo>
                    <a:pt x="249" y="706"/>
                  </a:lnTo>
                  <a:lnTo>
                    <a:pt x="343" y="749"/>
                  </a:lnTo>
                  <a:lnTo>
                    <a:pt x="363" y="737"/>
                  </a:lnTo>
                  <a:lnTo>
                    <a:pt x="366" y="704"/>
                  </a:lnTo>
                  <a:lnTo>
                    <a:pt x="382" y="685"/>
                  </a:lnTo>
                  <a:lnTo>
                    <a:pt x="518" y="595"/>
                  </a:lnTo>
                  <a:lnTo>
                    <a:pt x="541" y="626"/>
                  </a:lnTo>
                  <a:lnTo>
                    <a:pt x="622" y="651"/>
                  </a:lnTo>
                  <a:lnTo>
                    <a:pt x="668" y="589"/>
                  </a:lnTo>
                  <a:lnTo>
                    <a:pt x="689" y="603"/>
                  </a:lnTo>
                  <a:lnTo>
                    <a:pt x="722" y="603"/>
                  </a:lnTo>
                  <a:lnTo>
                    <a:pt x="722" y="585"/>
                  </a:lnTo>
                  <a:lnTo>
                    <a:pt x="764" y="570"/>
                  </a:lnTo>
                  <a:lnTo>
                    <a:pt x="764" y="555"/>
                  </a:lnTo>
                  <a:lnTo>
                    <a:pt x="781" y="537"/>
                  </a:lnTo>
                  <a:lnTo>
                    <a:pt x="791" y="541"/>
                  </a:lnTo>
                  <a:lnTo>
                    <a:pt x="835" y="497"/>
                  </a:lnTo>
                  <a:lnTo>
                    <a:pt x="799" y="432"/>
                  </a:lnTo>
                  <a:lnTo>
                    <a:pt x="818" y="342"/>
                  </a:lnTo>
                  <a:lnTo>
                    <a:pt x="795" y="313"/>
                  </a:lnTo>
                  <a:lnTo>
                    <a:pt x="733" y="332"/>
                  </a:lnTo>
                  <a:lnTo>
                    <a:pt x="726" y="321"/>
                  </a:lnTo>
                  <a:lnTo>
                    <a:pt x="795" y="242"/>
                  </a:lnTo>
                  <a:lnTo>
                    <a:pt x="764" y="115"/>
                  </a:lnTo>
                  <a:lnTo>
                    <a:pt x="718" y="152"/>
                  </a:lnTo>
                  <a:lnTo>
                    <a:pt x="676" y="107"/>
                  </a:lnTo>
                  <a:lnTo>
                    <a:pt x="637" y="54"/>
                  </a:lnTo>
                  <a:lnTo>
                    <a:pt x="633" y="21"/>
                  </a:lnTo>
                  <a:lnTo>
                    <a:pt x="607" y="13"/>
                  </a:lnTo>
                  <a:lnTo>
                    <a:pt x="574" y="25"/>
                  </a:lnTo>
                  <a:lnTo>
                    <a:pt x="520" y="0"/>
                  </a:lnTo>
                  <a:lnTo>
                    <a:pt x="495" y="61"/>
                  </a:lnTo>
                  <a:lnTo>
                    <a:pt x="451" y="65"/>
                  </a:lnTo>
                  <a:lnTo>
                    <a:pt x="418" y="115"/>
                  </a:lnTo>
                  <a:lnTo>
                    <a:pt x="399" y="104"/>
                  </a:lnTo>
                  <a:lnTo>
                    <a:pt x="366" y="115"/>
                  </a:lnTo>
                  <a:lnTo>
                    <a:pt x="317" y="86"/>
                  </a:lnTo>
                  <a:lnTo>
                    <a:pt x="278" y="132"/>
                  </a:lnTo>
                  <a:lnTo>
                    <a:pt x="278" y="155"/>
                  </a:lnTo>
                  <a:lnTo>
                    <a:pt x="355" y="200"/>
                  </a:lnTo>
                  <a:lnTo>
                    <a:pt x="372" y="230"/>
                  </a:lnTo>
                  <a:lnTo>
                    <a:pt x="317" y="251"/>
                  </a:lnTo>
                  <a:lnTo>
                    <a:pt x="232" y="249"/>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43" name="Freeform 15"/>
            <p:cNvSpPr/>
            <p:nvPr/>
          </p:nvSpPr>
          <p:spPr bwMode="auto">
            <a:xfrm>
              <a:off x="5525771" y="4854511"/>
              <a:ext cx="90488" cy="96838"/>
            </a:xfrm>
            <a:custGeom>
              <a:avLst/>
              <a:gdLst>
                <a:gd name="T0" fmla="*/ 35234 w 113"/>
                <a:gd name="T1" fmla="*/ 96838 h 121"/>
                <a:gd name="T2" fmla="*/ 0 w 113"/>
                <a:gd name="T3" fmla="*/ 64025 h 121"/>
                <a:gd name="T4" fmla="*/ 13613 w 113"/>
                <a:gd name="T5" fmla="*/ 41616 h 121"/>
                <a:gd name="T6" fmla="*/ 28828 w 113"/>
                <a:gd name="T7" fmla="*/ 0 h 121"/>
                <a:gd name="T8" fmla="*/ 70469 w 113"/>
                <a:gd name="T9" fmla="*/ 16807 h 121"/>
                <a:gd name="T10" fmla="*/ 90488 w 113"/>
                <a:gd name="T11" fmla="*/ 44017 h 121"/>
                <a:gd name="T12" fmla="*/ 75273 w 113"/>
                <a:gd name="T13" fmla="*/ 64025 h 121"/>
                <a:gd name="T14" fmla="*/ 35234 w 113"/>
                <a:gd name="T15" fmla="*/ 96838 h 12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3" h="121">
                  <a:moveTo>
                    <a:pt x="44" y="121"/>
                  </a:moveTo>
                  <a:lnTo>
                    <a:pt x="0" y="80"/>
                  </a:lnTo>
                  <a:lnTo>
                    <a:pt x="17" y="52"/>
                  </a:lnTo>
                  <a:lnTo>
                    <a:pt x="36" y="0"/>
                  </a:lnTo>
                  <a:lnTo>
                    <a:pt x="88" y="21"/>
                  </a:lnTo>
                  <a:lnTo>
                    <a:pt x="113" y="55"/>
                  </a:lnTo>
                  <a:lnTo>
                    <a:pt x="94" y="80"/>
                  </a:lnTo>
                  <a:lnTo>
                    <a:pt x="44" y="121"/>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44" name="Freeform 16"/>
            <p:cNvSpPr/>
            <p:nvPr/>
          </p:nvSpPr>
          <p:spPr bwMode="auto">
            <a:xfrm>
              <a:off x="4201796" y="4791011"/>
              <a:ext cx="839788" cy="530225"/>
            </a:xfrm>
            <a:custGeom>
              <a:avLst/>
              <a:gdLst>
                <a:gd name="T0" fmla="*/ 115888 w 1058"/>
                <a:gd name="T1" fmla="*/ 490538 h 668"/>
                <a:gd name="T2" fmla="*/ 213519 w 1058"/>
                <a:gd name="T3" fmla="*/ 466725 h 668"/>
                <a:gd name="T4" fmla="*/ 219869 w 1058"/>
                <a:gd name="T5" fmla="*/ 415925 h 668"/>
                <a:gd name="T6" fmla="*/ 362744 w 1058"/>
                <a:gd name="T7" fmla="*/ 410369 h 668"/>
                <a:gd name="T8" fmla="*/ 430213 w 1058"/>
                <a:gd name="T9" fmla="*/ 455613 h 668"/>
                <a:gd name="T10" fmla="*/ 488157 w 1058"/>
                <a:gd name="T11" fmla="*/ 425450 h 668"/>
                <a:gd name="T12" fmla="*/ 515144 w 1058"/>
                <a:gd name="T13" fmla="*/ 455613 h 668"/>
                <a:gd name="T14" fmla="*/ 556419 w 1058"/>
                <a:gd name="T15" fmla="*/ 407194 h 668"/>
                <a:gd name="T16" fmla="*/ 569913 w 1058"/>
                <a:gd name="T17" fmla="*/ 466725 h 668"/>
                <a:gd name="T18" fmla="*/ 608013 w 1058"/>
                <a:gd name="T19" fmla="*/ 490538 h 668"/>
                <a:gd name="T20" fmla="*/ 678657 w 1058"/>
                <a:gd name="T21" fmla="*/ 446881 h 668"/>
                <a:gd name="T22" fmla="*/ 792957 w 1058"/>
                <a:gd name="T23" fmla="*/ 376238 h 668"/>
                <a:gd name="T24" fmla="*/ 785019 w 1058"/>
                <a:gd name="T25" fmla="*/ 257969 h 668"/>
                <a:gd name="T26" fmla="*/ 795338 w 1058"/>
                <a:gd name="T27" fmla="*/ 216694 h 668"/>
                <a:gd name="T28" fmla="*/ 720725 w 1058"/>
                <a:gd name="T29" fmla="*/ 180181 h 668"/>
                <a:gd name="T30" fmla="*/ 667544 w 1058"/>
                <a:gd name="T31" fmla="*/ 180181 h 668"/>
                <a:gd name="T32" fmla="*/ 588169 w 1058"/>
                <a:gd name="T33" fmla="*/ 150813 h 668"/>
                <a:gd name="T34" fmla="*/ 546100 w 1058"/>
                <a:gd name="T35" fmla="*/ 102394 h 668"/>
                <a:gd name="T36" fmla="*/ 503238 w 1058"/>
                <a:gd name="T37" fmla="*/ 99219 h 668"/>
                <a:gd name="T38" fmla="*/ 411956 w 1058"/>
                <a:gd name="T39" fmla="*/ 99219 h 668"/>
                <a:gd name="T40" fmla="*/ 240506 w 1058"/>
                <a:gd name="T41" fmla="*/ 0 h 668"/>
                <a:gd name="T42" fmla="*/ 205581 w 1058"/>
                <a:gd name="T43" fmla="*/ 11113 h 668"/>
                <a:gd name="T44" fmla="*/ 99219 w 1058"/>
                <a:gd name="T45" fmla="*/ 11113 h 668"/>
                <a:gd name="T46" fmla="*/ 115888 w 1058"/>
                <a:gd name="T47" fmla="*/ 49213 h 668"/>
                <a:gd name="T48" fmla="*/ 161925 w 1058"/>
                <a:gd name="T49" fmla="*/ 61119 h 668"/>
                <a:gd name="T50" fmla="*/ 107950 w 1058"/>
                <a:gd name="T51" fmla="*/ 99219 h 668"/>
                <a:gd name="T52" fmla="*/ 107950 w 1058"/>
                <a:gd name="T53" fmla="*/ 145256 h 668"/>
                <a:gd name="T54" fmla="*/ 140494 w 1058"/>
                <a:gd name="T55" fmla="*/ 188913 h 668"/>
                <a:gd name="T56" fmla="*/ 177006 w 1058"/>
                <a:gd name="T57" fmla="*/ 291306 h 668"/>
                <a:gd name="T58" fmla="*/ 150813 w 1058"/>
                <a:gd name="T59" fmla="*/ 307975 h 668"/>
                <a:gd name="T60" fmla="*/ 21431 w 1058"/>
                <a:gd name="T61" fmla="*/ 359569 h 668"/>
                <a:gd name="T62" fmla="*/ 16669 w 1058"/>
                <a:gd name="T63" fmla="*/ 404019 h 668"/>
                <a:gd name="T64" fmla="*/ 41275 w 1058"/>
                <a:gd name="T65" fmla="*/ 458788 h 66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58" h="668">
                  <a:moveTo>
                    <a:pt x="123" y="668"/>
                  </a:moveTo>
                  <a:lnTo>
                    <a:pt x="146" y="618"/>
                  </a:lnTo>
                  <a:lnTo>
                    <a:pt x="209" y="563"/>
                  </a:lnTo>
                  <a:lnTo>
                    <a:pt x="269" y="588"/>
                  </a:lnTo>
                  <a:lnTo>
                    <a:pt x="307" y="563"/>
                  </a:lnTo>
                  <a:lnTo>
                    <a:pt x="277" y="524"/>
                  </a:lnTo>
                  <a:lnTo>
                    <a:pt x="292" y="505"/>
                  </a:lnTo>
                  <a:lnTo>
                    <a:pt x="457" y="517"/>
                  </a:lnTo>
                  <a:lnTo>
                    <a:pt x="513" y="557"/>
                  </a:lnTo>
                  <a:lnTo>
                    <a:pt x="542" y="574"/>
                  </a:lnTo>
                  <a:lnTo>
                    <a:pt x="584" y="545"/>
                  </a:lnTo>
                  <a:lnTo>
                    <a:pt x="615" y="536"/>
                  </a:lnTo>
                  <a:lnTo>
                    <a:pt x="624" y="574"/>
                  </a:lnTo>
                  <a:lnTo>
                    <a:pt x="649" y="574"/>
                  </a:lnTo>
                  <a:lnTo>
                    <a:pt x="666" y="549"/>
                  </a:lnTo>
                  <a:lnTo>
                    <a:pt x="701" y="513"/>
                  </a:lnTo>
                  <a:lnTo>
                    <a:pt x="718" y="538"/>
                  </a:lnTo>
                  <a:lnTo>
                    <a:pt x="718" y="588"/>
                  </a:lnTo>
                  <a:lnTo>
                    <a:pt x="736" y="611"/>
                  </a:lnTo>
                  <a:lnTo>
                    <a:pt x="766" y="618"/>
                  </a:lnTo>
                  <a:lnTo>
                    <a:pt x="801" y="582"/>
                  </a:lnTo>
                  <a:lnTo>
                    <a:pt x="855" y="563"/>
                  </a:lnTo>
                  <a:lnTo>
                    <a:pt x="953" y="470"/>
                  </a:lnTo>
                  <a:lnTo>
                    <a:pt x="999" y="474"/>
                  </a:lnTo>
                  <a:lnTo>
                    <a:pt x="1058" y="455"/>
                  </a:lnTo>
                  <a:lnTo>
                    <a:pt x="989" y="325"/>
                  </a:lnTo>
                  <a:lnTo>
                    <a:pt x="1010" y="286"/>
                  </a:lnTo>
                  <a:lnTo>
                    <a:pt x="1002" y="273"/>
                  </a:lnTo>
                  <a:lnTo>
                    <a:pt x="968" y="261"/>
                  </a:lnTo>
                  <a:lnTo>
                    <a:pt x="908" y="227"/>
                  </a:lnTo>
                  <a:lnTo>
                    <a:pt x="880" y="206"/>
                  </a:lnTo>
                  <a:lnTo>
                    <a:pt x="841" y="227"/>
                  </a:lnTo>
                  <a:lnTo>
                    <a:pt x="797" y="190"/>
                  </a:lnTo>
                  <a:lnTo>
                    <a:pt x="741" y="190"/>
                  </a:lnTo>
                  <a:lnTo>
                    <a:pt x="699" y="163"/>
                  </a:lnTo>
                  <a:lnTo>
                    <a:pt x="688" y="129"/>
                  </a:lnTo>
                  <a:lnTo>
                    <a:pt x="666" y="108"/>
                  </a:lnTo>
                  <a:lnTo>
                    <a:pt x="634" y="125"/>
                  </a:lnTo>
                  <a:lnTo>
                    <a:pt x="607" y="112"/>
                  </a:lnTo>
                  <a:lnTo>
                    <a:pt x="519" y="125"/>
                  </a:lnTo>
                  <a:lnTo>
                    <a:pt x="421" y="104"/>
                  </a:lnTo>
                  <a:lnTo>
                    <a:pt x="303" y="0"/>
                  </a:lnTo>
                  <a:lnTo>
                    <a:pt x="273" y="25"/>
                  </a:lnTo>
                  <a:lnTo>
                    <a:pt x="259" y="14"/>
                  </a:lnTo>
                  <a:lnTo>
                    <a:pt x="234" y="14"/>
                  </a:lnTo>
                  <a:lnTo>
                    <a:pt x="125" y="14"/>
                  </a:lnTo>
                  <a:lnTo>
                    <a:pt x="111" y="27"/>
                  </a:lnTo>
                  <a:lnTo>
                    <a:pt x="146" y="62"/>
                  </a:lnTo>
                  <a:lnTo>
                    <a:pt x="177" y="67"/>
                  </a:lnTo>
                  <a:lnTo>
                    <a:pt x="204" y="77"/>
                  </a:lnTo>
                  <a:lnTo>
                    <a:pt x="190" y="100"/>
                  </a:lnTo>
                  <a:lnTo>
                    <a:pt x="136" y="125"/>
                  </a:lnTo>
                  <a:lnTo>
                    <a:pt x="125" y="167"/>
                  </a:lnTo>
                  <a:lnTo>
                    <a:pt x="136" y="183"/>
                  </a:lnTo>
                  <a:lnTo>
                    <a:pt x="146" y="238"/>
                  </a:lnTo>
                  <a:lnTo>
                    <a:pt x="177" y="238"/>
                  </a:lnTo>
                  <a:lnTo>
                    <a:pt x="209" y="282"/>
                  </a:lnTo>
                  <a:lnTo>
                    <a:pt x="223" y="367"/>
                  </a:lnTo>
                  <a:lnTo>
                    <a:pt x="211" y="396"/>
                  </a:lnTo>
                  <a:lnTo>
                    <a:pt x="190" y="388"/>
                  </a:lnTo>
                  <a:lnTo>
                    <a:pt x="131" y="434"/>
                  </a:lnTo>
                  <a:lnTo>
                    <a:pt x="27" y="453"/>
                  </a:lnTo>
                  <a:lnTo>
                    <a:pt x="0" y="480"/>
                  </a:lnTo>
                  <a:lnTo>
                    <a:pt x="21" y="509"/>
                  </a:lnTo>
                  <a:lnTo>
                    <a:pt x="25" y="572"/>
                  </a:lnTo>
                  <a:lnTo>
                    <a:pt x="52" y="578"/>
                  </a:lnTo>
                  <a:lnTo>
                    <a:pt x="123" y="668"/>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45" name="Freeform 17"/>
            <p:cNvSpPr/>
            <p:nvPr/>
          </p:nvSpPr>
          <p:spPr bwMode="auto">
            <a:xfrm>
              <a:off x="3028633" y="4710048"/>
              <a:ext cx="1346200" cy="1036638"/>
            </a:xfrm>
            <a:custGeom>
              <a:avLst/>
              <a:gdLst>
                <a:gd name="T0" fmla="*/ 524051 w 1698"/>
                <a:gd name="T1" fmla="*/ 87313 h 1306"/>
                <a:gd name="T2" fmla="*/ 502645 w 1698"/>
                <a:gd name="T3" fmla="*/ 30956 h 1306"/>
                <a:gd name="T4" fmla="*/ 588269 w 1698"/>
                <a:gd name="T5" fmla="*/ 0 h 1306"/>
                <a:gd name="T6" fmla="*/ 603332 w 1698"/>
                <a:gd name="T7" fmla="*/ 59531 h 1306"/>
                <a:gd name="T8" fmla="*/ 682614 w 1698"/>
                <a:gd name="T9" fmla="*/ 128588 h 1306"/>
                <a:gd name="T10" fmla="*/ 723047 w 1698"/>
                <a:gd name="T11" fmla="*/ 128588 h 1306"/>
                <a:gd name="T12" fmla="*/ 757138 w 1698"/>
                <a:gd name="T13" fmla="*/ 193675 h 1306"/>
                <a:gd name="T14" fmla="*/ 841970 w 1698"/>
                <a:gd name="T15" fmla="*/ 184944 h 1306"/>
                <a:gd name="T16" fmla="*/ 881610 w 1698"/>
                <a:gd name="T17" fmla="*/ 152400 h 1306"/>
                <a:gd name="T18" fmla="*/ 907773 w 1698"/>
                <a:gd name="T19" fmla="*/ 184944 h 1306"/>
                <a:gd name="T20" fmla="*/ 998947 w 1698"/>
                <a:gd name="T21" fmla="*/ 172244 h 1306"/>
                <a:gd name="T22" fmla="*/ 1015596 w 1698"/>
                <a:gd name="T23" fmla="*/ 200025 h 1306"/>
                <a:gd name="T24" fmla="*/ 1113112 w 1698"/>
                <a:gd name="T25" fmla="*/ 238125 h 1306"/>
                <a:gd name="T26" fmla="*/ 1225692 w 1698"/>
                <a:gd name="T27" fmla="*/ 253206 h 1306"/>
                <a:gd name="T28" fmla="*/ 1283568 w 1698"/>
                <a:gd name="T29" fmla="*/ 268288 h 1306"/>
                <a:gd name="T30" fmla="*/ 1332722 w 1698"/>
                <a:gd name="T31" fmla="*/ 303213 h 1306"/>
                <a:gd name="T32" fmla="*/ 1336686 w 1698"/>
                <a:gd name="T33" fmla="*/ 395288 h 1306"/>
                <a:gd name="T34" fmla="*/ 1271675 w 1698"/>
                <a:gd name="T35" fmla="*/ 425450 h 1306"/>
                <a:gd name="T36" fmla="*/ 1167817 w 1698"/>
                <a:gd name="T37" fmla="*/ 461963 h 1306"/>
                <a:gd name="T38" fmla="*/ 1187637 w 1698"/>
                <a:gd name="T39" fmla="*/ 534988 h 1306"/>
                <a:gd name="T40" fmla="*/ 1266918 w 1698"/>
                <a:gd name="T41" fmla="*/ 609600 h 1306"/>
                <a:gd name="T42" fmla="*/ 1232035 w 1698"/>
                <a:gd name="T43" fmla="*/ 735013 h 1306"/>
                <a:gd name="T44" fmla="*/ 1167817 w 1698"/>
                <a:gd name="T45" fmla="*/ 657225 h 1306"/>
                <a:gd name="T46" fmla="*/ 1144032 w 1698"/>
                <a:gd name="T47" fmla="*/ 624682 h 1306"/>
                <a:gd name="T48" fmla="*/ 1075057 w 1698"/>
                <a:gd name="T49" fmla="*/ 614363 h 1306"/>
                <a:gd name="T50" fmla="*/ 1020353 w 1698"/>
                <a:gd name="T51" fmla="*/ 665957 h 1306"/>
                <a:gd name="T52" fmla="*/ 975955 w 1698"/>
                <a:gd name="T53" fmla="*/ 696913 h 1306"/>
                <a:gd name="T54" fmla="*/ 912530 w 1698"/>
                <a:gd name="T55" fmla="*/ 682625 h 1306"/>
                <a:gd name="T56" fmla="*/ 881610 w 1698"/>
                <a:gd name="T57" fmla="*/ 738188 h 1306"/>
                <a:gd name="T58" fmla="*/ 956135 w 1698"/>
                <a:gd name="T59" fmla="*/ 796925 h 1306"/>
                <a:gd name="T60" fmla="*/ 845141 w 1698"/>
                <a:gd name="T61" fmla="*/ 812800 h 1306"/>
                <a:gd name="T62" fmla="*/ 811843 w 1698"/>
                <a:gd name="T63" fmla="*/ 774700 h 1306"/>
                <a:gd name="T64" fmla="*/ 740489 w 1698"/>
                <a:gd name="T65" fmla="*/ 785019 h 1306"/>
                <a:gd name="T66" fmla="*/ 723047 w 1698"/>
                <a:gd name="T67" fmla="*/ 731838 h 1306"/>
                <a:gd name="T68" fmla="*/ 684992 w 1698"/>
                <a:gd name="T69" fmla="*/ 704057 h 1306"/>
                <a:gd name="T70" fmla="*/ 679443 w 1698"/>
                <a:gd name="T71" fmla="*/ 743744 h 1306"/>
                <a:gd name="T72" fmla="*/ 639802 w 1698"/>
                <a:gd name="T73" fmla="*/ 777082 h 1306"/>
                <a:gd name="T74" fmla="*/ 577169 w 1698"/>
                <a:gd name="T75" fmla="*/ 885825 h 1306"/>
                <a:gd name="T76" fmla="*/ 554178 w 1698"/>
                <a:gd name="T77" fmla="*/ 1012032 h 1306"/>
                <a:gd name="T78" fmla="*/ 470932 w 1698"/>
                <a:gd name="T79" fmla="*/ 1036638 h 1306"/>
                <a:gd name="T80" fmla="*/ 348839 w 1698"/>
                <a:gd name="T81" fmla="*/ 829469 h 1306"/>
                <a:gd name="T82" fmla="*/ 277485 w 1698"/>
                <a:gd name="T83" fmla="*/ 792957 h 1306"/>
                <a:gd name="T84" fmla="*/ 280657 w 1698"/>
                <a:gd name="T85" fmla="*/ 738188 h 1306"/>
                <a:gd name="T86" fmla="*/ 219610 w 1698"/>
                <a:gd name="T87" fmla="*/ 743744 h 1306"/>
                <a:gd name="T88" fmla="*/ 161734 w 1698"/>
                <a:gd name="T89" fmla="*/ 644525 h 1306"/>
                <a:gd name="T90" fmla="*/ 150635 w 1698"/>
                <a:gd name="T91" fmla="*/ 454025 h 1306"/>
                <a:gd name="T92" fmla="*/ 143500 w 1698"/>
                <a:gd name="T93" fmla="*/ 352425 h 1306"/>
                <a:gd name="T94" fmla="*/ 0 w 1698"/>
                <a:gd name="T95" fmla="*/ 169863 h 1306"/>
                <a:gd name="T96" fmla="*/ 19820 w 1698"/>
                <a:gd name="T97" fmla="*/ 122238 h 1306"/>
                <a:gd name="T98" fmla="*/ 210096 w 1698"/>
                <a:gd name="T99" fmla="*/ 128588 h 1306"/>
                <a:gd name="T100" fmla="*/ 271143 w 1698"/>
                <a:gd name="T101" fmla="*/ 142081 h 1306"/>
                <a:gd name="T102" fmla="*/ 373416 w 1698"/>
                <a:gd name="T103" fmla="*/ 190500 h 1306"/>
                <a:gd name="T104" fmla="*/ 383722 w 1698"/>
                <a:gd name="T105" fmla="*/ 132556 h 1306"/>
                <a:gd name="T106" fmla="*/ 446355 w 1698"/>
                <a:gd name="T107" fmla="*/ 143669 h 1306"/>
                <a:gd name="T108" fmla="*/ 507402 w 1698"/>
                <a:gd name="T109" fmla="*/ 131763 h 13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698" h="1306">
                  <a:moveTo>
                    <a:pt x="640" y="162"/>
                  </a:moveTo>
                  <a:lnTo>
                    <a:pt x="661" y="110"/>
                  </a:lnTo>
                  <a:lnTo>
                    <a:pt x="636" y="81"/>
                  </a:lnTo>
                  <a:lnTo>
                    <a:pt x="634" y="39"/>
                  </a:lnTo>
                  <a:lnTo>
                    <a:pt x="722" y="0"/>
                  </a:lnTo>
                  <a:lnTo>
                    <a:pt x="742" y="0"/>
                  </a:lnTo>
                  <a:lnTo>
                    <a:pt x="757" y="31"/>
                  </a:lnTo>
                  <a:lnTo>
                    <a:pt x="761" y="75"/>
                  </a:lnTo>
                  <a:lnTo>
                    <a:pt x="803" y="102"/>
                  </a:lnTo>
                  <a:lnTo>
                    <a:pt x="861" y="162"/>
                  </a:lnTo>
                  <a:lnTo>
                    <a:pt x="891" y="139"/>
                  </a:lnTo>
                  <a:lnTo>
                    <a:pt x="912" y="162"/>
                  </a:lnTo>
                  <a:lnTo>
                    <a:pt x="920" y="217"/>
                  </a:lnTo>
                  <a:lnTo>
                    <a:pt x="955" y="244"/>
                  </a:lnTo>
                  <a:lnTo>
                    <a:pt x="1047" y="252"/>
                  </a:lnTo>
                  <a:lnTo>
                    <a:pt x="1062" y="233"/>
                  </a:lnTo>
                  <a:lnTo>
                    <a:pt x="1058" y="208"/>
                  </a:lnTo>
                  <a:lnTo>
                    <a:pt x="1112" y="192"/>
                  </a:lnTo>
                  <a:lnTo>
                    <a:pt x="1139" y="200"/>
                  </a:lnTo>
                  <a:lnTo>
                    <a:pt x="1145" y="233"/>
                  </a:lnTo>
                  <a:lnTo>
                    <a:pt x="1168" y="237"/>
                  </a:lnTo>
                  <a:lnTo>
                    <a:pt x="1260" y="217"/>
                  </a:lnTo>
                  <a:lnTo>
                    <a:pt x="1279" y="225"/>
                  </a:lnTo>
                  <a:lnTo>
                    <a:pt x="1281" y="252"/>
                  </a:lnTo>
                  <a:lnTo>
                    <a:pt x="1322" y="262"/>
                  </a:lnTo>
                  <a:lnTo>
                    <a:pt x="1404" y="300"/>
                  </a:lnTo>
                  <a:lnTo>
                    <a:pt x="1448" y="283"/>
                  </a:lnTo>
                  <a:lnTo>
                    <a:pt x="1546" y="319"/>
                  </a:lnTo>
                  <a:lnTo>
                    <a:pt x="1569" y="348"/>
                  </a:lnTo>
                  <a:lnTo>
                    <a:pt x="1619" y="338"/>
                  </a:lnTo>
                  <a:lnTo>
                    <a:pt x="1650" y="340"/>
                  </a:lnTo>
                  <a:lnTo>
                    <a:pt x="1681" y="382"/>
                  </a:lnTo>
                  <a:lnTo>
                    <a:pt x="1698" y="467"/>
                  </a:lnTo>
                  <a:lnTo>
                    <a:pt x="1686" y="498"/>
                  </a:lnTo>
                  <a:lnTo>
                    <a:pt x="1665" y="488"/>
                  </a:lnTo>
                  <a:lnTo>
                    <a:pt x="1604" y="536"/>
                  </a:lnTo>
                  <a:lnTo>
                    <a:pt x="1500" y="555"/>
                  </a:lnTo>
                  <a:lnTo>
                    <a:pt x="1473" y="582"/>
                  </a:lnTo>
                  <a:lnTo>
                    <a:pt x="1496" y="611"/>
                  </a:lnTo>
                  <a:lnTo>
                    <a:pt x="1498" y="674"/>
                  </a:lnTo>
                  <a:lnTo>
                    <a:pt x="1527" y="680"/>
                  </a:lnTo>
                  <a:lnTo>
                    <a:pt x="1598" y="768"/>
                  </a:lnTo>
                  <a:lnTo>
                    <a:pt x="1600" y="889"/>
                  </a:lnTo>
                  <a:lnTo>
                    <a:pt x="1554" y="926"/>
                  </a:lnTo>
                  <a:lnTo>
                    <a:pt x="1512" y="883"/>
                  </a:lnTo>
                  <a:lnTo>
                    <a:pt x="1473" y="828"/>
                  </a:lnTo>
                  <a:lnTo>
                    <a:pt x="1469" y="797"/>
                  </a:lnTo>
                  <a:lnTo>
                    <a:pt x="1443" y="787"/>
                  </a:lnTo>
                  <a:lnTo>
                    <a:pt x="1410" y="799"/>
                  </a:lnTo>
                  <a:lnTo>
                    <a:pt x="1356" y="774"/>
                  </a:lnTo>
                  <a:lnTo>
                    <a:pt x="1331" y="835"/>
                  </a:lnTo>
                  <a:lnTo>
                    <a:pt x="1287" y="839"/>
                  </a:lnTo>
                  <a:lnTo>
                    <a:pt x="1252" y="889"/>
                  </a:lnTo>
                  <a:lnTo>
                    <a:pt x="1231" y="878"/>
                  </a:lnTo>
                  <a:lnTo>
                    <a:pt x="1201" y="889"/>
                  </a:lnTo>
                  <a:lnTo>
                    <a:pt x="1151" y="860"/>
                  </a:lnTo>
                  <a:lnTo>
                    <a:pt x="1112" y="908"/>
                  </a:lnTo>
                  <a:lnTo>
                    <a:pt x="1112" y="930"/>
                  </a:lnTo>
                  <a:lnTo>
                    <a:pt x="1189" y="974"/>
                  </a:lnTo>
                  <a:lnTo>
                    <a:pt x="1206" y="1004"/>
                  </a:lnTo>
                  <a:lnTo>
                    <a:pt x="1151" y="1025"/>
                  </a:lnTo>
                  <a:lnTo>
                    <a:pt x="1066" y="1024"/>
                  </a:lnTo>
                  <a:lnTo>
                    <a:pt x="1055" y="987"/>
                  </a:lnTo>
                  <a:lnTo>
                    <a:pt x="1024" y="976"/>
                  </a:lnTo>
                  <a:lnTo>
                    <a:pt x="970" y="1008"/>
                  </a:lnTo>
                  <a:lnTo>
                    <a:pt x="934" y="989"/>
                  </a:lnTo>
                  <a:lnTo>
                    <a:pt x="932" y="943"/>
                  </a:lnTo>
                  <a:lnTo>
                    <a:pt x="912" y="922"/>
                  </a:lnTo>
                  <a:lnTo>
                    <a:pt x="912" y="897"/>
                  </a:lnTo>
                  <a:lnTo>
                    <a:pt x="864" y="887"/>
                  </a:lnTo>
                  <a:lnTo>
                    <a:pt x="851" y="899"/>
                  </a:lnTo>
                  <a:lnTo>
                    <a:pt x="857" y="937"/>
                  </a:lnTo>
                  <a:lnTo>
                    <a:pt x="818" y="954"/>
                  </a:lnTo>
                  <a:lnTo>
                    <a:pt x="807" y="979"/>
                  </a:lnTo>
                  <a:lnTo>
                    <a:pt x="818" y="1012"/>
                  </a:lnTo>
                  <a:lnTo>
                    <a:pt x="728" y="1116"/>
                  </a:lnTo>
                  <a:lnTo>
                    <a:pt x="742" y="1239"/>
                  </a:lnTo>
                  <a:lnTo>
                    <a:pt x="699" y="1275"/>
                  </a:lnTo>
                  <a:lnTo>
                    <a:pt x="678" y="1252"/>
                  </a:lnTo>
                  <a:lnTo>
                    <a:pt x="594" y="1306"/>
                  </a:lnTo>
                  <a:lnTo>
                    <a:pt x="563" y="1287"/>
                  </a:lnTo>
                  <a:lnTo>
                    <a:pt x="440" y="1045"/>
                  </a:lnTo>
                  <a:lnTo>
                    <a:pt x="390" y="1008"/>
                  </a:lnTo>
                  <a:lnTo>
                    <a:pt x="350" y="999"/>
                  </a:lnTo>
                  <a:lnTo>
                    <a:pt x="331" y="964"/>
                  </a:lnTo>
                  <a:lnTo>
                    <a:pt x="354" y="930"/>
                  </a:lnTo>
                  <a:lnTo>
                    <a:pt x="319" y="899"/>
                  </a:lnTo>
                  <a:lnTo>
                    <a:pt x="277" y="937"/>
                  </a:lnTo>
                  <a:lnTo>
                    <a:pt x="235" y="943"/>
                  </a:lnTo>
                  <a:lnTo>
                    <a:pt x="204" y="812"/>
                  </a:lnTo>
                  <a:lnTo>
                    <a:pt x="196" y="780"/>
                  </a:lnTo>
                  <a:lnTo>
                    <a:pt x="190" y="572"/>
                  </a:lnTo>
                  <a:lnTo>
                    <a:pt x="150" y="467"/>
                  </a:lnTo>
                  <a:lnTo>
                    <a:pt x="181" y="444"/>
                  </a:lnTo>
                  <a:lnTo>
                    <a:pt x="98" y="294"/>
                  </a:lnTo>
                  <a:lnTo>
                    <a:pt x="0" y="214"/>
                  </a:lnTo>
                  <a:lnTo>
                    <a:pt x="14" y="167"/>
                  </a:lnTo>
                  <a:lnTo>
                    <a:pt x="25" y="154"/>
                  </a:lnTo>
                  <a:lnTo>
                    <a:pt x="169" y="131"/>
                  </a:lnTo>
                  <a:lnTo>
                    <a:pt x="265" y="162"/>
                  </a:lnTo>
                  <a:lnTo>
                    <a:pt x="321" y="143"/>
                  </a:lnTo>
                  <a:lnTo>
                    <a:pt x="342" y="179"/>
                  </a:lnTo>
                  <a:lnTo>
                    <a:pt x="413" y="252"/>
                  </a:lnTo>
                  <a:lnTo>
                    <a:pt x="471" y="240"/>
                  </a:lnTo>
                  <a:lnTo>
                    <a:pt x="471" y="196"/>
                  </a:lnTo>
                  <a:lnTo>
                    <a:pt x="484" y="167"/>
                  </a:lnTo>
                  <a:lnTo>
                    <a:pt x="542" y="144"/>
                  </a:lnTo>
                  <a:lnTo>
                    <a:pt x="563" y="181"/>
                  </a:lnTo>
                  <a:lnTo>
                    <a:pt x="594" y="156"/>
                  </a:lnTo>
                  <a:lnTo>
                    <a:pt x="640" y="166"/>
                  </a:lnTo>
                  <a:lnTo>
                    <a:pt x="640" y="162"/>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46" name="Freeform 18"/>
            <p:cNvSpPr/>
            <p:nvPr/>
          </p:nvSpPr>
          <p:spPr bwMode="auto">
            <a:xfrm>
              <a:off x="1060133" y="4316348"/>
              <a:ext cx="2124075" cy="1168400"/>
            </a:xfrm>
            <a:custGeom>
              <a:avLst/>
              <a:gdLst>
                <a:gd name="T0" fmla="*/ 1293502 w 2675"/>
                <a:gd name="T1" fmla="*/ 1114462 h 1473"/>
                <a:gd name="T2" fmla="*/ 1326852 w 2675"/>
                <a:gd name="T3" fmla="*/ 1152536 h 1473"/>
                <a:gd name="T4" fmla="*/ 1433254 w 2675"/>
                <a:gd name="T5" fmla="*/ 1114462 h 1473"/>
                <a:gd name="T6" fmla="*/ 1500748 w 2675"/>
                <a:gd name="T7" fmla="*/ 1064489 h 1473"/>
                <a:gd name="T8" fmla="*/ 1582535 w 2675"/>
                <a:gd name="T9" fmla="*/ 1032761 h 1473"/>
                <a:gd name="T10" fmla="*/ 1666704 w 2675"/>
                <a:gd name="T11" fmla="*/ 1003412 h 1473"/>
                <a:gd name="T12" fmla="*/ 1805662 w 2675"/>
                <a:gd name="T13" fmla="*/ 979616 h 1473"/>
                <a:gd name="T14" fmla="*/ 1808838 w 2675"/>
                <a:gd name="T15" fmla="*/ 1032761 h 1473"/>
                <a:gd name="T16" fmla="*/ 1850923 w 2675"/>
                <a:gd name="T17" fmla="*/ 1039900 h 1473"/>
                <a:gd name="T18" fmla="*/ 1823925 w 2675"/>
                <a:gd name="T19" fmla="*/ 1105736 h 1473"/>
                <a:gd name="T20" fmla="*/ 1850923 w 2675"/>
                <a:gd name="T21" fmla="*/ 1114462 h 1473"/>
                <a:gd name="T22" fmla="*/ 1968442 w 2675"/>
                <a:gd name="T23" fmla="*/ 1105736 h 1473"/>
                <a:gd name="T24" fmla="*/ 2039112 w 2675"/>
                <a:gd name="T25" fmla="*/ 1130326 h 1473"/>
                <a:gd name="T26" fmla="*/ 2069286 w 2675"/>
                <a:gd name="T27" fmla="*/ 1143810 h 1473"/>
                <a:gd name="T28" fmla="*/ 2077226 w 2675"/>
                <a:gd name="T29" fmla="*/ 1064489 h 1473"/>
                <a:gd name="T30" fmla="*/ 2124075 w 2675"/>
                <a:gd name="T31" fmla="*/ 1012931 h 1473"/>
                <a:gd name="T32" fmla="*/ 2085961 w 2675"/>
                <a:gd name="T33" fmla="*/ 763069 h 1473"/>
                <a:gd name="T34" fmla="*/ 2044670 w 2675"/>
                <a:gd name="T35" fmla="*/ 625844 h 1473"/>
                <a:gd name="T36" fmla="*/ 1944620 w 2675"/>
                <a:gd name="T37" fmla="*/ 577458 h 1473"/>
                <a:gd name="T38" fmla="*/ 1878715 w 2675"/>
                <a:gd name="T39" fmla="*/ 701992 h 1473"/>
                <a:gd name="T40" fmla="*/ 1756431 w 2675"/>
                <a:gd name="T41" fmla="*/ 636949 h 1473"/>
                <a:gd name="T42" fmla="*/ 1532510 w 2675"/>
                <a:gd name="T43" fmla="*/ 554455 h 1473"/>
                <a:gd name="T44" fmla="*/ 1439607 w 2675"/>
                <a:gd name="T45" fmla="*/ 540970 h 1473"/>
                <a:gd name="T46" fmla="*/ 1257770 w 2675"/>
                <a:gd name="T47" fmla="*/ 463235 h 1473"/>
                <a:gd name="T48" fmla="*/ 1171219 w 2675"/>
                <a:gd name="T49" fmla="*/ 251448 h 1473"/>
                <a:gd name="T50" fmla="*/ 1204569 w 2675"/>
                <a:gd name="T51" fmla="*/ 183232 h 1473"/>
                <a:gd name="T52" fmla="*/ 1202981 w 2675"/>
                <a:gd name="T53" fmla="*/ 90426 h 1473"/>
                <a:gd name="T54" fmla="*/ 1215686 w 2675"/>
                <a:gd name="T55" fmla="*/ 44420 h 1473"/>
                <a:gd name="T56" fmla="*/ 1058464 w 2675"/>
                <a:gd name="T57" fmla="*/ 0 h 1473"/>
                <a:gd name="T58" fmla="*/ 944122 w 2675"/>
                <a:gd name="T59" fmla="*/ 14278 h 1473"/>
                <a:gd name="T60" fmla="*/ 798811 w 2675"/>
                <a:gd name="T61" fmla="*/ 61077 h 1473"/>
                <a:gd name="T62" fmla="*/ 659059 w 2675"/>
                <a:gd name="T63" fmla="*/ 79321 h 1473"/>
                <a:gd name="T64" fmla="*/ 561391 w 2675"/>
                <a:gd name="T65" fmla="*/ 27762 h 1473"/>
                <a:gd name="T66" fmla="*/ 407346 w 2675"/>
                <a:gd name="T67" fmla="*/ 54732 h 1473"/>
                <a:gd name="T68" fmla="*/ 344616 w 2675"/>
                <a:gd name="T69" fmla="*/ 19830 h 1473"/>
                <a:gd name="T70" fmla="*/ 227097 w 2675"/>
                <a:gd name="T71" fmla="*/ 34901 h 1473"/>
                <a:gd name="T72" fmla="*/ 170720 w 2675"/>
                <a:gd name="T73" fmla="*/ 111050 h 1473"/>
                <a:gd name="T74" fmla="*/ 140546 w 2675"/>
                <a:gd name="T75" fmla="*/ 150710 h 1473"/>
                <a:gd name="T76" fmla="*/ 99256 w 2675"/>
                <a:gd name="T77" fmla="*/ 170540 h 1473"/>
                <a:gd name="T78" fmla="*/ 79405 w 2675"/>
                <a:gd name="T79" fmla="*/ 201476 h 1473"/>
                <a:gd name="T80" fmla="*/ 114343 w 2675"/>
                <a:gd name="T81" fmla="*/ 268105 h 1473"/>
                <a:gd name="T82" fmla="*/ 106402 w 2675"/>
                <a:gd name="T83" fmla="*/ 337115 h 1473"/>
                <a:gd name="T84" fmla="*/ 30174 w 2675"/>
                <a:gd name="T85" fmla="*/ 315698 h 1473"/>
                <a:gd name="T86" fmla="*/ 0 w 2675"/>
                <a:gd name="T87" fmla="*/ 339494 h 1473"/>
                <a:gd name="T88" fmla="*/ 15087 w 2675"/>
                <a:gd name="T89" fmla="*/ 402158 h 1473"/>
                <a:gd name="T90" fmla="*/ 11117 w 2675"/>
                <a:gd name="T91" fmla="*/ 461649 h 1473"/>
                <a:gd name="T92" fmla="*/ 42879 w 2675"/>
                <a:gd name="T93" fmla="*/ 483066 h 1473"/>
                <a:gd name="T94" fmla="*/ 140546 w 2675"/>
                <a:gd name="T95" fmla="*/ 574285 h 1473"/>
                <a:gd name="T96" fmla="*/ 196924 w 2675"/>
                <a:gd name="T97" fmla="*/ 658365 h 1473"/>
                <a:gd name="T98" fmla="*/ 231862 w 2675"/>
                <a:gd name="T99" fmla="*/ 686921 h 1473"/>
                <a:gd name="T100" fmla="*/ 297768 w 2675"/>
                <a:gd name="T101" fmla="*/ 680575 h 1473"/>
                <a:gd name="T102" fmla="*/ 448636 w 2675"/>
                <a:gd name="T103" fmla="*/ 847943 h 1473"/>
                <a:gd name="T104" fmla="*/ 493897 w 2675"/>
                <a:gd name="T105" fmla="*/ 831285 h 1473"/>
                <a:gd name="T106" fmla="*/ 508984 w 2675"/>
                <a:gd name="T107" fmla="*/ 898708 h 1473"/>
                <a:gd name="T108" fmla="*/ 602681 w 2675"/>
                <a:gd name="T109" fmla="*/ 936782 h 1473"/>
                <a:gd name="T110" fmla="*/ 678910 w 2675"/>
                <a:gd name="T111" fmla="*/ 1017690 h 1473"/>
                <a:gd name="T112" fmla="*/ 692409 w 2675"/>
                <a:gd name="T113" fmla="*/ 1052591 h 1473"/>
                <a:gd name="T114" fmla="*/ 780548 w 2675"/>
                <a:gd name="T115" fmla="*/ 1047832 h 1473"/>
                <a:gd name="T116" fmla="*/ 925858 w 2675"/>
                <a:gd name="T117" fmla="*/ 1081147 h 1473"/>
                <a:gd name="T118" fmla="*/ 992558 w 2675"/>
                <a:gd name="T119" fmla="*/ 1100977 h 1473"/>
                <a:gd name="T120" fmla="*/ 997323 w 2675"/>
                <a:gd name="T121" fmla="*/ 1168400 h 1473"/>
                <a:gd name="T122" fmla="*/ 1121988 w 2675"/>
                <a:gd name="T123" fmla="*/ 1066076 h 1473"/>
                <a:gd name="T124" fmla="*/ 1224420 w 2675"/>
                <a:gd name="T125" fmla="*/ 1105736 h 147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675" h="1473">
                  <a:moveTo>
                    <a:pt x="1542" y="1394"/>
                  </a:moveTo>
                  <a:lnTo>
                    <a:pt x="1629" y="1405"/>
                  </a:lnTo>
                  <a:lnTo>
                    <a:pt x="1657" y="1444"/>
                  </a:lnTo>
                  <a:lnTo>
                    <a:pt x="1671" y="1453"/>
                  </a:lnTo>
                  <a:lnTo>
                    <a:pt x="1798" y="1428"/>
                  </a:lnTo>
                  <a:lnTo>
                    <a:pt x="1805" y="1405"/>
                  </a:lnTo>
                  <a:lnTo>
                    <a:pt x="1828" y="1390"/>
                  </a:lnTo>
                  <a:lnTo>
                    <a:pt x="1890" y="1342"/>
                  </a:lnTo>
                  <a:lnTo>
                    <a:pt x="1944" y="1332"/>
                  </a:lnTo>
                  <a:lnTo>
                    <a:pt x="1993" y="1302"/>
                  </a:lnTo>
                  <a:lnTo>
                    <a:pt x="2088" y="1246"/>
                  </a:lnTo>
                  <a:lnTo>
                    <a:pt x="2099" y="1265"/>
                  </a:lnTo>
                  <a:lnTo>
                    <a:pt x="2170" y="1290"/>
                  </a:lnTo>
                  <a:lnTo>
                    <a:pt x="2274" y="1235"/>
                  </a:lnTo>
                  <a:lnTo>
                    <a:pt x="2305" y="1258"/>
                  </a:lnTo>
                  <a:lnTo>
                    <a:pt x="2278" y="1302"/>
                  </a:lnTo>
                  <a:lnTo>
                    <a:pt x="2289" y="1311"/>
                  </a:lnTo>
                  <a:lnTo>
                    <a:pt x="2331" y="1311"/>
                  </a:lnTo>
                  <a:lnTo>
                    <a:pt x="2333" y="1331"/>
                  </a:lnTo>
                  <a:lnTo>
                    <a:pt x="2297" y="1394"/>
                  </a:lnTo>
                  <a:lnTo>
                    <a:pt x="2308" y="1405"/>
                  </a:lnTo>
                  <a:lnTo>
                    <a:pt x="2331" y="1405"/>
                  </a:lnTo>
                  <a:lnTo>
                    <a:pt x="2433" y="1432"/>
                  </a:lnTo>
                  <a:lnTo>
                    <a:pt x="2479" y="1394"/>
                  </a:lnTo>
                  <a:lnTo>
                    <a:pt x="2547" y="1450"/>
                  </a:lnTo>
                  <a:lnTo>
                    <a:pt x="2568" y="1425"/>
                  </a:lnTo>
                  <a:lnTo>
                    <a:pt x="2585" y="1442"/>
                  </a:lnTo>
                  <a:lnTo>
                    <a:pt x="2606" y="1442"/>
                  </a:lnTo>
                  <a:lnTo>
                    <a:pt x="2618" y="1425"/>
                  </a:lnTo>
                  <a:lnTo>
                    <a:pt x="2616" y="1342"/>
                  </a:lnTo>
                  <a:lnTo>
                    <a:pt x="2631" y="1331"/>
                  </a:lnTo>
                  <a:lnTo>
                    <a:pt x="2675" y="1277"/>
                  </a:lnTo>
                  <a:lnTo>
                    <a:pt x="2668" y="1068"/>
                  </a:lnTo>
                  <a:lnTo>
                    <a:pt x="2627" y="962"/>
                  </a:lnTo>
                  <a:lnTo>
                    <a:pt x="2656" y="941"/>
                  </a:lnTo>
                  <a:lnTo>
                    <a:pt x="2575" y="789"/>
                  </a:lnTo>
                  <a:lnTo>
                    <a:pt x="2475" y="709"/>
                  </a:lnTo>
                  <a:lnTo>
                    <a:pt x="2449" y="728"/>
                  </a:lnTo>
                  <a:lnTo>
                    <a:pt x="2450" y="774"/>
                  </a:lnTo>
                  <a:lnTo>
                    <a:pt x="2366" y="885"/>
                  </a:lnTo>
                  <a:lnTo>
                    <a:pt x="2224" y="858"/>
                  </a:lnTo>
                  <a:lnTo>
                    <a:pt x="2212" y="803"/>
                  </a:lnTo>
                  <a:lnTo>
                    <a:pt x="2124" y="732"/>
                  </a:lnTo>
                  <a:lnTo>
                    <a:pt x="1930" y="699"/>
                  </a:lnTo>
                  <a:lnTo>
                    <a:pt x="1844" y="684"/>
                  </a:lnTo>
                  <a:lnTo>
                    <a:pt x="1813" y="682"/>
                  </a:lnTo>
                  <a:lnTo>
                    <a:pt x="1738" y="620"/>
                  </a:lnTo>
                  <a:lnTo>
                    <a:pt x="1584" y="584"/>
                  </a:lnTo>
                  <a:lnTo>
                    <a:pt x="1479" y="375"/>
                  </a:lnTo>
                  <a:lnTo>
                    <a:pt x="1475" y="317"/>
                  </a:lnTo>
                  <a:lnTo>
                    <a:pt x="1517" y="294"/>
                  </a:lnTo>
                  <a:lnTo>
                    <a:pt x="1517" y="231"/>
                  </a:lnTo>
                  <a:lnTo>
                    <a:pt x="1548" y="152"/>
                  </a:lnTo>
                  <a:lnTo>
                    <a:pt x="1515" y="114"/>
                  </a:lnTo>
                  <a:lnTo>
                    <a:pt x="1559" y="75"/>
                  </a:lnTo>
                  <a:lnTo>
                    <a:pt x="1531" y="56"/>
                  </a:lnTo>
                  <a:lnTo>
                    <a:pt x="1461" y="56"/>
                  </a:lnTo>
                  <a:lnTo>
                    <a:pt x="1333" y="0"/>
                  </a:lnTo>
                  <a:lnTo>
                    <a:pt x="1250" y="0"/>
                  </a:lnTo>
                  <a:lnTo>
                    <a:pt x="1189" y="18"/>
                  </a:lnTo>
                  <a:lnTo>
                    <a:pt x="1116" y="18"/>
                  </a:lnTo>
                  <a:lnTo>
                    <a:pt x="1006" y="77"/>
                  </a:lnTo>
                  <a:lnTo>
                    <a:pt x="918" y="67"/>
                  </a:lnTo>
                  <a:lnTo>
                    <a:pt x="830" y="100"/>
                  </a:lnTo>
                  <a:lnTo>
                    <a:pt x="755" y="75"/>
                  </a:lnTo>
                  <a:lnTo>
                    <a:pt x="707" y="35"/>
                  </a:lnTo>
                  <a:lnTo>
                    <a:pt x="592" y="18"/>
                  </a:lnTo>
                  <a:lnTo>
                    <a:pt x="513" y="69"/>
                  </a:lnTo>
                  <a:lnTo>
                    <a:pt x="471" y="54"/>
                  </a:lnTo>
                  <a:lnTo>
                    <a:pt x="434" y="25"/>
                  </a:lnTo>
                  <a:lnTo>
                    <a:pt x="352" y="2"/>
                  </a:lnTo>
                  <a:lnTo>
                    <a:pt x="286" y="44"/>
                  </a:lnTo>
                  <a:lnTo>
                    <a:pt x="265" y="112"/>
                  </a:lnTo>
                  <a:lnTo>
                    <a:pt x="215" y="140"/>
                  </a:lnTo>
                  <a:lnTo>
                    <a:pt x="207" y="179"/>
                  </a:lnTo>
                  <a:lnTo>
                    <a:pt x="177" y="190"/>
                  </a:lnTo>
                  <a:lnTo>
                    <a:pt x="138" y="188"/>
                  </a:lnTo>
                  <a:lnTo>
                    <a:pt x="125" y="215"/>
                  </a:lnTo>
                  <a:lnTo>
                    <a:pt x="119" y="254"/>
                  </a:lnTo>
                  <a:lnTo>
                    <a:pt x="100" y="254"/>
                  </a:lnTo>
                  <a:lnTo>
                    <a:pt x="100" y="294"/>
                  </a:lnTo>
                  <a:lnTo>
                    <a:pt x="144" y="338"/>
                  </a:lnTo>
                  <a:lnTo>
                    <a:pt x="144" y="400"/>
                  </a:lnTo>
                  <a:lnTo>
                    <a:pt x="134" y="425"/>
                  </a:lnTo>
                  <a:lnTo>
                    <a:pt x="69" y="432"/>
                  </a:lnTo>
                  <a:lnTo>
                    <a:pt x="38" y="398"/>
                  </a:lnTo>
                  <a:lnTo>
                    <a:pt x="2" y="400"/>
                  </a:lnTo>
                  <a:lnTo>
                    <a:pt x="0" y="428"/>
                  </a:lnTo>
                  <a:lnTo>
                    <a:pt x="15" y="474"/>
                  </a:lnTo>
                  <a:lnTo>
                    <a:pt x="19" y="507"/>
                  </a:lnTo>
                  <a:lnTo>
                    <a:pt x="19" y="551"/>
                  </a:lnTo>
                  <a:lnTo>
                    <a:pt x="14" y="582"/>
                  </a:lnTo>
                  <a:lnTo>
                    <a:pt x="15" y="607"/>
                  </a:lnTo>
                  <a:lnTo>
                    <a:pt x="54" y="609"/>
                  </a:lnTo>
                  <a:lnTo>
                    <a:pt x="81" y="649"/>
                  </a:lnTo>
                  <a:lnTo>
                    <a:pt x="177" y="724"/>
                  </a:lnTo>
                  <a:lnTo>
                    <a:pt x="177" y="749"/>
                  </a:lnTo>
                  <a:lnTo>
                    <a:pt x="248" y="830"/>
                  </a:lnTo>
                  <a:lnTo>
                    <a:pt x="267" y="858"/>
                  </a:lnTo>
                  <a:lnTo>
                    <a:pt x="292" y="866"/>
                  </a:lnTo>
                  <a:lnTo>
                    <a:pt x="336" y="822"/>
                  </a:lnTo>
                  <a:lnTo>
                    <a:pt x="375" y="858"/>
                  </a:lnTo>
                  <a:lnTo>
                    <a:pt x="538" y="998"/>
                  </a:lnTo>
                  <a:lnTo>
                    <a:pt x="565" y="1069"/>
                  </a:lnTo>
                  <a:lnTo>
                    <a:pt x="603" y="1069"/>
                  </a:lnTo>
                  <a:lnTo>
                    <a:pt x="622" y="1048"/>
                  </a:lnTo>
                  <a:lnTo>
                    <a:pt x="641" y="1068"/>
                  </a:lnTo>
                  <a:lnTo>
                    <a:pt x="641" y="1133"/>
                  </a:lnTo>
                  <a:lnTo>
                    <a:pt x="738" y="1185"/>
                  </a:lnTo>
                  <a:lnTo>
                    <a:pt x="759" y="1181"/>
                  </a:lnTo>
                  <a:lnTo>
                    <a:pt x="770" y="1235"/>
                  </a:lnTo>
                  <a:lnTo>
                    <a:pt x="855" y="1283"/>
                  </a:lnTo>
                  <a:lnTo>
                    <a:pt x="857" y="1315"/>
                  </a:lnTo>
                  <a:lnTo>
                    <a:pt x="872" y="1327"/>
                  </a:lnTo>
                  <a:lnTo>
                    <a:pt x="941" y="1321"/>
                  </a:lnTo>
                  <a:lnTo>
                    <a:pt x="983" y="1321"/>
                  </a:lnTo>
                  <a:lnTo>
                    <a:pt x="1039" y="1365"/>
                  </a:lnTo>
                  <a:lnTo>
                    <a:pt x="1166" y="1363"/>
                  </a:lnTo>
                  <a:lnTo>
                    <a:pt x="1235" y="1357"/>
                  </a:lnTo>
                  <a:lnTo>
                    <a:pt x="1250" y="1388"/>
                  </a:lnTo>
                  <a:lnTo>
                    <a:pt x="1235" y="1450"/>
                  </a:lnTo>
                  <a:lnTo>
                    <a:pt x="1256" y="1473"/>
                  </a:lnTo>
                  <a:lnTo>
                    <a:pt x="1325" y="1409"/>
                  </a:lnTo>
                  <a:lnTo>
                    <a:pt x="1413" y="1344"/>
                  </a:lnTo>
                  <a:lnTo>
                    <a:pt x="1479" y="1354"/>
                  </a:lnTo>
                  <a:lnTo>
                    <a:pt x="1542" y="1394"/>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47" name="Freeform 19"/>
            <p:cNvSpPr/>
            <p:nvPr/>
          </p:nvSpPr>
          <p:spPr bwMode="auto">
            <a:xfrm>
              <a:off x="2230121" y="4021073"/>
              <a:ext cx="1373188" cy="995363"/>
            </a:xfrm>
            <a:custGeom>
              <a:avLst/>
              <a:gdLst>
                <a:gd name="T0" fmla="*/ 109664 w 1728"/>
                <a:gd name="T1" fmla="*/ 370183 h 1253"/>
                <a:gd name="T2" fmla="*/ 177211 w 1728"/>
                <a:gd name="T3" fmla="*/ 328875 h 1253"/>
                <a:gd name="T4" fmla="*/ 147808 w 1728"/>
                <a:gd name="T5" fmla="*/ 308221 h 1253"/>
                <a:gd name="T6" fmla="*/ 190721 w 1728"/>
                <a:gd name="T7" fmla="*/ 270091 h 1253"/>
                <a:gd name="T8" fmla="*/ 137478 w 1728"/>
                <a:gd name="T9" fmla="*/ 161260 h 1253"/>
                <a:gd name="T10" fmla="*/ 170854 w 1728"/>
                <a:gd name="T11" fmla="*/ 63551 h 1253"/>
                <a:gd name="T12" fmla="*/ 447399 w 1728"/>
                <a:gd name="T13" fmla="*/ 0 h 1253"/>
                <a:gd name="T14" fmla="*/ 615074 w 1728"/>
                <a:gd name="T15" fmla="*/ 34953 h 1253"/>
                <a:gd name="T16" fmla="*/ 712818 w 1728"/>
                <a:gd name="T17" fmla="*/ 92943 h 1253"/>
                <a:gd name="T18" fmla="*/ 805794 w 1728"/>
                <a:gd name="T19" fmla="*/ 54812 h 1253"/>
                <a:gd name="T20" fmla="*/ 926584 w 1728"/>
                <a:gd name="T21" fmla="*/ 42897 h 1253"/>
                <a:gd name="T22" fmla="*/ 1079160 w 1728"/>
                <a:gd name="T23" fmla="*/ 83410 h 1253"/>
                <a:gd name="T24" fmla="*/ 1175315 w 1728"/>
                <a:gd name="T25" fmla="*/ 195418 h 1253"/>
                <a:gd name="T26" fmla="*/ 1261934 w 1728"/>
                <a:gd name="T27" fmla="*/ 227194 h 1253"/>
                <a:gd name="T28" fmla="*/ 1347759 w 1728"/>
                <a:gd name="T29" fmla="*/ 381304 h 1253"/>
                <a:gd name="T30" fmla="*/ 1364447 w 1728"/>
                <a:gd name="T31" fmla="*/ 489340 h 1253"/>
                <a:gd name="T32" fmla="*/ 1316767 w 1728"/>
                <a:gd name="T33" fmla="*/ 564013 h 1253"/>
                <a:gd name="T34" fmla="*/ 1268292 w 1728"/>
                <a:gd name="T35" fmla="*/ 612470 h 1253"/>
                <a:gd name="T36" fmla="*/ 1242068 w 1728"/>
                <a:gd name="T37" fmla="*/ 681581 h 1253"/>
                <a:gd name="T38" fmla="*/ 1184057 w 1728"/>
                <a:gd name="T39" fmla="*/ 646628 h 1253"/>
                <a:gd name="T40" fmla="*/ 1188825 w 1728"/>
                <a:gd name="T41" fmla="*/ 701441 h 1253"/>
                <a:gd name="T42" fmla="*/ 1275444 w 1728"/>
                <a:gd name="T43" fmla="*/ 749898 h 1253"/>
                <a:gd name="T44" fmla="*/ 1321535 w 1728"/>
                <a:gd name="T45" fmla="*/ 772936 h 1253"/>
                <a:gd name="T46" fmla="*/ 1304846 w 1728"/>
                <a:gd name="T47" fmla="*/ 815832 h 1253"/>
                <a:gd name="T48" fmla="*/ 1242068 w 1728"/>
                <a:gd name="T49" fmla="*/ 829337 h 1253"/>
                <a:gd name="T50" fmla="*/ 1180878 w 1728"/>
                <a:gd name="T51" fmla="*/ 819010 h 1253"/>
                <a:gd name="T52" fmla="*/ 1168958 w 1728"/>
                <a:gd name="T53" fmla="*/ 875411 h 1253"/>
                <a:gd name="T54" fmla="*/ 1068035 w 1728"/>
                <a:gd name="T55" fmla="*/ 826159 h 1253"/>
                <a:gd name="T56" fmla="*/ 1005256 w 1728"/>
                <a:gd name="T57" fmla="*/ 812655 h 1253"/>
                <a:gd name="T58" fmla="*/ 813741 w 1728"/>
                <a:gd name="T59" fmla="*/ 806300 h 1253"/>
                <a:gd name="T60" fmla="*/ 793874 w 1728"/>
                <a:gd name="T61" fmla="*/ 853963 h 1253"/>
                <a:gd name="T62" fmla="*/ 774802 w 1728"/>
                <a:gd name="T63" fmla="*/ 907186 h 1253"/>
                <a:gd name="T64" fmla="*/ 593618 w 1728"/>
                <a:gd name="T65" fmla="*/ 971531 h 1253"/>
                <a:gd name="T66" fmla="*/ 514151 w 1728"/>
                <a:gd name="T67" fmla="*/ 872233 h 1253"/>
                <a:gd name="T68" fmla="*/ 291644 w 1728"/>
                <a:gd name="T69" fmla="*/ 834103 h 1253"/>
                <a:gd name="T70" fmla="*/ 207409 w 1728"/>
                <a:gd name="T71" fmla="*/ 783263 h 1253"/>
                <a:gd name="T72" fmla="*/ 1589 w 1728"/>
                <a:gd name="T73" fmla="*/ 588638 h 1253"/>
                <a:gd name="T74" fmla="*/ 33376 w 1728"/>
                <a:gd name="T75" fmla="*/ 525882 h 1253"/>
                <a:gd name="T76" fmla="*/ 58011 w 1728"/>
                <a:gd name="T77" fmla="*/ 413080 h 1253"/>
                <a:gd name="T78" fmla="*/ 66752 w 1728"/>
                <a:gd name="T79" fmla="*/ 351912 h 125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728" h="1253">
                  <a:moveTo>
                    <a:pt x="84" y="443"/>
                  </a:moveTo>
                  <a:lnTo>
                    <a:pt x="138" y="466"/>
                  </a:lnTo>
                  <a:lnTo>
                    <a:pt x="236" y="434"/>
                  </a:lnTo>
                  <a:lnTo>
                    <a:pt x="223" y="414"/>
                  </a:lnTo>
                  <a:lnTo>
                    <a:pt x="198" y="414"/>
                  </a:lnTo>
                  <a:lnTo>
                    <a:pt x="186" y="388"/>
                  </a:lnTo>
                  <a:lnTo>
                    <a:pt x="192" y="361"/>
                  </a:lnTo>
                  <a:lnTo>
                    <a:pt x="240" y="340"/>
                  </a:lnTo>
                  <a:lnTo>
                    <a:pt x="271" y="286"/>
                  </a:lnTo>
                  <a:lnTo>
                    <a:pt x="173" y="203"/>
                  </a:lnTo>
                  <a:lnTo>
                    <a:pt x="169" y="117"/>
                  </a:lnTo>
                  <a:lnTo>
                    <a:pt x="215" y="80"/>
                  </a:lnTo>
                  <a:lnTo>
                    <a:pt x="541" y="15"/>
                  </a:lnTo>
                  <a:lnTo>
                    <a:pt x="563" y="0"/>
                  </a:lnTo>
                  <a:lnTo>
                    <a:pt x="613" y="6"/>
                  </a:lnTo>
                  <a:lnTo>
                    <a:pt x="774" y="44"/>
                  </a:lnTo>
                  <a:lnTo>
                    <a:pt x="824" y="75"/>
                  </a:lnTo>
                  <a:lnTo>
                    <a:pt x="897" y="117"/>
                  </a:lnTo>
                  <a:lnTo>
                    <a:pt x="941" y="113"/>
                  </a:lnTo>
                  <a:lnTo>
                    <a:pt x="1014" y="69"/>
                  </a:lnTo>
                  <a:lnTo>
                    <a:pt x="1106" y="84"/>
                  </a:lnTo>
                  <a:lnTo>
                    <a:pt x="1166" y="54"/>
                  </a:lnTo>
                  <a:lnTo>
                    <a:pt x="1290" y="130"/>
                  </a:lnTo>
                  <a:lnTo>
                    <a:pt x="1358" y="105"/>
                  </a:lnTo>
                  <a:lnTo>
                    <a:pt x="1394" y="192"/>
                  </a:lnTo>
                  <a:lnTo>
                    <a:pt x="1479" y="246"/>
                  </a:lnTo>
                  <a:lnTo>
                    <a:pt x="1542" y="303"/>
                  </a:lnTo>
                  <a:lnTo>
                    <a:pt x="1588" y="286"/>
                  </a:lnTo>
                  <a:lnTo>
                    <a:pt x="1678" y="403"/>
                  </a:lnTo>
                  <a:lnTo>
                    <a:pt x="1696" y="480"/>
                  </a:lnTo>
                  <a:lnTo>
                    <a:pt x="1728" y="526"/>
                  </a:lnTo>
                  <a:lnTo>
                    <a:pt x="1717" y="616"/>
                  </a:lnTo>
                  <a:lnTo>
                    <a:pt x="1646" y="674"/>
                  </a:lnTo>
                  <a:lnTo>
                    <a:pt x="1657" y="710"/>
                  </a:lnTo>
                  <a:lnTo>
                    <a:pt x="1630" y="737"/>
                  </a:lnTo>
                  <a:lnTo>
                    <a:pt x="1596" y="771"/>
                  </a:lnTo>
                  <a:lnTo>
                    <a:pt x="1596" y="833"/>
                  </a:lnTo>
                  <a:lnTo>
                    <a:pt x="1563" y="858"/>
                  </a:lnTo>
                  <a:lnTo>
                    <a:pt x="1525" y="846"/>
                  </a:lnTo>
                  <a:lnTo>
                    <a:pt x="1490" y="814"/>
                  </a:lnTo>
                  <a:lnTo>
                    <a:pt x="1475" y="850"/>
                  </a:lnTo>
                  <a:lnTo>
                    <a:pt x="1496" y="883"/>
                  </a:lnTo>
                  <a:lnTo>
                    <a:pt x="1554" y="889"/>
                  </a:lnTo>
                  <a:lnTo>
                    <a:pt x="1605" y="944"/>
                  </a:lnTo>
                  <a:lnTo>
                    <a:pt x="1638" y="944"/>
                  </a:lnTo>
                  <a:lnTo>
                    <a:pt x="1663" y="973"/>
                  </a:lnTo>
                  <a:lnTo>
                    <a:pt x="1642" y="1023"/>
                  </a:lnTo>
                  <a:lnTo>
                    <a:pt x="1642" y="1027"/>
                  </a:lnTo>
                  <a:lnTo>
                    <a:pt x="1596" y="1019"/>
                  </a:lnTo>
                  <a:lnTo>
                    <a:pt x="1563" y="1044"/>
                  </a:lnTo>
                  <a:lnTo>
                    <a:pt x="1542" y="1008"/>
                  </a:lnTo>
                  <a:lnTo>
                    <a:pt x="1486" y="1031"/>
                  </a:lnTo>
                  <a:lnTo>
                    <a:pt x="1471" y="1059"/>
                  </a:lnTo>
                  <a:lnTo>
                    <a:pt x="1471" y="1102"/>
                  </a:lnTo>
                  <a:lnTo>
                    <a:pt x="1413" y="1113"/>
                  </a:lnTo>
                  <a:lnTo>
                    <a:pt x="1344" y="1040"/>
                  </a:lnTo>
                  <a:lnTo>
                    <a:pt x="1321" y="1006"/>
                  </a:lnTo>
                  <a:lnTo>
                    <a:pt x="1265" y="1023"/>
                  </a:lnTo>
                  <a:lnTo>
                    <a:pt x="1169" y="994"/>
                  </a:lnTo>
                  <a:lnTo>
                    <a:pt x="1024" y="1015"/>
                  </a:lnTo>
                  <a:lnTo>
                    <a:pt x="1014" y="1031"/>
                  </a:lnTo>
                  <a:lnTo>
                    <a:pt x="999" y="1075"/>
                  </a:lnTo>
                  <a:lnTo>
                    <a:pt x="970" y="1094"/>
                  </a:lnTo>
                  <a:lnTo>
                    <a:pt x="975" y="1142"/>
                  </a:lnTo>
                  <a:lnTo>
                    <a:pt x="889" y="1253"/>
                  </a:lnTo>
                  <a:lnTo>
                    <a:pt x="747" y="1223"/>
                  </a:lnTo>
                  <a:lnTo>
                    <a:pt x="735" y="1169"/>
                  </a:lnTo>
                  <a:lnTo>
                    <a:pt x="647" y="1098"/>
                  </a:lnTo>
                  <a:lnTo>
                    <a:pt x="451" y="1067"/>
                  </a:lnTo>
                  <a:lnTo>
                    <a:pt x="367" y="1050"/>
                  </a:lnTo>
                  <a:lnTo>
                    <a:pt x="334" y="1048"/>
                  </a:lnTo>
                  <a:lnTo>
                    <a:pt x="261" y="986"/>
                  </a:lnTo>
                  <a:lnTo>
                    <a:pt x="107" y="950"/>
                  </a:lnTo>
                  <a:lnTo>
                    <a:pt x="2" y="741"/>
                  </a:lnTo>
                  <a:lnTo>
                    <a:pt x="0" y="685"/>
                  </a:lnTo>
                  <a:lnTo>
                    <a:pt x="42" y="662"/>
                  </a:lnTo>
                  <a:lnTo>
                    <a:pt x="42" y="599"/>
                  </a:lnTo>
                  <a:lnTo>
                    <a:pt x="73" y="520"/>
                  </a:lnTo>
                  <a:lnTo>
                    <a:pt x="36" y="484"/>
                  </a:lnTo>
                  <a:lnTo>
                    <a:pt x="84" y="443"/>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48" name="Freeform 20"/>
            <p:cNvSpPr/>
            <p:nvPr/>
          </p:nvSpPr>
          <p:spPr bwMode="auto">
            <a:xfrm>
              <a:off x="2703196" y="3621023"/>
              <a:ext cx="1487488" cy="1290638"/>
            </a:xfrm>
            <a:custGeom>
              <a:avLst/>
              <a:gdLst>
                <a:gd name="T0" fmla="*/ 0 w 1875"/>
                <a:gd name="T1" fmla="*/ 238919 h 1626"/>
                <a:gd name="T2" fmla="*/ 54740 w 1875"/>
                <a:gd name="T3" fmla="*/ 180975 h 1626"/>
                <a:gd name="T4" fmla="*/ 226892 w 1875"/>
                <a:gd name="T5" fmla="*/ 80963 h 1626"/>
                <a:gd name="T6" fmla="*/ 269731 w 1875"/>
                <a:gd name="T7" fmla="*/ 21431 h 1626"/>
                <a:gd name="T8" fmla="*/ 307811 w 1875"/>
                <a:gd name="T9" fmla="*/ 1588 h 1626"/>
                <a:gd name="T10" fmla="*/ 375244 w 1875"/>
                <a:gd name="T11" fmla="*/ 44450 h 1626"/>
                <a:gd name="T12" fmla="*/ 379210 w 1875"/>
                <a:gd name="T13" fmla="*/ 173831 h 1626"/>
                <a:gd name="T14" fmla="*/ 469650 w 1875"/>
                <a:gd name="T15" fmla="*/ 281781 h 1626"/>
                <a:gd name="T16" fmla="*/ 618795 w 1875"/>
                <a:gd name="T17" fmla="*/ 243681 h 1626"/>
                <a:gd name="T18" fmla="*/ 660048 w 1875"/>
                <a:gd name="T19" fmla="*/ 275431 h 1626"/>
                <a:gd name="T20" fmla="*/ 591029 w 1875"/>
                <a:gd name="T21" fmla="*/ 347663 h 1626"/>
                <a:gd name="T22" fmla="*/ 661635 w 1875"/>
                <a:gd name="T23" fmla="*/ 419100 h 1626"/>
                <a:gd name="T24" fmla="*/ 694954 w 1875"/>
                <a:gd name="T25" fmla="*/ 431006 h 1626"/>
                <a:gd name="T26" fmla="*/ 729861 w 1875"/>
                <a:gd name="T27" fmla="*/ 482600 h 1626"/>
                <a:gd name="T28" fmla="*/ 868693 w 1875"/>
                <a:gd name="T29" fmla="*/ 485775 h 1626"/>
                <a:gd name="T30" fmla="*/ 991659 w 1875"/>
                <a:gd name="T31" fmla="*/ 434181 h 1626"/>
                <a:gd name="T32" fmla="*/ 1004352 w 1875"/>
                <a:gd name="T33" fmla="*/ 516731 h 1626"/>
                <a:gd name="T34" fmla="*/ 971825 w 1875"/>
                <a:gd name="T35" fmla="*/ 563563 h 1626"/>
                <a:gd name="T36" fmla="*/ 961512 w 1875"/>
                <a:gd name="T37" fmla="*/ 632619 h 1626"/>
                <a:gd name="T38" fmla="*/ 1054331 w 1875"/>
                <a:gd name="T39" fmla="*/ 673100 h 1626"/>
                <a:gd name="T40" fmla="*/ 1145564 w 1875"/>
                <a:gd name="T41" fmla="*/ 839788 h 1626"/>
                <a:gd name="T42" fmla="*/ 1193164 w 1875"/>
                <a:gd name="T43" fmla="*/ 901700 h 1626"/>
                <a:gd name="T44" fmla="*/ 1241557 w 1875"/>
                <a:gd name="T45" fmla="*/ 937419 h 1626"/>
                <a:gd name="T46" fmla="*/ 1255837 w 1875"/>
                <a:gd name="T47" fmla="*/ 896144 h 1626"/>
                <a:gd name="T48" fmla="*/ 1299470 w 1875"/>
                <a:gd name="T49" fmla="*/ 841375 h 1626"/>
                <a:gd name="T50" fmla="*/ 1255837 w 1875"/>
                <a:gd name="T51" fmla="*/ 801688 h 1626"/>
                <a:gd name="T52" fmla="*/ 1282810 w 1875"/>
                <a:gd name="T53" fmla="*/ 697707 h 1626"/>
                <a:gd name="T54" fmla="*/ 1330409 w 1875"/>
                <a:gd name="T55" fmla="*/ 707232 h 1626"/>
                <a:gd name="T56" fmla="*/ 1431162 w 1875"/>
                <a:gd name="T57" fmla="*/ 770732 h 1626"/>
                <a:gd name="T58" fmla="*/ 1487488 w 1875"/>
                <a:gd name="T59" fmla="*/ 830263 h 1626"/>
                <a:gd name="T60" fmla="*/ 1474795 w 1875"/>
                <a:gd name="T61" fmla="*/ 911225 h 1626"/>
                <a:gd name="T62" fmla="*/ 1398635 w 1875"/>
                <a:gd name="T63" fmla="*/ 937419 h 1626"/>
                <a:gd name="T64" fmla="*/ 1389909 w 1875"/>
                <a:gd name="T65" fmla="*/ 956469 h 1626"/>
                <a:gd name="T66" fmla="*/ 1337549 w 1875"/>
                <a:gd name="T67" fmla="*/ 982663 h 1626"/>
                <a:gd name="T68" fmla="*/ 1272496 w 1875"/>
                <a:gd name="T69" fmla="*/ 967582 h 1626"/>
                <a:gd name="T70" fmla="*/ 1272496 w 1875"/>
                <a:gd name="T71" fmla="*/ 996157 h 1626"/>
                <a:gd name="T72" fmla="*/ 1247903 w 1875"/>
                <a:gd name="T73" fmla="*/ 1039019 h 1626"/>
                <a:gd name="T74" fmla="*/ 1257423 w 1875"/>
                <a:gd name="T75" fmla="*/ 1119982 h 1626"/>
                <a:gd name="T76" fmla="*/ 1266150 w 1875"/>
                <a:gd name="T77" fmla="*/ 1158082 h 1626"/>
                <a:gd name="T78" fmla="*/ 1197924 w 1875"/>
                <a:gd name="T79" fmla="*/ 1169988 h 1626"/>
                <a:gd name="T80" fmla="*/ 1206650 w 1875"/>
                <a:gd name="T81" fmla="*/ 1243013 h 1626"/>
                <a:gd name="T82" fmla="*/ 1166984 w 1875"/>
                <a:gd name="T83" fmla="*/ 1275557 h 1626"/>
                <a:gd name="T84" fmla="*/ 1082098 w 1875"/>
                <a:gd name="T85" fmla="*/ 1284288 h 1626"/>
                <a:gd name="T86" fmla="*/ 1047985 w 1875"/>
                <a:gd name="T87" fmla="*/ 1217613 h 1626"/>
                <a:gd name="T88" fmla="*/ 1007525 w 1875"/>
                <a:gd name="T89" fmla="*/ 1217613 h 1626"/>
                <a:gd name="T90" fmla="*/ 928193 w 1875"/>
                <a:gd name="T91" fmla="*/ 1148557 h 1626"/>
                <a:gd name="T92" fmla="*/ 913119 w 1875"/>
                <a:gd name="T93" fmla="*/ 1089025 h 1626"/>
                <a:gd name="T94" fmla="*/ 825853 w 1875"/>
                <a:gd name="T95" fmla="*/ 1119982 h 1626"/>
                <a:gd name="T96" fmla="*/ 802847 w 1875"/>
                <a:gd name="T97" fmla="*/ 1154907 h 1626"/>
                <a:gd name="T98" fmla="*/ 714788 w 1875"/>
                <a:gd name="T99" fmla="*/ 1106488 h 1626"/>
                <a:gd name="T100" fmla="*/ 711614 w 1875"/>
                <a:gd name="T101" fmla="*/ 1050925 h 1626"/>
                <a:gd name="T102" fmla="*/ 769527 w 1875"/>
                <a:gd name="T103" fmla="*/ 1086644 h 1626"/>
                <a:gd name="T104" fmla="*/ 795707 w 1875"/>
                <a:gd name="T105" fmla="*/ 1017588 h 1626"/>
                <a:gd name="T106" fmla="*/ 845687 w 1875"/>
                <a:gd name="T107" fmla="*/ 967582 h 1626"/>
                <a:gd name="T108" fmla="*/ 890113 w 1875"/>
                <a:gd name="T109" fmla="*/ 892969 h 1626"/>
                <a:gd name="T110" fmla="*/ 875040 w 1875"/>
                <a:gd name="T111" fmla="*/ 785019 h 1626"/>
                <a:gd name="T112" fmla="*/ 789360 w 1875"/>
                <a:gd name="T113" fmla="*/ 629444 h 1626"/>
                <a:gd name="T114" fmla="*/ 702888 w 1875"/>
                <a:gd name="T115" fmla="*/ 596900 h 1626"/>
                <a:gd name="T116" fmla="*/ 606895 w 1875"/>
                <a:gd name="T117" fmla="*/ 485775 h 1626"/>
                <a:gd name="T118" fmla="*/ 452990 w 1875"/>
                <a:gd name="T119" fmla="*/ 443706 h 1626"/>
                <a:gd name="T120" fmla="*/ 332404 w 1875"/>
                <a:gd name="T121" fmla="*/ 457200 h 1626"/>
                <a:gd name="T122" fmla="*/ 239585 w 1875"/>
                <a:gd name="T123" fmla="*/ 495300 h 1626"/>
                <a:gd name="T124" fmla="*/ 142006 w 1875"/>
                <a:gd name="T125" fmla="*/ 437356 h 162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75" h="1626">
                  <a:moveTo>
                    <a:pt x="16" y="513"/>
                  </a:moveTo>
                  <a:lnTo>
                    <a:pt x="0" y="301"/>
                  </a:lnTo>
                  <a:lnTo>
                    <a:pt x="8" y="257"/>
                  </a:lnTo>
                  <a:lnTo>
                    <a:pt x="69" y="228"/>
                  </a:lnTo>
                  <a:lnTo>
                    <a:pt x="156" y="157"/>
                  </a:lnTo>
                  <a:lnTo>
                    <a:pt x="286" y="102"/>
                  </a:lnTo>
                  <a:lnTo>
                    <a:pt x="340" y="79"/>
                  </a:lnTo>
                  <a:lnTo>
                    <a:pt x="340" y="27"/>
                  </a:lnTo>
                  <a:lnTo>
                    <a:pt x="365" y="0"/>
                  </a:lnTo>
                  <a:lnTo>
                    <a:pt x="388" y="2"/>
                  </a:lnTo>
                  <a:lnTo>
                    <a:pt x="475" y="15"/>
                  </a:lnTo>
                  <a:lnTo>
                    <a:pt x="473" y="56"/>
                  </a:lnTo>
                  <a:lnTo>
                    <a:pt x="488" y="117"/>
                  </a:lnTo>
                  <a:lnTo>
                    <a:pt x="478" y="219"/>
                  </a:lnTo>
                  <a:lnTo>
                    <a:pt x="553" y="330"/>
                  </a:lnTo>
                  <a:lnTo>
                    <a:pt x="592" y="355"/>
                  </a:lnTo>
                  <a:lnTo>
                    <a:pt x="653" y="307"/>
                  </a:lnTo>
                  <a:lnTo>
                    <a:pt x="780" y="307"/>
                  </a:lnTo>
                  <a:lnTo>
                    <a:pt x="813" y="319"/>
                  </a:lnTo>
                  <a:lnTo>
                    <a:pt x="832" y="347"/>
                  </a:lnTo>
                  <a:lnTo>
                    <a:pt x="816" y="380"/>
                  </a:lnTo>
                  <a:lnTo>
                    <a:pt x="745" y="438"/>
                  </a:lnTo>
                  <a:lnTo>
                    <a:pt x="753" y="468"/>
                  </a:lnTo>
                  <a:lnTo>
                    <a:pt x="834" y="528"/>
                  </a:lnTo>
                  <a:lnTo>
                    <a:pt x="866" y="528"/>
                  </a:lnTo>
                  <a:lnTo>
                    <a:pt x="876" y="543"/>
                  </a:lnTo>
                  <a:lnTo>
                    <a:pt x="870" y="568"/>
                  </a:lnTo>
                  <a:lnTo>
                    <a:pt x="920" y="608"/>
                  </a:lnTo>
                  <a:lnTo>
                    <a:pt x="1037" y="626"/>
                  </a:lnTo>
                  <a:lnTo>
                    <a:pt x="1095" y="612"/>
                  </a:lnTo>
                  <a:lnTo>
                    <a:pt x="1166" y="539"/>
                  </a:lnTo>
                  <a:lnTo>
                    <a:pt x="1250" y="547"/>
                  </a:lnTo>
                  <a:lnTo>
                    <a:pt x="1287" y="603"/>
                  </a:lnTo>
                  <a:lnTo>
                    <a:pt x="1266" y="651"/>
                  </a:lnTo>
                  <a:lnTo>
                    <a:pt x="1273" y="681"/>
                  </a:lnTo>
                  <a:lnTo>
                    <a:pt x="1225" y="710"/>
                  </a:lnTo>
                  <a:lnTo>
                    <a:pt x="1204" y="735"/>
                  </a:lnTo>
                  <a:lnTo>
                    <a:pt x="1212" y="797"/>
                  </a:lnTo>
                  <a:lnTo>
                    <a:pt x="1295" y="854"/>
                  </a:lnTo>
                  <a:lnTo>
                    <a:pt x="1329" y="848"/>
                  </a:lnTo>
                  <a:lnTo>
                    <a:pt x="1425" y="966"/>
                  </a:lnTo>
                  <a:lnTo>
                    <a:pt x="1444" y="1058"/>
                  </a:lnTo>
                  <a:lnTo>
                    <a:pt x="1437" y="1100"/>
                  </a:lnTo>
                  <a:lnTo>
                    <a:pt x="1504" y="1136"/>
                  </a:lnTo>
                  <a:lnTo>
                    <a:pt x="1504" y="1163"/>
                  </a:lnTo>
                  <a:lnTo>
                    <a:pt x="1565" y="1181"/>
                  </a:lnTo>
                  <a:lnTo>
                    <a:pt x="1583" y="1181"/>
                  </a:lnTo>
                  <a:lnTo>
                    <a:pt x="1583" y="1129"/>
                  </a:lnTo>
                  <a:lnTo>
                    <a:pt x="1629" y="1121"/>
                  </a:lnTo>
                  <a:lnTo>
                    <a:pt x="1638" y="1060"/>
                  </a:lnTo>
                  <a:lnTo>
                    <a:pt x="1608" y="1035"/>
                  </a:lnTo>
                  <a:lnTo>
                    <a:pt x="1583" y="1010"/>
                  </a:lnTo>
                  <a:lnTo>
                    <a:pt x="1592" y="894"/>
                  </a:lnTo>
                  <a:lnTo>
                    <a:pt x="1617" y="879"/>
                  </a:lnTo>
                  <a:lnTo>
                    <a:pt x="1659" y="898"/>
                  </a:lnTo>
                  <a:lnTo>
                    <a:pt x="1677" y="891"/>
                  </a:lnTo>
                  <a:lnTo>
                    <a:pt x="1688" y="912"/>
                  </a:lnTo>
                  <a:lnTo>
                    <a:pt x="1804" y="971"/>
                  </a:lnTo>
                  <a:lnTo>
                    <a:pt x="1865" y="1010"/>
                  </a:lnTo>
                  <a:lnTo>
                    <a:pt x="1875" y="1046"/>
                  </a:lnTo>
                  <a:lnTo>
                    <a:pt x="1842" y="1094"/>
                  </a:lnTo>
                  <a:lnTo>
                    <a:pt x="1859" y="1148"/>
                  </a:lnTo>
                  <a:lnTo>
                    <a:pt x="1850" y="1171"/>
                  </a:lnTo>
                  <a:lnTo>
                    <a:pt x="1763" y="1181"/>
                  </a:lnTo>
                  <a:lnTo>
                    <a:pt x="1746" y="1192"/>
                  </a:lnTo>
                  <a:lnTo>
                    <a:pt x="1752" y="1205"/>
                  </a:lnTo>
                  <a:lnTo>
                    <a:pt x="1752" y="1230"/>
                  </a:lnTo>
                  <a:lnTo>
                    <a:pt x="1686" y="1238"/>
                  </a:lnTo>
                  <a:lnTo>
                    <a:pt x="1650" y="1219"/>
                  </a:lnTo>
                  <a:lnTo>
                    <a:pt x="1604" y="1219"/>
                  </a:lnTo>
                  <a:lnTo>
                    <a:pt x="1596" y="1230"/>
                  </a:lnTo>
                  <a:lnTo>
                    <a:pt x="1604" y="1255"/>
                  </a:lnTo>
                  <a:lnTo>
                    <a:pt x="1583" y="1282"/>
                  </a:lnTo>
                  <a:lnTo>
                    <a:pt x="1573" y="1309"/>
                  </a:lnTo>
                  <a:lnTo>
                    <a:pt x="1617" y="1346"/>
                  </a:lnTo>
                  <a:lnTo>
                    <a:pt x="1585" y="1411"/>
                  </a:lnTo>
                  <a:lnTo>
                    <a:pt x="1600" y="1443"/>
                  </a:lnTo>
                  <a:lnTo>
                    <a:pt x="1596" y="1459"/>
                  </a:lnTo>
                  <a:lnTo>
                    <a:pt x="1546" y="1459"/>
                  </a:lnTo>
                  <a:lnTo>
                    <a:pt x="1510" y="1474"/>
                  </a:lnTo>
                  <a:lnTo>
                    <a:pt x="1540" y="1516"/>
                  </a:lnTo>
                  <a:lnTo>
                    <a:pt x="1521" y="1566"/>
                  </a:lnTo>
                  <a:lnTo>
                    <a:pt x="1467" y="1582"/>
                  </a:lnTo>
                  <a:lnTo>
                    <a:pt x="1471" y="1607"/>
                  </a:lnTo>
                  <a:lnTo>
                    <a:pt x="1456" y="1626"/>
                  </a:lnTo>
                  <a:lnTo>
                    <a:pt x="1364" y="1618"/>
                  </a:lnTo>
                  <a:lnTo>
                    <a:pt x="1329" y="1591"/>
                  </a:lnTo>
                  <a:lnTo>
                    <a:pt x="1321" y="1534"/>
                  </a:lnTo>
                  <a:lnTo>
                    <a:pt x="1300" y="1511"/>
                  </a:lnTo>
                  <a:lnTo>
                    <a:pt x="1270" y="1534"/>
                  </a:lnTo>
                  <a:lnTo>
                    <a:pt x="1212" y="1474"/>
                  </a:lnTo>
                  <a:lnTo>
                    <a:pt x="1170" y="1447"/>
                  </a:lnTo>
                  <a:lnTo>
                    <a:pt x="1166" y="1405"/>
                  </a:lnTo>
                  <a:lnTo>
                    <a:pt x="1151" y="1372"/>
                  </a:lnTo>
                  <a:lnTo>
                    <a:pt x="1129" y="1372"/>
                  </a:lnTo>
                  <a:lnTo>
                    <a:pt x="1041" y="1411"/>
                  </a:lnTo>
                  <a:lnTo>
                    <a:pt x="1045" y="1455"/>
                  </a:lnTo>
                  <a:lnTo>
                    <a:pt x="1012" y="1455"/>
                  </a:lnTo>
                  <a:lnTo>
                    <a:pt x="960" y="1399"/>
                  </a:lnTo>
                  <a:lnTo>
                    <a:pt x="901" y="1394"/>
                  </a:lnTo>
                  <a:lnTo>
                    <a:pt x="882" y="1361"/>
                  </a:lnTo>
                  <a:lnTo>
                    <a:pt x="897" y="1324"/>
                  </a:lnTo>
                  <a:lnTo>
                    <a:pt x="932" y="1357"/>
                  </a:lnTo>
                  <a:lnTo>
                    <a:pt x="970" y="1369"/>
                  </a:lnTo>
                  <a:lnTo>
                    <a:pt x="1003" y="1342"/>
                  </a:lnTo>
                  <a:lnTo>
                    <a:pt x="1003" y="1282"/>
                  </a:lnTo>
                  <a:lnTo>
                    <a:pt x="1037" y="1248"/>
                  </a:lnTo>
                  <a:lnTo>
                    <a:pt x="1066" y="1219"/>
                  </a:lnTo>
                  <a:lnTo>
                    <a:pt x="1053" y="1182"/>
                  </a:lnTo>
                  <a:lnTo>
                    <a:pt x="1122" y="1125"/>
                  </a:lnTo>
                  <a:lnTo>
                    <a:pt x="1133" y="1035"/>
                  </a:lnTo>
                  <a:lnTo>
                    <a:pt x="1103" y="989"/>
                  </a:lnTo>
                  <a:lnTo>
                    <a:pt x="1083" y="912"/>
                  </a:lnTo>
                  <a:lnTo>
                    <a:pt x="995" y="793"/>
                  </a:lnTo>
                  <a:lnTo>
                    <a:pt x="949" y="812"/>
                  </a:lnTo>
                  <a:lnTo>
                    <a:pt x="886" y="752"/>
                  </a:lnTo>
                  <a:lnTo>
                    <a:pt x="799" y="699"/>
                  </a:lnTo>
                  <a:lnTo>
                    <a:pt x="765" y="612"/>
                  </a:lnTo>
                  <a:lnTo>
                    <a:pt x="695" y="637"/>
                  </a:lnTo>
                  <a:lnTo>
                    <a:pt x="571" y="559"/>
                  </a:lnTo>
                  <a:lnTo>
                    <a:pt x="511" y="591"/>
                  </a:lnTo>
                  <a:lnTo>
                    <a:pt x="419" y="576"/>
                  </a:lnTo>
                  <a:lnTo>
                    <a:pt x="346" y="618"/>
                  </a:lnTo>
                  <a:lnTo>
                    <a:pt x="302" y="624"/>
                  </a:lnTo>
                  <a:lnTo>
                    <a:pt x="229" y="580"/>
                  </a:lnTo>
                  <a:lnTo>
                    <a:pt x="179" y="551"/>
                  </a:lnTo>
                  <a:lnTo>
                    <a:pt x="16" y="513"/>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49" name="Freeform 21"/>
            <p:cNvSpPr/>
            <p:nvPr/>
          </p:nvSpPr>
          <p:spPr bwMode="auto">
            <a:xfrm>
              <a:off x="799783" y="2705036"/>
              <a:ext cx="2195513" cy="1692275"/>
            </a:xfrm>
            <a:custGeom>
              <a:avLst/>
              <a:gdLst>
                <a:gd name="T0" fmla="*/ 1508374 w 2767"/>
                <a:gd name="T1" fmla="*/ 54743 h 2133"/>
                <a:gd name="T2" fmla="*/ 1575025 w 2767"/>
                <a:gd name="T3" fmla="*/ 142015 h 2133"/>
                <a:gd name="T4" fmla="*/ 1669447 w 2767"/>
                <a:gd name="T5" fmla="*/ 204691 h 2133"/>
                <a:gd name="T6" fmla="*/ 1750380 w 2767"/>
                <a:gd name="T7" fmla="*/ 368921 h 2133"/>
                <a:gd name="T8" fmla="*/ 1707533 w 2767"/>
                <a:gd name="T9" fmla="*/ 496655 h 2133"/>
                <a:gd name="T10" fmla="*/ 1943985 w 2767"/>
                <a:gd name="T11" fmla="*/ 606141 h 2133"/>
                <a:gd name="T12" fmla="*/ 2109819 w 2767"/>
                <a:gd name="T13" fmla="*/ 729908 h 2133"/>
                <a:gd name="T14" fmla="*/ 2195513 w 2767"/>
                <a:gd name="T15" fmla="*/ 915558 h 2133"/>
                <a:gd name="T16" fmla="*/ 2131242 w 2767"/>
                <a:gd name="T17" fmla="*/ 998069 h 2133"/>
                <a:gd name="T18" fmla="*/ 1912247 w 2767"/>
                <a:gd name="T19" fmla="*/ 1122630 h 2133"/>
                <a:gd name="T20" fmla="*/ 1878921 w 2767"/>
                <a:gd name="T21" fmla="*/ 1316214 h 2133"/>
                <a:gd name="T22" fmla="*/ 1566297 w 2767"/>
                <a:gd name="T23" fmla="*/ 1410626 h 2133"/>
                <a:gd name="T24" fmla="*/ 1622632 w 2767"/>
                <a:gd name="T25" fmla="*/ 1588342 h 2133"/>
                <a:gd name="T26" fmla="*/ 1587720 w 2767"/>
                <a:gd name="T27" fmla="*/ 1647846 h 2133"/>
                <a:gd name="T28" fmla="*/ 1541699 w 2767"/>
                <a:gd name="T29" fmla="*/ 1687515 h 2133"/>
                <a:gd name="T30" fmla="*/ 1418712 w 2767"/>
                <a:gd name="T31" fmla="*/ 1657366 h 2133"/>
                <a:gd name="T32" fmla="*/ 1202097 w 2767"/>
                <a:gd name="T33" fmla="*/ 1624838 h 2133"/>
                <a:gd name="T34" fmla="*/ 987068 w 2767"/>
                <a:gd name="T35" fmla="*/ 1666094 h 2133"/>
                <a:gd name="T36" fmla="*/ 821235 w 2767"/>
                <a:gd name="T37" fmla="*/ 1639119 h 2133"/>
                <a:gd name="T38" fmla="*/ 632390 w 2767"/>
                <a:gd name="T39" fmla="*/ 1654193 h 2133"/>
                <a:gd name="T40" fmla="*/ 525273 w 2767"/>
                <a:gd name="T41" fmla="*/ 1601037 h 2133"/>
                <a:gd name="T42" fmla="*/ 412601 w 2767"/>
                <a:gd name="T43" fmla="*/ 1521699 h 2133"/>
                <a:gd name="T44" fmla="*/ 167421 w 2767"/>
                <a:gd name="T45" fmla="*/ 1475683 h 2133"/>
                <a:gd name="T46" fmla="*/ 134095 w 2767"/>
                <a:gd name="T47" fmla="*/ 1381271 h 2133"/>
                <a:gd name="T48" fmla="*/ 83314 w 2767"/>
                <a:gd name="T49" fmla="*/ 1313040 h 2133"/>
                <a:gd name="T50" fmla="*/ 48401 w 2767"/>
                <a:gd name="T51" fmla="*/ 1246397 h 2133"/>
                <a:gd name="T52" fmla="*/ 83314 w 2767"/>
                <a:gd name="T53" fmla="*/ 1168646 h 2133"/>
                <a:gd name="T54" fmla="*/ 11902 w 2767"/>
                <a:gd name="T55" fmla="*/ 1075820 h 2133"/>
                <a:gd name="T56" fmla="*/ 5554 w 2767"/>
                <a:gd name="T57" fmla="*/ 975061 h 2133"/>
                <a:gd name="T58" fmla="*/ 48401 w 2767"/>
                <a:gd name="T59" fmla="*/ 909211 h 2133"/>
                <a:gd name="T60" fmla="*/ 172182 w 2767"/>
                <a:gd name="T61" fmla="*/ 867162 h 2133"/>
                <a:gd name="T62" fmla="*/ 233278 w 2767"/>
                <a:gd name="T63" fmla="*/ 871129 h 2133"/>
                <a:gd name="T64" fmla="*/ 301516 w 2767"/>
                <a:gd name="T65" fmla="*/ 906038 h 2133"/>
                <a:gd name="T66" fmla="*/ 525273 w 2767"/>
                <a:gd name="T67" fmla="*/ 829080 h 2133"/>
                <a:gd name="T68" fmla="*/ 712530 w 2767"/>
                <a:gd name="T69" fmla="*/ 705313 h 2133"/>
                <a:gd name="T70" fmla="*/ 772040 w 2767"/>
                <a:gd name="T71" fmla="*/ 650570 h 2133"/>
                <a:gd name="T72" fmla="*/ 738714 w 2767"/>
                <a:gd name="T73" fmla="*/ 443498 h 2133"/>
                <a:gd name="T74" fmla="*/ 904548 w 2767"/>
                <a:gd name="T75" fmla="*/ 405416 h 2133"/>
                <a:gd name="T76" fmla="*/ 978340 w 2767"/>
                <a:gd name="T77" fmla="*/ 443498 h 2133"/>
                <a:gd name="T78" fmla="*/ 1063241 w 2767"/>
                <a:gd name="T79" fmla="*/ 211832 h 2133"/>
                <a:gd name="T80" fmla="*/ 1195749 w 2767"/>
                <a:gd name="T81" fmla="*/ 242774 h 2133"/>
                <a:gd name="T82" fmla="*/ 1310008 w 2767"/>
                <a:gd name="T83" fmla="*/ 108693 h 2133"/>
                <a:gd name="T84" fmla="*/ 1412365 w 2767"/>
                <a:gd name="T85" fmla="*/ 46016 h 2133"/>
                <a:gd name="T86" fmla="*/ 1498852 w 2767"/>
                <a:gd name="T87" fmla="*/ 12694 h 21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767" h="2133">
                  <a:moveTo>
                    <a:pt x="1889" y="16"/>
                  </a:moveTo>
                  <a:lnTo>
                    <a:pt x="1916" y="16"/>
                  </a:lnTo>
                  <a:lnTo>
                    <a:pt x="1901" y="69"/>
                  </a:lnTo>
                  <a:lnTo>
                    <a:pt x="1924" y="102"/>
                  </a:lnTo>
                  <a:lnTo>
                    <a:pt x="1928" y="125"/>
                  </a:lnTo>
                  <a:lnTo>
                    <a:pt x="1985" y="179"/>
                  </a:lnTo>
                  <a:lnTo>
                    <a:pt x="1997" y="225"/>
                  </a:lnTo>
                  <a:lnTo>
                    <a:pt x="2072" y="229"/>
                  </a:lnTo>
                  <a:lnTo>
                    <a:pt x="2104" y="258"/>
                  </a:lnTo>
                  <a:lnTo>
                    <a:pt x="2122" y="258"/>
                  </a:lnTo>
                  <a:lnTo>
                    <a:pt x="2164" y="352"/>
                  </a:lnTo>
                  <a:lnTo>
                    <a:pt x="2206" y="465"/>
                  </a:lnTo>
                  <a:lnTo>
                    <a:pt x="2187" y="532"/>
                  </a:lnTo>
                  <a:lnTo>
                    <a:pt x="2191" y="559"/>
                  </a:lnTo>
                  <a:lnTo>
                    <a:pt x="2152" y="626"/>
                  </a:lnTo>
                  <a:lnTo>
                    <a:pt x="2162" y="682"/>
                  </a:lnTo>
                  <a:lnTo>
                    <a:pt x="2298" y="741"/>
                  </a:lnTo>
                  <a:lnTo>
                    <a:pt x="2450" y="764"/>
                  </a:lnTo>
                  <a:lnTo>
                    <a:pt x="2606" y="872"/>
                  </a:lnTo>
                  <a:lnTo>
                    <a:pt x="2656" y="889"/>
                  </a:lnTo>
                  <a:lnTo>
                    <a:pt x="2659" y="920"/>
                  </a:lnTo>
                  <a:lnTo>
                    <a:pt x="2692" y="987"/>
                  </a:lnTo>
                  <a:lnTo>
                    <a:pt x="2723" y="1075"/>
                  </a:lnTo>
                  <a:lnTo>
                    <a:pt x="2767" y="1154"/>
                  </a:lnTo>
                  <a:lnTo>
                    <a:pt x="2742" y="1183"/>
                  </a:lnTo>
                  <a:lnTo>
                    <a:pt x="2742" y="1233"/>
                  </a:lnTo>
                  <a:lnTo>
                    <a:pt x="2686" y="1258"/>
                  </a:lnTo>
                  <a:lnTo>
                    <a:pt x="2556" y="1311"/>
                  </a:lnTo>
                  <a:lnTo>
                    <a:pt x="2471" y="1384"/>
                  </a:lnTo>
                  <a:lnTo>
                    <a:pt x="2410" y="1415"/>
                  </a:lnTo>
                  <a:lnTo>
                    <a:pt x="2400" y="1457"/>
                  </a:lnTo>
                  <a:lnTo>
                    <a:pt x="2417" y="1667"/>
                  </a:lnTo>
                  <a:lnTo>
                    <a:pt x="2368" y="1659"/>
                  </a:lnTo>
                  <a:lnTo>
                    <a:pt x="2346" y="1676"/>
                  </a:lnTo>
                  <a:lnTo>
                    <a:pt x="2020" y="1741"/>
                  </a:lnTo>
                  <a:lnTo>
                    <a:pt x="1974" y="1778"/>
                  </a:lnTo>
                  <a:lnTo>
                    <a:pt x="1978" y="1864"/>
                  </a:lnTo>
                  <a:lnTo>
                    <a:pt x="2076" y="1947"/>
                  </a:lnTo>
                  <a:lnTo>
                    <a:pt x="2045" y="2002"/>
                  </a:lnTo>
                  <a:lnTo>
                    <a:pt x="1997" y="2024"/>
                  </a:lnTo>
                  <a:lnTo>
                    <a:pt x="1991" y="2048"/>
                  </a:lnTo>
                  <a:lnTo>
                    <a:pt x="2001" y="2077"/>
                  </a:lnTo>
                  <a:lnTo>
                    <a:pt x="2028" y="2077"/>
                  </a:lnTo>
                  <a:lnTo>
                    <a:pt x="2039" y="2096"/>
                  </a:lnTo>
                  <a:lnTo>
                    <a:pt x="1943" y="2127"/>
                  </a:lnTo>
                  <a:lnTo>
                    <a:pt x="1889" y="2104"/>
                  </a:lnTo>
                  <a:lnTo>
                    <a:pt x="1859" y="2089"/>
                  </a:lnTo>
                  <a:lnTo>
                    <a:pt x="1788" y="2089"/>
                  </a:lnTo>
                  <a:lnTo>
                    <a:pt x="1661" y="2029"/>
                  </a:lnTo>
                  <a:lnTo>
                    <a:pt x="1578" y="2029"/>
                  </a:lnTo>
                  <a:lnTo>
                    <a:pt x="1515" y="2048"/>
                  </a:lnTo>
                  <a:lnTo>
                    <a:pt x="1442" y="2048"/>
                  </a:lnTo>
                  <a:lnTo>
                    <a:pt x="1334" y="2110"/>
                  </a:lnTo>
                  <a:lnTo>
                    <a:pt x="1244" y="2100"/>
                  </a:lnTo>
                  <a:lnTo>
                    <a:pt x="1156" y="2133"/>
                  </a:lnTo>
                  <a:lnTo>
                    <a:pt x="1081" y="2104"/>
                  </a:lnTo>
                  <a:lnTo>
                    <a:pt x="1035" y="2066"/>
                  </a:lnTo>
                  <a:lnTo>
                    <a:pt x="920" y="2048"/>
                  </a:lnTo>
                  <a:lnTo>
                    <a:pt x="841" y="2102"/>
                  </a:lnTo>
                  <a:lnTo>
                    <a:pt x="797" y="2085"/>
                  </a:lnTo>
                  <a:lnTo>
                    <a:pt x="760" y="2056"/>
                  </a:lnTo>
                  <a:lnTo>
                    <a:pt x="678" y="2035"/>
                  </a:lnTo>
                  <a:lnTo>
                    <a:pt x="662" y="2018"/>
                  </a:lnTo>
                  <a:lnTo>
                    <a:pt x="628" y="2014"/>
                  </a:lnTo>
                  <a:lnTo>
                    <a:pt x="574" y="1931"/>
                  </a:lnTo>
                  <a:lnTo>
                    <a:pt x="520" y="1918"/>
                  </a:lnTo>
                  <a:lnTo>
                    <a:pt x="380" y="1962"/>
                  </a:lnTo>
                  <a:lnTo>
                    <a:pt x="328" y="1947"/>
                  </a:lnTo>
                  <a:lnTo>
                    <a:pt x="211" y="1860"/>
                  </a:lnTo>
                  <a:lnTo>
                    <a:pt x="178" y="1857"/>
                  </a:lnTo>
                  <a:lnTo>
                    <a:pt x="149" y="1801"/>
                  </a:lnTo>
                  <a:lnTo>
                    <a:pt x="169" y="1741"/>
                  </a:lnTo>
                  <a:lnTo>
                    <a:pt x="165" y="1714"/>
                  </a:lnTo>
                  <a:lnTo>
                    <a:pt x="123" y="1682"/>
                  </a:lnTo>
                  <a:lnTo>
                    <a:pt x="105" y="1655"/>
                  </a:lnTo>
                  <a:lnTo>
                    <a:pt x="15" y="1605"/>
                  </a:lnTo>
                  <a:lnTo>
                    <a:pt x="15" y="1590"/>
                  </a:lnTo>
                  <a:lnTo>
                    <a:pt x="61" y="1571"/>
                  </a:lnTo>
                  <a:lnTo>
                    <a:pt x="84" y="1588"/>
                  </a:lnTo>
                  <a:lnTo>
                    <a:pt x="111" y="1561"/>
                  </a:lnTo>
                  <a:lnTo>
                    <a:pt x="105" y="1473"/>
                  </a:lnTo>
                  <a:lnTo>
                    <a:pt x="111" y="1404"/>
                  </a:lnTo>
                  <a:lnTo>
                    <a:pt x="52" y="1344"/>
                  </a:lnTo>
                  <a:lnTo>
                    <a:pt x="15" y="1356"/>
                  </a:lnTo>
                  <a:lnTo>
                    <a:pt x="0" y="1311"/>
                  </a:lnTo>
                  <a:lnTo>
                    <a:pt x="21" y="1269"/>
                  </a:lnTo>
                  <a:lnTo>
                    <a:pt x="7" y="1229"/>
                  </a:lnTo>
                  <a:lnTo>
                    <a:pt x="46" y="1194"/>
                  </a:lnTo>
                  <a:lnTo>
                    <a:pt x="61" y="1179"/>
                  </a:lnTo>
                  <a:lnTo>
                    <a:pt x="61" y="1146"/>
                  </a:lnTo>
                  <a:lnTo>
                    <a:pt x="115" y="1119"/>
                  </a:lnTo>
                  <a:lnTo>
                    <a:pt x="169" y="1110"/>
                  </a:lnTo>
                  <a:lnTo>
                    <a:pt x="217" y="1093"/>
                  </a:lnTo>
                  <a:lnTo>
                    <a:pt x="255" y="1104"/>
                  </a:lnTo>
                  <a:lnTo>
                    <a:pt x="286" y="1093"/>
                  </a:lnTo>
                  <a:lnTo>
                    <a:pt x="294" y="1098"/>
                  </a:lnTo>
                  <a:lnTo>
                    <a:pt x="299" y="1135"/>
                  </a:lnTo>
                  <a:lnTo>
                    <a:pt x="324" y="1146"/>
                  </a:lnTo>
                  <a:lnTo>
                    <a:pt x="380" y="1142"/>
                  </a:lnTo>
                  <a:lnTo>
                    <a:pt x="453" y="1068"/>
                  </a:lnTo>
                  <a:lnTo>
                    <a:pt x="591" y="1096"/>
                  </a:lnTo>
                  <a:lnTo>
                    <a:pt x="662" y="1045"/>
                  </a:lnTo>
                  <a:lnTo>
                    <a:pt x="868" y="997"/>
                  </a:lnTo>
                  <a:lnTo>
                    <a:pt x="883" y="970"/>
                  </a:lnTo>
                  <a:lnTo>
                    <a:pt x="898" y="889"/>
                  </a:lnTo>
                  <a:lnTo>
                    <a:pt x="958" y="843"/>
                  </a:lnTo>
                  <a:lnTo>
                    <a:pt x="973" y="843"/>
                  </a:lnTo>
                  <a:lnTo>
                    <a:pt x="973" y="820"/>
                  </a:lnTo>
                  <a:lnTo>
                    <a:pt x="977" y="618"/>
                  </a:lnTo>
                  <a:lnTo>
                    <a:pt x="989" y="576"/>
                  </a:lnTo>
                  <a:lnTo>
                    <a:pt x="931" y="559"/>
                  </a:lnTo>
                  <a:lnTo>
                    <a:pt x="931" y="540"/>
                  </a:lnTo>
                  <a:lnTo>
                    <a:pt x="989" y="522"/>
                  </a:lnTo>
                  <a:lnTo>
                    <a:pt x="1140" y="511"/>
                  </a:lnTo>
                  <a:lnTo>
                    <a:pt x="1167" y="540"/>
                  </a:lnTo>
                  <a:lnTo>
                    <a:pt x="1221" y="553"/>
                  </a:lnTo>
                  <a:lnTo>
                    <a:pt x="1233" y="559"/>
                  </a:lnTo>
                  <a:lnTo>
                    <a:pt x="1256" y="528"/>
                  </a:lnTo>
                  <a:lnTo>
                    <a:pt x="1225" y="499"/>
                  </a:lnTo>
                  <a:lnTo>
                    <a:pt x="1340" y="267"/>
                  </a:lnTo>
                  <a:lnTo>
                    <a:pt x="1359" y="252"/>
                  </a:lnTo>
                  <a:lnTo>
                    <a:pt x="1463" y="306"/>
                  </a:lnTo>
                  <a:lnTo>
                    <a:pt x="1507" y="306"/>
                  </a:lnTo>
                  <a:lnTo>
                    <a:pt x="1528" y="334"/>
                  </a:lnTo>
                  <a:lnTo>
                    <a:pt x="1630" y="302"/>
                  </a:lnTo>
                  <a:lnTo>
                    <a:pt x="1651" y="137"/>
                  </a:lnTo>
                  <a:lnTo>
                    <a:pt x="1695" y="106"/>
                  </a:lnTo>
                  <a:lnTo>
                    <a:pt x="1745" y="102"/>
                  </a:lnTo>
                  <a:lnTo>
                    <a:pt x="1780" y="58"/>
                  </a:lnTo>
                  <a:lnTo>
                    <a:pt x="1795" y="16"/>
                  </a:lnTo>
                  <a:lnTo>
                    <a:pt x="1824" y="0"/>
                  </a:lnTo>
                  <a:lnTo>
                    <a:pt x="1889" y="16"/>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50" name="Freeform 22"/>
            <p:cNvSpPr/>
            <p:nvPr/>
          </p:nvSpPr>
          <p:spPr bwMode="auto">
            <a:xfrm>
              <a:off x="3901758" y="4002023"/>
              <a:ext cx="544513" cy="981075"/>
            </a:xfrm>
            <a:custGeom>
              <a:avLst/>
              <a:gdLst>
                <a:gd name="T0" fmla="*/ 453098 w 685"/>
                <a:gd name="T1" fmla="*/ 584994 h 1236"/>
                <a:gd name="T2" fmla="*/ 441175 w 685"/>
                <a:gd name="T3" fmla="*/ 328613 h 1236"/>
                <a:gd name="T4" fmla="*/ 477741 w 685"/>
                <a:gd name="T5" fmla="*/ 246856 h 1236"/>
                <a:gd name="T6" fmla="*/ 476151 w 685"/>
                <a:gd name="T7" fmla="*/ 129381 h 1236"/>
                <a:gd name="T8" fmla="*/ 497613 w 685"/>
                <a:gd name="T9" fmla="*/ 50006 h 1236"/>
                <a:gd name="T10" fmla="*/ 480920 w 685"/>
                <a:gd name="T11" fmla="*/ 0 h 1236"/>
                <a:gd name="T12" fmla="*/ 396660 w 685"/>
                <a:gd name="T13" fmla="*/ 26194 h 1236"/>
                <a:gd name="T14" fmla="*/ 370428 w 685"/>
                <a:gd name="T15" fmla="*/ 99219 h 1236"/>
                <a:gd name="T16" fmla="*/ 338631 w 685"/>
                <a:gd name="T17" fmla="*/ 123031 h 1236"/>
                <a:gd name="T18" fmla="*/ 232114 w 685"/>
                <a:gd name="T19" fmla="*/ 248444 h 1236"/>
                <a:gd name="T20" fmla="*/ 151033 w 685"/>
                <a:gd name="T21" fmla="*/ 246856 h 1236"/>
                <a:gd name="T22" fmla="*/ 132750 w 685"/>
                <a:gd name="T23" fmla="*/ 326231 h 1236"/>
                <a:gd name="T24" fmla="*/ 232114 w 685"/>
                <a:gd name="T25" fmla="*/ 388144 h 1236"/>
                <a:gd name="T26" fmla="*/ 290142 w 685"/>
                <a:gd name="T27" fmla="*/ 447675 h 1236"/>
                <a:gd name="T28" fmla="*/ 279013 w 685"/>
                <a:gd name="T29" fmla="*/ 527050 h 1236"/>
                <a:gd name="T30" fmla="*/ 201112 w 685"/>
                <a:gd name="T31" fmla="*/ 553244 h 1236"/>
                <a:gd name="T32" fmla="*/ 192368 w 685"/>
                <a:gd name="T33" fmla="*/ 573088 h 1236"/>
                <a:gd name="T34" fmla="*/ 138314 w 685"/>
                <a:gd name="T35" fmla="*/ 600075 h 1236"/>
                <a:gd name="T36" fmla="*/ 73132 w 685"/>
                <a:gd name="T37" fmla="*/ 584994 h 1236"/>
                <a:gd name="T38" fmla="*/ 73132 w 685"/>
                <a:gd name="T39" fmla="*/ 612775 h 1236"/>
                <a:gd name="T40" fmla="*/ 48489 w 685"/>
                <a:gd name="T41" fmla="*/ 654844 h 1236"/>
                <a:gd name="T42" fmla="*/ 58028 w 685"/>
                <a:gd name="T43" fmla="*/ 737394 h 1236"/>
                <a:gd name="T44" fmla="*/ 66772 w 685"/>
                <a:gd name="T45" fmla="*/ 772319 h 1236"/>
                <a:gd name="T46" fmla="*/ 0 w 685"/>
                <a:gd name="T47" fmla="*/ 787400 h 1236"/>
                <a:gd name="T48" fmla="*/ 7154 w 685"/>
                <a:gd name="T49" fmla="*/ 858044 h 1236"/>
                <a:gd name="T50" fmla="*/ 33386 w 685"/>
                <a:gd name="T51" fmla="*/ 889794 h 1236"/>
                <a:gd name="T52" fmla="*/ 126391 w 685"/>
                <a:gd name="T53" fmla="*/ 877888 h 1236"/>
                <a:gd name="T54" fmla="*/ 144674 w 685"/>
                <a:gd name="T55" fmla="*/ 904875 h 1236"/>
                <a:gd name="T56" fmla="*/ 240858 w 685"/>
                <a:gd name="T57" fmla="*/ 942975 h 1236"/>
                <a:gd name="T58" fmla="*/ 356914 w 685"/>
                <a:gd name="T59" fmla="*/ 958056 h 1236"/>
                <a:gd name="T60" fmla="*/ 414943 w 685"/>
                <a:gd name="T61" fmla="*/ 973138 h 1236"/>
                <a:gd name="T62" fmla="*/ 401429 w 685"/>
                <a:gd name="T63" fmla="*/ 916781 h 1236"/>
                <a:gd name="T64" fmla="*/ 453098 w 685"/>
                <a:gd name="T65" fmla="*/ 863600 h 1236"/>
                <a:gd name="T66" fmla="*/ 441175 w 685"/>
                <a:gd name="T67" fmla="*/ 839788 h 1236"/>
                <a:gd name="T68" fmla="*/ 387121 w 685"/>
                <a:gd name="T69" fmla="*/ 805656 h 1236"/>
                <a:gd name="T70" fmla="*/ 486485 w 685"/>
                <a:gd name="T71" fmla="*/ 796925 h 1236"/>
                <a:gd name="T72" fmla="*/ 519076 w 685"/>
                <a:gd name="T73" fmla="*/ 805656 h 1236"/>
                <a:gd name="T74" fmla="*/ 544513 w 685"/>
                <a:gd name="T75" fmla="*/ 749300 h 1236"/>
                <a:gd name="T76" fmla="*/ 466612 w 685"/>
                <a:gd name="T77" fmla="*/ 618331 h 12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85" h="1236">
                  <a:moveTo>
                    <a:pt x="587" y="779"/>
                  </a:moveTo>
                  <a:lnTo>
                    <a:pt x="570" y="737"/>
                  </a:lnTo>
                  <a:lnTo>
                    <a:pt x="601" y="626"/>
                  </a:lnTo>
                  <a:lnTo>
                    <a:pt x="555" y="414"/>
                  </a:lnTo>
                  <a:lnTo>
                    <a:pt x="587" y="361"/>
                  </a:lnTo>
                  <a:lnTo>
                    <a:pt x="601" y="311"/>
                  </a:lnTo>
                  <a:lnTo>
                    <a:pt x="559" y="224"/>
                  </a:lnTo>
                  <a:lnTo>
                    <a:pt x="599" y="163"/>
                  </a:lnTo>
                  <a:lnTo>
                    <a:pt x="605" y="105"/>
                  </a:lnTo>
                  <a:lnTo>
                    <a:pt x="626" y="63"/>
                  </a:lnTo>
                  <a:lnTo>
                    <a:pt x="622" y="11"/>
                  </a:lnTo>
                  <a:lnTo>
                    <a:pt x="605" y="0"/>
                  </a:lnTo>
                  <a:lnTo>
                    <a:pt x="576" y="31"/>
                  </a:lnTo>
                  <a:lnTo>
                    <a:pt x="499" y="33"/>
                  </a:lnTo>
                  <a:lnTo>
                    <a:pt x="461" y="90"/>
                  </a:lnTo>
                  <a:lnTo>
                    <a:pt x="466" y="125"/>
                  </a:lnTo>
                  <a:lnTo>
                    <a:pt x="457" y="144"/>
                  </a:lnTo>
                  <a:lnTo>
                    <a:pt x="426" y="155"/>
                  </a:lnTo>
                  <a:lnTo>
                    <a:pt x="307" y="324"/>
                  </a:lnTo>
                  <a:lnTo>
                    <a:pt x="292" y="313"/>
                  </a:lnTo>
                  <a:lnTo>
                    <a:pt x="261" y="305"/>
                  </a:lnTo>
                  <a:lnTo>
                    <a:pt x="190" y="311"/>
                  </a:lnTo>
                  <a:lnTo>
                    <a:pt x="171" y="342"/>
                  </a:lnTo>
                  <a:lnTo>
                    <a:pt x="167" y="411"/>
                  </a:lnTo>
                  <a:lnTo>
                    <a:pt x="178" y="432"/>
                  </a:lnTo>
                  <a:lnTo>
                    <a:pt x="292" y="489"/>
                  </a:lnTo>
                  <a:lnTo>
                    <a:pt x="355" y="528"/>
                  </a:lnTo>
                  <a:lnTo>
                    <a:pt x="365" y="564"/>
                  </a:lnTo>
                  <a:lnTo>
                    <a:pt x="332" y="610"/>
                  </a:lnTo>
                  <a:lnTo>
                    <a:pt x="351" y="664"/>
                  </a:lnTo>
                  <a:lnTo>
                    <a:pt x="340" y="689"/>
                  </a:lnTo>
                  <a:lnTo>
                    <a:pt x="253" y="697"/>
                  </a:lnTo>
                  <a:lnTo>
                    <a:pt x="234" y="708"/>
                  </a:lnTo>
                  <a:lnTo>
                    <a:pt x="242" y="722"/>
                  </a:lnTo>
                  <a:lnTo>
                    <a:pt x="242" y="748"/>
                  </a:lnTo>
                  <a:lnTo>
                    <a:pt x="174" y="756"/>
                  </a:lnTo>
                  <a:lnTo>
                    <a:pt x="138" y="737"/>
                  </a:lnTo>
                  <a:lnTo>
                    <a:pt x="92" y="737"/>
                  </a:lnTo>
                  <a:lnTo>
                    <a:pt x="84" y="748"/>
                  </a:lnTo>
                  <a:lnTo>
                    <a:pt x="92" y="772"/>
                  </a:lnTo>
                  <a:lnTo>
                    <a:pt x="69" y="798"/>
                  </a:lnTo>
                  <a:lnTo>
                    <a:pt x="61" y="825"/>
                  </a:lnTo>
                  <a:lnTo>
                    <a:pt x="105" y="862"/>
                  </a:lnTo>
                  <a:lnTo>
                    <a:pt x="73" y="929"/>
                  </a:lnTo>
                  <a:lnTo>
                    <a:pt x="88" y="960"/>
                  </a:lnTo>
                  <a:lnTo>
                    <a:pt x="84" y="973"/>
                  </a:lnTo>
                  <a:lnTo>
                    <a:pt x="34" y="973"/>
                  </a:lnTo>
                  <a:lnTo>
                    <a:pt x="0" y="992"/>
                  </a:lnTo>
                  <a:lnTo>
                    <a:pt x="27" y="1031"/>
                  </a:lnTo>
                  <a:lnTo>
                    <a:pt x="9" y="1081"/>
                  </a:lnTo>
                  <a:lnTo>
                    <a:pt x="38" y="1088"/>
                  </a:lnTo>
                  <a:lnTo>
                    <a:pt x="42" y="1121"/>
                  </a:lnTo>
                  <a:lnTo>
                    <a:pt x="67" y="1125"/>
                  </a:lnTo>
                  <a:lnTo>
                    <a:pt x="159" y="1106"/>
                  </a:lnTo>
                  <a:lnTo>
                    <a:pt x="178" y="1113"/>
                  </a:lnTo>
                  <a:lnTo>
                    <a:pt x="182" y="1140"/>
                  </a:lnTo>
                  <a:lnTo>
                    <a:pt x="222" y="1150"/>
                  </a:lnTo>
                  <a:lnTo>
                    <a:pt x="303" y="1188"/>
                  </a:lnTo>
                  <a:lnTo>
                    <a:pt x="351" y="1171"/>
                  </a:lnTo>
                  <a:lnTo>
                    <a:pt x="449" y="1207"/>
                  </a:lnTo>
                  <a:lnTo>
                    <a:pt x="472" y="1236"/>
                  </a:lnTo>
                  <a:lnTo>
                    <a:pt x="522" y="1226"/>
                  </a:lnTo>
                  <a:lnTo>
                    <a:pt x="514" y="1171"/>
                  </a:lnTo>
                  <a:lnTo>
                    <a:pt x="505" y="1155"/>
                  </a:lnTo>
                  <a:lnTo>
                    <a:pt x="514" y="1113"/>
                  </a:lnTo>
                  <a:lnTo>
                    <a:pt x="570" y="1088"/>
                  </a:lnTo>
                  <a:lnTo>
                    <a:pt x="583" y="1067"/>
                  </a:lnTo>
                  <a:lnTo>
                    <a:pt x="555" y="1058"/>
                  </a:lnTo>
                  <a:lnTo>
                    <a:pt x="522" y="1050"/>
                  </a:lnTo>
                  <a:lnTo>
                    <a:pt x="487" y="1015"/>
                  </a:lnTo>
                  <a:lnTo>
                    <a:pt x="505" y="1004"/>
                  </a:lnTo>
                  <a:lnTo>
                    <a:pt x="612" y="1004"/>
                  </a:lnTo>
                  <a:lnTo>
                    <a:pt x="637" y="1004"/>
                  </a:lnTo>
                  <a:lnTo>
                    <a:pt x="653" y="1015"/>
                  </a:lnTo>
                  <a:lnTo>
                    <a:pt x="685" y="988"/>
                  </a:lnTo>
                  <a:lnTo>
                    <a:pt x="685" y="944"/>
                  </a:lnTo>
                  <a:lnTo>
                    <a:pt x="587" y="798"/>
                  </a:lnTo>
                  <a:lnTo>
                    <a:pt x="587" y="779"/>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51" name="Freeform 23"/>
            <p:cNvSpPr/>
            <p:nvPr/>
          </p:nvSpPr>
          <p:spPr bwMode="auto">
            <a:xfrm>
              <a:off x="4365308" y="4373498"/>
              <a:ext cx="654050" cy="595313"/>
            </a:xfrm>
            <a:custGeom>
              <a:avLst/>
              <a:gdLst>
                <a:gd name="T0" fmla="*/ 76994 w 824"/>
                <a:gd name="T1" fmla="*/ 412201 h 751"/>
                <a:gd name="T2" fmla="*/ 169863 w 824"/>
                <a:gd name="T3" fmla="*/ 497812 h 751"/>
                <a:gd name="T4" fmla="*/ 247650 w 824"/>
                <a:gd name="T5" fmla="*/ 512873 h 751"/>
                <a:gd name="T6" fmla="*/ 319088 w 824"/>
                <a:gd name="T7" fmla="*/ 502568 h 751"/>
                <a:gd name="T8" fmla="*/ 340519 w 824"/>
                <a:gd name="T9" fmla="*/ 512873 h 751"/>
                <a:gd name="T10" fmla="*/ 364331 w 824"/>
                <a:gd name="T11" fmla="*/ 500982 h 751"/>
                <a:gd name="T12" fmla="*/ 383381 w 824"/>
                <a:gd name="T13" fmla="*/ 517629 h 751"/>
                <a:gd name="T14" fmla="*/ 392113 w 824"/>
                <a:gd name="T15" fmla="*/ 544581 h 751"/>
                <a:gd name="T16" fmla="*/ 425450 w 824"/>
                <a:gd name="T17" fmla="*/ 565983 h 751"/>
                <a:gd name="T18" fmla="*/ 471488 w 824"/>
                <a:gd name="T19" fmla="*/ 565983 h 751"/>
                <a:gd name="T20" fmla="*/ 504825 w 824"/>
                <a:gd name="T21" fmla="*/ 595313 h 751"/>
                <a:gd name="T22" fmla="*/ 535781 w 824"/>
                <a:gd name="T23" fmla="*/ 580252 h 751"/>
                <a:gd name="T24" fmla="*/ 559594 w 824"/>
                <a:gd name="T25" fmla="*/ 595313 h 751"/>
                <a:gd name="T26" fmla="*/ 577850 w 824"/>
                <a:gd name="T27" fmla="*/ 552508 h 751"/>
                <a:gd name="T28" fmla="*/ 607219 w 824"/>
                <a:gd name="T29" fmla="*/ 539032 h 751"/>
                <a:gd name="T30" fmla="*/ 612775 w 824"/>
                <a:gd name="T31" fmla="*/ 508117 h 751"/>
                <a:gd name="T32" fmla="*/ 600869 w 824"/>
                <a:gd name="T33" fmla="*/ 450250 h 751"/>
                <a:gd name="T34" fmla="*/ 596106 w 824"/>
                <a:gd name="T35" fmla="*/ 444701 h 751"/>
                <a:gd name="T36" fmla="*/ 567531 w 824"/>
                <a:gd name="T37" fmla="*/ 473238 h 751"/>
                <a:gd name="T38" fmla="*/ 526256 w 824"/>
                <a:gd name="T39" fmla="*/ 439945 h 751"/>
                <a:gd name="T40" fmla="*/ 494506 w 824"/>
                <a:gd name="T41" fmla="*/ 400310 h 751"/>
                <a:gd name="T42" fmla="*/ 526256 w 824"/>
                <a:gd name="T43" fmla="*/ 377322 h 751"/>
                <a:gd name="T44" fmla="*/ 534194 w 824"/>
                <a:gd name="T45" fmla="*/ 335309 h 751"/>
                <a:gd name="T46" fmla="*/ 554038 w 824"/>
                <a:gd name="T47" fmla="*/ 322626 h 751"/>
                <a:gd name="T48" fmla="*/ 550863 w 824"/>
                <a:gd name="T49" fmla="*/ 267930 h 751"/>
                <a:gd name="T50" fmla="*/ 564356 w 824"/>
                <a:gd name="T51" fmla="*/ 257625 h 751"/>
                <a:gd name="T52" fmla="*/ 590550 w 824"/>
                <a:gd name="T53" fmla="*/ 272687 h 751"/>
                <a:gd name="T54" fmla="*/ 607219 w 824"/>
                <a:gd name="T55" fmla="*/ 298053 h 751"/>
                <a:gd name="T56" fmla="*/ 640556 w 824"/>
                <a:gd name="T57" fmla="*/ 272687 h 751"/>
                <a:gd name="T58" fmla="*/ 654050 w 824"/>
                <a:gd name="T59" fmla="*/ 260004 h 751"/>
                <a:gd name="T60" fmla="*/ 648494 w 824"/>
                <a:gd name="T61" fmla="*/ 233052 h 751"/>
                <a:gd name="T62" fmla="*/ 607219 w 824"/>
                <a:gd name="T63" fmla="*/ 211649 h 751"/>
                <a:gd name="T64" fmla="*/ 597694 w 824"/>
                <a:gd name="T65" fmla="*/ 184698 h 751"/>
                <a:gd name="T66" fmla="*/ 526256 w 824"/>
                <a:gd name="T67" fmla="*/ 193417 h 751"/>
                <a:gd name="T68" fmla="*/ 483394 w 824"/>
                <a:gd name="T69" fmla="*/ 153783 h 751"/>
                <a:gd name="T70" fmla="*/ 461963 w 824"/>
                <a:gd name="T71" fmla="*/ 149026 h 751"/>
                <a:gd name="T72" fmla="*/ 461963 w 824"/>
                <a:gd name="T73" fmla="*/ 123660 h 751"/>
                <a:gd name="T74" fmla="*/ 561181 w 824"/>
                <a:gd name="T75" fmla="*/ 11098 h 751"/>
                <a:gd name="T76" fmla="*/ 526256 w 824"/>
                <a:gd name="T77" fmla="*/ 19817 h 751"/>
                <a:gd name="T78" fmla="*/ 501650 w 824"/>
                <a:gd name="T79" fmla="*/ 34879 h 751"/>
                <a:gd name="T80" fmla="*/ 494506 w 824"/>
                <a:gd name="T81" fmla="*/ 22988 h 751"/>
                <a:gd name="T82" fmla="*/ 494506 w 824"/>
                <a:gd name="T83" fmla="*/ 4756 h 751"/>
                <a:gd name="T84" fmla="*/ 476250 w 824"/>
                <a:gd name="T85" fmla="*/ 0 h 751"/>
                <a:gd name="T86" fmla="*/ 431800 w 824"/>
                <a:gd name="T87" fmla="*/ 16647 h 751"/>
                <a:gd name="T88" fmla="*/ 319088 w 824"/>
                <a:gd name="T89" fmla="*/ 1585 h 751"/>
                <a:gd name="T90" fmla="*/ 311150 w 824"/>
                <a:gd name="T91" fmla="*/ 97501 h 751"/>
                <a:gd name="T92" fmla="*/ 257969 w 824"/>
                <a:gd name="T93" fmla="*/ 140307 h 751"/>
                <a:gd name="T94" fmla="*/ 184944 w 824"/>
                <a:gd name="T95" fmla="*/ 153783 h 751"/>
                <a:gd name="T96" fmla="*/ 82550 w 824"/>
                <a:gd name="T97" fmla="*/ 225125 h 751"/>
                <a:gd name="T98" fmla="*/ 0 w 824"/>
                <a:gd name="T99" fmla="*/ 248113 h 751"/>
                <a:gd name="T100" fmla="*/ 0 w 824"/>
                <a:gd name="T101" fmla="*/ 263174 h 751"/>
                <a:gd name="T102" fmla="*/ 76994 w 824"/>
                <a:gd name="T103" fmla="*/ 378908 h 751"/>
                <a:gd name="T104" fmla="*/ 76994 w 824"/>
                <a:gd name="T105" fmla="*/ 412201 h 75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24" h="751">
                  <a:moveTo>
                    <a:pt x="97" y="520"/>
                  </a:moveTo>
                  <a:lnTo>
                    <a:pt x="214" y="628"/>
                  </a:lnTo>
                  <a:lnTo>
                    <a:pt x="312" y="647"/>
                  </a:lnTo>
                  <a:lnTo>
                    <a:pt x="402" y="634"/>
                  </a:lnTo>
                  <a:lnTo>
                    <a:pt x="429" y="647"/>
                  </a:lnTo>
                  <a:lnTo>
                    <a:pt x="459" y="632"/>
                  </a:lnTo>
                  <a:lnTo>
                    <a:pt x="483" y="653"/>
                  </a:lnTo>
                  <a:lnTo>
                    <a:pt x="494" y="687"/>
                  </a:lnTo>
                  <a:lnTo>
                    <a:pt x="536" y="714"/>
                  </a:lnTo>
                  <a:lnTo>
                    <a:pt x="594" y="714"/>
                  </a:lnTo>
                  <a:lnTo>
                    <a:pt x="636" y="751"/>
                  </a:lnTo>
                  <a:lnTo>
                    <a:pt x="675" y="732"/>
                  </a:lnTo>
                  <a:lnTo>
                    <a:pt x="705" y="751"/>
                  </a:lnTo>
                  <a:lnTo>
                    <a:pt x="728" y="697"/>
                  </a:lnTo>
                  <a:lnTo>
                    <a:pt x="765" y="680"/>
                  </a:lnTo>
                  <a:lnTo>
                    <a:pt x="772" y="641"/>
                  </a:lnTo>
                  <a:lnTo>
                    <a:pt x="757" y="568"/>
                  </a:lnTo>
                  <a:lnTo>
                    <a:pt x="751" y="561"/>
                  </a:lnTo>
                  <a:lnTo>
                    <a:pt x="715" y="597"/>
                  </a:lnTo>
                  <a:lnTo>
                    <a:pt x="663" y="555"/>
                  </a:lnTo>
                  <a:lnTo>
                    <a:pt x="623" y="505"/>
                  </a:lnTo>
                  <a:lnTo>
                    <a:pt x="663" y="476"/>
                  </a:lnTo>
                  <a:lnTo>
                    <a:pt x="673" y="423"/>
                  </a:lnTo>
                  <a:lnTo>
                    <a:pt x="698" y="407"/>
                  </a:lnTo>
                  <a:lnTo>
                    <a:pt x="694" y="338"/>
                  </a:lnTo>
                  <a:lnTo>
                    <a:pt x="711" y="325"/>
                  </a:lnTo>
                  <a:lnTo>
                    <a:pt x="744" y="344"/>
                  </a:lnTo>
                  <a:lnTo>
                    <a:pt x="765" y="376"/>
                  </a:lnTo>
                  <a:lnTo>
                    <a:pt x="807" y="344"/>
                  </a:lnTo>
                  <a:lnTo>
                    <a:pt x="824" y="328"/>
                  </a:lnTo>
                  <a:lnTo>
                    <a:pt x="817" y="294"/>
                  </a:lnTo>
                  <a:lnTo>
                    <a:pt x="765" y="267"/>
                  </a:lnTo>
                  <a:lnTo>
                    <a:pt x="753" y="233"/>
                  </a:lnTo>
                  <a:lnTo>
                    <a:pt x="663" y="244"/>
                  </a:lnTo>
                  <a:lnTo>
                    <a:pt x="609" y="194"/>
                  </a:lnTo>
                  <a:lnTo>
                    <a:pt x="582" y="188"/>
                  </a:lnTo>
                  <a:lnTo>
                    <a:pt x="582" y="156"/>
                  </a:lnTo>
                  <a:lnTo>
                    <a:pt x="707" y="14"/>
                  </a:lnTo>
                  <a:lnTo>
                    <a:pt x="663" y="25"/>
                  </a:lnTo>
                  <a:lnTo>
                    <a:pt x="632" y="44"/>
                  </a:lnTo>
                  <a:lnTo>
                    <a:pt x="623" y="29"/>
                  </a:lnTo>
                  <a:lnTo>
                    <a:pt x="623" y="6"/>
                  </a:lnTo>
                  <a:lnTo>
                    <a:pt x="600" y="0"/>
                  </a:lnTo>
                  <a:lnTo>
                    <a:pt x="544" y="21"/>
                  </a:lnTo>
                  <a:lnTo>
                    <a:pt x="402" y="2"/>
                  </a:lnTo>
                  <a:lnTo>
                    <a:pt x="392" y="123"/>
                  </a:lnTo>
                  <a:lnTo>
                    <a:pt x="325" y="177"/>
                  </a:lnTo>
                  <a:lnTo>
                    <a:pt x="233" y="194"/>
                  </a:lnTo>
                  <a:lnTo>
                    <a:pt x="104" y="284"/>
                  </a:lnTo>
                  <a:lnTo>
                    <a:pt x="0" y="313"/>
                  </a:lnTo>
                  <a:lnTo>
                    <a:pt x="0" y="332"/>
                  </a:lnTo>
                  <a:lnTo>
                    <a:pt x="97" y="478"/>
                  </a:lnTo>
                  <a:lnTo>
                    <a:pt x="97" y="520"/>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52" name="Freeform 24"/>
            <p:cNvSpPr/>
            <p:nvPr/>
          </p:nvSpPr>
          <p:spPr bwMode="auto">
            <a:xfrm>
              <a:off x="4339908" y="3840098"/>
              <a:ext cx="377825" cy="784225"/>
            </a:xfrm>
            <a:custGeom>
              <a:avLst/>
              <a:gdLst>
                <a:gd name="T0" fmla="*/ 23913 w 474"/>
                <a:gd name="T1" fmla="*/ 784225 h 987"/>
                <a:gd name="T2" fmla="*/ 106811 w 474"/>
                <a:gd name="T3" fmla="*/ 759594 h 987"/>
                <a:gd name="T4" fmla="*/ 209637 w 474"/>
                <a:gd name="T5" fmla="*/ 689673 h 987"/>
                <a:gd name="T6" fmla="*/ 281376 w 474"/>
                <a:gd name="T7" fmla="*/ 674577 h 987"/>
                <a:gd name="T8" fmla="*/ 336376 w 474"/>
                <a:gd name="T9" fmla="*/ 631671 h 987"/>
                <a:gd name="T10" fmla="*/ 342753 w 474"/>
                <a:gd name="T11" fmla="*/ 535530 h 987"/>
                <a:gd name="T12" fmla="*/ 316448 w 474"/>
                <a:gd name="T13" fmla="*/ 502158 h 987"/>
                <a:gd name="T14" fmla="*/ 326014 w 474"/>
                <a:gd name="T15" fmla="*/ 474349 h 987"/>
                <a:gd name="T16" fmla="*/ 342753 w 474"/>
                <a:gd name="T17" fmla="*/ 448923 h 987"/>
                <a:gd name="T18" fmla="*/ 349129 w 474"/>
                <a:gd name="T19" fmla="*/ 407606 h 987"/>
                <a:gd name="T20" fmla="*/ 364274 w 474"/>
                <a:gd name="T21" fmla="*/ 379797 h 987"/>
                <a:gd name="T22" fmla="*/ 336376 w 474"/>
                <a:gd name="T23" fmla="*/ 323384 h 987"/>
                <a:gd name="T24" fmla="*/ 296521 w 474"/>
                <a:gd name="T25" fmla="*/ 276505 h 987"/>
                <a:gd name="T26" fmla="*/ 319637 w 474"/>
                <a:gd name="T27" fmla="*/ 201817 h 987"/>
                <a:gd name="T28" fmla="*/ 369057 w 474"/>
                <a:gd name="T29" fmla="*/ 170829 h 987"/>
                <a:gd name="T30" fmla="*/ 377825 w 474"/>
                <a:gd name="T31" fmla="*/ 122361 h 987"/>
                <a:gd name="T32" fmla="*/ 356303 w 474"/>
                <a:gd name="T33" fmla="*/ 79455 h 987"/>
                <a:gd name="T34" fmla="*/ 356303 w 474"/>
                <a:gd name="T35" fmla="*/ 26220 h 987"/>
                <a:gd name="T36" fmla="*/ 326014 w 474"/>
                <a:gd name="T37" fmla="*/ 0 h 987"/>
                <a:gd name="T38" fmla="*/ 251086 w 474"/>
                <a:gd name="T39" fmla="*/ 35755 h 987"/>
                <a:gd name="T40" fmla="*/ 241521 w 474"/>
                <a:gd name="T41" fmla="*/ 26220 h 987"/>
                <a:gd name="T42" fmla="*/ 200072 w 474"/>
                <a:gd name="T43" fmla="*/ 54030 h 987"/>
                <a:gd name="T44" fmla="*/ 169782 w 474"/>
                <a:gd name="T45" fmla="*/ 52441 h 987"/>
                <a:gd name="T46" fmla="*/ 106811 w 474"/>
                <a:gd name="T47" fmla="*/ 142225 h 987"/>
                <a:gd name="T48" fmla="*/ 86884 w 474"/>
                <a:gd name="T49" fmla="*/ 142225 h 987"/>
                <a:gd name="T50" fmla="*/ 51811 w 474"/>
                <a:gd name="T51" fmla="*/ 170829 h 987"/>
                <a:gd name="T52" fmla="*/ 55000 w 474"/>
                <a:gd name="T53" fmla="*/ 210557 h 987"/>
                <a:gd name="T54" fmla="*/ 38261 w 474"/>
                <a:gd name="T55" fmla="*/ 245517 h 987"/>
                <a:gd name="T56" fmla="*/ 33478 w 474"/>
                <a:gd name="T57" fmla="*/ 291601 h 987"/>
                <a:gd name="T58" fmla="*/ 1594 w 474"/>
                <a:gd name="T59" fmla="*/ 339275 h 987"/>
                <a:gd name="T60" fmla="*/ 35072 w 474"/>
                <a:gd name="T61" fmla="*/ 407606 h 987"/>
                <a:gd name="T62" fmla="*/ 23913 w 474"/>
                <a:gd name="T63" fmla="*/ 448923 h 987"/>
                <a:gd name="T64" fmla="*/ 0 w 474"/>
                <a:gd name="T65" fmla="*/ 492624 h 987"/>
                <a:gd name="T66" fmla="*/ 35072 w 474"/>
                <a:gd name="T67" fmla="*/ 661069 h 987"/>
                <a:gd name="T68" fmla="*/ 10362 w 474"/>
                <a:gd name="T69" fmla="*/ 749265 h 987"/>
                <a:gd name="T70" fmla="*/ 23913 w 474"/>
                <a:gd name="T71" fmla="*/ 784225 h 98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74" h="987">
                  <a:moveTo>
                    <a:pt x="30" y="987"/>
                  </a:moveTo>
                  <a:lnTo>
                    <a:pt x="134" y="956"/>
                  </a:lnTo>
                  <a:lnTo>
                    <a:pt x="263" y="868"/>
                  </a:lnTo>
                  <a:lnTo>
                    <a:pt x="353" y="849"/>
                  </a:lnTo>
                  <a:lnTo>
                    <a:pt x="422" y="795"/>
                  </a:lnTo>
                  <a:lnTo>
                    <a:pt x="430" y="674"/>
                  </a:lnTo>
                  <a:lnTo>
                    <a:pt x="397" y="632"/>
                  </a:lnTo>
                  <a:lnTo>
                    <a:pt x="409" y="597"/>
                  </a:lnTo>
                  <a:lnTo>
                    <a:pt x="430" y="565"/>
                  </a:lnTo>
                  <a:lnTo>
                    <a:pt x="438" y="513"/>
                  </a:lnTo>
                  <a:lnTo>
                    <a:pt x="457" y="478"/>
                  </a:lnTo>
                  <a:lnTo>
                    <a:pt x="422" y="407"/>
                  </a:lnTo>
                  <a:lnTo>
                    <a:pt x="372" y="348"/>
                  </a:lnTo>
                  <a:lnTo>
                    <a:pt x="401" y="254"/>
                  </a:lnTo>
                  <a:lnTo>
                    <a:pt x="463" y="215"/>
                  </a:lnTo>
                  <a:lnTo>
                    <a:pt x="474" y="154"/>
                  </a:lnTo>
                  <a:lnTo>
                    <a:pt x="447" y="100"/>
                  </a:lnTo>
                  <a:lnTo>
                    <a:pt x="447" y="33"/>
                  </a:lnTo>
                  <a:lnTo>
                    <a:pt x="409" y="0"/>
                  </a:lnTo>
                  <a:lnTo>
                    <a:pt x="315" y="45"/>
                  </a:lnTo>
                  <a:lnTo>
                    <a:pt x="303" y="33"/>
                  </a:lnTo>
                  <a:lnTo>
                    <a:pt x="251" y="68"/>
                  </a:lnTo>
                  <a:lnTo>
                    <a:pt x="213" y="66"/>
                  </a:lnTo>
                  <a:lnTo>
                    <a:pt x="134" y="179"/>
                  </a:lnTo>
                  <a:lnTo>
                    <a:pt x="109" y="179"/>
                  </a:lnTo>
                  <a:lnTo>
                    <a:pt x="65" y="215"/>
                  </a:lnTo>
                  <a:lnTo>
                    <a:pt x="69" y="265"/>
                  </a:lnTo>
                  <a:lnTo>
                    <a:pt x="48" y="309"/>
                  </a:lnTo>
                  <a:lnTo>
                    <a:pt x="42" y="367"/>
                  </a:lnTo>
                  <a:lnTo>
                    <a:pt x="2" y="427"/>
                  </a:lnTo>
                  <a:lnTo>
                    <a:pt x="44" y="513"/>
                  </a:lnTo>
                  <a:lnTo>
                    <a:pt x="30" y="565"/>
                  </a:lnTo>
                  <a:lnTo>
                    <a:pt x="0" y="620"/>
                  </a:lnTo>
                  <a:lnTo>
                    <a:pt x="44" y="832"/>
                  </a:lnTo>
                  <a:lnTo>
                    <a:pt x="13" y="943"/>
                  </a:lnTo>
                  <a:lnTo>
                    <a:pt x="30" y="987"/>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53" name="Freeform 25"/>
            <p:cNvSpPr/>
            <p:nvPr/>
          </p:nvSpPr>
          <p:spPr bwMode="auto">
            <a:xfrm>
              <a:off x="4630421" y="3538473"/>
              <a:ext cx="582613" cy="852488"/>
            </a:xfrm>
            <a:custGeom>
              <a:avLst/>
              <a:gdLst>
                <a:gd name="T0" fmla="*/ 228912 w 733"/>
                <a:gd name="T1" fmla="*/ 827064 h 1073"/>
                <a:gd name="T2" fmla="*/ 280576 w 733"/>
                <a:gd name="T3" fmla="*/ 664988 h 1073"/>
                <a:gd name="T4" fmla="*/ 388674 w 733"/>
                <a:gd name="T5" fmla="*/ 596662 h 1073"/>
                <a:gd name="T6" fmla="*/ 413313 w 733"/>
                <a:gd name="T7" fmla="*/ 530719 h 1073"/>
                <a:gd name="T8" fmla="*/ 364829 w 733"/>
                <a:gd name="T9" fmla="*/ 506885 h 1073"/>
                <a:gd name="T10" fmla="*/ 308395 w 733"/>
                <a:gd name="T11" fmla="*/ 477489 h 1073"/>
                <a:gd name="T12" fmla="*/ 277397 w 733"/>
                <a:gd name="T13" fmla="*/ 396451 h 1073"/>
                <a:gd name="T14" fmla="*/ 225733 w 733"/>
                <a:gd name="T15" fmla="*/ 401218 h 1073"/>
                <a:gd name="T16" fmla="*/ 167710 w 733"/>
                <a:gd name="T17" fmla="*/ 389300 h 1073"/>
                <a:gd name="T18" fmla="*/ 210631 w 733"/>
                <a:gd name="T19" fmla="*/ 301906 h 1073"/>
                <a:gd name="T20" fmla="*/ 255936 w 733"/>
                <a:gd name="T21" fmla="*/ 216896 h 1073"/>
                <a:gd name="T22" fmla="*/ 337009 w 733"/>
                <a:gd name="T23" fmla="*/ 251853 h 1073"/>
                <a:gd name="T24" fmla="*/ 367213 w 733"/>
                <a:gd name="T25" fmla="*/ 308262 h 1073"/>
                <a:gd name="T26" fmla="*/ 373572 w 733"/>
                <a:gd name="T27" fmla="*/ 358315 h 1073"/>
                <a:gd name="T28" fmla="*/ 419672 w 733"/>
                <a:gd name="T29" fmla="*/ 410751 h 1073"/>
                <a:gd name="T30" fmla="*/ 534128 w 733"/>
                <a:gd name="T31" fmla="*/ 379766 h 1073"/>
                <a:gd name="T32" fmla="*/ 582613 w 733"/>
                <a:gd name="T33" fmla="*/ 282044 h 1073"/>
                <a:gd name="T34" fmla="*/ 523000 w 733"/>
                <a:gd name="T35" fmla="*/ 230402 h 1073"/>
                <a:gd name="T36" fmla="*/ 492797 w 733"/>
                <a:gd name="T37" fmla="*/ 148570 h 1073"/>
                <a:gd name="T38" fmla="*/ 388674 w 733"/>
                <a:gd name="T39" fmla="*/ 92955 h 1073"/>
                <a:gd name="T40" fmla="*/ 328266 w 733"/>
                <a:gd name="T41" fmla="*/ 0 h 1073"/>
                <a:gd name="T42" fmla="*/ 255936 w 733"/>
                <a:gd name="T43" fmla="*/ 54025 h 1073"/>
                <a:gd name="T44" fmla="*/ 259116 w 733"/>
                <a:gd name="T45" fmla="*/ 96133 h 1073"/>
                <a:gd name="T46" fmla="*/ 187581 w 733"/>
                <a:gd name="T47" fmla="*/ 120763 h 1073"/>
                <a:gd name="T48" fmla="*/ 147839 w 733"/>
                <a:gd name="T49" fmla="*/ 131091 h 1073"/>
                <a:gd name="T50" fmla="*/ 83458 w 733"/>
                <a:gd name="T51" fmla="*/ 150953 h 1073"/>
                <a:gd name="T52" fmla="*/ 65176 w 733"/>
                <a:gd name="T53" fmla="*/ 96133 h 1073"/>
                <a:gd name="T54" fmla="*/ 10333 w 733"/>
                <a:gd name="T55" fmla="*/ 173993 h 1073"/>
                <a:gd name="T56" fmla="*/ 34973 w 733"/>
                <a:gd name="T57" fmla="*/ 299523 h 1073"/>
                <a:gd name="T58" fmla="*/ 65176 w 733"/>
                <a:gd name="T59" fmla="*/ 379766 h 1073"/>
                <a:gd name="T60" fmla="*/ 77894 w 733"/>
                <a:gd name="T61" fmla="*/ 471133 h 1073"/>
                <a:gd name="T62" fmla="*/ 7154 w 733"/>
                <a:gd name="T63" fmla="*/ 576800 h 1073"/>
                <a:gd name="T64" fmla="*/ 74714 w 733"/>
                <a:gd name="T65" fmla="*/ 680084 h 1073"/>
                <a:gd name="T66" fmla="*/ 53254 w 733"/>
                <a:gd name="T67" fmla="*/ 749204 h 1073"/>
                <a:gd name="T68" fmla="*/ 25435 w 733"/>
                <a:gd name="T69" fmla="*/ 802435 h 1073"/>
                <a:gd name="T70" fmla="*/ 164531 w 733"/>
                <a:gd name="T71" fmla="*/ 852488 h 1073"/>
                <a:gd name="T72" fmla="*/ 227322 w 733"/>
                <a:gd name="T73" fmla="*/ 838982 h 107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33" h="1073">
                  <a:moveTo>
                    <a:pt x="286" y="1056"/>
                  </a:moveTo>
                  <a:lnTo>
                    <a:pt x="288" y="1041"/>
                  </a:lnTo>
                  <a:lnTo>
                    <a:pt x="267" y="997"/>
                  </a:lnTo>
                  <a:lnTo>
                    <a:pt x="353" y="837"/>
                  </a:lnTo>
                  <a:lnTo>
                    <a:pt x="430" y="766"/>
                  </a:lnTo>
                  <a:lnTo>
                    <a:pt x="489" y="751"/>
                  </a:lnTo>
                  <a:lnTo>
                    <a:pt x="541" y="682"/>
                  </a:lnTo>
                  <a:lnTo>
                    <a:pt x="520" y="668"/>
                  </a:lnTo>
                  <a:lnTo>
                    <a:pt x="501" y="618"/>
                  </a:lnTo>
                  <a:lnTo>
                    <a:pt x="459" y="638"/>
                  </a:lnTo>
                  <a:lnTo>
                    <a:pt x="391" y="618"/>
                  </a:lnTo>
                  <a:lnTo>
                    <a:pt x="388" y="601"/>
                  </a:lnTo>
                  <a:lnTo>
                    <a:pt x="386" y="486"/>
                  </a:lnTo>
                  <a:lnTo>
                    <a:pt x="349" y="499"/>
                  </a:lnTo>
                  <a:lnTo>
                    <a:pt x="326" y="521"/>
                  </a:lnTo>
                  <a:lnTo>
                    <a:pt x="284" y="505"/>
                  </a:lnTo>
                  <a:lnTo>
                    <a:pt x="222" y="517"/>
                  </a:lnTo>
                  <a:lnTo>
                    <a:pt x="211" y="490"/>
                  </a:lnTo>
                  <a:lnTo>
                    <a:pt x="219" y="434"/>
                  </a:lnTo>
                  <a:lnTo>
                    <a:pt x="265" y="380"/>
                  </a:lnTo>
                  <a:lnTo>
                    <a:pt x="276" y="319"/>
                  </a:lnTo>
                  <a:lnTo>
                    <a:pt x="322" y="273"/>
                  </a:lnTo>
                  <a:lnTo>
                    <a:pt x="403" y="317"/>
                  </a:lnTo>
                  <a:lnTo>
                    <a:pt x="424" y="317"/>
                  </a:lnTo>
                  <a:lnTo>
                    <a:pt x="439" y="377"/>
                  </a:lnTo>
                  <a:lnTo>
                    <a:pt x="462" y="388"/>
                  </a:lnTo>
                  <a:lnTo>
                    <a:pt x="472" y="428"/>
                  </a:lnTo>
                  <a:lnTo>
                    <a:pt x="470" y="451"/>
                  </a:lnTo>
                  <a:lnTo>
                    <a:pt x="520" y="490"/>
                  </a:lnTo>
                  <a:lnTo>
                    <a:pt x="528" y="517"/>
                  </a:lnTo>
                  <a:lnTo>
                    <a:pt x="570" y="538"/>
                  </a:lnTo>
                  <a:lnTo>
                    <a:pt x="672" y="478"/>
                  </a:lnTo>
                  <a:lnTo>
                    <a:pt x="672" y="446"/>
                  </a:lnTo>
                  <a:lnTo>
                    <a:pt x="733" y="355"/>
                  </a:lnTo>
                  <a:lnTo>
                    <a:pt x="689" y="294"/>
                  </a:lnTo>
                  <a:lnTo>
                    <a:pt x="658" y="290"/>
                  </a:lnTo>
                  <a:lnTo>
                    <a:pt x="597" y="252"/>
                  </a:lnTo>
                  <a:lnTo>
                    <a:pt x="620" y="187"/>
                  </a:lnTo>
                  <a:lnTo>
                    <a:pt x="528" y="179"/>
                  </a:lnTo>
                  <a:lnTo>
                    <a:pt x="489" y="117"/>
                  </a:lnTo>
                  <a:lnTo>
                    <a:pt x="491" y="85"/>
                  </a:lnTo>
                  <a:lnTo>
                    <a:pt x="413" y="0"/>
                  </a:lnTo>
                  <a:lnTo>
                    <a:pt x="365" y="25"/>
                  </a:lnTo>
                  <a:lnTo>
                    <a:pt x="322" y="68"/>
                  </a:lnTo>
                  <a:lnTo>
                    <a:pt x="336" y="100"/>
                  </a:lnTo>
                  <a:lnTo>
                    <a:pt x="326" y="121"/>
                  </a:lnTo>
                  <a:lnTo>
                    <a:pt x="265" y="125"/>
                  </a:lnTo>
                  <a:lnTo>
                    <a:pt x="236" y="152"/>
                  </a:lnTo>
                  <a:lnTo>
                    <a:pt x="211" y="140"/>
                  </a:lnTo>
                  <a:lnTo>
                    <a:pt x="186" y="165"/>
                  </a:lnTo>
                  <a:lnTo>
                    <a:pt x="130" y="208"/>
                  </a:lnTo>
                  <a:lnTo>
                    <a:pt x="105" y="190"/>
                  </a:lnTo>
                  <a:lnTo>
                    <a:pt x="105" y="133"/>
                  </a:lnTo>
                  <a:lnTo>
                    <a:pt x="82" y="121"/>
                  </a:lnTo>
                  <a:lnTo>
                    <a:pt x="51" y="135"/>
                  </a:lnTo>
                  <a:lnTo>
                    <a:pt x="13" y="219"/>
                  </a:lnTo>
                  <a:lnTo>
                    <a:pt x="0" y="298"/>
                  </a:lnTo>
                  <a:lnTo>
                    <a:pt x="44" y="377"/>
                  </a:lnTo>
                  <a:lnTo>
                    <a:pt x="82" y="413"/>
                  </a:lnTo>
                  <a:lnTo>
                    <a:pt x="82" y="478"/>
                  </a:lnTo>
                  <a:lnTo>
                    <a:pt x="109" y="532"/>
                  </a:lnTo>
                  <a:lnTo>
                    <a:pt x="98" y="593"/>
                  </a:lnTo>
                  <a:lnTo>
                    <a:pt x="38" y="632"/>
                  </a:lnTo>
                  <a:lnTo>
                    <a:pt x="9" y="726"/>
                  </a:lnTo>
                  <a:lnTo>
                    <a:pt x="59" y="784"/>
                  </a:lnTo>
                  <a:lnTo>
                    <a:pt x="94" y="856"/>
                  </a:lnTo>
                  <a:lnTo>
                    <a:pt x="73" y="891"/>
                  </a:lnTo>
                  <a:lnTo>
                    <a:pt x="67" y="943"/>
                  </a:lnTo>
                  <a:lnTo>
                    <a:pt x="44" y="975"/>
                  </a:lnTo>
                  <a:lnTo>
                    <a:pt x="32" y="1010"/>
                  </a:lnTo>
                  <a:lnTo>
                    <a:pt x="67" y="1054"/>
                  </a:lnTo>
                  <a:lnTo>
                    <a:pt x="207" y="1073"/>
                  </a:lnTo>
                  <a:lnTo>
                    <a:pt x="265" y="1050"/>
                  </a:lnTo>
                  <a:lnTo>
                    <a:pt x="286" y="1056"/>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54" name="Freeform 26"/>
            <p:cNvSpPr/>
            <p:nvPr/>
          </p:nvSpPr>
          <p:spPr bwMode="auto">
            <a:xfrm>
              <a:off x="4935221" y="3840098"/>
              <a:ext cx="115888" cy="204788"/>
            </a:xfrm>
            <a:custGeom>
              <a:avLst/>
              <a:gdLst>
                <a:gd name="T0" fmla="*/ 94457 w 146"/>
                <a:gd name="T1" fmla="*/ 188913 h 258"/>
                <a:gd name="T2" fmla="*/ 59532 w 146"/>
                <a:gd name="T3" fmla="*/ 204788 h 258"/>
                <a:gd name="T4" fmla="*/ 3969 w 146"/>
                <a:gd name="T5" fmla="*/ 188913 h 258"/>
                <a:gd name="T6" fmla="*/ 1588 w 146"/>
                <a:gd name="T7" fmla="*/ 175419 h 258"/>
                <a:gd name="T8" fmla="*/ 0 w 146"/>
                <a:gd name="T9" fmla="*/ 84138 h 258"/>
                <a:gd name="T10" fmla="*/ 36513 w 146"/>
                <a:gd name="T11" fmla="*/ 67469 h 258"/>
                <a:gd name="T12" fmla="*/ 30163 w 146"/>
                <a:gd name="T13" fmla="*/ 50800 h 258"/>
                <a:gd name="T14" fmla="*/ 39688 w 146"/>
                <a:gd name="T15" fmla="*/ 17463 h 258"/>
                <a:gd name="T16" fmla="*/ 42069 w 146"/>
                <a:gd name="T17" fmla="*/ 0 h 258"/>
                <a:gd name="T18" fmla="*/ 61913 w 146"/>
                <a:gd name="T19" fmla="*/ 7938 h 258"/>
                <a:gd name="T20" fmla="*/ 69850 w 146"/>
                <a:gd name="T21" fmla="*/ 39688 h 258"/>
                <a:gd name="T22" fmla="*/ 68263 w 146"/>
                <a:gd name="T23" fmla="*/ 57944 h 258"/>
                <a:gd name="T24" fmla="*/ 107950 w 146"/>
                <a:gd name="T25" fmla="*/ 88900 h 258"/>
                <a:gd name="T26" fmla="*/ 115888 w 146"/>
                <a:gd name="T27" fmla="*/ 110332 h 258"/>
                <a:gd name="T28" fmla="*/ 89694 w 146"/>
                <a:gd name="T29" fmla="*/ 127000 h 258"/>
                <a:gd name="T30" fmla="*/ 83344 w 146"/>
                <a:gd name="T31" fmla="*/ 163513 h 258"/>
                <a:gd name="T32" fmla="*/ 94457 w 146"/>
                <a:gd name="T33" fmla="*/ 188913 h 2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46" h="258">
                  <a:moveTo>
                    <a:pt x="119" y="238"/>
                  </a:moveTo>
                  <a:lnTo>
                    <a:pt x="75" y="258"/>
                  </a:lnTo>
                  <a:lnTo>
                    <a:pt x="5" y="238"/>
                  </a:lnTo>
                  <a:lnTo>
                    <a:pt x="2" y="221"/>
                  </a:lnTo>
                  <a:lnTo>
                    <a:pt x="0" y="106"/>
                  </a:lnTo>
                  <a:lnTo>
                    <a:pt x="46" y="85"/>
                  </a:lnTo>
                  <a:lnTo>
                    <a:pt x="38" y="64"/>
                  </a:lnTo>
                  <a:lnTo>
                    <a:pt x="50" y="22"/>
                  </a:lnTo>
                  <a:lnTo>
                    <a:pt x="53" y="0"/>
                  </a:lnTo>
                  <a:lnTo>
                    <a:pt x="78" y="10"/>
                  </a:lnTo>
                  <a:lnTo>
                    <a:pt x="88" y="50"/>
                  </a:lnTo>
                  <a:lnTo>
                    <a:pt x="86" y="73"/>
                  </a:lnTo>
                  <a:lnTo>
                    <a:pt x="136" y="112"/>
                  </a:lnTo>
                  <a:lnTo>
                    <a:pt x="146" y="139"/>
                  </a:lnTo>
                  <a:lnTo>
                    <a:pt x="113" y="160"/>
                  </a:lnTo>
                  <a:lnTo>
                    <a:pt x="105" y="206"/>
                  </a:lnTo>
                  <a:lnTo>
                    <a:pt x="119" y="238"/>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55" name="Freeform 27"/>
            <p:cNvSpPr/>
            <p:nvPr/>
          </p:nvSpPr>
          <p:spPr bwMode="auto">
            <a:xfrm>
              <a:off x="4795521" y="3754373"/>
              <a:ext cx="180975" cy="196850"/>
            </a:xfrm>
            <a:custGeom>
              <a:avLst/>
              <a:gdLst>
                <a:gd name="T0" fmla="*/ 136719 w 229"/>
                <a:gd name="T1" fmla="*/ 167481 h 248"/>
                <a:gd name="T2" fmla="*/ 133558 w 229"/>
                <a:gd name="T3" fmla="*/ 138906 h 248"/>
                <a:gd name="T4" fmla="*/ 124865 w 229"/>
                <a:gd name="T5" fmla="*/ 119063 h 248"/>
                <a:gd name="T6" fmla="*/ 176233 w 229"/>
                <a:gd name="T7" fmla="*/ 99219 h 248"/>
                <a:gd name="T8" fmla="*/ 180975 w 229"/>
                <a:gd name="T9" fmla="*/ 80963 h 248"/>
                <a:gd name="T10" fmla="*/ 166750 w 229"/>
                <a:gd name="T11" fmla="*/ 33338 h 248"/>
                <a:gd name="T12" fmla="*/ 151734 w 229"/>
                <a:gd name="T13" fmla="*/ 33338 h 248"/>
                <a:gd name="T14" fmla="*/ 86931 w 229"/>
                <a:gd name="T15" fmla="*/ 0 h 248"/>
                <a:gd name="T16" fmla="*/ 49788 w 229"/>
                <a:gd name="T17" fmla="*/ 34925 h 248"/>
                <a:gd name="T18" fmla="*/ 42675 w 229"/>
                <a:gd name="T19" fmla="*/ 83344 h 248"/>
                <a:gd name="T20" fmla="*/ 4742 w 229"/>
                <a:gd name="T21" fmla="*/ 127794 h 248"/>
                <a:gd name="T22" fmla="*/ 0 w 229"/>
                <a:gd name="T23" fmla="*/ 170656 h 248"/>
                <a:gd name="T24" fmla="*/ 7903 w 229"/>
                <a:gd name="T25" fmla="*/ 192088 h 248"/>
                <a:gd name="T26" fmla="*/ 56110 w 229"/>
                <a:gd name="T27" fmla="*/ 182563 h 248"/>
                <a:gd name="T28" fmla="*/ 90883 w 229"/>
                <a:gd name="T29" fmla="*/ 196850 h 248"/>
                <a:gd name="T30" fmla="*/ 107479 w 229"/>
                <a:gd name="T31" fmla="*/ 177800 h 248"/>
                <a:gd name="T32" fmla="*/ 136719 w 229"/>
                <a:gd name="T33" fmla="*/ 167481 h 2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29" h="248">
                  <a:moveTo>
                    <a:pt x="173" y="211"/>
                  </a:moveTo>
                  <a:lnTo>
                    <a:pt x="169" y="175"/>
                  </a:lnTo>
                  <a:lnTo>
                    <a:pt x="158" y="150"/>
                  </a:lnTo>
                  <a:lnTo>
                    <a:pt x="223" y="125"/>
                  </a:lnTo>
                  <a:lnTo>
                    <a:pt x="229" y="102"/>
                  </a:lnTo>
                  <a:lnTo>
                    <a:pt x="211" y="42"/>
                  </a:lnTo>
                  <a:lnTo>
                    <a:pt x="192" y="42"/>
                  </a:lnTo>
                  <a:lnTo>
                    <a:pt x="110" y="0"/>
                  </a:lnTo>
                  <a:lnTo>
                    <a:pt x="63" y="44"/>
                  </a:lnTo>
                  <a:lnTo>
                    <a:pt x="54" y="105"/>
                  </a:lnTo>
                  <a:lnTo>
                    <a:pt x="6" y="161"/>
                  </a:lnTo>
                  <a:lnTo>
                    <a:pt x="0" y="215"/>
                  </a:lnTo>
                  <a:lnTo>
                    <a:pt x="10" y="242"/>
                  </a:lnTo>
                  <a:lnTo>
                    <a:pt x="71" y="230"/>
                  </a:lnTo>
                  <a:lnTo>
                    <a:pt x="115" y="248"/>
                  </a:lnTo>
                  <a:lnTo>
                    <a:pt x="136" y="224"/>
                  </a:lnTo>
                  <a:lnTo>
                    <a:pt x="173" y="211"/>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56" name="Freeform 28"/>
            <p:cNvSpPr/>
            <p:nvPr/>
          </p:nvSpPr>
          <p:spPr bwMode="auto">
            <a:xfrm>
              <a:off x="3757296" y="4038536"/>
              <a:ext cx="298450" cy="517525"/>
            </a:xfrm>
            <a:custGeom>
              <a:avLst/>
              <a:gdLst>
                <a:gd name="T0" fmla="*/ 278659 w 377"/>
                <a:gd name="T1" fmla="*/ 289275 h 653"/>
                <a:gd name="T2" fmla="*/ 281825 w 377"/>
                <a:gd name="T3" fmla="*/ 233005 h 653"/>
                <a:gd name="T4" fmla="*/ 298450 w 377"/>
                <a:gd name="T5" fmla="*/ 206851 h 653"/>
                <a:gd name="T6" fmla="*/ 290534 w 377"/>
                <a:gd name="T7" fmla="*/ 182283 h 653"/>
                <a:gd name="T8" fmla="*/ 197911 w 377"/>
                <a:gd name="T9" fmla="*/ 147411 h 653"/>
                <a:gd name="T10" fmla="*/ 204244 w 377"/>
                <a:gd name="T11" fmla="*/ 110955 h 653"/>
                <a:gd name="T12" fmla="*/ 231160 w 377"/>
                <a:gd name="T13" fmla="*/ 71328 h 653"/>
                <a:gd name="T14" fmla="*/ 216119 w 377"/>
                <a:gd name="T15" fmla="*/ 7925 h 653"/>
                <a:gd name="T16" fmla="*/ 206619 w 377"/>
                <a:gd name="T17" fmla="*/ 0 h 653"/>
                <a:gd name="T18" fmla="*/ 146454 w 377"/>
                <a:gd name="T19" fmla="*/ 39627 h 653"/>
                <a:gd name="T20" fmla="*/ 118747 w 377"/>
                <a:gd name="T21" fmla="*/ 130768 h 653"/>
                <a:gd name="T22" fmla="*/ 110039 w 377"/>
                <a:gd name="T23" fmla="*/ 193378 h 653"/>
                <a:gd name="T24" fmla="*/ 60957 w 377"/>
                <a:gd name="T25" fmla="*/ 233005 h 653"/>
                <a:gd name="T26" fmla="*/ 34041 w 377"/>
                <a:gd name="T27" fmla="*/ 244893 h 653"/>
                <a:gd name="T28" fmla="*/ 0 w 377"/>
                <a:gd name="T29" fmla="*/ 254404 h 653"/>
                <a:gd name="T30" fmla="*/ 75998 w 377"/>
                <a:gd name="T31" fmla="*/ 348715 h 653"/>
                <a:gd name="T32" fmla="*/ 91039 w 377"/>
                <a:gd name="T33" fmla="*/ 420043 h 653"/>
                <a:gd name="T34" fmla="*/ 85498 w 377"/>
                <a:gd name="T35" fmla="*/ 453330 h 653"/>
                <a:gd name="T36" fmla="*/ 138538 w 377"/>
                <a:gd name="T37" fmla="*/ 481861 h 653"/>
                <a:gd name="T38" fmla="*/ 138538 w 377"/>
                <a:gd name="T39" fmla="*/ 503259 h 653"/>
                <a:gd name="T40" fmla="*/ 186828 w 377"/>
                <a:gd name="T41" fmla="*/ 517525 h 653"/>
                <a:gd name="T42" fmla="*/ 201078 w 377"/>
                <a:gd name="T43" fmla="*/ 517525 h 653"/>
                <a:gd name="T44" fmla="*/ 201078 w 377"/>
                <a:gd name="T45" fmla="*/ 474728 h 653"/>
                <a:gd name="T46" fmla="*/ 237493 w 377"/>
                <a:gd name="T47" fmla="*/ 469973 h 653"/>
                <a:gd name="T48" fmla="*/ 246201 w 377"/>
                <a:gd name="T49" fmla="*/ 423213 h 653"/>
                <a:gd name="T50" fmla="*/ 220869 w 377"/>
                <a:gd name="T51" fmla="*/ 401815 h 653"/>
                <a:gd name="T52" fmla="*/ 201078 w 377"/>
                <a:gd name="T53" fmla="*/ 382002 h 653"/>
                <a:gd name="T54" fmla="*/ 209786 w 377"/>
                <a:gd name="T55" fmla="*/ 290860 h 653"/>
                <a:gd name="T56" fmla="*/ 227994 w 377"/>
                <a:gd name="T57" fmla="*/ 279765 h 653"/>
                <a:gd name="T58" fmla="*/ 262826 w 377"/>
                <a:gd name="T59" fmla="*/ 293238 h 653"/>
                <a:gd name="T60" fmla="*/ 278659 w 377"/>
                <a:gd name="T61" fmla="*/ 289275 h 65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77" h="653">
                  <a:moveTo>
                    <a:pt x="352" y="365"/>
                  </a:moveTo>
                  <a:lnTo>
                    <a:pt x="356" y="294"/>
                  </a:lnTo>
                  <a:lnTo>
                    <a:pt x="377" y="261"/>
                  </a:lnTo>
                  <a:lnTo>
                    <a:pt x="367" y="230"/>
                  </a:lnTo>
                  <a:lnTo>
                    <a:pt x="250" y="186"/>
                  </a:lnTo>
                  <a:lnTo>
                    <a:pt x="258" y="140"/>
                  </a:lnTo>
                  <a:lnTo>
                    <a:pt x="292" y="90"/>
                  </a:lnTo>
                  <a:lnTo>
                    <a:pt x="273" y="10"/>
                  </a:lnTo>
                  <a:lnTo>
                    <a:pt x="261" y="0"/>
                  </a:lnTo>
                  <a:lnTo>
                    <a:pt x="185" y="50"/>
                  </a:lnTo>
                  <a:lnTo>
                    <a:pt x="150" y="165"/>
                  </a:lnTo>
                  <a:lnTo>
                    <a:pt x="139" y="244"/>
                  </a:lnTo>
                  <a:lnTo>
                    <a:pt x="77" y="294"/>
                  </a:lnTo>
                  <a:lnTo>
                    <a:pt x="43" y="309"/>
                  </a:lnTo>
                  <a:lnTo>
                    <a:pt x="0" y="321"/>
                  </a:lnTo>
                  <a:lnTo>
                    <a:pt x="96" y="440"/>
                  </a:lnTo>
                  <a:lnTo>
                    <a:pt x="115" y="530"/>
                  </a:lnTo>
                  <a:lnTo>
                    <a:pt x="108" y="572"/>
                  </a:lnTo>
                  <a:lnTo>
                    <a:pt x="175" y="608"/>
                  </a:lnTo>
                  <a:lnTo>
                    <a:pt x="175" y="635"/>
                  </a:lnTo>
                  <a:lnTo>
                    <a:pt x="236" y="653"/>
                  </a:lnTo>
                  <a:lnTo>
                    <a:pt x="254" y="653"/>
                  </a:lnTo>
                  <a:lnTo>
                    <a:pt x="254" y="599"/>
                  </a:lnTo>
                  <a:lnTo>
                    <a:pt x="300" y="593"/>
                  </a:lnTo>
                  <a:lnTo>
                    <a:pt x="311" y="534"/>
                  </a:lnTo>
                  <a:lnTo>
                    <a:pt x="279" y="507"/>
                  </a:lnTo>
                  <a:lnTo>
                    <a:pt x="254" y="482"/>
                  </a:lnTo>
                  <a:lnTo>
                    <a:pt x="265" y="367"/>
                  </a:lnTo>
                  <a:lnTo>
                    <a:pt x="288" y="353"/>
                  </a:lnTo>
                  <a:lnTo>
                    <a:pt x="332" y="370"/>
                  </a:lnTo>
                  <a:lnTo>
                    <a:pt x="352" y="365"/>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57" name="Freeform 29"/>
            <p:cNvSpPr/>
            <p:nvPr/>
          </p:nvSpPr>
          <p:spPr bwMode="auto">
            <a:xfrm>
              <a:off x="3082608" y="2095436"/>
              <a:ext cx="2408238" cy="2203450"/>
            </a:xfrm>
            <a:custGeom>
              <a:avLst/>
              <a:gdLst>
                <a:gd name="T0" fmla="*/ 786347 w 3035"/>
                <a:gd name="T1" fmla="*/ 2136751 h 2775"/>
                <a:gd name="T2" fmla="*/ 890294 w 3035"/>
                <a:gd name="T3" fmla="*/ 1950947 h 2775"/>
                <a:gd name="T4" fmla="*/ 964882 w 3035"/>
                <a:gd name="T5" fmla="*/ 2125634 h 2775"/>
                <a:gd name="T6" fmla="*/ 1062481 w 3035"/>
                <a:gd name="T7" fmla="*/ 2162160 h 2775"/>
                <a:gd name="T8" fmla="*/ 1184679 w 3035"/>
                <a:gd name="T9" fmla="*/ 1974768 h 2775"/>
                <a:gd name="T10" fmla="*/ 1309256 w 3035"/>
                <a:gd name="T11" fmla="*/ 1912833 h 2775"/>
                <a:gd name="T12" fmla="*/ 1455258 w 3035"/>
                <a:gd name="T13" fmla="*/ 1796904 h 2775"/>
                <a:gd name="T14" fmla="*/ 1544129 w 3035"/>
                <a:gd name="T15" fmla="*/ 1677798 h 2775"/>
                <a:gd name="T16" fmla="*/ 1627445 w 3035"/>
                <a:gd name="T17" fmla="*/ 1546782 h 2775"/>
                <a:gd name="T18" fmla="*/ 1711555 w 3035"/>
                <a:gd name="T19" fmla="*/ 1551546 h 2775"/>
                <a:gd name="T20" fmla="*/ 1810741 w 3035"/>
                <a:gd name="T21" fmla="*/ 1520579 h 2775"/>
                <a:gd name="T22" fmla="*/ 1935319 w 3035"/>
                <a:gd name="T23" fmla="*/ 1508668 h 2775"/>
                <a:gd name="T24" fmla="*/ 2052755 w 3035"/>
                <a:gd name="T25" fmla="*/ 1555517 h 2775"/>
                <a:gd name="T26" fmla="*/ 2115441 w 3035"/>
                <a:gd name="T27" fmla="*/ 1507080 h 2775"/>
                <a:gd name="T28" fmla="*/ 2239225 w 3035"/>
                <a:gd name="T29" fmla="*/ 1389563 h 2775"/>
                <a:gd name="T30" fmla="*/ 2348726 w 3035"/>
                <a:gd name="T31" fmla="*/ 1328422 h 2775"/>
                <a:gd name="T32" fmla="*/ 2375705 w 3035"/>
                <a:gd name="T33" fmla="*/ 1228374 h 2775"/>
                <a:gd name="T34" fmla="*/ 2244779 w 3035"/>
                <a:gd name="T35" fmla="*/ 1155322 h 2775"/>
                <a:gd name="T36" fmla="*/ 2213040 w 3035"/>
                <a:gd name="T37" fmla="*/ 1008426 h 2775"/>
                <a:gd name="T38" fmla="*/ 2252714 w 3035"/>
                <a:gd name="T39" fmla="*/ 958401 h 2775"/>
                <a:gd name="T40" fmla="*/ 2267791 w 3035"/>
                <a:gd name="T41" fmla="*/ 845648 h 2775"/>
                <a:gd name="T42" fmla="*/ 2267791 w 3035"/>
                <a:gd name="T43" fmla="*/ 817857 h 2775"/>
                <a:gd name="T44" fmla="*/ 2297943 w 3035"/>
                <a:gd name="T45" fmla="*/ 600291 h 2775"/>
                <a:gd name="T46" fmla="*/ 2343965 w 3035"/>
                <a:gd name="T47" fmla="*/ 621730 h 2775"/>
                <a:gd name="T48" fmla="*/ 2362216 w 3035"/>
                <a:gd name="T49" fmla="*/ 341435 h 2775"/>
                <a:gd name="T50" fmla="*/ 2206692 w 3035"/>
                <a:gd name="T51" fmla="*/ 220742 h 2775"/>
                <a:gd name="T52" fmla="*/ 2089256 w 3035"/>
                <a:gd name="T53" fmla="*/ 147691 h 2775"/>
                <a:gd name="T54" fmla="*/ 1973406 w 3035"/>
                <a:gd name="T55" fmla="*/ 112753 h 2775"/>
                <a:gd name="T56" fmla="*/ 1951982 w 3035"/>
                <a:gd name="T57" fmla="*/ 0 h 2775"/>
                <a:gd name="T58" fmla="*/ 1905166 w 3035"/>
                <a:gd name="T59" fmla="*/ 112753 h 2775"/>
                <a:gd name="T60" fmla="*/ 1847242 w 3035"/>
                <a:gd name="T61" fmla="*/ 414487 h 2775"/>
                <a:gd name="T62" fmla="*/ 1690131 w 3035"/>
                <a:gd name="T63" fmla="*/ 532798 h 2775"/>
                <a:gd name="T64" fmla="*/ 1585390 w 3035"/>
                <a:gd name="T65" fmla="*/ 749570 h 2775"/>
                <a:gd name="T66" fmla="*/ 1748055 w 3035"/>
                <a:gd name="T67" fmla="*/ 786096 h 2775"/>
                <a:gd name="T68" fmla="*/ 1979754 w 3035"/>
                <a:gd name="T69" fmla="*/ 865499 h 2775"/>
                <a:gd name="T70" fmla="*/ 1817089 w 3035"/>
                <a:gd name="T71" fmla="*/ 933786 h 2775"/>
                <a:gd name="T72" fmla="*/ 1683783 w 3035"/>
                <a:gd name="T73" fmla="*/ 1023512 h 2775"/>
                <a:gd name="T74" fmla="*/ 1510802 w 3035"/>
                <a:gd name="T75" fmla="*/ 1185496 h 2775"/>
                <a:gd name="T76" fmla="*/ 1301321 w 3035"/>
                <a:gd name="T77" fmla="*/ 1217257 h 2775"/>
                <a:gd name="T78" fmla="*/ 1257679 w 3035"/>
                <a:gd name="T79" fmla="*/ 1421325 h 2775"/>
                <a:gd name="T80" fmla="*/ 934730 w 3035"/>
                <a:gd name="T81" fmla="*/ 1558693 h 2775"/>
                <a:gd name="T82" fmla="*/ 663356 w 3035"/>
                <a:gd name="T83" fmla="*/ 1644449 h 2775"/>
                <a:gd name="T84" fmla="*/ 239634 w 3035"/>
                <a:gd name="T85" fmla="*/ 1543606 h 2775"/>
                <a:gd name="T86" fmla="*/ 12696 w 3035"/>
                <a:gd name="T87" fmla="*/ 1618245 h 2775"/>
                <a:gd name="T88" fmla="*/ 140447 w 3035"/>
                <a:gd name="T89" fmla="*/ 1769112 h 2775"/>
                <a:gd name="T90" fmla="*/ 269786 w 3035"/>
                <a:gd name="T91" fmla="*/ 1827077 h 2775"/>
                <a:gd name="T92" fmla="*/ 311048 w 3035"/>
                <a:gd name="T93" fmla="*/ 1944594 h 2775"/>
                <a:gd name="T94" fmla="*/ 445147 w 3035"/>
                <a:gd name="T95" fmla="*/ 2022410 h 2775"/>
                <a:gd name="T96" fmla="*/ 643519 w 3035"/>
                <a:gd name="T97" fmla="*/ 2002559 h 2775"/>
                <a:gd name="T98" fmla="*/ 577660 w 3035"/>
                <a:gd name="T99" fmla="*/ 2107372 h 27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035" h="2775">
                  <a:moveTo>
                    <a:pt x="853" y="2768"/>
                  </a:moveTo>
                  <a:lnTo>
                    <a:pt x="895" y="2756"/>
                  </a:lnTo>
                  <a:lnTo>
                    <a:pt x="930" y="2741"/>
                  </a:lnTo>
                  <a:lnTo>
                    <a:pt x="991" y="2691"/>
                  </a:lnTo>
                  <a:lnTo>
                    <a:pt x="1003" y="2610"/>
                  </a:lnTo>
                  <a:lnTo>
                    <a:pt x="1037" y="2495"/>
                  </a:lnTo>
                  <a:lnTo>
                    <a:pt x="1112" y="2445"/>
                  </a:lnTo>
                  <a:lnTo>
                    <a:pt x="1122" y="2457"/>
                  </a:lnTo>
                  <a:lnTo>
                    <a:pt x="1143" y="2535"/>
                  </a:lnTo>
                  <a:lnTo>
                    <a:pt x="1109" y="2585"/>
                  </a:lnTo>
                  <a:lnTo>
                    <a:pt x="1101" y="2633"/>
                  </a:lnTo>
                  <a:lnTo>
                    <a:pt x="1216" y="2677"/>
                  </a:lnTo>
                  <a:lnTo>
                    <a:pt x="1226" y="2708"/>
                  </a:lnTo>
                  <a:lnTo>
                    <a:pt x="1293" y="2704"/>
                  </a:lnTo>
                  <a:lnTo>
                    <a:pt x="1326" y="2712"/>
                  </a:lnTo>
                  <a:lnTo>
                    <a:pt x="1339" y="2723"/>
                  </a:lnTo>
                  <a:lnTo>
                    <a:pt x="1456" y="2554"/>
                  </a:lnTo>
                  <a:lnTo>
                    <a:pt x="1487" y="2543"/>
                  </a:lnTo>
                  <a:lnTo>
                    <a:pt x="1495" y="2522"/>
                  </a:lnTo>
                  <a:lnTo>
                    <a:pt x="1493" y="2487"/>
                  </a:lnTo>
                  <a:lnTo>
                    <a:pt x="1531" y="2432"/>
                  </a:lnTo>
                  <a:lnTo>
                    <a:pt x="1604" y="2428"/>
                  </a:lnTo>
                  <a:lnTo>
                    <a:pt x="1635" y="2395"/>
                  </a:lnTo>
                  <a:lnTo>
                    <a:pt x="1650" y="2409"/>
                  </a:lnTo>
                  <a:lnTo>
                    <a:pt x="1692" y="2372"/>
                  </a:lnTo>
                  <a:lnTo>
                    <a:pt x="1719" y="2372"/>
                  </a:lnTo>
                  <a:lnTo>
                    <a:pt x="1796" y="2259"/>
                  </a:lnTo>
                  <a:lnTo>
                    <a:pt x="1834" y="2263"/>
                  </a:lnTo>
                  <a:lnTo>
                    <a:pt x="1884" y="2226"/>
                  </a:lnTo>
                  <a:lnTo>
                    <a:pt x="1898" y="2240"/>
                  </a:lnTo>
                  <a:lnTo>
                    <a:pt x="1990" y="2194"/>
                  </a:lnTo>
                  <a:lnTo>
                    <a:pt x="1946" y="2113"/>
                  </a:lnTo>
                  <a:lnTo>
                    <a:pt x="1959" y="2034"/>
                  </a:lnTo>
                  <a:lnTo>
                    <a:pt x="1998" y="1952"/>
                  </a:lnTo>
                  <a:lnTo>
                    <a:pt x="2028" y="1936"/>
                  </a:lnTo>
                  <a:lnTo>
                    <a:pt x="2051" y="1948"/>
                  </a:lnTo>
                  <a:lnTo>
                    <a:pt x="2051" y="2007"/>
                  </a:lnTo>
                  <a:lnTo>
                    <a:pt x="2076" y="2023"/>
                  </a:lnTo>
                  <a:lnTo>
                    <a:pt x="2134" y="1979"/>
                  </a:lnTo>
                  <a:lnTo>
                    <a:pt x="2157" y="1954"/>
                  </a:lnTo>
                  <a:lnTo>
                    <a:pt x="2182" y="1965"/>
                  </a:lnTo>
                  <a:lnTo>
                    <a:pt x="2213" y="1940"/>
                  </a:lnTo>
                  <a:lnTo>
                    <a:pt x="2272" y="1936"/>
                  </a:lnTo>
                  <a:lnTo>
                    <a:pt x="2282" y="1915"/>
                  </a:lnTo>
                  <a:lnTo>
                    <a:pt x="2268" y="1885"/>
                  </a:lnTo>
                  <a:lnTo>
                    <a:pt x="2311" y="1840"/>
                  </a:lnTo>
                  <a:lnTo>
                    <a:pt x="2359" y="1813"/>
                  </a:lnTo>
                  <a:lnTo>
                    <a:pt x="2439" y="1900"/>
                  </a:lnTo>
                  <a:lnTo>
                    <a:pt x="2436" y="1933"/>
                  </a:lnTo>
                  <a:lnTo>
                    <a:pt x="2474" y="1996"/>
                  </a:lnTo>
                  <a:lnTo>
                    <a:pt x="2566" y="2002"/>
                  </a:lnTo>
                  <a:lnTo>
                    <a:pt x="2587" y="1959"/>
                  </a:lnTo>
                  <a:lnTo>
                    <a:pt x="2564" y="1833"/>
                  </a:lnTo>
                  <a:lnTo>
                    <a:pt x="2583" y="1812"/>
                  </a:lnTo>
                  <a:lnTo>
                    <a:pt x="2626" y="1840"/>
                  </a:lnTo>
                  <a:lnTo>
                    <a:pt x="2666" y="1898"/>
                  </a:lnTo>
                  <a:lnTo>
                    <a:pt x="2727" y="1802"/>
                  </a:lnTo>
                  <a:lnTo>
                    <a:pt x="2754" y="1798"/>
                  </a:lnTo>
                  <a:lnTo>
                    <a:pt x="2800" y="1750"/>
                  </a:lnTo>
                  <a:lnTo>
                    <a:pt x="2822" y="1750"/>
                  </a:lnTo>
                  <a:lnTo>
                    <a:pt x="2862" y="1712"/>
                  </a:lnTo>
                  <a:lnTo>
                    <a:pt x="2883" y="1712"/>
                  </a:lnTo>
                  <a:lnTo>
                    <a:pt x="2904" y="1673"/>
                  </a:lnTo>
                  <a:lnTo>
                    <a:pt x="2960" y="1673"/>
                  </a:lnTo>
                  <a:lnTo>
                    <a:pt x="3010" y="1625"/>
                  </a:lnTo>
                  <a:lnTo>
                    <a:pt x="3035" y="1599"/>
                  </a:lnTo>
                  <a:lnTo>
                    <a:pt x="3035" y="1570"/>
                  </a:lnTo>
                  <a:lnTo>
                    <a:pt x="2994" y="1547"/>
                  </a:lnTo>
                  <a:lnTo>
                    <a:pt x="2994" y="1493"/>
                  </a:lnTo>
                  <a:lnTo>
                    <a:pt x="2921" y="1401"/>
                  </a:lnTo>
                  <a:lnTo>
                    <a:pt x="2850" y="1468"/>
                  </a:lnTo>
                  <a:lnTo>
                    <a:pt x="2829" y="1455"/>
                  </a:lnTo>
                  <a:lnTo>
                    <a:pt x="2823" y="1416"/>
                  </a:lnTo>
                  <a:lnTo>
                    <a:pt x="2797" y="1372"/>
                  </a:lnTo>
                  <a:lnTo>
                    <a:pt x="2789" y="1320"/>
                  </a:lnTo>
                  <a:lnTo>
                    <a:pt x="2789" y="1270"/>
                  </a:lnTo>
                  <a:lnTo>
                    <a:pt x="2739" y="1234"/>
                  </a:lnTo>
                  <a:lnTo>
                    <a:pt x="2733" y="1211"/>
                  </a:lnTo>
                  <a:lnTo>
                    <a:pt x="2747" y="1180"/>
                  </a:lnTo>
                  <a:lnTo>
                    <a:pt x="2839" y="1207"/>
                  </a:lnTo>
                  <a:lnTo>
                    <a:pt x="2843" y="1161"/>
                  </a:lnTo>
                  <a:lnTo>
                    <a:pt x="2873" y="1124"/>
                  </a:lnTo>
                  <a:lnTo>
                    <a:pt x="2854" y="1105"/>
                  </a:lnTo>
                  <a:lnTo>
                    <a:pt x="2858" y="1065"/>
                  </a:lnTo>
                  <a:lnTo>
                    <a:pt x="2904" y="1044"/>
                  </a:lnTo>
                  <a:lnTo>
                    <a:pt x="2914" y="1030"/>
                  </a:lnTo>
                  <a:lnTo>
                    <a:pt x="2908" y="1015"/>
                  </a:lnTo>
                  <a:lnTo>
                    <a:pt x="2858" y="1030"/>
                  </a:lnTo>
                  <a:lnTo>
                    <a:pt x="2770" y="963"/>
                  </a:lnTo>
                  <a:lnTo>
                    <a:pt x="2766" y="946"/>
                  </a:lnTo>
                  <a:lnTo>
                    <a:pt x="2808" y="892"/>
                  </a:lnTo>
                  <a:lnTo>
                    <a:pt x="2896" y="756"/>
                  </a:lnTo>
                  <a:lnTo>
                    <a:pt x="2904" y="744"/>
                  </a:lnTo>
                  <a:lnTo>
                    <a:pt x="2916" y="744"/>
                  </a:lnTo>
                  <a:lnTo>
                    <a:pt x="2946" y="779"/>
                  </a:lnTo>
                  <a:lnTo>
                    <a:pt x="2954" y="783"/>
                  </a:lnTo>
                  <a:lnTo>
                    <a:pt x="2954" y="616"/>
                  </a:lnTo>
                  <a:lnTo>
                    <a:pt x="2985" y="604"/>
                  </a:lnTo>
                  <a:lnTo>
                    <a:pt x="2985" y="539"/>
                  </a:lnTo>
                  <a:lnTo>
                    <a:pt x="2977" y="430"/>
                  </a:lnTo>
                  <a:lnTo>
                    <a:pt x="3014" y="286"/>
                  </a:lnTo>
                  <a:lnTo>
                    <a:pt x="2908" y="203"/>
                  </a:lnTo>
                  <a:lnTo>
                    <a:pt x="2823" y="274"/>
                  </a:lnTo>
                  <a:lnTo>
                    <a:pt x="2781" y="278"/>
                  </a:lnTo>
                  <a:lnTo>
                    <a:pt x="2760" y="305"/>
                  </a:lnTo>
                  <a:lnTo>
                    <a:pt x="2691" y="293"/>
                  </a:lnTo>
                  <a:lnTo>
                    <a:pt x="2654" y="251"/>
                  </a:lnTo>
                  <a:lnTo>
                    <a:pt x="2633" y="186"/>
                  </a:lnTo>
                  <a:lnTo>
                    <a:pt x="2637" y="161"/>
                  </a:lnTo>
                  <a:lnTo>
                    <a:pt x="2580" y="124"/>
                  </a:lnTo>
                  <a:lnTo>
                    <a:pt x="2549" y="178"/>
                  </a:lnTo>
                  <a:lnTo>
                    <a:pt x="2487" y="142"/>
                  </a:lnTo>
                  <a:lnTo>
                    <a:pt x="2478" y="132"/>
                  </a:lnTo>
                  <a:lnTo>
                    <a:pt x="2512" y="32"/>
                  </a:lnTo>
                  <a:lnTo>
                    <a:pt x="2485" y="0"/>
                  </a:lnTo>
                  <a:lnTo>
                    <a:pt x="2460" y="0"/>
                  </a:lnTo>
                  <a:lnTo>
                    <a:pt x="2397" y="42"/>
                  </a:lnTo>
                  <a:lnTo>
                    <a:pt x="2343" y="124"/>
                  </a:lnTo>
                  <a:lnTo>
                    <a:pt x="2363" y="136"/>
                  </a:lnTo>
                  <a:lnTo>
                    <a:pt x="2401" y="142"/>
                  </a:lnTo>
                  <a:lnTo>
                    <a:pt x="2436" y="222"/>
                  </a:lnTo>
                  <a:lnTo>
                    <a:pt x="2418" y="257"/>
                  </a:lnTo>
                  <a:lnTo>
                    <a:pt x="2386" y="305"/>
                  </a:lnTo>
                  <a:lnTo>
                    <a:pt x="2328" y="522"/>
                  </a:lnTo>
                  <a:lnTo>
                    <a:pt x="2349" y="558"/>
                  </a:lnTo>
                  <a:lnTo>
                    <a:pt x="2332" y="585"/>
                  </a:lnTo>
                  <a:lnTo>
                    <a:pt x="2201" y="683"/>
                  </a:lnTo>
                  <a:lnTo>
                    <a:pt x="2130" y="671"/>
                  </a:lnTo>
                  <a:lnTo>
                    <a:pt x="2090" y="658"/>
                  </a:lnTo>
                  <a:lnTo>
                    <a:pt x="2084" y="675"/>
                  </a:lnTo>
                  <a:lnTo>
                    <a:pt x="2026" y="909"/>
                  </a:lnTo>
                  <a:lnTo>
                    <a:pt x="1998" y="944"/>
                  </a:lnTo>
                  <a:lnTo>
                    <a:pt x="2013" y="982"/>
                  </a:lnTo>
                  <a:lnTo>
                    <a:pt x="2050" y="1015"/>
                  </a:lnTo>
                  <a:lnTo>
                    <a:pt x="2109" y="982"/>
                  </a:lnTo>
                  <a:lnTo>
                    <a:pt x="2203" y="990"/>
                  </a:lnTo>
                  <a:lnTo>
                    <a:pt x="2234" y="944"/>
                  </a:lnTo>
                  <a:lnTo>
                    <a:pt x="2282" y="929"/>
                  </a:lnTo>
                  <a:lnTo>
                    <a:pt x="2378" y="963"/>
                  </a:lnTo>
                  <a:lnTo>
                    <a:pt x="2495" y="1090"/>
                  </a:lnTo>
                  <a:lnTo>
                    <a:pt x="2495" y="1117"/>
                  </a:lnTo>
                  <a:lnTo>
                    <a:pt x="2472" y="1132"/>
                  </a:lnTo>
                  <a:lnTo>
                    <a:pt x="2336" y="1142"/>
                  </a:lnTo>
                  <a:lnTo>
                    <a:pt x="2290" y="1176"/>
                  </a:lnTo>
                  <a:lnTo>
                    <a:pt x="2255" y="1172"/>
                  </a:lnTo>
                  <a:lnTo>
                    <a:pt x="2230" y="1211"/>
                  </a:lnTo>
                  <a:lnTo>
                    <a:pt x="2165" y="1228"/>
                  </a:lnTo>
                  <a:lnTo>
                    <a:pt x="2122" y="1289"/>
                  </a:lnTo>
                  <a:lnTo>
                    <a:pt x="2115" y="1339"/>
                  </a:lnTo>
                  <a:lnTo>
                    <a:pt x="2023" y="1401"/>
                  </a:lnTo>
                  <a:lnTo>
                    <a:pt x="1967" y="1407"/>
                  </a:lnTo>
                  <a:lnTo>
                    <a:pt x="1904" y="1493"/>
                  </a:lnTo>
                  <a:lnTo>
                    <a:pt x="1844" y="1529"/>
                  </a:lnTo>
                  <a:lnTo>
                    <a:pt x="1727" y="1504"/>
                  </a:lnTo>
                  <a:lnTo>
                    <a:pt x="1687" y="1487"/>
                  </a:lnTo>
                  <a:lnTo>
                    <a:pt x="1640" y="1533"/>
                  </a:lnTo>
                  <a:lnTo>
                    <a:pt x="1617" y="1616"/>
                  </a:lnTo>
                  <a:lnTo>
                    <a:pt x="1685" y="1712"/>
                  </a:lnTo>
                  <a:lnTo>
                    <a:pt x="1640" y="1754"/>
                  </a:lnTo>
                  <a:lnTo>
                    <a:pt x="1585" y="1790"/>
                  </a:lnTo>
                  <a:lnTo>
                    <a:pt x="1498" y="1898"/>
                  </a:lnTo>
                  <a:lnTo>
                    <a:pt x="1391" y="1948"/>
                  </a:lnTo>
                  <a:lnTo>
                    <a:pt x="1208" y="1965"/>
                  </a:lnTo>
                  <a:lnTo>
                    <a:pt x="1178" y="1963"/>
                  </a:lnTo>
                  <a:lnTo>
                    <a:pt x="968" y="2053"/>
                  </a:lnTo>
                  <a:lnTo>
                    <a:pt x="876" y="2113"/>
                  </a:lnTo>
                  <a:lnTo>
                    <a:pt x="845" y="2098"/>
                  </a:lnTo>
                  <a:lnTo>
                    <a:pt x="836" y="2071"/>
                  </a:lnTo>
                  <a:lnTo>
                    <a:pt x="709" y="2063"/>
                  </a:lnTo>
                  <a:lnTo>
                    <a:pt x="557" y="2015"/>
                  </a:lnTo>
                  <a:lnTo>
                    <a:pt x="519" y="1971"/>
                  </a:lnTo>
                  <a:lnTo>
                    <a:pt x="302" y="1944"/>
                  </a:lnTo>
                  <a:lnTo>
                    <a:pt x="264" y="1963"/>
                  </a:lnTo>
                  <a:lnTo>
                    <a:pt x="0" y="1936"/>
                  </a:lnTo>
                  <a:lnTo>
                    <a:pt x="0" y="1977"/>
                  </a:lnTo>
                  <a:lnTo>
                    <a:pt x="16" y="2038"/>
                  </a:lnTo>
                  <a:lnTo>
                    <a:pt x="4" y="2140"/>
                  </a:lnTo>
                  <a:lnTo>
                    <a:pt x="81" y="2251"/>
                  </a:lnTo>
                  <a:lnTo>
                    <a:pt x="120" y="2274"/>
                  </a:lnTo>
                  <a:lnTo>
                    <a:pt x="177" y="2228"/>
                  </a:lnTo>
                  <a:lnTo>
                    <a:pt x="306" y="2228"/>
                  </a:lnTo>
                  <a:lnTo>
                    <a:pt x="338" y="2240"/>
                  </a:lnTo>
                  <a:lnTo>
                    <a:pt x="356" y="2268"/>
                  </a:lnTo>
                  <a:lnTo>
                    <a:pt x="340" y="2301"/>
                  </a:lnTo>
                  <a:lnTo>
                    <a:pt x="271" y="2359"/>
                  </a:lnTo>
                  <a:lnTo>
                    <a:pt x="279" y="2387"/>
                  </a:lnTo>
                  <a:lnTo>
                    <a:pt x="361" y="2449"/>
                  </a:lnTo>
                  <a:lnTo>
                    <a:pt x="392" y="2449"/>
                  </a:lnTo>
                  <a:lnTo>
                    <a:pt x="402" y="2462"/>
                  </a:lnTo>
                  <a:lnTo>
                    <a:pt x="394" y="2487"/>
                  </a:lnTo>
                  <a:lnTo>
                    <a:pt x="444" y="2528"/>
                  </a:lnTo>
                  <a:lnTo>
                    <a:pt x="561" y="2547"/>
                  </a:lnTo>
                  <a:lnTo>
                    <a:pt x="619" y="2531"/>
                  </a:lnTo>
                  <a:lnTo>
                    <a:pt x="690" y="2458"/>
                  </a:lnTo>
                  <a:lnTo>
                    <a:pt x="774" y="2468"/>
                  </a:lnTo>
                  <a:lnTo>
                    <a:pt x="811" y="2522"/>
                  </a:lnTo>
                  <a:lnTo>
                    <a:pt x="790" y="2570"/>
                  </a:lnTo>
                  <a:lnTo>
                    <a:pt x="797" y="2602"/>
                  </a:lnTo>
                  <a:lnTo>
                    <a:pt x="751" y="2629"/>
                  </a:lnTo>
                  <a:lnTo>
                    <a:pt x="728" y="2654"/>
                  </a:lnTo>
                  <a:lnTo>
                    <a:pt x="736" y="2716"/>
                  </a:lnTo>
                  <a:lnTo>
                    <a:pt x="817" y="2775"/>
                  </a:lnTo>
                  <a:lnTo>
                    <a:pt x="853" y="2768"/>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58" name="Freeform 30"/>
            <p:cNvSpPr/>
            <p:nvPr/>
          </p:nvSpPr>
          <p:spPr bwMode="auto">
            <a:xfrm>
              <a:off x="5255896" y="2976498"/>
              <a:ext cx="912813" cy="635000"/>
            </a:xfrm>
            <a:custGeom>
              <a:avLst/>
              <a:gdLst>
                <a:gd name="T0" fmla="*/ 884238 w 1150"/>
                <a:gd name="T1" fmla="*/ 175419 h 800"/>
                <a:gd name="T2" fmla="*/ 813594 w 1150"/>
                <a:gd name="T3" fmla="*/ 162719 h 800"/>
                <a:gd name="T4" fmla="*/ 785019 w 1150"/>
                <a:gd name="T5" fmla="*/ 157163 h 800"/>
                <a:gd name="T6" fmla="*/ 722313 w 1150"/>
                <a:gd name="T7" fmla="*/ 193675 h 800"/>
                <a:gd name="T8" fmla="*/ 695325 w 1150"/>
                <a:gd name="T9" fmla="*/ 211931 h 800"/>
                <a:gd name="T10" fmla="*/ 638969 w 1150"/>
                <a:gd name="T11" fmla="*/ 169069 h 800"/>
                <a:gd name="T12" fmla="*/ 589757 w 1150"/>
                <a:gd name="T13" fmla="*/ 124619 h 800"/>
                <a:gd name="T14" fmla="*/ 581025 w 1150"/>
                <a:gd name="T15" fmla="*/ 184150 h 800"/>
                <a:gd name="T16" fmla="*/ 530225 w 1150"/>
                <a:gd name="T17" fmla="*/ 124619 h 800"/>
                <a:gd name="T18" fmla="*/ 488157 w 1150"/>
                <a:gd name="T19" fmla="*/ 82550 h 800"/>
                <a:gd name="T20" fmla="*/ 396081 w 1150"/>
                <a:gd name="T21" fmla="*/ 82550 h 800"/>
                <a:gd name="T22" fmla="*/ 346075 w 1150"/>
                <a:gd name="T23" fmla="*/ 47625 h 800"/>
                <a:gd name="T24" fmla="*/ 278606 w 1150"/>
                <a:gd name="T25" fmla="*/ 71438 h 800"/>
                <a:gd name="T26" fmla="*/ 207169 w 1150"/>
                <a:gd name="T27" fmla="*/ 53181 h 800"/>
                <a:gd name="T28" fmla="*/ 111125 w 1150"/>
                <a:gd name="T29" fmla="*/ 11906 h 800"/>
                <a:gd name="T30" fmla="*/ 84138 w 1150"/>
                <a:gd name="T31" fmla="*/ 79375 h 800"/>
                <a:gd name="T32" fmla="*/ 0 w 1150"/>
                <a:gd name="T33" fmla="*/ 82550 h 800"/>
                <a:gd name="T34" fmla="*/ 44450 w 1150"/>
                <a:gd name="T35" fmla="*/ 129381 h 800"/>
                <a:gd name="T36" fmla="*/ 48419 w 1150"/>
                <a:gd name="T37" fmla="*/ 210344 h 800"/>
                <a:gd name="T38" fmla="*/ 74613 w 1150"/>
                <a:gd name="T39" fmla="*/ 274638 h 800"/>
                <a:gd name="T40" fmla="*/ 147638 w 1150"/>
                <a:gd name="T41" fmla="*/ 231775 h 800"/>
                <a:gd name="T42" fmla="*/ 207169 w 1150"/>
                <a:gd name="T43" fmla="*/ 349250 h 800"/>
                <a:gd name="T44" fmla="*/ 240506 w 1150"/>
                <a:gd name="T45" fmla="*/ 351631 h 800"/>
                <a:gd name="T46" fmla="*/ 324644 w 1150"/>
                <a:gd name="T47" fmla="*/ 407988 h 800"/>
                <a:gd name="T48" fmla="*/ 346075 w 1150"/>
                <a:gd name="T49" fmla="*/ 379413 h 800"/>
                <a:gd name="T50" fmla="*/ 431006 w 1150"/>
                <a:gd name="T51" fmla="*/ 533400 h 800"/>
                <a:gd name="T52" fmla="*/ 481807 w 1150"/>
                <a:gd name="T53" fmla="*/ 635000 h 800"/>
                <a:gd name="T54" fmla="*/ 559594 w 1150"/>
                <a:gd name="T55" fmla="*/ 502444 h 800"/>
                <a:gd name="T56" fmla="*/ 614363 w 1150"/>
                <a:gd name="T57" fmla="*/ 519906 h 800"/>
                <a:gd name="T58" fmla="*/ 704057 w 1150"/>
                <a:gd name="T59" fmla="*/ 490538 h 800"/>
                <a:gd name="T60" fmla="*/ 681038 w 1150"/>
                <a:gd name="T61" fmla="*/ 429419 h 800"/>
                <a:gd name="T62" fmla="*/ 765175 w 1150"/>
                <a:gd name="T63" fmla="*/ 361156 h 800"/>
                <a:gd name="T64" fmla="*/ 798513 w 1150"/>
                <a:gd name="T65" fmla="*/ 298450 h 800"/>
                <a:gd name="T66" fmla="*/ 827882 w 1150"/>
                <a:gd name="T67" fmla="*/ 260350 h 800"/>
                <a:gd name="T68" fmla="*/ 858044 w 1150"/>
                <a:gd name="T69" fmla="*/ 292894 h 800"/>
                <a:gd name="T70" fmla="*/ 912813 w 1150"/>
                <a:gd name="T71" fmla="*/ 192088 h 80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50" h="800">
                  <a:moveTo>
                    <a:pt x="1145" y="221"/>
                  </a:moveTo>
                  <a:lnTo>
                    <a:pt x="1114" y="221"/>
                  </a:lnTo>
                  <a:lnTo>
                    <a:pt x="1079" y="221"/>
                  </a:lnTo>
                  <a:lnTo>
                    <a:pt x="1025" y="205"/>
                  </a:lnTo>
                  <a:lnTo>
                    <a:pt x="1006" y="173"/>
                  </a:lnTo>
                  <a:lnTo>
                    <a:pt x="989" y="198"/>
                  </a:lnTo>
                  <a:lnTo>
                    <a:pt x="964" y="180"/>
                  </a:lnTo>
                  <a:lnTo>
                    <a:pt x="910" y="244"/>
                  </a:lnTo>
                  <a:lnTo>
                    <a:pt x="901" y="265"/>
                  </a:lnTo>
                  <a:lnTo>
                    <a:pt x="876" y="267"/>
                  </a:lnTo>
                  <a:lnTo>
                    <a:pt x="839" y="227"/>
                  </a:lnTo>
                  <a:lnTo>
                    <a:pt x="805" y="213"/>
                  </a:lnTo>
                  <a:lnTo>
                    <a:pt x="768" y="140"/>
                  </a:lnTo>
                  <a:lnTo>
                    <a:pt x="743" y="157"/>
                  </a:lnTo>
                  <a:lnTo>
                    <a:pt x="751" y="221"/>
                  </a:lnTo>
                  <a:lnTo>
                    <a:pt x="732" y="232"/>
                  </a:lnTo>
                  <a:lnTo>
                    <a:pt x="686" y="180"/>
                  </a:lnTo>
                  <a:lnTo>
                    <a:pt x="668" y="157"/>
                  </a:lnTo>
                  <a:lnTo>
                    <a:pt x="634" y="157"/>
                  </a:lnTo>
                  <a:lnTo>
                    <a:pt x="615" y="104"/>
                  </a:lnTo>
                  <a:lnTo>
                    <a:pt x="565" y="79"/>
                  </a:lnTo>
                  <a:lnTo>
                    <a:pt x="499" y="104"/>
                  </a:lnTo>
                  <a:lnTo>
                    <a:pt x="471" y="100"/>
                  </a:lnTo>
                  <a:lnTo>
                    <a:pt x="436" y="60"/>
                  </a:lnTo>
                  <a:lnTo>
                    <a:pt x="384" y="90"/>
                  </a:lnTo>
                  <a:lnTo>
                    <a:pt x="351" y="90"/>
                  </a:lnTo>
                  <a:lnTo>
                    <a:pt x="315" y="106"/>
                  </a:lnTo>
                  <a:lnTo>
                    <a:pt x="261" y="67"/>
                  </a:lnTo>
                  <a:lnTo>
                    <a:pt x="225" y="0"/>
                  </a:lnTo>
                  <a:lnTo>
                    <a:pt x="140" y="15"/>
                  </a:lnTo>
                  <a:lnTo>
                    <a:pt x="108" y="52"/>
                  </a:lnTo>
                  <a:lnTo>
                    <a:pt x="106" y="100"/>
                  </a:lnTo>
                  <a:lnTo>
                    <a:pt x="13" y="71"/>
                  </a:lnTo>
                  <a:lnTo>
                    <a:pt x="0" y="104"/>
                  </a:lnTo>
                  <a:lnTo>
                    <a:pt x="4" y="127"/>
                  </a:lnTo>
                  <a:lnTo>
                    <a:pt x="56" y="163"/>
                  </a:lnTo>
                  <a:lnTo>
                    <a:pt x="56" y="213"/>
                  </a:lnTo>
                  <a:lnTo>
                    <a:pt x="61" y="265"/>
                  </a:lnTo>
                  <a:lnTo>
                    <a:pt x="90" y="307"/>
                  </a:lnTo>
                  <a:lnTo>
                    <a:pt x="94" y="346"/>
                  </a:lnTo>
                  <a:lnTo>
                    <a:pt x="117" y="359"/>
                  </a:lnTo>
                  <a:lnTo>
                    <a:pt x="186" y="292"/>
                  </a:lnTo>
                  <a:lnTo>
                    <a:pt x="261" y="388"/>
                  </a:lnTo>
                  <a:lnTo>
                    <a:pt x="261" y="440"/>
                  </a:lnTo>
                  <a:lnTo>
                    <a:pt x="300" y="463"/>
                  </a:lnTo>
                  <a:lnTo>
                    <a:pt x="303" y="443"/>
                  </a:lnTo>
                  <a:lnTo>
                    <a:pt x="365" y="463"/>
                  </a:lnTo>
                  <a:lnTo>
                    <a:pt x="409" y="514"/>
                  </a:lnTo>
                  <a:lnTo>
                    <a:pt x="428" y="491"/>
                  </a:lnTo>
                  <a:lnTo>
                    <a:pt x="436" y="478"/>
                  </a:lnTo>
                  <a:lnTo>
                    <a:pt x="538" y="618"/>
                  </a:lnTo>
                  <a:lnTo>
                    <a:pt x="543" y="672"/>
                  </a:lnTo>
                  <a:lnTo>
                    <a:pt x="601" y="737"/>
                  </a:lnTo>
                  <a:lnTo>
                    <a:pt x="607" y="800"/>
                  </a:lnTo>
                  <a:lnTo>
                    <a:pt x="657" y="768"/>
                  </a:lnTo>
                  <a:lnTo>
                    <a:pt x="705" y="633"/>
                  </a:lnTo>
                  <a:lnTo>
                    <a:pt x="724" y="626"/>
                  </a:lnTo>
                  <a:lnTo>
                    <a:pt x="774" y="655"/>
                  </a:lnTo>
                  <a:lnTo>
                    <a:pt x="858" y="645"/>
                  </a:lnTo>
                  <a:lnTo>
                    <a:pt x="887" y="618"/>
                  </a:lnTo>
                  <a:lnTo>
                    <a:pt x="847" y="557"/>
                  </a:lnTo>
                  <a:lnTo>
                    <a:pt x="858" y="541"/>
                  </a:lnTo>
                  <a:lnTo>
                    <a:pt x="937" y="518"/>
                  </a:lnTo>
                  <a:lnTo>
                    <a:pt x="964" y="455"/>
                  </a:lnTo>
                  <a:lnTo>
                    <a:pt x="1006" y="436"/>
                  </a:lnTo>
                  <a:lnTo>
                    <a:pt x="1006" y="376"/>
                  </a:lnTo>
                  <a:lnTo>
                    <a:pt x="1018" y="334"/>
                  </a:lnTo>
                  <a:lnTo>
                    <a:pt x="1043" y="328"/>
                  </a:lnTo>
                  <a:lnTo>
                    <a:pt x="1062" y="351"/>
                  </a:lnTo>
                  <a:lnTo>
                    <a:pt x="1081" y="369"/>
                  </a:lnTo>
                  <a:lnTo>
                    <a:pt x="1135" y="296"/>
                  </a:lnTo>
                  <a:lnTo>
                    <a:pt x="1150" y="242"/>
                  </a:lnTo>
                  <a:lnTo>
                    <a:pt x="1145" y="221"/>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59" name="Freeform 31"/>
            <p:cNvSpPr/>
            <p:nvPr/>
          </p:nvSpPr>
          <p:spPr bwMode="auto">
            <a:xfrm>
              <a:off x="5054283" y="2038286"/>
              <a:ext cx="1246188" cy="1147763"/>
            </a:xfrm>
            <a:custGeom>
              <a:avLst/>
              <a:gdLst>
                <a:gd name="T0" fmla="*/ 382588 w 1570"/>
                <a:gd name="T1" fmla="*/ 935978 h 1447"/>
                <a:gd name="T2" fmla="*/ 450850 w 1570"/>
                <a:gd name="T3" fmla="*/ 1021644 h 1447"/>
                <a:gd name="T4" fmla="*/ 505619 w 1570"/>
                <a:gd name="T5" fmla="*/ 1007366 h 1447"/>
                <a:gd name="T6" fmla="*/ 574675 w 1570"/>
                <a:gd name="T7" fmla="*/ 1015298 h 1447"/>
                <a:gd name="T8" fmla="*/ 649288 w 1570"/>
                <a:gd name="T9" fmla="*/ 998641 h 1447"/>
                <a:gd name="T10" fmla="*/ 704057 w 1570"/>
                <a:gd name="T11" fmla="*/ 1062097 h 1447"/>
                <a:gd name="T12" fmla="*/ 745332 w 1570"/>
                <a:gd name="T13" fmla="*/ 1080341 h 1447"/>
                <a:gd name="T14" fmla="*/ 795338 w 1570"/>
                <a:gd name="T15" fmla="*/ 1112862 h 1447"/>
                <a:gd name="T16" fmla="*/ 808832 w 1570"/>
                <a:gd name="T17" fmla="*/ 1047026 h 1447"/>
                <a:gd name="T18" fmla="*/ 866775 w 1570"/>
                <a:gd name="T19" fmla="*/ 1116035 h 1447"/>
                <a:gd name="T20" fmla="*/ 912813 w 1570"/>
                <a:gd name="T21" fmla="*/ 1144590 h 1447"/>
                <a:gd name="T22" fmla="*/ 964407 w 1570"/>
                <a:gd name="T23" fmla="*/ 1080341 h 1447"/>
                <a:gd name="T24" fmla="*/ 999332 w 1570"/>
                <a:gd name="T25" fmla="*/ 1073202 h 1447"/>
                <a:gd name="T26" fmla="*/ 1054100 w 1570"/>
                <a:gd name="T27" fmla="*/ 1112862 h 1447"/>
                <a:gd name="T28" fmla="*/ 1106488 w 1570"/>
                <a:gd name="T29" fmla="*/ 1112862 h 1447"/>
                <a:gd name="T30" fmla="*/ 1085057 w 1570"/>
                <a:gd name="T31" fmla="*/ 1021644 h 1447"/>
                <a:gd name="T32" fmla="*/ 1063625 w 1570"/>
                <a:gd name="T33" fmla="*/ 916148 h 1447"/>
                <a:gd name="T34" fmla="*/ 1184275 w 1570"/>
                <a:gd name="T35" fmla="*/ 866176 h 1447"/>
                <a:gd name="T36" fmla="*/ 1196182 w 1570"/>
                <a:gd name="T37" fmla="*/ 813032 h 1447"/>
                <a:gd name="T38" fmla="*/ 1209675 w 1570"/>
                <a:gd name="T39" fmla="*/ 756715 h 1447"/>
                <a:gd name="T40" fmla="*/ 1217613 w 1570"/>
                <a:gd name="T41" fmla="*/ 541757 h 1447"/>
                <a:gd name="T42" fmla="*/ 1211263 w 1570"/>
                <a:gd name="T43" fmla="*/ 450539 h 1447"/>
                <a:gd name="T44" fmla="*/ 1205707 w 1570"/>
                <a:gd name="T45" fmla="*/ 407706 h 1447"/>
                <a:gd name="T46" fmla="*/ 1126332 w 1570"/>
                <a:gd name="T47" fmla="*/ 471955 h 1447"/>
                <a:gd name="T48" fmla="*/ 1042194 w 1570"/>
                <a:gd name="T49" fmla="*/ 550482 h 1447"/>
                <a:gd name="T50" fmla="*/ 888207 w 1570"/>
                <a:gd name="T51" fmla="*/ 550482 h 1447"/>
                <a:gd name="T52" fmla="*/ 871538 w 1570"/>
                <a:gd name="T53" fmla="*/ 491785 h 1447"/>
                <a:gd name="T54" fmla="*/ 818357 w 1570"/>
                <a:gd name="T55" fmla="*/ 450539 h 1447"/>
                <a:gd name="T56" fmla="*/ 719138 w 1570"/>
                <a:gd name="T57" fmla="*/ 422777 h 1447"/>
                <a:gd name="T58" fmla="*/ 638175 w 1570"/>
                <a:gd name="T59" fmla="*/ 414051 h 1447"/>
                <a:gd name="T60" fmla="*/ 571500 w 1570"/>
                <a:gd name="T61" fmla="*/ 364873 h 1447"/>
                <a:gd name="T62" fmla="*/ 537369 w 1570"/>
                <a:gd name="T63" fmla="*/ 306969 h 1447"/>
                <a:gd name="T64" fmla="*/ 481013 w 1570"/>
                <a:gd name="T65" fmla="*/ 241927 h 1447"/>
                <a:gd name="T66" fmla="*/ 423069 w 1570"/>
                <a:gd name="T67" fmla="*/ 141190 h 1447"/>
                <a:gd name="T68" fmla="*/ 357981 w 1570"/>
                <a:gd name="T69" fmla="*/ 42040 h 1447"/>
                <a:gd name="T70" fmla="*/ 250825 w 1570"/>
                <a:gd name="T71" fmla="*/ 22210 h 1447"/>
                <a:gd name="T72" fmla="*/ 134144 w 1570"/>
                <a:gd name="T73" fmla="*/ 0 h 1447"/>
                <a:gd name="T74" fmla="*/ 3969 w 1570"/>
                <a:gd name="T75" fmla="*/ 56317 h 1447"/>
                <a:gd name="T76" fmla="*/ 0 w 1570"/>
                <a:gd name="T77" fmla="*/ 162606 h 1447"/>
                <a:gd name="T78" fmla="*/ 54769 w 1570"/>
                <a:gd name="T79" fmla="*/ 200680 h 1447"/>
                <a:gd name="T80" fmla="*/ 124619 w 1570"/>
                <a:gd name="T81" fmla="*/ 184023 h 1447"/>
                <a:gd name="T82" fmla="*/ 138113 w 1570"/>
                <a:gd name="T83" fmla="*/ 256997 h 1447"/>
                <a:gd name="T84" fmla="*/ 223838 w 1570"/>
                <a:gd name="T85" fmla="*/ 299830 h 1447"/>
                <a:gd name="T86" fmla="*/ 273844 w 1570"/>
                <a:gd name="T87" fmla="*/ 276827 h 1447"/>
                <a:gd name="T88" fmla="*/ 423069 w 1570"/>
                <a:gd name="T89" fmla="*/ 285553 h 1447"/>
                <a:gd name="T90" fmla="*/ 401638 w 1570"/>
                <a:gd name="T91" fmla="*/ 485439 h 1447"/>
                <a:gd name="T92" fmla="*/ 377825 w 1570"/>
                <a:gd name="T93" fmla="*/ 546516 h 1447"/>
                <a:gd name="T94" fmla="*/ 371475 w 1570"/>
                <a:gd name="T95" fmla="*/ 675808 h 1447"/>
                <a:gd name="T96" fmla="*/ 336550 w 1570"/>
                <a:gd name="T97" fmla="*/ 648046 h 1447"/>
                <a:gd name="T98" fmla="*/ 260350 w 1570"/>
                <a:gd name="T99" fmla="*/ 765440 h 1447"/>
                <a:gd name="T100" fmla="*/ 229394 w 1570"/>
                <a:gd name="T101" fmla="*/ 821757 h 1447"/>
                <a:gd name="T102" fmla="*/ 339725 w 1570"/>
                <a:gd name="T103" fmla="*/ 861417 h 1447"/>
                <a:gd name="T104" fmla="*/ 336550 w 1570"/>
                <a:gd name="T105" fmla="*/ 884420 h 1447"/>
                <a:gd name="T106" fmla="*/ 296863 w 1570"/>
                <a:gd name="T107" fmla="*/ 934392 h 144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570" h="1447">
                  <a:moveTo>
                    <a:pt x="395" y="1197"/>
                  </a:moveTo>
                  <a:lnTo>
                    <a:pt x="482" y="1180"/>
                  </a:lnTo>
                  <a:lnTo>
                    <a:pt x="514" y="1249"/>
                  </a:lnTo>
                  <a:lnTo>
                    <a:pt x="568" y="1288"/>
                  </a:lnTo>
                  <a:lnTo>
                    <a:pt x="604" y="1270"/>
                  </a:lnTo>
                  <a:lnTo>
                    <a:pt x="637" y="1270"/>
                  </a:lnTo>
                  <a:lnTo>
                    <a:pt x="689" y="1242"/>
                  </a:lnTo>
                  <a:lnTo>
                    <a:pt x="724" y="1280"/>
                  </a:lnTo>
                  <a:lnTo>
                    <a:pt x="750" y="1284"/>
                  </a:lnTo>
                  <a:lnTo>
                    <a:pt x="818" y="1259"/>
                  </a:lnTo>
                  <a:lnTo>
                    <a:pt x="866" y="1284"/>
                  </a:lnTo>
                  <a:lnTo>
                    <a:pt x="887" y="1339"/>
                  </a:lnTo>
                  <a:lnTo>
                    <a:pt x="921" y="1339"/>
                  </a:lnTo>
                  <a:lnTo>
                    <a:pt x="939" y="1362"/>
                  </a:lnTo>
                  <a:lnTo>
                    <a:pt x="983" y="1414"/>
                  </a:lnTo>
                  <a:lnTo>
                    <a:pt x="1002" y="1403"/>
                  </a:lnTo>
                  <a:lnTo>
                    <a:pt x="994" y="1339"/>
                  </a:lnTo>
                  <a:lnTo>
                    <a:pt x="1019" y="1320"/>
                  </a:lnTo>
                  <a:lnTo>
                    <a:pt x="1056" y="1393"/>
                  </a:lnTo>
                  <a:lnTo>
                    <a:pt x="1092" y="1407"/>
                  </a:lnTo>
                  <a:lnTo>
                    <a:pt x="1127" y="1447"/>
                  </a:lnTo>
                  <a:lnTo>
                    <a:pt x="1150" y="1443"/>
                  </a:lnTo>
                  <a:lnTo>
                    <a:pt x="1161" y="1426"/>
                  </a:lnTo>
                  <a:lnTo>
                    <a:pt x="1215" y="1362"/>
                  </a:lnTo>
                  <a:lnTo>
                    <a:pt x="1240" y="1378"/>
                  </a:lnTo>
                  <a:lnTo>
                    <a:pt x="1259" y="1353"/>
                  </a:lnTo>
                  <a:lnTo>
                    <a:pt x="1275" y="1386"/>
                  </a:lnTo>
                  <a:lnTo>
                    <a:pt x="1328" y="1403"/>
                  </a:lnTo>
                  <a:lnTo>
                    <a:pt x="1365" y="1403"/>
                  </a:lnTo>
                  <a:lnTo>
                    <a:pt x="1394" y="1403"/>
                  </a:lnTo>
                  <a:lnTo>
                    <a:pt x="1376" y="1378"/>
                  </a:lnTo>
                  <a:lnTo>
                    <a:pt x="1367" y="1288"/>
                  </a:lnTo>
                  <a:lnTo>
                    <a:pt x="1303" y="1190"/>
                  </a:lnTo>
                  <a:lnTo>
                    <a:pt x="1340" y="1155"/>
                  </a:lnTo>
                  <a:lnTo>
                    <a:pt x="1376" y="1092"/>
                  </a:lnTo>
                  <a:lnTo>
                    <a:pt x="1492" y="1092"/>
                  </a:lnTo>
                  <a:lnTo>
                    <a:pt x="1519" y="1071"/>
                  </a:lnTo>
                  <a:lnTo>
                    <a:pt x="1507" y="1025"/>
                  </a:lnTo>
                  <a:lnTo>
                    <a:pt x="1534" y="979"/>
                  </a:lnTo>
                  <a:lnTo>
                    <a:pt x="1524" y="954"/>
                  </a:lnTo>
                  <a:lnTo>
                    <a:pt x="1534" y="909"/>
                  </a:lnTo>
                  <a:lnTo>
                    <a:pt x="1534" y="683"/>
                  </a:lnTo>
                  <a:lnTo>
                    <a:pt x="1570" y="612"/>
                  </a:lnTo>
                  <a:lnTo>
                    <a:pt x="1526" y="568"/>
                  </a:lnTo>
                  <a:lnTo>
                    <a:pt x="1534" y="539"/>
                  </a:lnTo>
                  <a:lnTo>
                    <a:pt x="1519" y="514"/>
                  </a:lnTo>
                  <a:lnTo>
                    <a:pt x="1471" y="533"/>
                  </a:lnTo>
                  <a:lnTo>
                    <a:pt x="1419" y="595"/>
                  </a:lnTo>
                  <a:lnTo>
                    <a:pt x="1365" y="620"/>
                  </a:lnTo>
                  <a:lnTo>
                    <a:pt x="1313" y="694"/>
                  </a:lnTo>
                  <a:lnTo>
                    <a:pt x="1181" y="737"/>
                  </a:lnTo>
                  <a:lnTo>
                    <a:pt x="1119" y="694"/>
                  </a:lnTo>
                  <a:lnTo>
                    <a:pt x="1127" y="666"/>
                  </a:lnTo>
                  <a:lnTo>
                    <a:pt x="1098" y="620"/>
                  </a:lnTo>
                  <a:lnTo>
                    <a:pt x="1081" y="568"/>
                  </a:lnTo>
                  <a:lnTo>
                    <a:pt x="1031" y="568"/>
                  </a:lnTo>
                  <a:lnTo>
                    <a:pt x="941" y="522"/>
                  </a:lnTo>
                  <a:lnTo>
                    <a:pt x="906" y="533"/>
                  </a:lnTo>
                  <a:lnTo>
                    <a:pt x="866" y="514"/>
                  </a:lnTo>
                  <a:lnTo>
                    <a:pt x="804" y="522"/>
                  </a:lnTo>
                  <a:lnTo>
                    <a:pt x="750" y="503"/>
                  </a:lnTo>
                  <a:lnTo>
                    <a:pt x="720" y="460"/>
                  </a:lnTo>
                  <a:lnTo>
                    <a:pt x="689" y="426"/>
                  </a:lnTo>
                  <a:lnTo>
                    <a:pt x="677" y="387"/>
                  </a:lnTo>
                  <a:lnTo>
                    <a:pt x="637" y="339"/>
                  </a:lnTo>
                  <a:lnTo>
                    <a:pt x="606" y="305"/>
                  </a:lnTo>
                  <a:lnTo>
                    <a:pt x="553" y="222"/>
                  </a:lnTo>
                  <a:lnTo>
                    <a:pt x="533" y="178"/>
                  </a:lnTo>
                  <a:lnTo>
                    <a:pt x="470" y="96"/>
                  </a:lnTo>
                  <a:lnTo>
                    <a:pt x="451" y="53"/>
                  </a:lnTo>
                  <a:lnTo>
                    <a:pt x="370" y="9"/>
                  </a:lnTo>
                  <a:lnTo>
                    <a:pt x="316" y="28"/>
                  </a:lnTo>
                  <a:lnTo>
                    <a:pt x="270" y="17"/>
                  </a:lnTo>
                  <a:lnTo>
                    <a:pt x="169" y="0"/>
                  </a:lnTo>
                  <a:lnTo>
                    <a:pt x="30" y="46"/>
                  </a:lnTo>
                  <a:lnTo>
                    <a:pt x="5" y="71"/>
                  </a:lnTo>
                  <a:lnTo>
                    <a:pt x="32" y="107"/>
                  </a:lnTo>
                  <a:lnTo>
                    <a:pt x="0" y="205"/>
                  </a:lnTo>
                  <a:lnTo>
                    <a:pt x="7" y="215"/>
                  </a:lnTo>
                  <a:lnTo>
                    <a:pt x="69" y="253"/>
                  </a:lnTo>
                  <a:lnTo>
                    <a:pt x="99" y="197"/>
                  </a:lnTo>
                  <a:lnTo>
                    <a:pt x="157" y="232"/>
                  </a:lnTo>
                  <a:lnTo>
                    <a:pt x="153" y="257"/>
                  </a:lnTo>
                  <a:lnTo>
                    <a:pt x="174" y="324"/>
                  </a:lnTo>
                  <a:lnTo>
                    <a:pt x="211" y="366"/>
                  </a:lnTo>
                  <a:lnTo>
                    <a:pt x="282" y="378"/>
                  </a:lnTo>
                  <a:lnTo>
                    <a:pt x="303" y="351"/>
                  </a:lnTo>
                  <a:lnTo>
                    <a:pt x="345" y="349"/>
                  </a:lnTo>
                  <a:lnTo>
                    <a:pt x="428" y="276"/>
                  </a:lnTo>
                  <a:lnTo>
                    <a:pt x="533" y="360"/>
                  </a:lnTo>
                  <a:lnTo>
                    <a:pt x="499" y="503"/>
                  </a:lnTo>
                  <a:lnTo>
                    <a:pt x="506" y="612"/>
                  </a:lnTo>
                  <a:lnTo>
                    <a:pt x="506" y="677"/>
                  </a:lnTo>
                  <a:lnTo>
                    <a:pt x="476" y="689"/>
                  </a:lnTo>
                  <a:lnTo>
                    <a:pt x="476" y="856"/>
                  </a:lnTo>
                  <a:lnTo>
                    <a:pt x="468" y="852"/>
                  </a:lnTo>
                  <a:lnTo>
                    <a:pt x="437" y="817"/>
                  </a:lnTo>
                  <a:lnTo>
                    <a:pt x="424" y="817"/>
                  </a:lnTo>
                  <a:lnTo>
                    <a:pt x="418" y="829"/>
                  </a:lnTo>
                  <a:lnTo>
                    <a:pt x="328" y="965"/>
                  </a:lnTo>
                  <a:lnTo>
                    <a:pt x="286" y="1019"/>
                  </a:lnTo>
                  <a:lnTo>
                    <a:pt x="289" y="1036"/>
                  </a:lnTo>
                  <a:lnTo>
                    <a:pt x="378" y="1101"/>
                  </a:lnTo>
                  <a:lnTo>
                    <a:pt x="428" y="1086"/>
                  </a:lnTo>
                  <a:lnTo>
                    <a:pt x="434" y="1101"/>
                  </a:lnTo>
                  <a:lnTo>
                    <a:pt x="424" y="1115"/>
                  </a:lnTo>
                  <a:lnTo>
                    <a:pt x="378" y="1138"/>
                  </a:lnTo>
                  <a:lnTo>
                    <a:pt x="374" y="1178"/>
                  </a:lnTo>
                  <a:lnTo>
                    <a:pt x="395" y="1197"/>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60" name="Freeform 32"/>
            <p:cNvSpPr/>
            <p:nvPr/>
          </p:nvSpPr>
          <p:spPr bwMode="auto">
            <a:xfrm>
              <a:off x="4922521" y="3857561"/>
              <a:ext cx="53975" cy="66675"/>
            </a:xfrm>
            <a:custGeom>
              <a:avLst/>
              <a:gdLst>
                <a:gd name="T0" fmla="*/ 53975 w 68"/>
                <a:gd name="T1" fmla="*/ 0 h 84"/>
                <a:gd name="T2" fmla="*/ 42863 w 68"/>
                <a:gd name="T3" fmla="*/ 31750 h 84"/>
                <a:gd name="T4" fmla="*/ 49213 w 68"/>
                <a:gd name="T5" fmla="*/ 48419 h 84"/>
                <a:gd name="T6" fmla="*/ 11113 w 68"/>
                <a:gd name="T7" fmla="*/ 66675 h 84"/>
                <a:gd name="T8" fmla="*/ 9525 w 68"/>
                <a:gd name="T9" fmla="*/ 38100 h 84"/>
                <a:gd name="T10" fmla="*/ 0 w 68"/>
                <a:gd name="T11" fmla="*/ 16669 h 84"/>
                <a:gd name="T12" fmla="*/ 53975 w 68"/>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84">
                  <a:moveTo>
                    <a:pt x="68" y="0"/>
                  </a:moveTo>
                  <a:lnTo>
                    <a:pt x="54" y="40"/>
                  </a:lnTo>
                  <a:lnTo>
                    <a:pt x="62" y="61"/>
                  </a:lnTo>
                  <a:lnTo>
                    <a:pt x="14" y="84"/>
                  </a:lnTo>
                  <a:lnTo>
                    <a:pt x="12" y="48"/>
                  </a:lnTo>
                  <a:lnTo>
                    <a:pt x="0" y="21"/>
                  </a:lnTo>
                  <a:lnTo>
                    <a:pt x="68" y="0"/>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61" name="Freeform 33"/>
            <p:cNvSpPr/>
            <p:nvPr/>
          </p:nvSpPr>
          <p:spPr bwMode="auto">
            <a:xfrm>
              <a:off x="5106671" y="3330511"/>
              <a:ext cx="630238" cy="615950"/>
            </a:xfrm>
            <a:custGeom>
              <a:avLst/>
              <a:gdLst>
                <a:gd name="T0" fmla="*/ 522152 w 793"/>
                <a:gd name="T1" fmla="*/ 427523 h 778"/>
                <a:gd name="T2" fmla="*/ 588911 w 793"/>
                <a:gd name="T3" fmla="*/ 326976 h 778"/>
                <a:gd name="T4" fmla="*/ 630238 w 793"/>
                <a:gd name="T5" fmla="*/ 278682 h 778"/>
                <a:gd name="T6" fmla="*/ 623880 w 793"/>
                <a:gd name="T7" fmla="*/ 229596 h 778"/>
                <a:gd name="T8" fmla="*/ 579374 w 793"/>
                <a:gd name="T9" fmla="*/ 179718 h 778"/>
                <a:gd name="T10" fmla="*/ 573811 w 793"/>
                <a:gd name="T11" fmla="*/ 136966 h 778"/>
                <a:gd name="T12" fmla="*/ 494335 w 793"/>
                <a:gd name="T13" fmla="*/ 26126 h 778"/>
                <a:gd name="T14" fmla="*/ 487977 w 793"/>
                <a:gd name="T15" fmla="*/ 36419 h 778"/>
                <a:gd name="T16" fmla="*/ 471288 w 793"/>
                <a:gd name="T17" fmla="*/ 53836 h 778"/>
                <a:gd name="T18" fmla="*/ 437908 w 793"/>
                <a:gd name="T19" fmla="*/ 14251 h 778"/>
                <a:gd name="T20" fmla="*/ 388634 w 793"/>
                <a:gd name="T21" fmla="*/ 0 h 778"/>
                <a:gd name="T22" fmla="*/ 387839 w 793"/>
                <a:gd name="T23" fmla="*/ 14251 h 778"/>
                <a:gd name="T24" fmla="*/ 387839 w 793"/>
                <a:gd name="T25" fmla="*/ 36419 h 778"/>
                <a:gd name="T26" fmla="*/ 367970 w 793"/>
                <a:gd name="T27" fmla="*/ 56211 h 778"/>
                <a:gd name="T28" fmla="*/ 328232 w 793"/>
                <a:gd name="T29" fmla="*/ 95797 h 778"/>
                <a:gd name="T30" fmla="*/ 283726 w 793"/>
                <a:gd name="T31" fmla="*/ 95797 h 778"/>
                <a:gd name="T32" fmla="*/ 265447 w 793"/>
                <a:gd name="T33" fmla="*/ 125090 h 778"/>
                <a:gd name="T34" fmla="*/ 250347 w 793"/>
                <a:gd name="T35" fmla="*/ 125090 h 778"/>
                <a:gd name="T36" fmla="*/ 219351 w 793"/>
                <a:gd name="T37" fmla="*/ 156758 h 778"/>
                <a:gd name="T38" fmla="*/ 201072 w 793"/>
                <a:gd name="T39" fmla="*/ 156758 h 778"/>
                <a:gd name="T40" fmla="*/ 166103 w 793"/>
                <a:gd name="T41" fmla="*/ 193177 h 778"/>
                <a:gd name="T42" fmla="*/ 141466 w 793"/>
                <a:gd name="T43" fmla="*/ 199511 h 778"/>
                <a:gd name="T44" fmla="*/ 94575 w 793"/>
                <a:gd name="T45" fmla="*/ 273931 h 778"/>
                <a:gd name="T46" fmla="*/ 63580 w 793"/>
                <a:gd name="T47" fmla="*/ 228012 h 778"/>
                <a:gd name="T48" fmla="*/ 28611 w 793"/>
                <a:gd name="T49" fmla="*/ 205053 h 778"/>
                <a:gd name="T50" fmla="*/ 13511 w 793"/>
                <a:gd name="T51" fmla="*/ 222470 h 778"/>
                <a:gd name="T52" fmla="*/ 33380 w 793"/>
                <a:gd name="T53" fmla="*/ 322226 h 778"/>
                <a:gd name="T54" fmla="*/ 16690 w 793"/>
                <a:gd name="T55" fmla="*/ 356269 h 778"/>
                <a:gd name="T56" fmla="*/ 0 w 793"/>
                <a:gd name="T57" fmla="*/ 406147 h 778"/>
                <a:gd name="T58" fmla="*/ 46890 w 793"/>
                <a:gd name="T59" fmla="*/ 437815 h 778"/>
                <a:gd name="T60" fmla="*/ 73117 w 793"/>
                <a:gd name="T61" fmla="*/ 440982 h 778"/>
                <a:gd name="T62" fmla="*/ 106497 w 793"/>
                <a:gd name="T63" fmla="*/ 490860 h 778"/>
                <a:gd name="T64" fmla="*/ 131134 w 793"/>
                <a:gd name="T65" fmla="*/ 474234 h 778"/>
                <a:gd name="T66" fmla="*/ 170872 w 793"/>
                <a:gd name="T67" fmla="*/ 427523 h 778"/>
                <a:gd name="T68" fmla="*/ 210609 w 793"/>
                <a:gd name="T69" fmla="*/ 358644 h 778"/>
                <a:gd name="T70" fmla="*/ 278958 w 793"/>
                <a:gd name="T71" fmla="*/ 345185 h 778"/>
                <a:gd name="T72" fmla="*/ 321874 w 793"/>
                <a:gd name="T73" fmla="*/ 387938 h 778"/>
                <a:gd name="T74" fmla="*/ 288495 w 793"/>
                <a:gd name="T75" fmla="*/ 456025 h 778"/>
                <a:gd name="T76" fmla="*/ 250347 w 793"/>
                <a:gd name="T77" fmla="*/ 518570 h 778"/>
                <a:gd name="T78" fmla="*/ 286905 w 793"/>
                <a:gd name="T79" fmla="*/ 543113 h 778"/>
                <a:gd name="T80" fmla="*/ 283726 w 793"/>
                <a:gd name="T81" fmla="*/ 574781 h 778"/>
                <a:gd name="T82" fmla="*/ 254321 w 793"/>
                <a:gd name="T83" fmla="*/ 601699 h 778"/>
                <a:gd name="T84" fmla="*/ 260679 w 793"/>
                <a:gd name="T85" fmla="*/ 615950 h 778"/>
                <a:gd name="T86" fmla="*/ 312337 w 793"/>
                <a:gd name="T87" fmla="*/ 589824 h 778"/>
                <a:gd name="T88" fmla="*/ 383070 w 793"/>
                <a:gd name="T89" fmla="*/ 495610 h 778"/>
                <a:gd name="T90" fmla="*/ 486388 w 793"/>
                <a:gd name="T91" fmla="*/ 434649 h 778"/>
                <a:gd name="T92" fmla="*/ 522152 w 793"/>
                <a:gd name="T93" fmla="*/ 427523 h 77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93" h="778">
                  <a:moveTo>
                    <a:pt x="657" y="540"/>
                  </a:moveTo>
                  <a:lnTo>
                    <a:pt x="741" y="413"/>
                  </a:lnTo>
                  <a:lnTo>
                    <a:pt x="793" y="352"/>
                  </a:lnTo>
                  <a:lnTo>
                    <a:pt x="785" y="290"/>
                  </a:lnTo>
                  <a:lnTo>
                    <a:pt x="729" y="227"/>
                  </a:lnTo>
                  <a:lnTo>
                    <a:pt x="722" y="173"/>
                  </a:lnTo>
                  <a:lnTo>
                    <a:pt x="622" y="33"/>
                  </a:lnTo>
                  <a:lnTo>
                    <a:pt x="614" y="46"/>
                  </a:lnTo>
                  <a:lnTo>
                    <a:pt x="593" y="68"/>
                  </a:lnTo>
                  <a:lnTo>
                    <a:pt x="551" y="18"/>
                  </a:lnTo>
                  <a:lnTo>
                    <a:pt x="489" y="0"/>
                  </a:lnTo>
                  <a:lnTo>
                    <a:pt x="488" y="18"/>
                  </a:lnTo>
                  <a:lnTo>
                    <a:pt x="488" y="46"/>
                  </a:lnTo>
                  <a:lnTo>
                    <a:pt x="463" y="71"/>
                  </a:lnTo>
                  <a:lnTo>
                    <a:pt x="413" y="121"/>
                  </a:lnTo>
                  <a:lnTo>
                    <a:pt x="357" y="121"/>
                  </a:lnTo>
                  <a:lnTo>
                    <a:pt x="334" y="158"/>
                  </a:lnTo>
                  <a:lnTo>
                    <a:pt x="315" y="158"/>
                  </a:lnTo>
                  <a:lnTo>
                    <a:pt x="276" y="198"/>
                  </a:lnTo>
                  <a:lnTo>
                    <a:pt x="253" y="198"/>
                  </a:lnTo>
                  <a:lnTo>
                    <a:pt x="209" y="244"/>
                  </a:lnTo>
                  <a:lnTo>
                    <a:pt x="178" y="252"/>
                  </a:lnTo>
                  <a:lnTo>
                    <a:pt x="119" y="346"/>
                  </a:lnTo>
                  <a:lnTo>
                    <a:pt x="80" y="288"/>
                  </a:lnTo>
                  <a:lnTo>
                    <a:pt x="36" y="259"/>
                  </a:lnTo>
                  <a:lnTo>
                    <a:pt x="17" y="281"/>
                  </a:lnTo>
                  <a:lnTo>
                    <a:pt x="42" y="407"/>
                  </a:lnTo>
                  <a:lnTo>
                    <a:pt x="21" y="450"/>
                  </a:lnTo>
                  <a:lnTo>
                    <a:pt x="0" y="513"/>
                  </a:lnTo>
                  <a:lnTo>
                    <a:pt x="59" y="553"/>
                  </a:lnTo>
                  <a:lnTo>
                    <a:pt x="92" y="557"/>
                  </a:lnTo>
                  <a:lnTo>
                    <a:pt x="134" y="620"/>
                  </a:lnTo>
                  <a:lnTo>
                    <a:pt x="165" y="599"/>
                  </a:lnTo>
                  <a:lnTo>
                    <a:pt x="215" y="540"/>
                  </a:lnTo>
                  <a:lnTo>
                    <a:pt x="265" y="453"/>
                  </a:lnTo>
                  <a:lnTo>
                    <a:pt x="351" y="436"/>
                  </a:lnTo>
                  <a:lnTo>
                    <a:pt x="405" y="490"/>
                  </a:lnTo>
                  <a:lnTo>
                    <a:pt x="363" y="576"/>
                  </a:lnTo>
                  <a:lnTo>
                    <a:pt x="315" y="655"/>
                  </a:lnTo>
                  <a:lnTo>
                    <a:pt x="361" y="686"/>
                  </a:lnTo>
                  <a:lnTo>
                    <a:pt x="357" y="726"/>
                  </a:lnTo>
                  <a:lnTo>
                    <a:pt x="320" y="760"/>
                  </a:lnTo>
                  <a:lnTo>
                    <a:pt x="328" y="778"/>
                  </a:lnTo>
                  <a:lnTo>
                    <a:pt x="393" y="745"/>
                  </a:lnTo>
                  <a:lnTo>
                    <a:pt x="482" y="626"/>
                  </a:lnTo>
                  <a:lnTo>
                    <a:pt x="612" y="549"/>
                  </a:lnTo>
                  <a:lnTo>
                    <a:pt x="657" y="540"/>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62" name="Freeform 34"/>
            <p:cNvSpPr/>
            <p:nvPr/>
          </p:nvSpPr>
          <p:spPr bwMode="auto">
            <a:xfrm>
              <a:off x="4825683" y="4079811"/>
              <a:ext cx="704850" cy="488950"/>
            </a:xfrm>
            <a:custGeom>
              <a:avLst/>
              <a:gdLst>
                <a:gd name="T0" fmla="*/ 155225 w 890"/>
                <a:gd name="T1" fmla="*/ 473869 h 616"/>
                <a:gd name="T2" fmla="*/ 159977 w 890"/>
                <a:gd name="T3" fmla="*/ 444500 h 616"/>
                <a:gd name="T4" fmla="*/ 186112 w 890"/>
                <a:gd name="T5" fmla="*/ 432594 h 616"/>
                <a:gd name="T6" fmla="*/ 231254 w 890"/>
                <a:gd name="T7" fmla="*/ 473869 h 616"/>
                <a:gd name="T8" fmla="*/ 245510 w 890"/>
                <a:gd name="T9" fmla="*/ 473869 h 616"/>
                <a:gd name="T10" fmla="*/ 287484 w 890"/>
                <a:gd name="T11" fmla="*/ 465931 h 616"/>
                <a:gd name="T12" fmla="*/ 312035 w 890"/>
                <a:gd name="T13" fmla="*/ 447675 h 616"/>
                <a:gd name="T14" fmla="*/ 345297 w 890"/>
                <a:gd name="T15" fmla="*/ 475456 h 616"/>
                <a:gd name="T16" fmla="*/ 361137 w 890"/>
                <a:gd name="T17" fmla="*/ 450850 h 616"/>
                <a:gd name="T18" fmla="*/ 363513 w 890"/>
                <a:gd name="T19" fmla="*/ 435769 h 616"/>
                <a:gd name="T20" fmla="*/ 391231 w 890"/>
                <a:gd name="T21" fmla="*/ 420688 h 616"/>
                <a:gd name="T22" fmla="*/ 399151 w 890"/>
                <a:gd name="T23" fmla="*/ 384969 h 616"/>
                <a:gd name="T24" fmla="*/ 429246 w 890"/>
                <a:gd name="T25" fmla="*/ 379413 h 616"/>
                <a:gd name="T26" fmla="*/ 506858 w 890"/>
                <a:gd name="T27" fmla="*/ 245269 h 616"/>
                <a:gd name="T28" fmla="*/ 493395 w 890"/>
                <a:gd name="T29" fmla="*/ 222250 h 616"/>
                <a:gd name="T30" fmla="*/ 506858 w 890"/>
                <a:gd name="T31" fmla="*/ 207169 h 616"/>
                <a:gd name="T32" fmla="*/ 523490 w 890"/>
                <a:gd name="T33" fmla="*/ 213519 h 616"/>
                <a:gd name="T34" fmla="*/ 549625 w 890"/>
                <a:gd name="T35" fmla="*/ 199231 h 616"/>
                <a:gd name="T36" fmla="*/ 564672 w 890"/>
                <a:gd name="T37" fmla="*/ 167481 h 616"/>
                <a:gd name="T38" fmla="*/ 628821 w 890"/>
                <a:gd name="T39" fmla="*/ 106363 h 616"/>
                <a:gd name="T40" fmla="*/ 678715 w 890"/>
                <a:gd name="T41" fmla="*/ 89694 h 616"/>
                <a:gd name="T42" fmla="*/ 704850 w 890"/>
                <a:gd name="T43" fmla="*/ 66675 h 616"/>
                <a:gd name="T44" fmla="*/ 696930 w 890"/>
                <a:gd name="T45" fmla="*/ 19844 h 616"/>
                <a:gd name="T46" fmla="*/ 662084 w 890"/>
                <a:gd name="T47" fmla="*/ 16669 h 616"/>
                <a:gd name="T48" fmla="*/ 586055 w 890"/>
                <a:gd name="T49" fmla="*/ 23813 h 616"/>
                <a:gd name="T50" fmla="*/ 532993 w 890"/>
                <a:gd name="T51" fmla="*/ 0 h 616"/>
                <a:gd name="T52" fmla="*/ 500523 w 890"/>
                <a:gd name="T53" fmla="*/ 4763 h 616"/>
                <a:gd name="T54" fmla="*/ 422910 w 890"/>
                <a:gd name="T55" fmla="*/ 106363 h 616"/>
                <a:gd name="T56" fmla="*/ 399151 w 890"/>
                <a:gd name="T57" fmla="*/ 123031 h 616"/>
                <a:gd name="T58" fmla="*/ 350049 w 890"/>
                <a:gd name="T59" fmla="*/ 99219 h 616"/>
                <a:gd name="T60" fmla="*/ 345297 w 890"/>
                <a:gd name="T61" fmla="*/ 73025 h 616"/>
                <a:gd name="T62" fmla="*/ 333418 w 890"/>
                <a:gd name="T63" fmla="*/ 26988 h 616"/>
                <a:gd name="T64" fmla="*/ 307283 w 890"/>
                <a:gd name="T65" fmla="*/ 10319 h 616"/>
                <a:gd name="T66" fmla="*/ 262141 w 890"/>
                <a:gd name="T67" fmla="*/ 21431 h 616"/>
                <a:gd name="T68" fmla="*/ 232838 w 890"/>
                <a:gd name="T69" fmla="*/ 1588 h 616"/>
                <a:gd name="T70" fmla="*/ 191656 w 890"/>
                <a:gd name="T71" fmla="*/ 54769 h 616"/>
                <a:gd name="T72" fmla="*/ 146514 w 890"/>
                <a:gd name="T73" fmla="*/ 66675 h 616"/>
                <a:gd name="T74" fmla="*/ 83948 w 890"/>
                <a:gd name="T75" fmla="*/ 123031 h 616"/>
                <a:gd name="T76" fmla="*/ 17423 w 890"/>
                <a:gd name="T77" fmla="*/ 250825 h 616"/>
                <a:gd name="T78" fmla="*/ 34055 w 890"/>
                <a:gd name="T79" fmla="*/ 284956 h 616"/>
                <a:gd name="T80" fmla="*/ 32471 w 890"/>
                <a:gd name="T81" fmla="*/ 298450 h 616"/>
                <a:gd name="T82" fmla="*/ 32471 w 890"/>
                <a:gd name="T83" fmla="*/ 315119 h 616"/>
                <a:gd name="T84" fmla="*/ 38014 w 890"/>
                <a:gd name="T85" fmla="*/ 330200 h 616"/>
                <a:gd name="T86" fmla="*/ 62565 w 890"/>
                <a:gd name="T87" fmla="*/ 313531 h 616"/>
                <a:gd name="T88" fmla="*/ 97412 w 890"/>
                <a:gd name="T89" fmla="*/ 304800 h 616"/>
                <a:gd name="T90" fmla="*/ 0 w 890"/>
                <a:gd name="T91" fmla="*/ 415925 h 616"/>
                <a:gd name="T92" fmla="*/ 0 w 890"/>
                <a:gd name="T93" fmla="*/ 441325 h 616"/>
                <a:gd name="T94" fmla="*/ 19799 w 890"/>
                <a:gd name="T95" fmla="*/ 447675 h 616"/>
                <a:gd name="T96" fmla="*/ 64149 w 890"/>
                <a:gd name="T97" fmla="*/ 488950 h 616"/>
                <a:gd name="T98" fmla="*/ 133842 w 890"/>
                <a:gd name="T99" fmla="*/ 479425 h 616"/>
                <a:gd name="T100" fmla="*/ 155225 w 890"/>
                <a:gd name="T101" fmla="*/ 473869 h 61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90" h="616">
                  <a:moveTo>
                    <a:pt x="196" y="597"/>
                  </a:moveTo>
                  <a:lnTo>
                    <a:pt x="202" y="560"/>
                  </a:lnTo>
                  <a:lnTo>
                    <a:pt x="235" y="545"/>
                  </a:lnTo>
                  <a:lnTo>
                    <a:pt x="292" y="597"/>
                  </a:lnTo>
                  <a:lnTo>
                    <a:pt x="310" y="597"/>
                  </a:lnTo>
                  <a:lnTo>
                    <a:pt x="363" y="587"/>
                  </a:lnTo>
                  <a:lnTo>
                    <a:pt x="394" y="564"/>
                  </a:lnTo>
                  <a:lnTo>
                    <a:pt x="436" y="599"/>
                  </a:lnTo>
                  <a:lnTo>
                    <a:pt x="456" y="568"/>
                  </a:lnTo>
                  <a:lnTo>
                    <a:pt x="459" y="549"/>
                  </a:lnTo>
                  <a:lnTo>
                    <a:pt x="494" y="530"/>
                  </a:lnTo>
                  <a:lnTo>
                    <a:pt x="504" y="485"/>
                  </a:lnTo>
                  <a:lnTo>
                    <a:pt x="542" y="478"/>
                  </a:lnTo>
                  <a:lnTo>
                    <a:pt x="640" y="309"/>
                  </a:lnTo>
                  <a:lnTo>
                    <a:pt x="623" y="280"/>
                  </a:lnTo>
                  <a:lnTo>
                    <a:pt x="640" y="261"/>
                  </a:lnTo>
                  <a:lnTo>
                    <a:pt x="661" y="269"/>
                  </a:lnTo>
                  <a:lnTo>
                    <a:pt x="694" y="251"/>
                  </a:lnTo>
                  <a:lnTo>
                    <a:pt x="713" y="211"/>
                  </a:lnTo>
                  <a:lnTo>
                    <a:pt x="794" y="134"/>
                  </a:lnTo>
                  <a:lnTo>
                    <a:pt x="857" y="113"/>
                  </a:lnTo>
                  <a:lnTo>
                    <a:pt x="890" y="84"/>
                  </a:lnTo>
                  <a:lnTo>
                    <a:pt x="880" y="25"/>
                  </a:lnTo>
                  <a:lnTo>
                    <a:pt x="836" y="21"/>
                  </a:lnTo>
                  <a:lnTo>
                    <a:pt x="740" y="30"/>
                  </a:lnTo>
                  <a:lnTo>
                    <a:pt x="673" y="0"/>
                  </a:lnTo>
                  <a:lnTo>
                    <a:pt x="632" y="6"/>
                  </a:lnTo>
                  <a:lnTo>
                    <a:pt x="534" y="134"/>
                  </a:lnTo>
                  <a:lnTo>
                    <a:pt x="504" y="155"/>
                  </a:lnTo>
                  <a:lnTo>
                    <a:pt x="442" y="125"/>
                  </a:lnTo>
                  <a:lnTo>
                    <a:pt x="436" y="92"/>
                  </a:lnTo>
                  <a:lnTo>
                    <a:pt x="421" y="34"/>
                  </a:lnTo>
                  <a:lnTo>
                    <a:pt x="388" y="13"/>
                  </a:lnTo>
                  <a:lnTo>
                    <a:pt x="331" y="27"/>
                  </a:lnTo>
                  <a:lnTo>
                    <a:pt x="294" y="2"/>
                  </a:lnTo>
                  <a:lnTo>
                    <a:pt x="242" y="69"/>
                  </a:lnTo>
                  <a:lnTo>
                    <a:pt x="185" y="84"/>
                  </a:lnTo>
                  <a:lnTo>
                    <a:pt x="106" y="155"/>
                  </a:lnTo>
                  <a:lnTo>
                    <a:pt x="22" y="316"/>
                  </a:lnTo>
                  <a:lnTo>
                    <a:pt x="43" y="359"/>
                  </a:lnTo>
                  <a:lnTo>
                    <a:pt x="41" y="376"/>
                  </a:lnTo>
                  <a:lnTo>
                    <a:pt x="41" y="397"/>
                  </a:lnTo>
                  <a:lnTo>
                    <a:pt x="48" y="416"/>
                  </a:lnTo>
                  <a:lnTo>
                    <a:pt x="79" y="395"/>
                  </a:lnTo>
                  <a:lnTo>
                    <a:pt x="123" y="384"/>
                  </a:lnTo>
                  <a:lnTo>
                    <a:pt x="0" y="524"/>
                  </a:lnTo>
                  <a:lnTo>
                    <a:pt x="0" y="556"/>
                  </a:lnTo>
                  <a:lnTo>
                    <a:pt x="25" y="564"/>
                  </a:lnTo>
                  <a:lnTo>
                    <a:pt x="81" y="616"/>
                  </a:lnTo>
                  <a:lnTo>
                    <a:pt x="169" y="604"/>
                  </a:lnTo>
                  <a:lnTo>
                    <a:pt x="196" y="597"/>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63" name="Freeform 35"/>
            <p:cNvSpPr/>
            <p:nvPr/>
          </p:nvSpPr>
          <p:spPr bwMode="auto">
            <a:xfrm>
              <a:off x="4981258" y="4465573"/>
              <a:ext cx="619125" cy="490538"/>
            </a:xfrm>
            <a:custGeom>
              <a:avLst/>
              <a:gdLst>
                <a:gd name="T0" fmla="*/ 576263 w 780"/>
                <a:gd name="T1" fmla="*/ 388310 h 619"/>
                <a:gd name="T2" fmla="*/ 561181 w 780"/>
                <a:gd name="T3" fmla="*/ 429518 h 619"/>
                <a:gd name="T4" fmla="*/ 544513 w 780"/>
                <a:gd name="T5" fmla="*/ 452500 h 619"/>
                <a:gd name="T6" fmla="*/ 511175 w 780"/>
                <a:gd name="T7" fmla="*/ 490538 h 619"/>
                <a:gd name="T8" fmla="*/ 461963 w 780"/>
                <a:gd name="T9" fmla="*/ 481028 h 619"/>
                <a:gd name="T10" fmla="*/ 422275 w 780"/>
                <a:gd name="T11" fmla="*/ 458047 h 619"/>
                <a:gd name="T12" fmla="*/ 399256 w 780"/>
                <a:gd name="T13" fmla="*/ 470726 h 619"/>
                <a:gd name="T14" fmla="*/ 314325 w 780"/>
                <a:gd name="T15" fmla="*/ 461217 h 619"/>
                <a:gd name="T16" fmla="*/ 312738 w 780"/>
                <a:gd name="T17" fmla="*/ 427933 h 619"/>
                <a:gd name="T18" fmla="*/ 269875 w 780"/>
                <a:gd name="T19" fmla="*/ 398612 h 619"/>
                <a:gd name="T20" fmla="*/ 254794 w 780"/>
                <a:gd name="T21" fmla="*/ 374838 h 619"/>
                <a:gd name="T22" fmla="*/ 274638 w 780"/>
                <a:gd name="T23" fmla="*/ 350271 h 619"/>
                <a:gd name="T24" fmla="*/ 274638 w 780"/>
                <a:gd name="T25" fmla="*/ 333629 h 619"/>
                <a:gd name="T26" fmla="*/ 274638 w 780"/>
                <a:gd name="T27" fmla="*/ 312233 h 619"/>
                <a:gd name="T28" fmla="*/ 324644 w 780"/>
                <a:gd name="T29" fmla="*/ 307478 h 619"/>
                <a:gd name="T30" fmla="*/ 327819 w 780"/>
                <a:gd name="T31" fmla="*/ 286081 h 619"/>
                <a:gd name="T32" fmla="*/ 312738 w 780"/>
                <a:gd name="T33" fmla="*/ 263100 h 619"/>
                <a:gd name="T34" fmla="*/ 284956 w 780"/>
                <a:gd name="T35" fmla="*/ 262307 h 619"/>
                <a:gd name="T36" fmla="*/ 269875 w 780"/>
                <a:gd name="T37" fmla="*/ 289251 h 619"/>
                <a:gd name="T38" fmla="*/ 227013 w 780"/>
                <a:gd name="T39" fmla="*/ 280534 h 619"/>
                <a:gd name="T40" fmla="*/ 213519 w 780"/>
                <a:gd name="T41" fmla="*/ 257552 h 619"/>
                <a:gd name="T42" fmla="*/ 186531 w 780"/>
                <a:gd name="T43" fmla="*/ 242495 h 619"/>
                <a:gd name="T44" fmla="*/ 193675 w 780"/>
                <a:gd name="T45" fmla="*/ 181475 h 619"/>
                <a:gd name="T46" fmla="*/ 188913 w 780"/>
                <a:gd name="T47" fmla="*/ 170381 h 619"/>
                <a:gd name="T48" fmla="*/ 160338 w 780"/>
                <a:gd name="T49" fmla="*/ 176720 h 619"/>
                <a:gd name="T50" fmla="*/ 140494 w 780"/>
                <a:gd name="T51" fmla="*/ 158494 h 619"/>
                <a:gd name="T52" fmla="*/ 88900 w 780"/>
                <a:gd name="T53" fmla="*/ 145022 h 619"/>
                <a:gd name="T54" fmla="*/ 61119 w 780"/>
                <a:gd name="T55" fmla="*/ 117285 h 619"/>
                <a:gd name="T56" fmla="*/ 0 w 780"/>
                <a:gd name="T57" fmla="*/ 91926 h 619"/>
                <a:gd name="T58" fmla="*/ 4763 w 780"/>
                <a:gd name="T59" fmla="*/ 64190 h 619"/>
                <a:gd name="T60" fmla="*/ 30956 w 780"/>
                <a:gd name="T61" fmla="*/ 52303 h 619"/>
                <a:gd name="T62" fmla="*/ 76200 w 780"/>
                <a:gd name="T63" fmla="*/ 91926 h 619"/>
                <a:gd name="T64" fmla="*/ 88900 w 780"/>
                <a:gd name="T65" fmla="*/ 91926 h 619"/>
                <a:gd name="T66" fmla="*/ 130969 w 780"/>
                <a:gd name="T67" fmla="*/ 87172 h 619"/>
                <a:gd name="T68" fmla="*/ 157163 w 780"/>
                <a:gd name="T69" fmla="*/ 67360 h 619"/>
                <a:gd name="T70" fmla="*/ 192088 w 780"/>
                <a:gd name="T71" fmla="*/ 94304 h 619"/>
                <a:gd name="T72" fmla="*/ 207963 w 780"/>
                <a:gd name="T73" fmla="*/ 70530 h 619"/>
                <a:gd name="T74" fmla="*/ 210344 w 780"/>
                <a:gd name="T75" fmla="*/ 55473 h 619"/>
                <a:gd name="T76" fmla="*/ 238125 w 780"/>
                <a:gd name="T77" fmla="*/ 39623 h 619"/>
                <a:gd name="T78" fmla="*/ 246063 w 780"/>
                <a:gd name="T79" fmla="*/ 4755 h 619"/>
                <a:gd name="T80" fmla="*/ 274638 w 780"/>
                <a:gd name="T81" fmla="*/ 0 h 619"/>
                <a:gd name="T82" fmla="*/ 346075 w 780"/>
                <a:gd name="T83" fmla="*/ 45963 h 619"/>
                <a:gd name="T84" fmla="*/ 396875 w 780"/>
                <a:gd name="T85" fmla="*/ 67360 h 619"/>
                <a:gd name="T86" fmla="*/ 496888 w 780"/>
                <a:gd name="T87" fmla="*/ 226646 h 619"/>
                <a:gd name="T88" fmla="*/ 489744 w 780"/>
                <a:gd name="T89" fmla="*/ 244873 h 619"/>
                <a:gd name="T90" fmla="*/ 554831 w 780"/>
                <a:gd name="T91" fmla="*/ 275779 h 619"/>
                <a:gd name="T92" fmla="*/ 573088 w 780"/>
                <a:gd name="T93" fmla="*/ 302723 h 619"/>
                <a:gd name="T94" fmla="*/ 604044 w 780"/>
                <a:gd name="T95" fmla="*/ 318572 h 619"/>
                <a:gd name="T96" fmla="*/ 619125 w 780"/>
                <a:gd name="T97" fmla="*/ 343931 h 619"/>
                <a:gd name="T98" fmla="*/ 599281 w 780"/>
                <a:gd name="T99" fmla="*/ 353441 h 619"/>
                <a:gd name="T100" fmla="*/ 569119 w 780"/>
                <a:gd name="T101" fmla="*/ 342346 h 619"/>
                <a:gd name="T102" fmla="*/ 518319 w 780"/>
                <a:gd name="T103" fmla="*/ 342346 h 619"/>
                <a:gd name="T104" fmla="*/ 477044 w 780"/>
                <a:gd name="T105" fmla="*/ 328874 h 619"/>
                <a:gd name="T106" fmla="*/ 458788 w 780"/>
                <a:gd name="T107" fmla="*/ 342346 h 619"/>
                <a:gd name="T108" fmla="*/ 498475 w 780"/>
                <a:gd name="T109" fmla="*/ 353441 h 619"/>
                <a:gd name="T110" fmla="*/ 539750 w 780"/>
                <a:gd name="T111" fmla="*/ 371668 h 619"/>
                <a:gd name="T112" fmla="*/ 576263 w 780"/>
                <a:gd name="T113" fmla="*/ 388310 h 61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80" h="619">
                  <a:moveTo>
                    <a:pt x="726" y="490"/>
                  </a:moveTo>
                  <a:lnTo>
                    <a:pt x="707" y="542"/>
                  </a:lnTo>
                  <a:lnTo>
                    <a:pt x="686" y="571"/>
                  </a:lnTo>
                  <a:lnTo>
                    <a:pt x="644" y="619"/>
                  </a:lnTo>
                  <a:lnTo>
                    <a:pt x="582" y="607"/>
                  </a:lnTo>
                  <a:lnTo>
                    <a:pt x="532" y="578"/>
                  </a:lnTo>
                  <a:lnTo>
                    <a:pt x="503" y="594"/>
                  </a:lnTo>
                  <a:lnTo>
                    <a:pt x="396" y="582"/>
                  </a:lnTo>
                  <a:lnTo>
                    <a:pt x="394" y="540"/>
                  </a:lnTo>
                  <a:lnTo>
                    <a:pt x="340" y="503"/>
                  </a:lnTo>
                  <a:lnTo>
                    <a:pt x="321" y="473"/>
                  </a:lnTo>
                  <a:lnTo>
                    <a:pt x="346" y="442"/>
                  </a:lnTo>
                  <a:lnTo>
                    <a:pt x="346" y="421"/>
                  </a:lnTo>
                  <a:lnTo>
                    <a:pt x="346" y="394"/>
                  </a:lnTo>
                  <a:lnTo>
                    <a:pt x="409" y="388"/>
                  </a:lnTo>
                  <a:lnTo>
                    <a:pt x="413" y="361"/>
                  </a:lnTo>
                  <a:lnTo>
                    <a:pt x="394" y="332"/>
                  </a:lnTo>
                  <a:lnTo>
                    <a:pt x="359" y="331"/>
                  </a:lnTo>
                  <a:lnTo>
                    <a:pt x="340" y="365"/>
                  </a:lnTo>
                  <a:lnTo>
                    <a:pt x="286" y="354"/>
                  </a:lnTo>
                  <a:lnTo>
                    <a:pt x="269" y="325"/>
                  </a:lnTo>
                  <a:lnTo>
                    <a:pt x="235" y="306"/>
                  </a:lnTo>
                  <a:lnTo>
                    <a:pt x="244" y="229"/>
                  </a:lnTo>
                  <a:lnTo>
                    <a:pt x="238" y="215"/>
                  </a:lnTo>
                  <a:lnTo>
                    <a:pt x="202" y="223"/>
                  </a:lnTo>
                  <a:lnTo>
                    <a:pt x="177" y="200"/>
                  </a:lnTo>
                  <a:lnTo>
                    <a:pt x="112" y="183"/>
                  </a:lnTo>
                  <a:lnTo>
                    <a:pt x="77" y="148"/>
                  </a:lnTo>
                  <a:lnTo>
                    <a:pt x="0" y="116"/>
                  </a:lnTo>
                  <a:lnTo>
                    <a:pt x="6" y="81"/>
                  </a:lnTo>
                  <a:lnTo>
                    <a:pt x="39" y="66"/>
                  </a:lnTo>
                  <a:lnTo>
                    <a:pt x="96" y="116"/>
                  </a:lnTo>
                  <a:lnTo>
                    <a:pt x="112" y="116"/>
                  </a:lnTo>
                  <a:lnTo>
                    <a:pt x="165" y="110"/>
                  </a:lnTo>
                  <a:lnTo>
                    <a:pt x="198" y="85"/>
                  </a:lnTo>
                  <a:lnTo>
                    <a:pt x="242" y="119"/>
                  </a:lnTo>
                  <a:lnTo>
                    <a:pt x="262" y="89"/>
                  </a:lnTo>
                  <a:lnTo>
                    <a:pt x="265" y="70"/>
                  </a:lnTo>
                  <a:lnTo>
                    <a:pt x="300" y="50"/>
                  </a:lnTo>
                  <a:lnTo>
                    <a:pt x="310" y="6"/>
                  </a:lnTo>
                  <a:lnTo>
                    <a:pt x="346" y="0"/>
                  </a:lnTo>
                  <a:lnTo>
                    <a:pt x="436" y="58"/>
                  </a:lnTo>
                  <a:lnTo>
                    <a:pt x="500" y="85"/>
                  </a:lnTo>
                  <a:lnTo>
                    <a:pt x="626" y="286"/>
                  </a:lnTo>
                  <a:lnTo>
                    <a:pt x="617" y="309"/>
                  </a:lnTo>
                  <a:lnTo>
                    <a:pt x="699" y="348"/>
                  </a:lnTo>
                  <a:lnTo>
                    <a:pt x="722" y="382"/>
                  </a:lnTo>
                  <a:lnTo>
                    <a:pt x="761" y="402"/>
                  </a:lnTo>
                  <a:lnTo>
                    <a:pt x="780" y="434"/>
                  </a:lnTo>
                  <a:lnTo>
                    <a:pt x="755" y="446"/>
                  </a:lnTo>
                  <a:lnTo>
                    <a:pt x="717" y="432"/>
                  </a:lnTo>
                  <a:lnTo>
                    <a:pt x="653" y="432"/>
                  </a:lnTo>
                  <a:lnTo>
                    <a:pt x="601" y="415"/>
                  </a:lnTo>
                  <a:lnTo>
                    <a:pt x="578" y="432"/>
                  </a:lnTo>
                  <a:lnTo>
                    <a:pt x="628" y="446"/>
                  </a:lnTo>
                  <a:lnTo>
                    <a:pt x="680" y="469"/>
                  </a:lnTo>
                  <a:lnTo>
                    <a:pt x="726" y="490"/>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64" name="Freeform 36"/>
            <p:cNvSpPr/>
            <p:nvPr/>
          </p:nvSpPr>
          <p:spPr bwMode="auto">
            <a:xfrm>
              <a:off x="4859021" y="4554473"/>
              <a:ext cx="520700" cy="631825"/>
            </a:xfrm>
            <a:custGeom>
              <a:avLst/>
              <a:gdLst>
                <a:gd name="T0" fmla="*/ 123031 w 656"/>
                <a:gd name="T1" fmla="*/ 0 h 794"/>
                <a:gd name="T2" fmla="*/ 211931 w 656"/>
                <a:gd name="T3" fmla="*/ 51724 h 794"/>
                <a:gd name="T4" fmla="*/ 281781 w 656"/>
                <a:gd name="T5" fmla="*/ 85145 h 794"/>
                <a:gd name="T6" fmla="*/ 316706 w 656"/>
                <a:gd name="T7" fmla="*/ 89920 h 794"/>
                <a:gd name="T8" fmla="*/ 334963 w 656"/>
                <a:gd name="T9" fmla="*/ 167903 h 794"/>
                <a:gd name="T10" fmla="*/ 389731 w 656"/>
                <a:gd name="T11" fmla="*/ 199733 h 794"/>
                <a:gd name="T12" fmla="*/ 432594 w 656"/>
                <a:gd name="T13" fmla="*/ 173473 h 794"/>
                <a:gd name="T14" fmla="*/ 446088 w 656"/>
                <a:gd name="T15" fmla="*/ 216444 h 794"/>
                <a:gd name="T16" fmla="*/ 396081 w 656"/>
                <a:gd name="T17" fmla="*/ 244295 h 794"/>
                <a:gd name="T18" fmla="*/ 374650 w 656"/>
                <a:gd name="T19" fmla="*/ 287266 h 794"/>
                <a:gd name="T20" fmla="*/ 432594 w 656"/>
                <a:gd name="T21" fmla="*/ 338989 h 794"/>
                <a:gd name="T22" fmla="*/ 520700 w 656"/>
                <a:gd name="T23" fmla="*/ 381960 h 794"/>
                <a:gd name="T24" fmla="*/ 502444 w 656"/>
                <a:gd name="T25" fmla="*/ 451986 h 794"/>
                <a:gd name="T26" fmla="*/ 505619 w 656"/>
                <a:gd name="T27" fmla="*/ 488590 h 794"/>
                <a:gd name="T28" fmla="*/ 457200 w 656"/>
                <a:gd name="T29" fmla="*/ 514850 h 794"/>
                <a:gd name="T30" fmla="*/ 419100 w 656"/>
                <a:gd name="T31" fmla="*/ 624663 h 794"/>
                <a:gd name="T32" fmla="*/ 388144 w 656"/>
                <a:gd name="T33" fmla="*/ 607953 h 794"/>
                <a:gd name="T34" fmla="*/ 301625 w 656"/>
                <a:gd name="T35" fmla="*/ 580101 h 794"/>
                <a:gd name="T36" fmla="*/ 237331 w 656"/>
                <a:gd name="T37" fmla="*/ 619889 h 794"/>
                <a:gd name="T38" fmla="*/ 255588 w 656"/>
                <a:gd name="T39" fmla="*/ 571348 h 794"/>
                <a:gd name="T40" fmla="*/ 180975 w 656"/>
                <a:gd name="T41" fmla="*/ 596812 h 794"/>
                <a:gd name="T42" fmla="*/ 144463 w 656"/>
                <a:gd name="T43" fmla="*/ 460739 h 794"/>
                <a:gd name="T44" fmla="*/ 109538 w 656"/>
                <a:gd name="T45" fmla="*/ 442437 h 794"/>
                <a:gd name="T46" fmla="*/ 83344 w 656"/>
                <a:gd name="T47" fmla="*/ 374002 h 794"/>
                <a:gd name="T48" fmla="*/ 117475 w 656"/>
                <a:gd name="T49" fmla="*/ 327849 h 794"/>
                <a:gd name="T50" fmla="*/ 99219 w 656"/>
                <a:gd name="T51" fmla="*/ 264189 h 794"/>
                <a:gd name="T52" fmla="*/ 30163 w 656"/>
                <a:gd name="T53" fmla="*/ 259414 h 794"/>
                <a:gd name="T54" fmla="*/ 30163 w 656"/>
                <a:gd name="T55" fmla="*/ 194959 h 794"/>
                <a:gd name="T56" fmla="*/ 57944 w 656"/>
                <a:gd name="T57" fmla="*/ 141643 h 794"/>
                <a:gd name="T58" fmla="*/ 66675 w 656"/>
                <a:gd name="T59" fmla="*/ 76392 h 794"/>
                <a:gd name="T60" fmla="*/ 109538 w 656"/>
                <a:gd name="T61" fmla="*/ 116179 h 794"/>
                <a:gd name="T62" fmla="*/ 157163 w 656"/>
                <a:gd name="T63" fmla="*/ 78779 h 794"/>
                <a:gd name="T64" fmla="*/ 109538 w 656"/>
                <a:gd name="T65" fmla="*/ 30238 h 79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56" h="794">
                  <a:moveTo>
                    <a:pt x="128" y="5"/>
                  </a:moveTo>
                  <a:lnTo>
                    <a:pt x="155" y="0"/>
                  </a:lnTo>
                  <a:lnTo>
                    <a:pt x="232" y="30"/>
                  </a:lnTo>
                  <a:lnTo>
                    <a:pt x="267" y="65"/>
                  </a:lnTo>
                  <a:lnTo>
                    <a:pt x="332" y="84"/>
                  </a:lnTo>
                  <a:lnTo>
                    <a:pt x="355" y="107"/>
                  </a:lnTo>
                  <a:lnTo>
                    <a:pt x="391" y="99"/>
                  </a:lnTo>
                  <a:lnTo>
                    <a:pt x="399" y="113"/>
                  </a:lnTo>
                  <a:lnTo>
                    <a:pt x="388" y="190"/>
                  </a:lnTo>
                  <a:lnTo>
                    <a:pt x="422" y="211"/>
                  </a:lnTo>
                  <a:lnTo>
                    <a:pt x="439" y="240"/>
                  </a:lnTo>
                  <a:lnTo>
                    <a:pt x="491" y="251"/>
                  </a:lnTo>
                  <a:lnTo>
                    <a:pt x="512" y="215"/>
                  </a:lnTo>
                  <a:lnTo>
                    <a:pt x="545" y="218"/>
                  </a:lnTo>
                  <a:lnTo>
                    <a:pt x="566" y="245"/>
                  </a:lnTo>
                  <a:lnTo>
                    <a:pt x="562" y="272"/>
                  </a:lnTo>
                  <a:lnTo>
                    <a:pt x="499" y="280"/>
                  </a:lnTo>
                  <a:lnTo>
                    <a:pt x="499" y="307"/>
                  </a:lnTo>
                  <a:lnTo>
                    <a:pt x="499" y="328"/>
                  </a:lnTo>
                  <a:lnTo>
                    <a:pt x="472" y="361"/>
                  </a:lnTo>
                  <a:lnTo>
                    <a:pt x="491" y="391"/>
                  </a:lnTo>
                  <a:lnTo>
                    <a:pt x="545" y="426"/>
                  </a:lnTo>
                  <a:lnTo>
                    <a:pt x="547" y="470"/>
                  </a:lnTo>
                  <a:lnTo>
                    <a:pt x="656" y="480"/>
                  </a:lnTo>
                  <a:lnTo>
                    <a:pt x="656" y="537"/>
                  </a:lnTo>
                  <a:lnTo>
                    <a:pt x="633" y="568"/>
                  </a:lnTo>
                  <a:lnTo>
                    <a:pt x="649" y="597"/>
                  </a:lnTo>
                  <a:lnTo>
                    <a:pt x="637" y="614"/>
                  </a:lnTo>
                  <a:lnTo>
                    <a:pt x="595" y="622"/>
                  </a:lnTo>
                  <a:lnTo>
                    <a:pt x="576" y="647"/>
                  </a:lnTo>
                  <a:lnTo>
                    <a:pt x="582" y="708"/>
                  </a:lnTo>
                  <a:lnTo>
                    <a:pt x="528" y="785"/>
                  </a:lnTo>
                  <a:lnTo>
                    <a:pt x="520" y="794"/>
                  </a:lnTo>
                  <a:lnTo>
                    <a:pt x="489" y="764"/>
                  </a:lnTo>
                  <a:lnTo>
                    <a:pt x="415" y="764"/>
                  </a:lnTo>
                  <a:lnTo>
                    <a:pt x="380" y="729"/>
                  </a:lnTo>
                  <a:lnTo>
                    <a:pt x="322" y="789"/>
                  </a:lnTo>
                  <a:lnTo>
                    <a:pt x="299" y="779"/>
                  </a:lnTo>
                  <a:lnTo>
                    <a:pt x="324" y="733"/>
                  </a:lnTo>
                  <a:lnTo>
                    <a:pt x="322" y="718"/>
                  </a:lnTo>
                  <a:lnTo>
                    <a:pt x="299" y="710"/>
                  </a:lnTo>
                  <a:lnTo>
                    <a:pt x="228" y="750"/>
                  </a:lnTo>
                  <a:lnTo>
                    <a:pt x="161" y="622"/>
                  </a:lnTo>
                  <a:lnTo>
                    <a:pt x="182" y="579"/>
                  </a:lnTo>
                  <a:lnTo>
                    <a:pt x="174" y="568"/>
                  </a:lnTo>
                  <a:lnTo>
                    <a:pt x="138" y="556"/>
                  </a:lnTo>
                  <a:lnTo>
                    <a:pt x="80" y="522"/>
                  </a:lnTo>
                  <a:lnTo>
                    <a:pt x="105" y="470"/>
                  </a:lnTo>
                  <a:lnTo>
                    <a:pt x="138" y="451"/>
                  </a:lnTo>
                  <a:lnTo>
                    <a:pt x="148" y="412"/>
                  </a:lnTo>
                  <a:lnTo>
                    <a:pt x="132" y="339"/>
                  </a:lnTo>
                  <a:lnTo>
                    <a:pt x="125" y="332"/>
                  </a:lnTo>
                  <a:lnTo>
                    <a:pt x="90" y="368"/>
                  </a:lnTo>
                  <a:lnTo>
                    <a:pt x="38" y="326"/>
                  </a:lnTo>
                  <a:lnTo>
                    <a:pt x="0" y="276"/>
                  </a:lnTo>
                  <a:lnTo>
                    <a:pt x="38" y="245"/>
                  </a:lnTo>
                  <a:lnTo>
                    <a:pt x="46" y="195"/>
                  </a:lnTo>
                  <a:lnTo>
                    <a:pt x="73" y="178"/>
                  </a:lnTo>
                  <a:lnTo>
                    <a:pt x="69" y="109"/>
                  </a:lnTo>
                  <a:lnTo>
                    <a:pt x="84" y="96"/>
                  </a:lnTo>
                  <a:lnTo>
                    <a:pt x="119" y="117"/>
                  </a:lnTo>
                  <a:lnTo>
                    <a:pt x="138" y="146"/>
                  </a:lnTo>
                  <a:lnTo>
                    <a:pt x="182" y="117"/>
                  </a:lnTo>
                  <a:lnTo>
                    <a:pt x="198" y="99"/>
                  </a:lnTo>
                  <a:lnTo>
                    <a:pt x="188" y="65"/>
                  </a:lnTo>
                  <a:lnTo>
                    <a:pt x="138" y="38"/>
                  </a:lnTo>
                  <a:lnTo>
                    <a:pt x="128" y="5"/>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65" name="Freeform 37"/>
            <p:cNvSpPr/>
            <p:nvPr/>
          </p:nvSpPr>
          <p:spPr bwMode="auto">
            <a:xfrm>
              <a:off x="4424046" y="5735573"/>
              <a:ext cx="830263" cy="708025"/>
            </a:xfrm>
            <a:custGeom>
              <a:avLst/>
              <a:gdLst>
                <a:gd name="T0" fmla="*/ 243120 w 1045"/>
                <a:gd name="T1" fmla="*/ 102279 h 893"/>
                <a:gd name="T2" fmla="*/ 253449 w 1045"/>
                <a:gd name="T3" fmla="*/ 54707 h 893"/>
                <a:gd name="T4" fmla="*/ 329722 w 1045"/>
                <a:gd name="T5" fmla="*/ 82458 h 893"/>
                <a:gd name="T6" fmla="*/ 326544 w 1045"/>
                <a:gd name="T7" fmla="*/ 44400 h 893"/>
                <a:gd name="T8" fmla="*/ 360708 w 1045"/>
                <a:gd name="T9" fmla="*/ 4757 h 893"/>
                <a:gd name="T10" fmla="*/ 444131 w 1045"/>
                <a:gd name="T11" fmla="*/ 0 h 893"/>
                <a:gd name="T12" fmla="*/ 520404 w 1045"/>
                <a:gd name="T13" fmla="*/ 7929 h 893"/>
                <a:gd name="T14" fmla="*/ 514843 w 1045"/>
                <a:gd name="T15" fmla="*/ 52329 h 893"/>
                <a:gd name="T16" fmla="*/ 485446 w 1045"/>
                <a:gd name="T17" fmla="*/ 105451 h 893"/>
                <a:gd name="T18" fmla="*/ 614951 w 1045"/>
                <a:gd name="T19" fmla="*/ 72150 h 893"/>
                <a:gd name="T20" fmla="*/ 667388 w 1045"/>
                <a:gd name="T21" fmla="*/ 82458 h 893"/>
                <a:gd name="T22" fmla="*/ 657854 w 1045"/>
                <a:gd name="T23" fmla="*/ 42815 h 893"/>
                <a:gd name="T24" fmla="*/ 743661 w 1045"/>
                <a:gd name="T25" fmla="*/ 68979 h 893"/>
                <a:gd name="T26" fmla="*/ 795305 w 1045"/>
                <a:gd name="T27" fmla="*/ 105451 h 893"/>
                <a:gd name="T28" fmla="*/ 805633 w 1045"/>
                <a:gd name="T29" fmla="*/ 196630 h 893"/>
                <a:gd name="T30" fmla="*/ 769086 w 1045"/>
                <a:gd name="T31" fmla="*/ 241030 h 893"/>
                <a:gd name="T32" fmla="*/ 697580 w 1045"/>
                <a:gd name="T33" fmla="*/ 301287 h 893"/>
                <a:gd name="T34" fmla="*/ 661032 w 1045"/>
                <a:gd name="T35" fmla="*/ 315559 h 893"/>
                <a:gd name="T36" fmla="*/ 644348 w 1045"/>
                <a:gd name="T37" fmla="*/ 324280 h 893"/>
                <a:gd name="T38" fmla="*/ 584759 w 1045"/>
                <a:gd name="T39" fmla="*/ 344102 h 893"/>
                <a:gd name="T40" fmla="*/ 540267 w 1045"/>
                <a:gd name="T41" fmla="*/ 348859 h 893"/>
                <a:gd name="T42" fmla="*/ 429035 w 1045"/>
                <a:gd name="T43" fmla="*/ 335380 h 893"/>
                <a:gd name="T44" fmla="*/ 440953 w 1045"/>
                <a:gd name="T45" fmla="*/ 415459 h 893"/>
                <a:gd name="T46" fmla="*/ 371036 w 1045"/>
                <a:gd name="T47" fmla="*/ 469374 h 893"/>
                <a:gd name="T48" fmla="*/ 299530 w 1045"/>
                <a:gd name="T49" fmla="*/ 493160 h 893"/>
                <a:gd name="T50" fmla="*/ 213723 w 1045"/>
                <a:gd name="T51" fmla="*/ 526460 h 893"/>
                <a:gd name="T52" fmla="*/ 79451 w 1045"/>
                <a:gd name="T53" fmla="*/ 590682 h 893"/>
                <a:gd name="T54" fmla="*/ 99314 w 1045"/>
                <a:gd name="T55" fmla="*/ 681861 h 893"/>
                <a:gd name="T56" fmla="*/ 36547 w 1045"/>
                <a:gd name="T57" fmla="*/ 703268 h 893"/>
                <a:gd name="T58" fmla="*/ 6356 w 1045"/>
                <a:gd name="T59" fmla="*/ 577203 h 893"/>
                <a:gd name="T60" fmla="*/ 34164 w 1045"/>
                <a:gd name="T61" fmla="*/ 505845 h 893"/>
                <a:gd name="T62" fmla="*/ 67533 w 1045"/>
                <a:gd name="T63" fmla="*/ 471752 h 893"/>
                <a:gd name="T64" fmla="*/ 110437 w 1045"/>
                <a:gd name="T65" fmla="*/ 412288 h 893"/>
                <a:gd name="T66" fmla="*/ 170820 w 1045"/>
                <a:gd name="T67" fmla="*/ 292566 h 893"/>
                <a:gd name="T68" fmla="*/ 220079 w 1045"/>
                <a:gd name="T69" fmla="*/ 199801 h 893"/>
                <a:gd name="T70" fmla="*/ 220079 w 1045"/>
                <a:gd name="T71" fmla="*/ 120515 h 89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45" h="893">
                  <a:moveTo>
                    <a:pt x="277" y="152"/>
                  </a:moveTo>
                  <a:lnTo>
                    <a:pt x="306" y="129"/>
                  </a:lnTo>
                  <a:lnTo>
                    <a:pt x="306" y="87"/>
                  </a:lnTo>
                  <a:lnTo>
                    <a:pt x="319" y="69"/>
                  </a:lnTo>
                  <a:lnTo>
                    <a:pt x="356" y="75"/>
                  </a:lnTo>
                  <a:lnTo>
                    <a:pt x="415" y="104"/>
                  </a:lnTo>
                  <a:lnTo>
                    <a:pt x="425" y="81"/>
                  </a:lnTo>
                  <a:lnTo>
                    <a:pt x="411" y="56"/>
                  </a:lnTo>
                  <a:lnTo>
                    <a:pt x="415" y="39"/>
                  </a:lnTo>
                  <a:lnTo>
                    <a:pt x="454" y="6"/>
                  </a:lnTo>
                  <a:lnTo>
                    <a:pt x="519" y="25"/>
                  </a:lnTo>
                  <a:lnTo>
                    <a:pt x="559" y="0"/>
                  </a:lnTo>
                  <a:lnTo>
                    <a:pt x="588" y="27"/>
                  </a:lnTo>
                  <a:lnTo>
                    <a:pt x="655" y="10"/>
                  </a:lnTo>
                  <a:lnTo>
                    <a:pt x="671" y="35"/>
                  </a:lnTo>
                  <a:lnTo>
                    <a:pt x="648" y="66"/>
                  </a:lnTo>
                  <a:lnTo>
                    <a:pt x="611" y="117"/>
                  </a:lnTo>
                  <a:lnTo>
                    <a:pt x="611" y="133"/>
                  </a:lnTo>
                  <a:lnTo>
                    <a:pt x="632" y="148"/>
                  </a:lnTo>
                  <a:lnTo>
                    <a:pt x="774" y="91"/>
                  </a:lnTo>
                  <a:lnTo>
                    <a:pt x="824" y="117"/>
                  </a:lnTo>
                  <a:lnTo>
                    <a:pt x="840" y="104"/>
                  </a:lnTo>
                  <a:lnTo>
                    <a:pt x="824" y="69"/>
                  </a:lnTo>
                  <a:lnTo>
                    <a:pt x="828" y="54"/>
                  </a:lnTo>
                  <a:lnTo>
                    <a:pt x="920" y="69"/>
                  </a:lnTo>
                  <a:lnTo>
                    <a:pt x="936" y="87"/>
                  </a:lnTo>
                  <a:lnTo>
                    <a:pt x="963" y="81"/>
                  </a:lnTo>
                  <a:lnTo>
                    <a:pt x="1001" y="133"/>
                  </a:lnTo>
                  <a:lnTo>
                    <a:pt x="1045" y="227"/>
                  </a:lnTo>
                  <a:lnTo>
                    <a:pt x="1014" y="248"/>
                  </a:lnTo>
                  <a:lnTo>
                    <a:pt x="989" y="294"/>
                  </a:lnTo>
                  <a:lnTo>
                    <a:pt x="968" y="304"/>
                  </a:lnTo>
                  <a:lnTo>
                    <a:pt x="947" y="348"/>
                  </a:lnTo>
                  <a:lnTo>
                    <a:pt x="878" y="380"/>
                  </a:lnTo>
                  <a:lnTo>
                    <a:pt x="849" y="369"/>
                  </a:lnTo>
                  <a:lnTo>
                    <a:pt x="832" y="398"/>
                  </a:lnTo>
                  <a:lnTo>
                    <a:pt x="832" y="409"/>
                  </a:lnTo>
                  <a:lnTo>
                    <a:pt x="811" y="409"/>
                  </a:lnTo>
                  <a:lnTo>
                    <a:pt x="772" y="409"/>
                  </a:lnTo>
                  <a:lnTo>
                    <a:pt x="736" y="434"/>
                  </a:lnTo>
                  <a:lnTo>
                    <a:pt x="713" y="417"/>
                  </a:lnTo>
                  <a:lnTo>
                    <a:pt x="680" y="440"/>
                  </a:lnTo>
                  <a:lnTo>
                    <a:pt x="601" y="473"/>
                  </a:lnTo>
                  <a:lnTo>
                    <a:pt x="540" y="423"/>
                  </a:lnTo>
                  <a:lnTo>
                    <a:pt x="536" y="461"/>
                  </a:lnTo>
                  <a:lnTo>
                    <a:pt x="555" y="524"/>
                  </a:lnTo>
                  <a:lnTo>
                    <a:pt x="500" y="549"/>
                  </a:lnTo>
                  <a:lnTo>
                    <a:pt x="467" y="592"/>
                  </a:lnTo>
                  <a:lnTo>
                    <a:pt x="408" y="607"/>
                  </a:lnTo>
                  <a:lnTo>
                    <a:pt x="377" y="622"/>
                  </a:lnTo>
                  <a:lnTo>
                    <a:pt x="311" y="622"/>
                  </a:lnTo>
                  <a:lnTo>
                    <a:pt x="269" y="664"/>
                  </a:lnTo>
                  <a:lnTo>
                    <a:pt x="158" y="705"/>
                  </a:lnTo>
                  <a:lnTo>
                    <a:pt x="100" y="745"/>
                  </a:lnTo>
                  <a:lnTo>
                    <a:pt x="71" y="772"/>
                  </a:lnTo>
                  <a:lnTo>
                    <a:pt x="125" y="860"/>
                  </a:lnTo>
                  <a:lnTo>
                    <a:pt x="89" y="893"/>
                  </a:lnTo>
                  <a:lnTo>
                    <a:pt x="46" y="887"/>
                  </a:lnTo>
                  <a:lnTo>
                    <a:pt x="0" y="795"/>
                  </a:lnTo>
                  <a:lnTo>
                    <a:pt x="8" y="728"/>
                  </a:lnTo>
                  <a:lnTo>
                    <a:pt x="8" y="697"/>
                  </a:lnTo>
                  <a:lnTo>
                    <a:pt x="43" y="638"/>
                  </a:lnTo>
                  <a:lnTo>
                    <a:pt x="89" y="628"/>
                  </a:lnTo>
                  <a:lnTo>
                    <a:pt x="85" y="595"/>
                  </a:lnTo>
                  <a:lnTo>
                    <a:pt x="133" y="574"/>
                  </a:lnTo>
                  <a:lnTo>
                    <a:pt x="139" y="520"/>
                  </a:lnTo>
                  <a:lnTo>
                    <a:pt x="219" y="453"/>
                  </a:lnTo>
                  <a:lnTo>
                    <a:pt x="215" y="369"/>
                  </a:lnTo>
                  <a:lnTo>
                    <a:pt x="281" y="282"/>
                  </a:lnTo>
                  <a:lnTo>
                    <a:pt x="277" y="252"/>
                  </a:lnTo>
                  <a:lnTo>
                    <a:pt x="296" y="225"/>
                  </a:lnTo>
                  <a:lnTo>
                    <a:pt x="277" y="152"/>
                  </a:lnTo>
                  <a:close/>
                </a:path>
              </a:pathLst>
            </a:custGeom>
            <a:solidFill>
              <a:srgbClr val="FFFFFF">
                <a:alpha val="50195"/>
              </a:srgbClr>
            </a:solidFill>
            <a:ln w="9525">
              <a:solidFill>
                <a:srgbClr val="FFFFFF">
                  <a:alpha val="59999"/>
                </a:srgbClr>
              </a:solidFill>
              <a:round/>
            </a:ln>
          </p:spPr>
          <p:txBody>
            <a:bodyPr/>
            <a:lstStyle/>
            <a:p>
              <a:endParaRPr lang="zh-CN" altLang="en-US" sz="1600">
                <a:latin typeface="微软雅黑" panose="020B0503020204020204" pitchFamily="34" charset="-122"/>
                <a:ea typeface="微软雅黑" panose="020B0503020204020204" pitchFamily="34" charset="-122"/>
              </a:endParaRPr>
            </a:p>
          </p:txBody>
        </p:sp>
      </p:grpSp>
      <p:sp>
        <p:nvSpPr>
          <p:cNvPr id="69" name="椭圆 68"/>
          <p:cNvSpPr/>
          <p:nvPr/>
        </p:nvSpPr>
        <p:spPr bwMode="auto">
          <a:xfrm>
            <a:off x="3885567" y="3346279"/>
            <a:ext cx="621400" cy="621399"/>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grpSp>
        <p:nvGrpSpPr>
          <p:cNvPr id="71" name="组合 65"/>
          <p:cNvGrpSpPr/>
          <p:nvPr/>
        </p:nvGrpSpPr>
        <p:grpSpPr bwMode="auto">
          <a:xfrm>
            <a:off x="3928028" y="5601960"/>
            <a:ext cx="681096" cy="621399"/>
            <a:chOff x="8361792" y="3616817"/>
            <a:chExt cx="797448" cy="726856"/>
          </a:xfrm>
        </p:grpSpPr>
        <p:grpSp>
          <p:nvGrpSpPr>
            <p:cNvPr id="72" name="组合 66"/>
            <p:cNvGrpSpPr/>
            <p:nvPr/>
          </p:nvGrpSpPr>
          <p:grpSpPr bwMode="auto">
            <a:xfrm>
              <a:off x="8432384" y="3616817"/>
              <a:ext cx="726856" cy="726856"/>
              <a:chOff x="7340284" y="3944809"/>
              <a:chExt cx="1615440" cy="1615440"/>
            </a:xfrm>
          </p:grpSpPr>
          <p:sp>
            <p:nvSpPr>
              <p:cNvPr id="74" name="椭圆 73"/>
              <p:cNvSpPr/>
              <p:nvPr/>
            </p:nvSpPr>
            <p:spPr>
              <a:xfrm>
                <a:off x="7338736" y="3944809"/>
                <a:ext cx="1616988" cy="1615440"/>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75" name="椭圆 74"/>
              <p:cNvSpPr/>
              <p:nvPr/>
            </p:nvSpPr>
            <p:spPr>
              <a:xfrm>
                <a:off x="7455245" y="4061206"/>
                <a:ext cx="1383972" cy="1382647"/>
              </a:xfrm>
              <a:prstGeom prst="ellipse">
                <a:avLst/>
              </a:prstGeom>
              <a:noFill/>
              <a:ln w="38100">
                <a:solidFill>
                  <a:srgbClr val="FFFFFF">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grpSp>
        <p:sp>
          <p:nvSpPr>
            <p:cNvPr id="73" name="文本框 67"/>
            <p:cNvSpPr txBox="1">
              <a:spLocks noChangeArrowheads="1"/>
            </p:cNvSpPr>
            <p:nvPr/>
          </p:nvSpPr>
          <p:spPr bwMode="auto">
            <a:xfrm>
              <a:off x="8361792" y="3687652"/>
              <a:ext cx="751728" cy="626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en-US" altLang="zh-CN" sz="2400">
                  <a:solidFill>
                    <a:schemeClr val="bg1"/>
                  </a:solidFill>
                  <a:latin typeface="微软雅黑" panose="020B0503020204020204" pitchFamily="34" charset="-122"/>
                  <a:ea typeface="微软雅黑" panose="020B0503020204020204" pitchFamily="34" charset="-122"/>
                </a:rPr>
                <a:t>02</a:t>
              </a:r>
              <a:endParaRPr lang="zh-CN" altLang="en-US" sz="2400">
                <a:solidFill>
                  <a:schemeClr val="bg1"/>
                </a:solidFill>
                <a:latin typeface="微软雅黑" panose="020B0503020204020204" pitchFamily="34" charset="-122"/>
                <a:ea typeface="微软雅黑" panose="020B0503020204020204" pitchFamily="34" charset="-122"/>
              </a:endParaRPr>
            </a:p>
          </p:txBody>
        </p:sp>
      </p:grpSp>
      <p:grpSp>
        <p:nvGrpSpPr>
          <p:cNvPr id="76" name="组合 70"/>
          <p:cNvGrpSpPr/>
          <p:nvPr/>
        </p:nvGrpSpPr>
        <p:grpSpPr bwMode="auto">
          <a:xfrm>
            <a:off x="4765153" y="2633356"/>
            <a:ext cx="681096" cy="621399"/>
            <a:chOff x="8361792" y="3616817"/>
            <a:chExt cx="797448" cy="726856"/>
          </a:xfrm>
        </p:grpSpPr>
        <p:grpSp>
          <p:nvGrpSpPr>
            <p:cNvPr id="77" name="组合 71"/>
            <p:cNvGrpSpPr/>
            <p:nvPr/>
          </p:nvGrpSpPr>
          <p:grpSpPr bwMode="auto">
            <a:xfrm>
              <a:off x="8432384" y="3616817"/>
              <a:ext cx="726856" cy="726856"/>
              <a:chOff x="7340284" y="3944809"/>
              <a:chExt cx="1615440" cy="1615440"/>
            </a:xfrm>
          </p:grpSpPr>
          <p:sp>
            <p:nvSpPr>
              <p:cNvPr id="79" name="椭圆 78"/>
              <p:cNvSpPr/>
              <p:nvPr/>
            </p:nvSpPr>
            <p:spPr>
              <a:xfrm>
                <a:off x="7338736" y="3944809"/>
                <a:ext cx="1616988" cy="1615440"/>
              </a:xfrm>
              <a:prstGeom prst="ellipse">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80" name="椭圆 79"/>
              <p:cNvSpPr/>
              <p:nvPr/>
            </p:nvSpPr>
            <p:spPr>
              <a:xfrm>
                <a:off x="7455243" y="4061206"/>
                <a:ext cx="1383972" cy="1382647"/>
              </a:xfrm>
              <a:prstGeom prst="ellipse">
                <a:avLst/>
              </a:prstGeom>
              <a:noFill/>
              <a:ln w="38100">
                <a:solidFill>
                  <a:srgbClr val="FFFFFF">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grpSp>
        <p:sp>
          <p:nvSpPr>
            <p:cNvPr id="78" name="文本框 72"/>
            <p:cNvSpPr txBox="1">
              <a:spLocks noChangeArrowheads="1"/>
            </p:cNvSpPr>
            <p:nvPr/>
          </p:nvSpPr>
          <p:spPr bwMode="auto">
            <a:xfrm>
              <a:off x="8361792" y="3687652"/>
              <a:ext cx="751728" cy="626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en-US" altLang="zh-CN" sz="2400" dirty="0">
                  <a:solidFill>
                    <a:schemeClr val="bg1"/>
                  </a:solidFill>
                  <a:latin typeface="微软雅黑" panose="020B0503020204020204" pitchFamily="34" charset="-122"/>
                  <a:ea typeface="微软雅黑" panose="020B0503020204020204" pitchFamily="34" charset="-122"/>
                </a:rPr>
                <a:t>03</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6087999" y="1840291"/>
            <a:ext cx="4932588" cy="930536"/>
            <a:chOff x="6087999" y="1840291"/>
            <a:chExt cx="4932588" cy="930536"/>
          </a:xfrm>
        </p:grpSpPr>
        <p:grpSp>
          <p:nvGrpSpPr>
            <p:cNvPr id="81" name="组合 80"/>
            <p:cNvGrpSpPr/>
            <p:nvPr/>
          </p:nvGrpSpPr>
          <p:grpSpPr bwMode="auto">
            <a:xfrm>
              <a:off x="6087999" y="1864356"/>
              <a:ext cx="4924559" cy="906471"/>
              <a:chOff x="7089964" y="1543166"/>
              <a:chExt cx="5762424" cy="1060990"/>
            </a:xfrm>
          </p:grpSpPr>
          <p:sp>
            <p:nvSpPr>
              <p:cNvPr id="82" name="圆角矩形 75"/>
              <p:cNvSpPr/>
              <p:nvPr/>
            </p:nvSpPr>
            <p:spPr>
              <a:xfrm>
                <a:off x="7089964" y="1543166"/>
                <a:ext cx="5762424" cy="1060990"/>
              </a:xfrm>
              <a:prstGeom prst="roundRect">
                <a:avLst/>
              </a:prstGeom>
              <a:gradFill flip="none" rotWithShape="1">
                <a:gsLst>
                  <a:gs pos="0">
                    <a:schemeClr val="bg1">
                      <a:alpha val="70000"/>
                    </a:schemeClr>
                  </a:gs>
                  <a:gs pos="26000">
                    <a:schemeClr val="bg1">
                      <a:alpha val="10000"/>
                    </a:schemeClr>
                  </a:gs>
                </a:gsLst>
                <a:lin ang="0" scaled="1"/>
                <a:tileRect/>
              </a:gradFill>
              <a:ln w="3175">
                <a:solidFill>
                  <a:srgbClr val="FFFFFF">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83" name="文本框 78"/>
              <p:cNvSpPr txBox="1">
                <a:spLocks noChangeArrowheads="1"/>
              </p:cNvSpPr>
              <p:nvPr/>
            </p:nvSpPr>
            <p:spPr bwMode="auto">
              <a:xfrm>
                <a:off x="7139441" y="1666742"/>
                <a:ext cx="876030" cy="741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en-US" altLang="zh-CN" sz="3200" dirty="0">
                    <a:solidFill>
                      <a:schemeClr val="bg1"/>
                    </a:solidFill>
                    <a:latin typeface="微软雅黑" panose="020B0503020204020204" pitchFamily="34" charset="-122"/>
                    <a:ea typeface="微软雅黑" panose="020B0503020204020204" pitchFamily="34" charset="-122"/>
                  </a:rPr>
                  <a:t>01</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
          <p:nvSpPr>
            <p:cNvPr id="93" name="文本框 21"/>
            <p:cNvSpPr>
              <a:spLocks noChangeArrowheads="1"/>
            </p:cNvSpPr>
            <p:nvPr/>
          </p:nvSpPr>
          <p:spPr bwMode="auto">
            <a:xfrm>
              <a:off x="6802734" y="1840291"/>
              <a:ext cx="4217853"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YOUR  TITLE</a:t>
              </a:r>
              <a:endParaRPr lang="en-US" altLang="zh-CN" sz="12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a:p>
              <a:pPr eaLnBrk="1" hangingPunct="1"/>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Click here to add  you to the</a:t>
              </a:r>
              <a:r>
                <a:rPr lang="zh-CN" altLang="en-US"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5" name="文本框 72"/>
          <p:cNvSpPr txBox="1">
            <a:spLocks noChangeArrowheads="1"/>
          </p:cNvSpPr>
          <p:nvPr/>
        </p:nvSpPr>
        <p:spPr bwMode="auto">
          <a:xfrm>
            <a:off x="3804501" y="3362580"/>
            <a:ext cx="642047"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en-US" altLang="zh-CN" sz="2400" dirty="0">
                <a:solidFill>
                  <a:schemeClr val="bg1"/>
                </a:solidFill>
                <a:latin typeface="微软雅黑" panose="020B0503020204020204" pitchFamily="34" charset="-122"/>
                <a:ea typeface="微软雅黑" panose="020B0503020204020204" pitchFamily="34" charset="-122"/>
              </a:rPr>
              <a:t>01</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7" name="椭圆 96"/>
          <p:cNvSpPr/>
          <p:nvPr/>
        </p:nvSpPr>
        <p:spPr bwMode="auto">
          <a:xfrm>
            <a:off x="3916373" y="3364160"/>
            <a:ext cx="531852" cy="531852"/>
          </a:xfrm>
          <a:prstGeom prst="ellipse">
            <a:avLst/>
          </a:prstGeom>
          <a:noFill/>
          <a:ln w="38100">
            <a:solidFill>
              <a:srgbClr val="FFFFFF">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98" name="文本框 72"/>
          <p:cNvSpPr txBox="1">
            <a:spLocks noChangeArrowheads="1"/>
          </p:cNvSpPr>
          <p:nvPr/>
        </p:nvSpPr>
        <p:spPr bwMode="auto">
          <a:xfrm>
            <a:off x="2500037" y="5595533"/>
            <a:ext cx="642047"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en-US" altLang="zh-CN" sz="2400" dirty="0">
                <a:solidFill>
                  <a:schemeClr val="bg1"/>
                </a:solidFill>
                <a:latin typeface="微软雅黑" panose="020B0503020204020204" pitchFamily="34" charset="-122"/>
                <a:ea typeface="微软雅黑" panose="020B0503020204020204" pitchFamily="34" charset="-122"/>
              </a:rPr>
              <a:t>04</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9" name="椭圆 98"/>
          <p:cNvSpPr/>
          <p:nvPr/>
        </p:nvSpPr>
        <p:spPr bwMode="auto">
          <a:xfrm>
            <a:off x="2611909" y="5597113"/>
            <a:ext cx="531852" cy="531852"/>
          </a:xfrm>
          <a:prstGeom prst="ellipse">
            <a:avLst/>
          </a:prstGeom>
          <a:noFill/>
          <a:ln w="38100">
            <a:solidFill>
              <a:srgbClr val="FFFFFF">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grpSp>
        <p:nvGrpSpPr>
          <p:cNvPr id="112" name="组合 111"/>
          <p:cNvGrpSpPr/>
          <p:nvPr/>
        </p:nvGrpSpPr>
        <p:grpSpPr>
          <a:xfrm>
            <a:off x="6079970" y="2970143"/>
            <a:ext cx="4932588" cy="930536"/>
            <a:chOff x="6079970" y="2970143"/>
            <a:chExt cx="4932588" cy="930536"/>
          </a:xfrm>
        </p:grpSpPr>
        <p:grpSp>
          <p:nvGrpSpPr>
            <p:cNvPr id="100" name="组合 99"/>
            <p:cNvGrpSpPr/>
            <p:nvPr/>
          </p:nvGrpSpPr>
          <p:grpSpPr bwMode="auto">
            <a:xfrm>
              <a:off x="6079970" y="2994208"/>
              <a:ext cx="4924559" cy="906471"/>
              <a:chOff x="7089964" y="1543166"/>
              <a:chExt cx="5762424" cy="1060990"/>
            </a:xfrm>
          </p:grpSpPr>
          <p:sp>
            <p:nvSpPr>
              <p:cNvPr id="101" name="圆角矩形 75"/>
              <p:cNvSpPr/>
              <p:nvPr/>
            </p:nvSpPr>
            <p:spPr>
              <a:xfrm>
                <a:off x="7089964" y="1543166"/>
                <a:ext cx="5762424" cy="1060990"/>
              </a:xfrm>
              <a:prstGeom prst="roundRect">
                <a:avLst/>
              </a:prstGeom>
              <a:gradFill flip="none" rotWithShape="1">
                <a:gsLst>
                  <a:gs pos="0">
                    <a:schemeClr val="bg1">
                      <a:alpha val="70000"/>
                    </a:schemeClr>
                  </a:gs>
                  <a:gs pos="26000">
                    <a:schemeClr val="bg1">
                      <a:alpha val="10000"/>
                    </a:schemeClr>
                  </a:gs>
                </a:gsLst>
                <a:lin ang="0" scaled="1"/>
                <a:tileRect/>
              </a:gradFill>
              <a:ln w="3175">
                <a:solidFill>
                  <a:srgbClr val="FFFFFF">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102" name="文本框 78"/>
              <p:cNvSpPr txBox="1">
                <a:spLocks noChangeArrowheads="1"/>
              </p:cNvSpPr>
              <p:nvPr/>
            </p:nvSpPr>
            <p:spPr bwMode="auto">
              <a:xfrm>
                <a:off x="7139441" y="1666742"/>
                <a:ext cx="876030" cy="820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en-US" altLang="zh-CN" sz="3200" dirty="0">
                    <a:solidFill>
                      <a:schemeClr val="bg1"/>
                    </a:solidFill>
                    <a:latin typeface="微软雅黑" panose="020B0503020204020204" pitchFamily="34" charset="-122"/>
                    <a:ea typeface="微软雅黑" panose="020B0503020204020204" pitchFamily="34" charset="-122"/>
                  </a:rPr>
                  <a:t>02</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
          <p:nvSpPr>
            <p:cNvPr id="103" name="文本框 21"/>
            <p:cNvSpPr>
              <a:spLocks noChangeArrowheads="1"/>
            </p:cNvSpPr>
            <p:nvPr/>
          </p:nvSpPr>
          <p:spPr bwMode="auto">
            <a:xfrm>
              <a:off x="6794705" y="2970143"/>
              <a:ext cx="4217853"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YOUR  TITLE</a:t>
              </a:r>
              <a:endParaRPr lang="en-US" altLang="zh-CN" sz="12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a:p>
              <a:pPr eaLnBrk="1" hangingPunct="1"/>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Click here to add  you to the</a:t>
              </a:r>
              <a:r>
                <a:rPr lang="zh-CN" altLang="en-US"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3" name="组合 112"/>
          <p:cNvGrpSpPr/>
          <p:nvPr/>
        </p:nvGrpSpPr>
        <p:grpSpPr>
          <a:xfrm>
            <a:off x="6071941" y="4110434"/>
            <a:ext cx="4932588" cy="930536"/>
            <a:chOff x="6071941" y="4110434"/>
            <a:chExt cx="4932588" cy="930536"/>
          </a:xfrm>
        </p:grpSpPr>
        <p:grpSp>
          <p:nvGrpSpPr>
            <p:cNvPr id="104" name="组合 103"/>
            <p:cNvGrpSpPr/>
            <p:nvPr/>
          </p:nvGrpSpPr>
          <p:grpSpPr bwMode="auto">
            <a:xfrm>
              <a:off x="6071941" y="4134499"/>
              <a:ext cx="4924559" cy="906471"/>
              <a:chOff x="7089964" y="1543166"/>
              <a:chExt cx="5762424" cy="1060990"/>
            </a:xfrm>
          </p:grpSpPr>
          <p:sp>
            <p:nvSpPr>
              <p:cNvPr id="105" name="圆角矩形 75"/>
              <p:cNvSpPr/>
              <p:nvPr/>
            </p:nvSpPr>
            <p:spPr>
              <a:xfrm>
                <a:off x="7089964" y="1543166"/>
                <a:ext cx="5762424" cy="1060990"/>
              </a:xfrm>
              <a:prstGeom prst="roundRect">
                <a:avLst/>
              </a:prstGeom>
              <a:gradFill flip="none" rotWithShape="1">
                <a:gsLst>
                  <a:gs pos="0">
                    <a:schemeClr val="bg1">
                      <a:alpha val="70000"/>
                    </a:schemeClr>
                  </a:gs>
                  <a:gs pos="26000">
                    <a:schemeClr val="bg1">
                      <a:alpha val="10000"/>
                    </a:schemeClr>
                  </a:gs>
                </a:gsLst>
                <a:lin ang="0" scaled="1"/>
                <a:tileRect/>
              </a:gradFill>
              <a:ln w="3175">
                <a:solidFill>
                  <a:srgbClr val="FFFFFF">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106" name="文本框 78"/>
              <p:cNvSpPr txBox="1">
                <a:spLocks noChangeArrowheads="1"/>
              </p:cNvSpPr>
              <p:nvPr/>
            </p:nvSpPr>
            <p:spPr bwMode="auto">
              <a:xfrm>
                <a:off x="7139441" y="1666742"/>
                <a:ext cx="876030" cy="820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en-US" altLang="zh-CN" sz="3200" dirty="0">
                    <a:solidFill>
                      <a:schemeClr val="bg1"/>
                    </a:solidFill>
                    <a:latin typeface="微软雅黑" panose="020B0503020204020204" pitchFamily="34" charset="-122"/>
                    <a:ea typeface="微软雅黑" panose="020B0503020204020204" pitchFamily="34" charset="-122"/>
                  </a:rPr>
                  <a:t>03</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
          <p:nvSpPr>
            <p:cNvPr id="107" name="文本框 21"/>
            <p:cNvSpPr>
              <a:spLocks noChangeArrowheads="1"/>
            </p:cNvSpPr>
            <p:nvPr/>
          </p:nvSpPr>
          <p:spPr bwMode="auto">
            <a:xfrm>
              <a:off x="6786676" y="4110434"/>
              <a:ext cx="4217853"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YOUR  TITLE</a:t>
              </a:r>
              <a:endParaRPr lang="en-US" altLang="zh-CN" sz="12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a:p>
              <a:pPr eaLnBrk="1" hangingPunct="1"/>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Click here to add  you to the</a:t>
              </a:r>
              <a:r>
                <a:rPr lang="zh-CN" altLang="en-US"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4" name="组合 113"/>
          <p:cNvGrpSpPr/>
          <p:nvPr/>
        </p:nvGrpSpPr>
        <p:grpSpPr>
          <a:xfrm>
            <a:off x="6063912" y="5268372"/>
            <a:ext cx="4932588" cy="908243"/>
            <a:chOff x="6063912" y="5268372"/>
            <a:chExt cx="4932588" cy="908243"/>
          </a:xfrm>
        </p:grpSpPr>
        <p:grpSp>
          <p:nvGrpSpPr>
            <p:cNvPr id="108" name="组合 107"/>
            <p:cNvGrpSpPr/>
            <p:nvPr/>
          </p:nvGrpSpPr>
          <p:grpSpPr bwMode="auto">
            <a:xfrm>
              <a:off x="6063912" y="5268372"/>
              <a:ext cx="4924559" cy="906471"/>
              <a:chOff x="7089964" y="1543166"/>
              <a:chExt cx="5762424" cy="1060990"/>
            </a:xfrm>
          </p:grpSpPr>
          <p:sp>
            <p:nvSpPr>
              <p:cNvPr id="109" name="圆角矩形 75"/>
              <p:cNvSpPr/>
              <p:nvPr/>
            </p:nvSpPr>
            <p:spPr>
              <a:xfrm>
                <a:off x="7089964" y="1543166"/>
                <a:ext cx="5762424" cy="1060990"/>
              </a:xfrm>
              <a:prstGeom prst="roundRect">
                <a:avLst/>
              </a:prstGeom>
              <a:gradFill flip="none" rotWithShape="1">
                <a:gsLst>
                  <a:gs pos="0">
                    <a:schemeClr val="bg1">
                      <a:alpha val="70000"/>
                    </a:schemeClr>
                  </a:gs>
                  <a:gs pos="26000">
                    <a:schemeClr val="bg1">
                      <a:alpha val="10000"/>
                    </a:schemeClr>
                  </a:gs>
                </a:gsLst>
                <a:lin ang="0" scaled="1"/>
                <a:tileRect/>
              </a:gradFill>
              <a:ln w="3175">
                <a:solidFill>
                  <a:srgbClr val="FFFFFF">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110" name="文本框 78"/>
              <p:cNvSpPr txBox="1">
                <a:spLocks noChangeArrowheads="1"/>
              </p:cNvSpPr>
              <p:nvPr/>
            </p:nvSpPr>
            <p:spPr bwMode="auto">
              <a:xfrm>
                <a:off x="7139441" y="1666742"/>
                <a:ext cx="876030" cy="820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en-US" altLang="zh-CN" sz="3200" dirty="0">
                    <a:solidFill>
                      <a:schemeClr val="bg1"/>
                    </a:solidFill>
                    <a:latin typeface="微软雅黑" panose="020B0503020204020204" pitchFamily="34" charset="-122"/>
                    <a:ea typeface="微软雅黑" panose="020B0503020204020204" pitchFamily="34" charset="-122"/>
                  </a:rPr>
                  <a:t>04</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
          <p:nvSpPr>
            <p:cNvPr id="111" name="文本框 21"/>
            <p:cNvSpPr>
              <a:spLocks noChangeArrowheads="1"/>
            </p:cNvSpPr>
            <p:nvPr/>
          </p:nvSpPr>
          <p:spPr bwMode="auto">
            <a:xfrm>
              <a:off x="6778647" y="5284063"/>
              <a:ext cx="4217853"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YOUR  TITLE</a:t>
              </a:r>
              <a:endParaRPr lang="en-US" altLang="zh-CN" sz="12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a:p>
              <a:pPr eaLnBrk="1" hangingPunct="1"/>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Click here to add  you to the</a:t>
              </a:r>
              <a:r>
                <a:rPr lang="zh-CN" altLang="en-US"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6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12"/>
                                        </p:tgtEl>
                                        <p:attrNameLst>
                                          <p:attrName>style.visibility</p:attrName>
                                        </p:attrNameLst>
                                      </p:cBhvr>
                                      <p:to>
                                        <p:strVal val="visible"/>
                                      </p:to>
                                    </p:set>
                                    <p:anim calcmode="lin" valueType="num">
                                      <p:cBhvr additive="base">
                                        <p:cTn id="12" dur="500" fill="hold"/>
                                        <p:tgtEl>
                                          <p:spTgt spid="112"/>
                                        </p:tgtEl>
                                        <p:attrNameLst>
                                          <p:attrName>ppt_x</p:attrName>
                                        </p:attrNameLst>
                                      </p:cBhvr>
                                      <p:tavLst>
                                        <p:tav tm="0">
                                          <p:val>
                                            <p:strVal val="#ppt_x"/>
                                          </p:val>
                                        </p:tav>
                                        <p:tav tm="100000">
                                          <p:val>
                                            <p:strVal val="#ppt_x"/>
                                          </p:val>
                                        </p:tav>
                                      </p:tavLst>
                                    </p:anim>
                                    <p:anim calcmode="lin" valueType="num">
                                      <p:cBhvr additive="base">
                                        <p:cTn id="13" dur="500" fill="hold"/>
                                        <p:tgtEl>
                                          <p:spTgt spid="11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additive="base">
                                        <p:cTn id="17" dur="500" fill="hold"/>
                                        <p:tgtEl>
                                          <p:spTgt spid="113"/>
                                        </p:tgtEl>
                                        <p:attrNameLst>
                                          <p:attrName>ppt_x</p:attrName>
                                        </p:attrNameLst>
                                      </p:cBhvr>
                                      <p:tavLst>
                                        <p:tav tm="0">
                                          <p:val>
                                            <p:strVal val="#ppt_x"/>
                                          </p:val>
                                        </p:tav>
                                        <p:tav tm="100000">
                                          <p:val>
                                            <p:strVal val="#ppt_x"/>
                                          </p:val>
                                        </p:tav>
                                      </p:tavLst>
                                    </p:anim>
                                    <p:anim calcmode="lin" valueType="num">
                                      <p:cBhvr additive="base">
                                        <p:cTn id="18" dur="500" fill="hold"/>
                                        <p:tgtEl>
                                          <p:spTgt spid="1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14"/>
                                        </p:tgtEl>
                                        <p:attrNameLst>
                                          <p:attrName>style.visibility</p:attrName>
                                        </p:attrNameLst>
                                      </p:cBhvr>
                                      <p:to>
                                        <p:strVal val="visible"/>
                                      </p:to>
                                    </p:set>
                                    <p:anim calcmode="lin" valueType="num">
                                      <p:cBhvr additive="base">
                                        <p:cTn id="22" dur="500" fill="hold"/>
                                        <p:tgtEl>
                                          <p:spTgt spid="114"/>
                                        </p:tgtEl>
                                        <p:attrNameLst>
                                          <p:attrName>ppt_x</p:attrName>
                                        </p:attrNameLst>
                                      </p:cBhvr>
                                      <p:tavLst>
                                        <p:tav tm="0">
                                          <p:val>
                                            <p:strVal val="#ppt_x"/>
                                          </p:val>
                                        </p:tav>
                                        <p:tav tm="100000">
                                          <p:val>
                                            <p:strVal val="#ppt_x"/>
                                          </p:val>
                                        </p:tav>
                                      </p:tavLst>
                                    </p:anim>
                                    <p:anim calcmode="lin" valueType="num">
                                      <p:cBhvr additive="base">
                                        <p:cTn id="23"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2" name="组合 1"/>
          <p:cNvGrpSpPr/>
          <p:nvPr/>
        </p:nvGrpSpPr>
        <p:grpSpPr>
          <a:xfrm>
            <a:off x="1664987" y="2093844"/>
            <a:ext cx="8287395" cy="4103428"/>
            <a:chOff x="2738414" y="2214554"/>
            <a:chExt cx="6715172" cy="3571900"/>
          </a:xfrm>
          <a:solidFill>
            <a:srgbClr val="000000">
              <a:alpha val="34902"/>
            </a:srgbClr>
          </a:solidFill>
        </p:grpSpPr>
        <p:sp>
          <p:nvSpPr>
            <p:cNvPr id="9" name="矩形 8"/>
            <p:cNvSpPr/>
            <p:nvPr/>
          </p:nvSpPr>
          <p:spPr>
            <a:xfrm>
              <a:off x="2738414" y="2214554"/>
              <a:ext cx="3357586" cy="1785950"/>
            </a:xfrm>
            <a:prstGeom prst="rect">
              <a:avLst/>
            </a:prstGeom>
            <a:grp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pPr algn="ct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a:t>
              </a:r>
            </a:p>
            <a:p>
              <a:pPr algn="ct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Please add your text.</a:t>
              </a:r>
              <a:endPar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矩形 9"/>
            <p:cNvSpPr/>
            <p:nvPr/>
          </p:nvSpPr>
          <p:spPr>
            <a:xfrm>
              <a:off x="6096000" y="2214554"/>
              <a:ext cx="3357586" cy="1785950"/>
            </a:xfrm>
            <a:prstGeom prst="rect">
              <a:avLst/>
            </a:prstGeom>
            <a:grp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pPr algn="ct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a:t>
              </a:r>
            </a:p>
            <a:p>
              <a:pPr algn="ct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Please add your text.</a:t>
              </a:r>
              <a:endPar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矩形 10"/>
            <p:cNvSpPr/>
            <p:nvPr/>
          </p:nvSpPr>
          <p:spPr>
            <a:xfrm>
              <a:off x="2738414" y="4000504"/>
              <a:ext cx="3357586" cy="1785950"/>
            </a:xfrm>
            <a:prstGeom prst="rect">
              <a:avLst/>
            </a:prstGeom>
            <a:grp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pPr algn="ct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a:t>
              </a:r>
            </a:p>
            <a:p>
              <a:pPr algn="ct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Please add your text.</a:t>
              </a:r>
              <a:endPar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矩形 11"/>
            <p:cNvSpPr/>
            <p:nvPr/>
          </p:nvSpPr>
          <p:spPr>
            <a:xfrm>
              <a:off x="6096000" y="4000504"/>
              <a:ext cx="3357586" cy="1785950"/>
            </a:xfrm>
            <a:prstGeom prst="rect">
              <a:avLst/>
            </a:prstGeom>
            <a:grp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pPr algn="ct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a:t>
              </a:r>
            </a:p>
            <a:p>
              <a:pPr algn="ct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Please add your text.</a:t>
              </a:r>
              <a:endPar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useBgFill="1">
          <p:nvSpPr>
            <p:cNvPr id="13" name="流程图: 或者 12"/>
            <p:cNvSpPr/>
            <p:nvPr/>
          </p:nvSpPr>
          <p:spPr>
            <a:xfrm>
              <a:off x="5537022" y="3429000"/>
              <a:ext cx="1134200" cy="1134200"/>
            </a:xfrm>
            <a:prstGeom prst="flowChartOr">
              <a:avLst/>
            </a:prstGeom>
            <a:grpFill/>
            <a:ln>
              <a:solidFill>
                <a:schemeClr val="bg1">
                  <a:alpha val="4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14" name="矩形 13"/>
            <p:cNvSpPr/>
            <p:nvPr/>
          </p:nvSpPr>
          <p:spPr>
            <a:xfrm>
              <a:off x="5722850" y="3548478"/>
              <a:ext cx="302902" cy="401864"/>
            </a:xfrm>
            <a:prstGeom prst="rect">
              <a:avLst/>
            </a:prstGeom>
            <a:noFill/>
          </p:spPr>
          <p:txBody>
            <a:bodyPr wrap="none">
              <a:spAutoFit/>
            </a:bodyPr>
            <a:lstStyle/>
            <a:p>
              <a:r>
                <a:rPr lang="en-US" altLang="zh-CN" sz="2400" b="1" dirty="0">
                  <a:solidFill>
                    <a:schemeClr val="accent2">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1</a:t>
              </a:r>
              <a:endParaRPr lang="zh-CN" altLang="en-US" sz="1600" dirty="0">
                <a:solidFill>
                  <a:schemeClr val="accent2">
                    <a:lumMod val="20000"/>
                    <a:lumOff val="8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6182008" y="3548477"/>
              <a:ext cx="302902" cy="401864"/>
            </a:xfrm>
            <a:prstGeom prst="rect">
              <a:avLst/>
            </a:prstGeom>
            <a:noFill/>
          </p:spPr>
          <p:txBody>
            <a:bodyPr wrap="none">
              <a:spAutoFit/>
            </a:bodyPr>
            <a:lstStyle/>
            <a:p>
              <a:r>
                <a:rPr lang="en-US" altLang="zh-CN" sz="2400" b="1" dirty="0">
                  <a:solidFill>
                    <a:schemeClr val="accent2">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2</a:t>
              </a:r>
              <a:endParaRPr lang="zh-CN" altLang="en-US" sz="1600" dirty="0">
                <a:solidFill>
                  <a:schemeClr val="accent2">
                    <a:lumMod val="20000"/>
                    <a:lumOff val="8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5715815" y="4069820"/>
              <a:ext cx="302902" cy="401864"/>
            </a:xfrm>
            <a:prstGeom prst="rect">
              <a:avLst/>
            </a:prstGeom>
            <a:noFill/>
          </p:spPr>
          <p:txBody>
            <a:bodyPr wrap="none">
              <a:spAutoFit/>
            </a:bodyPr>
            <a:lstStyle/>
            <a:p>
              <a:r>
                <a:rPr lang="en-US" altLang="zh-CN" sz="2400" b="1" dirty="0">
                  <a:solidFill>
                    <a:schemeClr val="accent2">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4</a:t>
              </a:r>
              <a:endParaRPr lang="zh-CN" altLang="en-US" sz="1600" dirty="0">
                <a:solidFill>
                  <a:schemeClr val="accent2">
                    <a:lumMod val="20000"/>
                    <a:lumOff val="8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6173284" y="4094844"/>
              <a:ext cx="302902" cy="401864"/>
            </a:xfrm>
            <a:prstGeom prst="rect">
              <a:avLst/>
            </a:prstGeom>
            <a:noFill/>
          </p:spPr>
          <p:txBody>
            <a:bodyPr wrap="none">
              <a:spAutoFit/>
            </a:bodyPr>
            <a:lstStyle/>
            <a:p>
              <a:r>
                <a:rPr lang="en-US" altLang="zh-CN" sz="2400" b="1" dirty="0">
                  <a:solidFill>
                    <a:schemeClr val="accent2">
                      <a:lumMod val="20000"/>
                      <a:lumOff val="80000"/>
                    </a:schemeClr>
                  </a:solidFill>
                  <a:latin typeface="微软雅黑" panose="020B0503020204020204" pitchFamily="34" charset="-122"/>
                  <a:ea typeface="微软雅黑" panose="020B0503020204020204" pitchFamily="34" charset="-122"/>
                  <a:cs typeface="Arial" panose="020B0604020202020204" pitchFamily="34" charset="0"/>
                </a:rPr>
                <a:t>3</a:t>
              </a:r>
              <a:endParaRPr lang="zh-CN" altLang="en-US" sz="1600" dirty="0">
                <a:solidFill>
                  <a:schemeClr val="accent2">
                    <a:lumMod val="20000"/>
                    <a:lumOff val="8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5"/>
          <p:cNvSpPr>
            <a:spLocks noChangeArrowheads="1"/>
          </p:cNvSpPr>
          <p:nvPr/>
        </p:nvSpPr>
        <p:spPr bwMode="auto">
          <a:xfrm rot="9000000">
            <a:off x="1399554" y="1945654"/>
            <a:ext cx="1196975" cy="1074737"/>
          </a:xfrm>
          <a:custGeom>
            <a:avLst/>
            <a:gdLst>
              <a:gd name="T0" fmla="*/ 334 w 1023"/>
              <a:gd name="T1" fmla="*/ 917 h 917"/>
              <a:gd name="T2" fmla="*/ 202 w 1023"/>
              <a:gd name="T3" fmla="*/ 841 h 917"/>
              <a:gd name="T4" fmla="*/ 25 w 1023"/>
              <a:gd name="T5" fmla="*/ 535 h 917"/>
              <a:gd name="T6" fmla="*/ 25 w 1023"/>
              <a:gd name="T7" fmla="*/ 382 h 917"/>
              <a:gd name="T8" fmla="*/ 202 w 1023"/>
              <a:gd name="T9" fmla="*/ 76 h 917"/>
              <a:gd name="T10" fmla="*/ 334 w 1023"/>
              <a:gd name="T11" fmla="*/ 0 h 917"/>
              <a:gd name="T12" fmla="*/ 688 w 1023"/>
              <a:gd name="T13" fmla="*/ 0 h 917"/>
              <a:gd name="T14" fmla="*/ 820 w 1023"/>
              <a:gd name="T15" fmla="*/ 76 h 917"/>
              <a:gd name="T16" fmla="*/ 997 w 1023"/>
              <a:gd name="T17" fmla="*/ 382 h 917"/>
              <a:gd name="T18" fmla="*/ 997 w 1023"/>
              <a:gd name="T19" fmla="*/ 535 h 917"/>
              <a:gd name="T20" fmla="*/ 820 w 1023"/>
              <a:gd name="T21" fmla="*/ 841 h 917"/>
              <a:gd name="T22" fmla="*/ 688 w 1023"/>
              <a:gd name="T23" fmla="*/ 917 h 917"/>
              <a:gd name="T24" fmla="*/ 334 w 1023"/>
              <a:gd name="T25" fmla="*/ 917 h 9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23"/>
              <a:gd name="T40" fmla="*/ 0 h 917"/>
              <a:gd name="T41" fmla="*/ 1023 w 1023"/>
              <a:gd name="T42" fmla="*/ 917 h 9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23" h="917">
                <a:moveTo>
                  <a:pt x="334" y="917"/>
                </a:moveTo>
                <a:cubicBezTo>
                  <a:pt x="283" y="917"/>
                  <a:pt x="228" y="885"/>
                  <a:pt x="202" y="841"/>
                </a:cubicBezTo>
                <a:cubicBezTo>
                  <a:pt x="25" y="535"/>
                  <a:pt x="25" y="535"/>
                  <a:pt x="25" y="535"/>
                </a:cubicBezTo>
                <a:cubicBezTo>
                  <a:pt x="0" y="490"/>
                  <a:pt x="0" y="426"/>
                  <a:pt x="25" y="382"/>
                </a:cubicBezTo>
                <a:cubicBezTo>
                  <a:pt x="202" y="76"/>
                  <a:pt x="202" y="76"/>
                  <a:pt x="202" y="76"/>
                </a:cubicBezTo>
                <a:cubicBezTo>
                  <a:pt x="228" y="32"/>
                  <a:pt x="283" y="0"/>
                  <a:pt x="334" y="0"/>
                </a:cubicBezTo>
                <a:cubicBezTo>
                  <a:pt x="688" y="0"/>
                  <a:pt x="688" y="0"/>
                  <a:pt x="688" y="0"/>
                </a:cubicBezTo>
                <a:cubicBezTo>
                  <a:pt x="739" y="0"/>
                  <a:pt x="795" y="32"/>
                  <a:pt x="820" y="76"/>
                </a:cubicBezTo>
                <a:cubicBezTo>
                  <a:pt x="997" y="382"/>
                  <a:pt x="997" y="382"/>
                  <a:pt x="997" y="382"/>
                </a:cubicBezTo>
                <a:cubicBezTo>
                  <a:pt x="1023" y="426"/>
                  <a:pt x="1023" y="490"/>
                  <a:pt x="997" y="535"/>
                </a:cubicBezTo>
                <a:cubicBezTo>
                  <a:pt x="820" y="841"/>
                  <a:pt x="820" y="841"/>
                  <a:pt x="820" y="841"/>
                </a:cubicBezTo>
                <a:cubicBezTo>
                  <a:pt x="795" y="885"/>
                  <a:pt x="739" y="917"/>
                  <a:pt x="688" y="917"/>
                </a:cubicBezTo>
                <a:lnTo>
                  <a:pt x="334" y="917"/>
                </a:lnTo>
                <a:close/>
              </a:path>
            </a:pathLst>
          </a:custGeom>
          <a:solidFill>
            <a:schemeClr val="bg1">
              <a:alpha val="30000"/>
            </a:schemeClr>
          </a:solidFill>
          <a:ln>
            <a:noFill/>
          </a:ln>
        </p:spPr>
        <p:txBody>
          <a:bodyPr anchor="ctr"/>
          <a:lstStyle/>
          <a:p>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2" name="组合 1"/>
          <p:cNvGrpSpPr/>
          <p:nvPr/>
        </p:nvGrpSpPr>
        <p:grpSpPr>
          <a:xfrm>
            <a:off x="1032084" y="1826591"/>
            <a:ext cx="5015670" cy="1309688"/>
            <a:chOff x="1032084" y="1826591"/>
            <a:chExt cx="5015670" cy="1309688"/>
          </a:xfrm>
        </p:grpSpPr>
        <p:sp>
          <p:nvSpPr>
            <p:cNvPr id="4" name="任意多边形 8"/>
            <p:cNvSpPr>
              <a:spLocks noChangeArrowheads="1"/>
            </p:cNvSpPr>
            <p:nvPr/>
          </p:nvSpPr>
          <p:spPr bwMode="auto">
            <a:xfrm>
              <a:off x="1277316" y="1826591"/>
              <a:ext cx="4770438" cy="1309688"/>
            </a:xfrm>
            <a:custGeom>
              <a:avLst/>
              <a:gdLst>
                <a:gd name="T0" fmla="*/ 1682690 w 5285686"/>
                <a:gd name="T1" fmla="*/ 75642 h 1450730"/>
                <a:gd name="T2" fmla="*/ 1486848 w 5285686"/>
                <a:gd name="T3" fmla="*/ 184380 h 1450730"/>
                <a:gd name="T4" fmla="*/ 1440622 w 5285686"/>
                <a:gd name="T5" fmla="*/ 261698 h 1450730"/>
                <a:gd name="T6" fmla="*/ 1403668 w 5285686"/>
                <a:gd name="T7" fmla="*/ 323510 h 1450730"/>
                <a:gd name="T8" fmla="*/ 1416107 w 5285686"/>
                <a:gd name="T9" fmla="*/ 345056 h 1450730"/>
                <a:gd name="T10" fmla="*/ 1566076 w 5285686"/>
                <a:gd name="T11" fmla="*/ 604809 h 1450730"/>
                <a:gd name="T12" fmla="*/ 1566202 w 5285686"/>
                <a:gd name="T13" fmla="*/ 845505 h 1450730"/>
                <a:gd name="T14" fmla="*/ 1404639 w 5285686"/>
                <a:gd name="T15" fmla="*/ 1125431 h 1450730"/>
                <a:gd name="T16" fmla="*/ 1399807 w 5285686"/>
                <a:gd name="T17" fmla="*/ 1133804 h 1450730"/>
                <a:gd name="T18" fmla="*/ 1401513 w 5285686"/>
                <a:gd name="T19" fmla="*/ 1136649 h 1450730"/>
                <a:gd name="T20" fmla="*/ 1486848 w 5285686"/>
                <a:gd name="T21" fmla="*/ 1278918 h 1450730"/>
                <a:gd name="T22" fmla="*/ 1682690 w 5285686"/>
                <a:gd name="T23" fmla="*/ 1387655 h 1450730"/>
                <a:gd name="T24" fmla="*/ 4728641 w 5285686"/>
                <a:gd name="T25" fmla="*/ 1387655 h 1450730"/>
                <a:gd name="T26" fmla="*/ 4923000 w 5285686"/>
                <a:gd name="T27" fmla="*/ 1278918 h 1450730"/>
                <a:gd name="T28" fmla="*/ 5187091 w 5285686"/>
                <a:gd name="T29" fmla="*/ 841103 h 1450730"/>
                <a:gd name="T30" fmla="*/ 5187091 w 5285686"/>
                <a:gd name="T31" fmla="*/ 623626 h 1450730"/>
                <a:gd name="T32" fmla="*/ 4923000 w 5285686"/>
                <a:gd name="T33" fmla="*/ 184380 h 1450730"/>
                <a:gd name="T34" fmla="*/ 4728641 w 5285686"/>
                <a:gd name="T35" fmla="*/ 75642 h 1450730"/>
                <a:gd name="T36" fmla="*/ 1682690 w 5285686"/>
                <a:gd name="T37" fmla="*/ 75642 h 1450730"/>
                <a:gd name="T38" fmla="*/ 519038 w 5285686"/>
                <a:gd name="T39" fmla="*/ 0 h 1450730"/>
                <a:gd name="T40" fmla="*/ 1078094 w 5285686"/>
                <a:gd name="T41" fmla="*/ 78 h 1450730"/>
                <a:gd name="T42" fmla="*/ 1286480 w 5285686"/>
                <a:gd name="T43" fmla="*/ 120535 h 1450730"/>
                <a:gd name="T44" fmla="*/ 1335696 w 5285686"/>
                <a:gd name="T45" fmla="*/ 205780 h 1450730"/>
                <a:gd name="T46" fmla="*/ 1363074 w 5285686"/>
                <a:gd name="T47" fmla="*/ 253199 h 1450730"/>
                <a:gd name="T48" fmla="*/ 1378497 w 5285686"/>
                <a:gd name="T49" fmla="*/ 226409 h 1450730"/>
                <a:gd name="T50" fmla="*/ 1426350 w 5285686"/>
                <a:gd name="T51" fmla="*/ 143284 h 1450730"/>
                <a:gd name="T52" fmla="*/ 1629089 w 5285686"/>
                <a:gd name="T53" fmla="*/ 26380 h 1450730"/>
                <a:gd name="T54" fmla="*/ 4782295 w 5285686"/>
                <a:gd name="T55" fmla="*/ 26380 h 1450730"/>
                <a:gd name="T56" fmla="*/ 4983498 w 5285686"/>
                <a:gd name="T57" fmla="*/ 143284 h 1450730"/>
                <a:gd name="T58" fmla="*/ 5256889 w 5285686"/>
                <a:gd name="T59" fmla="*/ 615514 h 1450730"/>
                <a:gd name="T60" fmla="*/ 5256889 w 5285686"/>
                <a:gd name="T61" fmla="*/ 849322 h 1450730"/>
                <a:gd name="T62" fmla="*/ 4983498 w 5285686"/>
                <a:gd name="T63" fmla="*/ 1320014 h 1450730"/>
                <a:gd name="T64" fmla="*/ 4782295 w 5285686"/>
                <a:gd name="T65" fmla="*/ 1436918 h 1450730"/>
                <a:gd name="T66" fmla="*/ 1629089 w 5285686"/>
                <a:gd name="T67" fmla="*/ 1436918 h 1450730"/>
                <a:gd name="T68" fmla="*/ 1426350 w 5285686"/>
                <a:gd name="T69" fmla="*/ 1320014 h 1450730"/>
                <a:gd name="T70" fmla="*/ 1359979 w 5285686"/>
                <a:gd name="T71" fmla="*/ 1205099 h 1450730"/>
                <a:gd name="T72" fmla="*/ 1359318 w 5285686"/>
                <a:gd name="T73" fmla="*/ 1203954 h 1450730"/>
                <a:gd name="T74" fmla="*/ 1354969 w 5285686"/>
                <a:gd name="T75" fmla="*/ 1211489 h 1450730"/>
                <a:gd name="T76" fmla="*/ 1286741 w 5285686"/>
                <a:gd name="T77" fmla="*/ 1329701 h 1450730"/>
                <a:gd name="T78" fmla="*/ 1077112 w 5285686"/>
                <a:gd name="T79" fmla="*/ 1450730 h 1450730"/>
                <a:gd name="T80" fmla="*/ 518056 w 5285686"/>
                <a:gd name="T81" fmla="*/ 1450653 h 1450730"/>
                <a:gd name="T82" fmla="*/ 309670 w 5285686"/>
                <a:gd name="T83" fmla="*/ 1330195 h 1450730"/>
                <a:gd name="T84" fmla="*/ 30075 w 5285686"/>
                <a:gd name="T85" fmla="*/ 845921 h 1450730"/>
                <a:gd name="T86" fmla="*/ 29948 w 5285686"/>
                <a:gd name="T87" fmla="*/ 605225 h 1450730"/>
                <a:gd name="T88" fmla="*/ 309409 w 5285686"/>
                <a:gd name="T89" fmla="*/ 121029 h 1450730"/>
                <a:gd name="T90" fmla="*/ 519038 w 5285686"/>
                <a:gd name="T91" fmla="*/ 0 h 14507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285686"/>
                <a:gd name="T139" fmla="*/ 0 h 1450730"/>
                <a:gd name="T140" fmla="*/ 5285686 w 5285686"/>
                <a:gd name="T141" fmla="*/ 1450730 h 145073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285686" h="1450730">
                  <a:moveTo>
                    <a:pt x="1682690" y="75642"/>
                  </a:moveTo>
                  <a:cubicBezTo>
                    <a:pt x="1607024" y="75642"/>
                    <a:pt x="1523940" y="121426"/>
                    <a:pt x="1486848" y="184380"/>
                  </a:cubicBezTo>
                  <a:cubicBezTo>
                    <a:pt x="1470435" y="211833"/>
                    <a:pt x="1455048" y="237570"/>
                    <a:pt x="1440622" y="261698"/>
                  </a:cubicBezTo>
                  <a:lnTo>
                    <a:pt x="1403668" y="323510"/>
                  </a:lnTo>
                  <a:lnTo>
                    <a:pt x="1416107" y="345056"/>
                  </a:lnTo>
                  <a:cubicBezTo>
                    <a:pt x="1566076" y="604809"/>
                    <a:pt x="1566076" y="604809"/>
                    <a:pt x="1566076" y="604809"/>
                  </a:cubicBezTo>
                  <a:cubicBezTo>
                    <a:pt x="1606356" y="674577"/>
                    <a:pt x="1606742" y="776499"/>
                    <a:pt x="1566202" y="845505"/>
                  </a:cubicBezTo>
                  <a:cubicBezTo>
                    <a:pt x="1496337" y="966554"/>
                    <a:pt x="1443938" y="1057341"/>
                    <a:pt x="1404639" y="1125431"/>
                  </a:cubicBezTo>
                  <a:lnTo>
                    <a:pt x="1399807" y="1133804"/>
                  </a:lnTo>
                  <a:lnTo>
                    <a:pt x="1401513" y="1136649"/>
                  </a:lnTo>
                  <a:cubicBezTo>
                    <a:pt x="1486848" y="1278918"/>
                    <a:pt x="1486848" y="1278918"/>
                    <a:pt x="1486848" y="1278918"/>
                  </a:cubicBezTo>
                  <a:cubicBezTo>
                    <a:pt x="1523940" y="1341871"/>
                    <a:pt x="1607024" y="1387655"/>
                    <a:pt x="1682690" y="1387655"/>
                  </a:cubicBezTo>
                  <a:cubicBezTo>
                    <a:pt x="4728641" y="1387655"/>
                    <a:pt x="4728641" y="1387655"/>
                    <a:pt x="4728641" y="1387655"/>
                  </a:cubicBezTo>
                  <a:cubicBezTo>
                    <a:pt x="4804308" y="1387655"/>
                    <a:pt x="4885908" y="1341871"/>
                    <a:pt x="4923000" y="1278918"/>
                  </a:cubicBezTo>
                  <a:cubicBezTo>
                    <a:pt x="5187091" y="841103"/>
                    <a:pt x="5187091" y="841103"/>
                    <a:pt x="5187091" y="841103"/>
                  </a:cubicBezTo>
                  <a:cubicBezTo>
                    <a:pt x="5224182" y="778149"/>
                    <a:pt x="5224182" y="686579"/>
                    <a:pt x="5187091" y="623626"/>
                  </a:cubicBezTo>
                  <a:cubicBezTo>
                    <a:pt x="4923000" y="184380"/>
                    <a:pt x="4923000" y="184380"/>
                    <a:pt x="4923000" y="184380"/>
                  </a:cubicBezTo>
                  <a:cubicBezTo>
                    <a:pt x="4885908" y="121426"/>
                    <a:pt x="4804308" y="75642"/>
                    <a:pt x="4728641" y="75642"/>
                  </a:cubicBezTo>
                  <a:cubicBezTo>
                    <a:pt x="1682690" y="75642"/>
                    <a:pt x="1682690" y="75642"/>
                    <a:pt x="1682690" y="75642"/>
                  </a:cubicBezTo>
                  <a:close/>
                  <a:moveTo>
                    <a:pt x="519038" y="0"/>
                  </a:moveTo>
                  <a:cubicBezTo>
                    <a:pt x="1078094" y="78"/>
                    <a:pt x="1078094" y="78"/>
                    <a:pt x="1078094" y="78"/>
                  </a:cubicBezTo>
                  <a:cubicBezTo>
                    <a:pt x="1158915" y="840"/>
                    <a:pt x="1246199" y="50767"/>
                    <a:pt x="1286480" y="120535"/>
                  </a:cubicBezTo>
                  <a:cubicBezTo>
                    <a:pt x="1303955" y="150802"/>
                    <a:pt x="1320338" y="179178"/>
                    <a:pt x="1335696" y="205780"/>
                  </a:cubicBezTo>
                  <a:lnTo>
                    <a:pt x="1363074" y="253199"/>
                  </a:lnTo>
                  <a:lnTo>
                    <a:pt x="1378497" y="226409"/>
                  </a:lnTo>
                  <a:cubicBezTo>
                    <a:pt x="1393430" y="200468"/>
                    <a:pt x="1409359" y="172798"/>
                    <a:pt x="1426350" y="143284"/>
                  </a:cubicBezTo>
                  <a:cubicBezTo>
                    <a:pt x="1464748" y="75603"/>
                    <a:pt x="1550758" y="26380"/>
                    <a:pt x="1629089" y="26380"/>
                  </a:cubicBezTo>
                  <a:cubicBezTo>
                    <a:pt x="1629089" y="26380"/>
                    <a:pt x="1629089" y="26380"/>
                    <a:pt x="4782295" y="26380"/>
                  </a:cubicBezTo>
                  <a:cubicBezTo>
                    <a:pt x="4860626" y="26380"/>
                    <a:pt x="4945100" y="75603"/>
                    <a:pt x="4983498" y="143284"/>
                  </a:cubicBezTo>
                  <a:cubicBezTo>
                    <a:pt x="4983498" y="143284"/>
                    <a:pt x="4983498" y="143284"/>
                    <a:pt x="5256889" y="615514"/>
                  </a:cubicBezTo>
                  <a:cubicBezTo>
                    <a:pt x="5295286" y="683195"/>
                    <a:pt x="5295286" y="781641"/>
                    <a:pt x="5256889" y="849322"/>
                  </a:cubicBezTo>
                  <a:cubicBezTo>
                    <a:pt x="5256889" y="849322"/>
                    <a:pt x="5256889" y="849322"/>
                    <a:pt x="4983498" y="1320014"/>
                  </a:cubicBezTo>
                  <a:cubicBezTo>
                    <a:pt x="4945100" y="1387696"/>
                    <a:pt x="4860626" y="1436918"/>
                    <a:pt x="4782295" y="1436918"/>
                  </a:cubicBezTo>
                  <a:cubicBezTo>
                    <a:pt x="4782295" y="1436918"/>
                    <a:pt x="4782295" y="1436918"/>
                    <a:pt x="1629089" y="1436918"/>
                  </a:cubicBezTo>
                  <a:cubicBezTo>
                    <a:pt x="1550758" y="1436918"/>
                    <a:pt x="1464748" y="1387696"/>
                    <a:pt x="1426350" y="1320014"/>
                  </a:cubicBezTo>
                  <a:cubicBezTo>
                    <a:pt x="1426350" y="1320014"/>
                    <a:pt x="1426350" y="1320014"/>
                    <a:pt x="1359979" y="1205099"/>
                  </a:cubicBezTo>
                  <a:lnTo>
                    <a:pt x="1359318" y="1203954"/>
                  </a:lnTo>
                  <a:lnTo>
                    <a:pt x="1354969" y="1211489"/>
                  </a:lnTo>
                  <a:cubicBezTo>
                    <a:pt x="1286741" y="1329701"/>
                    <a:pt x="1286741" y="1329701"/>
                    <a:pt x="1286741" y="1329701"/>
                  </a:cubicBezTo>
                  <a:cubicBezTo>
                    <a:pt x="1246991" y="1400075"/>
                    <a:pt x="1159303" y="1450702"/>
                    <a:pt x="1077112" y="1450730"/>
                  </a:cubicBezTo>
                  <a:cubicBezTo>
                    <a:pt x="518056" y="1450653"/>
                    <a:pt x="518056" y="1450653"/>
                    <a:pt x="518056" y="1450653"/>
                  </a:cubicBezTo>
                  <a:cubicBezTo>
                    <a:pt x="438025" y="1451258"/>
                    <a:pt x="349951" y="1399963"/>
                    <a:pt x="309670" y="1330195"/>
                  </a:cubicBezTo>
                  <a:lnTo>
                    <a:pt x="30075" y="845921"/>
                  </a:lnTo>
                  <a:cubicBezTo>
                    <a:pt x="-10206" y="776153"/>
                    <a:pt x="-9802" y="675599"/>
                    <a:pt x="29948" y="605225"/>
                  </a:cubicBezTo>
                  <a:cubicBezTo>
                    <a:pt x="309409" y="121029"/>
                    <a:pt x="309409" y="121029"/>
                    <a:pt x="309409" y="121029"/>
                  </a:cubicBezTo>
                  <a:cubicBezTo>
                    <a:pt x="351319" y="51232"/>
                    <a:pt x="439007" y="605"/>
                    <a:pt x="519038" y="0"/>
                  </a:cubicBezTo>
                  <a:close/>
                </a:path>
              </a:pathLst>
            </a:custGeom>
            <a:solidFill>
              <a:schemeClr val="bg1">
                <a:alpha val="30000"/>
              </a:schemeClr>
            </a:solidFill>
            <a:ln>
              <a:noFill/>
            </a:ln>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文本框 36"/>
            <p:cNvSpPr>
              <a:spLocks noChangeArrowheads="1"/>
            </p:cNvSpPr>
            <p:nvPr/>
          </p:nvSpPr>
          <p:spPr bwMode="auto">
            <a:xfrm>
              <a:off x="1032084" y="2186954"/>
              <a:ext cx="15263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400" b="1" dirty="0">
                  <a:solidFill>
                    <a:srgbClr val="FFFFFF"/>
                  </a:solidFill>
                  <a:latin typeface="微软雅黑" panose="020B0503020204020204" pitchFamily="34" charset="-122"/>
                  <a:ea typeface="微软雅黑" panose="020B0503020204020204" pitchFamily="34" charset="-122"/>
                  <a:sym typeface="方正姚体" panose="02010601030101010101" pitchFamily="2" charset="-122"/>
                </a:rPr>
                <a:t>     </a:t>
              </a:r>
              <a:r>
                <a:rPr lang="en-US" sz="2800" b="1" dirty="0">
                  <a:solidFill>
                    <a:srgbClr val="FFFFFF"/>
                  </a:solidFill>
                  <a:latin typeface="微软雅黑" panose="020B0503020204020204" pitchFamily="34" charset="-122"/>
                  <a:ea typeface="微软雅黑" panose="020B0503020204020204" pitchFamily="34" charset="-122"/>
                  <a:sym typeface="方正姚体" panose="02010601030101010101" pitchFamily="2" charset="-122"/>
                </a:rPr>
                <a:t>2013</a:t>
              </a:r>
              <a:endParaRPr lang="en-US" sz="2800" dirty="0">
                <a:solidFill>
                  <a:srgbClr val="FFFFFF"/>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0" name="文本框 21"/>
            <p:cNvSpPr>
              <a:spLocks noChangeArrowheads="1"/>
            </p:cNvSpPr>
            <p:nvPr/>
          </p:nvSpPr>
          <p:spPr bwMode="auto">
            <a:xfrm>
              <a:off x="2468333" y="1948303"/>
              <a:ext cx="337980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Calibri" panose="020F0502020204030204" pitchFamily="34" charset="0"/>
                  <a:sym typeface="Calibri" panose="020F0502020204030204" pitchFamily="34" charset="0"/>
                </a:rPr>
                <a:t>YOUR  TITLE</a:t>
              </a:r>
              <a:endParaRPr lang="en-US" altLang="zh-CN" sz="1400" b="1" dirty="0">
                <a:solidFill>
                  <a:srgbClr val="FFFFFF"/>
                </a:solidFill>
                <a:latin typeface="Calibri" panose="020F0502020204030204" pitchFamily="34" charset="0"/>
                <a:sym typeface="Calibri" panose="020F0502020204030204" pitchFamily="34" charset="0"/>
              </a:endParaRPr>
            </a:p>
            <a:p>
              <a:pPr algn="ctr" eaLnBrk="1" hangingPunct="1"/>
              <a:r>
                <a:rPr lang="en-US" altLang="zh-CN" dirty="0">
                  <a:solidFill>
                    <a:srgbClr val="FFFFFF"/>
                  </a:solidFill>
                  <a:latin typeface="Calibri" panose="020F0502020204030204" pitchFamily="34" charset="0"/>
                  <a:sym typeface="Calibri" panose="020F0502020204030204" pitchFamily="34" charset="0"/>
                </a:rPr>
                <a:t>Click here to add  you to the</a:t>
              </a:r>
              <a:r>
                <a:rPr lang="zh-CN" altLang="en-US" dirty="0">
                  <a:solidFill>
                    <a:srgbClr val="FFFFFF"/>
                  </a:solidFill>
                  <a:latin typeface="Calibri" panose="020F0502020204030204" pitchFamily="34" charset="0"/>
                  <a:sym typeface="Calibri" panose="020F0502020204030204" pitchFamily="34" charset="0"/>
                </a:rPr>
                <a:t> </a:t>
              </a:r>
              <a:r>
                <a:rPr lang="en-US" altLang="zh-CN" dirty="0">
                  <a:solidFill>
                    <a:srgbClr val="FFFFFF"/>
                  </a:solidFill>
                  <a:latin typeface="Calibri" panose="020F0502020204030204" pitchFamily="34" charset="0"/>
                  <a:sym typeface="Calibri" panose="020F0502020204030204" pitchFamily="34" charset="0"/>
                </a:rPr>
                <a:t> center of the narrative thought</a:t>
              </a:r>
              <a:endParaRPr lang="en-US"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2"/>
          <p:cNvGrpSpPr/>
          <p:nvPr/>
        </p:nvGrpSpPr>
        <p:grpSpPr>
          <a:xfrm>
            <a:off x="1168125" y="3763341"/>
            <a:ext cx="5014566" cy="1308100"/>
            <a:chOff x="1168125" y="3763341"/>
            <a:chExt cx="5014566" cy="1308100"/>
          </a:xfrm>
        </p:grpSpPr>
        <p:sp>
          <p:nvSpPr>
            <p:cNvPr id="8" name="任意多边形 16"/>
            <p:cNvSpPr>
              <a:spLocks noChangeArrowheads="1"/>
            </p:cNvSpPr>
            <p:nvPr/>
          </p:nvSpPr>
          <p:spPr bwMode="auto">
            <a:xfrm>
              <a:off x="1410666" y="3763341"/>
              <a:ext cx="4772025" cy="1308100"/>
            </a:xfrm>
            <a:custGeom>
              <a:avLst/>
              <a:gdLst>
                <a:gd name="T0" fmla="*/ 1682690 w 5285686"/>
                <a:gd name="T1" fmla="*/ 75642 h 1450731"/>
                <a:gd name="T2" fmla="*/ 1486848 w 5285686"/>
                <a:gd name="T3" fmla="*/ 184380 h 1450731"/>
                <a:gd name="T4" fmla="*/ 1440622 w 5285686"/>
                <a:gd name="T5" fmla="*/ 261698 h 1450731"/>
                <a:gd name="T6" fmla="*/ 1403668 w 5285686"/>
                <a:gd name="T7" fmla="*/ 323510 h 1450731"/>
                <a:gd name="T8" fmla="*/ 1416107 w 5285686"/>
                <a:gd name="T9" fmla="*/ 345056 h 1450731"/>
                <a:gd name="T10" fmla="*/ 1566076 w 5285686"/>
                <a:gd name="T11" fmla="*/ 604809 h 1450731"/>
                <a:gd name="T12" fmla="*/ 1566202 w 5285686"/>
                <a:gd name="T13" fmla="*/ 845505 h 1450731"/>
                <a:gd name="T14" fmla="*/ 1404639 w 5285686"/>
                <a:gd name="T15" fmla="*/ 1125431 h 1450731"/>
                <a:gd name="T16" fmla="*/ 1399807 w 5285686"/>
                <a:gd name="T17" fmla="*/ 1133804 h 1450731"/>
                <a:gd name="T18" fmla="*/ 1401513 w 5285686"/>
                <a:gd name="T19" fmla="*/ 1136649 h 1450731"/>
                <a:gd name="T20" fmla="*/ 1486848 w 5285686"/>
                <a:gd name="T21" fmla="*/ 1278918 h 1450731"/>
                <a:gd name="T22" fmla="*/ 1682690 w 5285686"/>
                <a:gd name="T23" fmla="*/ 1387655 h 1450731"/>
                <a:gd name="T24" fmla="*/ 4728641 w 5285686"/>
                <a:gd name="T25" fmla="*/ 1387655 h 1450731"/>
                <a:gd name="T26" fmla="*/ 4923000 w 5285686"/>
                <a:gd name="T27" fmla="*/ 1278918 h 1450731"/>
                <a:gd name="T28" fmla="*/ 5187091 w 5285686"/>
                <a:gd name="T29" fmla="*/ 841103 h 1450731"/>
                <a:gd name="T30" fmla="*/ 5187091 w 5285686"/>
                <a:gd name="T31" fmla="*/ 623626 h 1450731"/>
                <a:gd name="T32" fmla="*/ 4923000 w 5285686"/>
                <a:gd name="T33" fmla="*/ 184380 h 1450731"/>
                <a:gd name="T34" fmla="*/ 4728641 w 5285686"/>
                <a:gd name="T35" fmla="*/ 75642 h 1450731"/>
                <a:gd name="T36" fmla="*/ 1682690 w 5285686"/>
                <a:gd name="T37" fmla="*/ 75642 h 1450731"/>
                <a:gd name="T38" fmla="*/ 519038 w 5285686"/>
                <a:gd name="T39" fmla="*/ 0 h 1450731"/>
                <a:gd name="T40" fmla="*/ 1078094 w 5285686"/>
                <a:gd name="T41" fmla="*/ 77 h 1450731"/>
                <a:gd name="T42" fmla="*/ 1286480 w 5285686"/>
                <a:gd name="T43" fmla="*/ 120535 h 1450731"/>
                <a:gd name="T44" fmla="*/ 1335696 w 5285686"/>
                <a:gd name="T45" fmla="*/ 205780 h 1450731"/>
                <a:gd name="T46" fmla="*/ 1363074 w 5285686"/>
                <a:gd name="T47" fmla="*/ 253199 h 1450731"/>
                <a:gd name="T48" fmla="*/ 1378497 w 5285686"/>
                <a:gd name="T49" fmla="*/ 226409 h 1450731"/>
                <a:gd name="T50" fmla="*/ 1426350 w 5285686"/>
                <a:gd name="T51" fmla="*/ 143284 h 1450731"/>
                <a:gd name="T52" fmla="*/ 1629089 w 5285686"/>
                <a:gd name="T53" fmla="*/ 26380 h 1450731"/>
                <a:gd name="T54" fmla="*/ 4782295 w 5285686"/>
                <a:gd name="T55" fmla="*/ 26380 h 1450731"/>
                <a:gd name="T56" fmla="*/ 4983498 w 5285686"/>
                <a:gd name="T57" fmla="*/ 143284 h 1450731"/>
                <a:gd name="T58" fmla="*/ 5256889 w 5285686"/>
                <a:gd name="T59" fmla="*/ 615514 h 1450731"/>
                <a:gd name="T60" fmla="*/ 5256889 w 5285686"/>
                <a:gd name="T61" fmla="*/ 849322 h 1450731"/>
                <a:gd name="T62" fmla="*/ 4983498 w 5285686"/>
                <a:gd name="T63" fmla="*/ 1320014 h 1450731"/>
                <a:gd name="T64" fmla="*/ 4782295 w 5285686"/>
                <a:gd name="T65" fmla="*/ 1436918 h 1450731"/>
                <a:gd name="T66" fmla="*/ 1629089 w 5285686"/>
                <a:gd name="T67" fmla="*/ 1436918 h 1450731"/>
                <a:gd name="T68" fmla="*/ 1426350 w 5285686"/>
                <a:gd name="T69" fmla="*/ 1320014 h 1450731"/>
                <a:gd name="T70" fmla="*/ 1359979 w 5285686"/>
                <a:gd name="T71" fmla="*/ 1205099 h 1450731"/>
                <a:gd name="T72" fmla="*/ 1359318 w 5285686"/>
                <a:gd name="T73" fmla="*/ 1203954 h 1450731"/>
                <a:gd name="T74" fmla="*/ 1354969 w 5285686"/>
                <a:gd name="T75" fmla="*/ 1211489 h 1450731"/>
                <a:gd name="T76" fmla="*/ 1286741 w 5285686"/>
                <a:gd name="T77" fmla="*/ 1329701 h 1450731"/>
                <a:gd name="T78" fmla="*/ 1077112 w 5285686"/>
                <a:gd name="T79" fmla="*/ 1450731 h 1450731"/>
                <a:gd name="T80" fmla="*/ 518056 w 5285686"/>
                <a:gd name="T81" fmla="*/ 1450653 h 1450731"/>
                <a:gd name="T82" fmla="*/ 309670 w 5285686"/>
                <a:gd name="T83" fmla="*/ 1330195 h 1450731"/>
                <a:gd name="T84" fmla="*/ 30075 w 5285686"/>
                <a:gd name="T85" fmla="*/ 845921 h 1450731"/>
                <a:gd name="T86" fmla="*/ 29948 w 5285686"/>
                <a:gd name="T87" fmla="*/ 605225 h 1450731"/>
                <a:gd name="T88" fmla="*/ 309409 w 5285686"/>
                <a:gd name="T89" fmla="*/ 121029 h 1450731"/>
                <a:gd name="T90" fmla="*/ 519038 w 5285686"/>
                <a:gd name="T91" fmla="*/ 0 h 145073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285686"/>
                <a:gd name="T139" fmla="*/ 0 h 1450731"/>
                <a:gd name="T140" fmla="*/ 5285686 w 5285686"/>
                <a:gd name="T141" fmla="*/ 1450731 h 145073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285686" h="1450731">
                  <a:moveTo>
                    <a:pt x="1682690" y="75642"/>
                  </a:moveTo>
                  <a:cubicBezTo>
                    <a:pt x="1607024" y="75642"/>
                    <a:pt x="1523940" y="121427"/>
                    <a:pt x="1486848" y="184380"/>
                  </a:cubicBezTo>
                  <a:cubicBezTo>
                    <a:pt x="1470435" y="211833"/>
                    <a:pt x="1455048" y="237570"/>
                    <a:pt x="1440622" y="261698"/>
                  </a:cubicBezTo>
                  <a:lnTo>
                    <a:pt x="1403668" y="323510"/>
                  </a:lnTo>
                  <a:lnTo>
                    <a:pt x="1416107" y="345056"/>
                  </a:lnTo>
                  <a:cubicBezTo>
                    <a:pt x="1566076" y="604809"/>
                    <a:pt x="1566076" y="604809"/>
                    <a:pt x="1566076" y="604809"/>
                  </a:cubicBezTo>
                  <a:cubicBezTo>
                    <a:pt x="1606356" y="674577"/>
                    <a:pt x="1606742" y="776499"/>
                    <a:pt x="1566202" y="845505"/>
                  </a:cubicBezTo>
                  <a:cubicBezTo>
                    <a:pt x="1496337" y="966554"/>
                    <a:pt x="1443938" y="1057341"/>
                    <a:pt x="1404639" y="1125431"/>
                  </a:cubicBezTo>
                  <a:lnTo>
                    <a:pt x="1399807" y="1133804"/>
                  </a:lnTo>
                  <a:lnTo>
                    <a:pt x="1401513" y="1136649"/>
                  </a:lnTo>
                  <a:cubicBezTo>
                    <a:pt x="1486848" y="1278918"/>
                    <a:pt x="1486848" y="1278918"/>
                    <a:pt x="1486848" y="1278918"/>
                  </a:cubicBezTo>
                  <a:cubicBezTo>
                    <a:pt x="1523940" y="1341871"/>
                    <a:pt x="1607024" y="1387655"/>
                    <a:pt x="1682690" y="1387655"/>
                  </a:cubicBezTo>
                  <a:cubicBezTo>
                    <a:pt x="4728641" y="1387655"/>
                    <a:pt x="4728641" y="1387655"/>
                    <a:pt x="4728641" y="1387655"/>
                  </a:cubicBezTo>
                  <a:cubicBezTo>
                    <a:pt x="4804308" y="1387655"/>
                    <a:pt x="4885908" y="1341871"/>
                    <a:pt x="4923000" y="1278918"/>
                  </a:cubicBezTo>
                  <a:cubicBezTo>
                    <a:pt x="5187091" y="841103"/>
                    <a:pt x="5187091" y="841103"/>
                    <a:pt x="5187091" y="841103"/>
                  </a:cubicBezTo>
                  <a:cubicBezTo>
                    <a:pt x="5224182" y="778149"/>
                    <a:pt x="5224182" y="686579"/>
                    <a:pt x="5187091" y="623626"/>
                  </a:cubicBezTo>
                  <a:cubicBezTo>
                    <a:pt x="4923000" y="184380"/>
                    <a:pt x="4923000" y="184380"/>
                    <a:pt x="4923000" y="184380"/>
                  </a:cubicBezTo>
                  <a:cubicBezTo>
                    <a:pt x="4885908" y="121427"/>
                    <a:pt x="4804308" y="75642"/>
                    <a:pt x="4728641" y="75642"/>
                  </a:cubicBezTo>
                  <a:cubicBezTo>
                    <a:pt x="1682690" y="75642"/>
                    <a:pt x="1682690" y="75642"/>
                    <a:pt x="1682690" y="75642"/>
                  </a:cubicBezTo>
                  <a:close/>
                  <a:moveTo>
                    <a:pt x="519038" y="0"/>
                  </a:moveTo>
                  <a:cubicBezTo>
                    <a:pt x="1078094" y="77"/>
                    <a:pt x="1078094" y="77"/>
                    <a:pt x="1078094" y="77"/>
                  </a:cubicBezTo>
                  <a:cubicBezTo>
                    <a:pt x="1158915" y="840"/>
                    <a:pt x="1246199" y="50767"/>
                    <a:pt x="1286480" y="120535"/>
                  </a:cubicBezTo>
                  <a:cubicBezTo>
                    <a:pt x="1303955" y="150802"/>
                    <a:pt x="1320337" y="179178"/>
                    <a:pt x="1335696" y="205780"/>
                  </a:cubicBezTo>
                  <a:lnTo>
                    <a:pt x="1363074" y="253199"/>
                  </a:lnTo>
                  <a:lnTo>
                    <a:pt x="1378497" y="226409"/>
                  </a:lnTo>
                  <a:cubicBezTo>
                    <a:pt x="1393430" y="200468"/>
                    <a:pt x="1409359" y="172799"/>
                    <a:pt x="1426350" y="143284"/>
                  </a:cubicBezTo>
                  <a:cubicBezTo>
                    <a:pt x="1464748" y="75603"/>
                    <a:pt x="1550758" y="26380"/>
                    <a:pt x="1629089" y="26380"/>
                  </a:cubicBezTo>
                  <a:cubicBezTo>
                    <a:pt x="1629089" y="26380"/>
                    <a:pt x="1629089" y="26380"/>
                    <a:pt x="4782295" y="26380"/>
                  </a:cubicBezTo>
                  <a:cubicBezTo>
                    <a:pt x="4860626" y="26380"/>
                    <a:pt x="4945100" y="75603"/>
                    <a:pt x="4983498" y="143284"/>
                  </a:cubicBezTo>
                  <a:cubicBezTo>
                    <a:pt x="4983498" y="143284"/>
                    <a:pt x="4983498" y="143284"/>
                    <a:pt x="5256889" y="615514"/>
                  </a:cubicBezTo>
                  <a:cubicBezTo>
                    <a:pt x="5295286" y="683195"/>
                    <a:pt x="5295286" y="781641"/>
                    <a:pt x="5256889" y="849322"/>
                  </a:cubicBezTo>
                  <a:cubicBezTo>
                    <a:pt x="5256889" y="849322"/>
                    <a:pt x="5256889" y="849322"/>
                    <a:pt x="4983498" y="1320014"/>
                  </a:cubicBezTo>
                  <a:cubicBezTo>
                    <a:pt x="4945100" y="1387696"/>
                    <a:pt x="4860626" y="1436918"/>
                    <a:pt x="4782295" y="1436918"/>
                  </a:cubicBezTo>
                  <a:cubicBezTo>
                    <a:pt x="4782295" y="1436918"/>
                    <a:pt x="4782295" y="1436918"/>
                    <a:pt x="1629089" y="1436918"/>
                  </a:cubicBezTo>
                  <a:cubicBezTo>
                    <a:pt x="1550758" y="1436918"/>
                    <a:pt x="1464748" y="1387696"/>
                    <a:pt x="1426350" y="1320014"/>
                  </a:cubicBezTo>
                  <a:cubicBezTo>
                    <a:pt x="1426350" y="1320014"/>
                    <a:pt x="1426350" y="1320014"/>
                    <a:pt x="1359979" y="1205099"/>
                  </a:cubicBezTo>
                  <a:lnTo>
                    <a:pt x="1359318" y="1203954"/>
                  </a:lnTo>
                  <a:lnTo>
                    <a:pt x="1354969" y="1211489"/>
                  </a:lnTo>
                  <a:cubicBezTo>
                    <a:pt x="1286741" y="1329701"/>
                    <a:pt x="1286741" y="1329701"/>
                    <a:pt x="1286741" y="1329701"/>
                  </a:cubicBezTo>
                  <a:cubicBezTo>
                    <a:pt x="1246991" y="1400075"/>
                    <a:pt x="1159303" y="1450702"/>
                    <a:pt x="1077112" y="1450731"/>
                  </a:cubicBezTo>
                  <a:cubicBezTo>
                    <a:pt x="518056" y="1450653"/>
                    <a:pt x="518056" y="1450653"/>
                    <a:pt x="518056" y="1450653"/>
                  </a:cubicBezTo>
                  <a:cubicBezTo>
                    <a:pt x="438025" y="1451258"/>
                    <a:pt x="349951" y="1399963"/>
                    <a:pt x="309670" y="1330195"/>
                  </a:cubicBezTo>
                  <a:lnTo>
                    <a:pt x="30075" y="845921"/>
                  </a:lnTo>
                  <a:cubicBezTo>
                    <a:pt x="-10206" y="776153"/>
                    <a:pt x="-9802" y="675599"/>
                    <a:pt x="29948" y="605225"/>
                  </a:cubicBezTo>
                  <a:cubicBezTo>
                    <a:pt x="309409" y="121029"/>
                    <a:pt x="309409" y="121029"/>
                    <a:pt x="309409" y="121029"/>
                  </a:cubicBezTo>
                  <a:cubicBezTo>
                    <a:pt x="351319" y="51232"/>
                    <a:pt x="439007" y="605"/>
                    <a:pt x="519038" y="0"/>
                  </a:cubicBezTo>
                  <a:close/>
                </a:path>
              </a:pathLst>
            </a:custGeom>
            <a:solidFill>
              <a:schemeClr val="bg1">
                <a:alpha val="30000"/>
              </a:schemeClr>
            </a:solidFill>
            <a:ln>
              <a:noFill/>
            </a:ln>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Freeform 15"/>
            <p:cNvSpPr>
              <a:spLocks noChangeArrowheads="1"/>
            </p:cNvSpPr>
            <p:nvPr/>
          </p:nvSpPr>
          <p:spPr bwMode="auto">
            <a:xfrm rot="9000000">
              <a:off x="1532904" y="3880816"/>
              <a:ext cx="1196975" cy="1074738"/>
            </a:xfrm>
            <a:custGeom>
              <a:avLst/>
              <a:gdLst>
                <a:gd name="T0" fmla="*/ 334 w 1023"/>
                <a:gd name="T1" fmla="*/ 917 h 917"/>
                <a:gd name="T2" fmla="*/ 202 w 1023"/>
                <a:gd name="T3" fmla="*/ 841 h 917"/>
                <a:gd name="T4" fmla="*/ 25 w 1023"/>
                <a:gd name="T5" fmla="*/ 535 h 917"/>
                <a:gd name="T6" fmla="*/ 25 w 1023"/>
                <a:gd name="T7" fmla="*/ 382 h 917"/>
                <a:gd name="T8" fmla="*/ 202 w 1023"/>
                <a:gd name="T9" fmla="*/ 76 h 917"/>
                <a:gd name="T10" fmla="*/ 334 w 1023"/>
                <a:gd name="T11" fmla="*/ 0 h 917"/>
                <a:gd name="T12" fmla="*/ 688 w 1023"/>
                <a:gd name="T13" fmla="*/ 0 h 917"/>
                <a:gd name="T14" fmla="*/ 820 w 1023"/>
                <a:gd name="T15" fmla="*/ 76 h 917"/>
                <a:gd name="T16" fmla="*/ 997 w 1023"/>
                <a:gd name="T17" fmla="*/ 382 h 917"/>
                <a:gd name="T18" fmla="*/ 997 w 1023"/>
                <a:gd name="T19" fmla="*/ 535 h 917"/>
                <a:gd name="T20" fmla="*/ 820 w 1023"/>
                <a:gd name="T21" fmla="*/ 841 h 917"/>
                <a:gd name="T22" fmla="*/ 688 w 1023"/>
                <a:gd name="T23" fmla="*/ 917 h 917"/>
                <a:gd name="T24" fmla="*/ 334 w 1023"/>
                <a:gd name="T25" fmla="*/ 917 h 9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23"/>
                <a:gd name="T40" fmla="*/ 0 h 917"/>
                <a:gd name="T41" fmla="*/ 1023 w 1023"/>
                <a:gd name="T42" fmla="*/ 917 h 9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23" h="917">
                  <a:moveTo>
                    <a:pt x="334" y="917"/>
                  </a:moveTo>
                  <a:cubicBezTo>
                    <a:pt x="283" y="917"/>
                    <a:pt x="228" y="885"/>
                    <a:pt x="202" y="841"/>
                  </a:cubicBezTo>
                  <a:cubicBezTo>
                    <a:pt x="25" y="535"/>
                    <a:pt x="25" y="535"/>
                    <a:pt x="25" y="535"/>
                  </a:cubicBezTo>
                  <a:cubicBezTo>
                    <a:pt x="0" y="490"/>
                    <a:pt x="0" y="426"/>
                    <a:pt x="25" y="382"/>
                  </a:cubicBezTo>
                  <a:cubicBezTo>
                    <a:pt x="202" y="76"/>
                    <a:pt x="202" y="76"/>
                    <a:pt x="202" y="76"/>
                  </a:cubicBezTo>
                  <a:cubicBezTo>
                    <a:pt x="228" y="32"/>
                    <a:pt x="283" y="0"/>
                    <a:pt x="334" y="0"/>
                  </a:cubicBezTo>
                  <a:cubicBezTo>
                    <a:pt x="688" y="0"/>
                    <a:pt x="688" y="0"/>
                    <a:pt x="688" y="0"/>
                  </a:cubicBezTo>
                  <a:cubicBezTo>
                    <a:pt x="739" y="0"/>
                    <a:pt x="795" y="32"/>
                    <a:pt x="820" y="76"/>
                  </a:cubicBezTo>
                  <a:cubicBezTo>
                    <a:pt x="997" y="382"/>
                    <a:pt x="997" y="382"/>
                    <a:pt x="997" y="382"/>
                  </a:cubicBezTo>
                  <a:cubicBezTo>
                    <a:pt x="1023" y="426"/>
                    <a:pt x="1023" y="490"/>
                    <a:pt x="997" y="535"/>
                  </a:cubicBezTo>
                  <a:cubicBezTo>
                    <a:pt x="820" y="841"/>
                    <a:pt x="820" y="841"/>
                    <a:pt x="820" y="841"/>
                  </a:cubicBezTo>
                  <a:cubicBezTo>
                    <a:pt x="795" y="885"/>
                    <a:pt x="739" y="917"/>
                    <a:pt x="688" y="917"/>
                  </a:cubicBezTo>
                  <a:lnTo>
                    <a:pt x="334" y="917"/>
                  </a:lnTo>
                  <a:close/>
                </a:path>
              </a:pathLst>
            </a:custGeom>
            <a:solidFill>
              <a:schemeClr val="bg1">
                <a:alpha val="30000"/>
              </a:schemeClr>
            </a:solidFill>
            <a:ln>
              <a:noFill/>
            </a:ln>
          </p:spPr>
          <p:txBody>
            <a:bodyPr anchor="ctr"/>
            <a:lstStyle/>
            <a:p>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8" name="文本框 38"/>
            <p:cNvSpPr>
              <a:spLocks noChangeArrowheads="1"/>
            </p:cNvSpPr>
            <p:nvPr/>
          </p:nvSpPr>
          <p:spPr bwMode="auto">
            <a:xfrm>
              <a:off x="1168125" y="4126879"/>
              <a:ext cx="15263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b="1" dirty="0">
                  <a:solidFill>
                    <a:srgbClr val="FFFFFF"/>
                  </a:solidFill>
                  <a:latin typeface="微软雅黑" panose="020B0503020204020204" pitchFamily="34" charset="-122"/>
                  <a:ea typeface="微软雅黑" panose="020B0503020204020204" pitchFamily="34" charset="-122"/>
                  <a:sym typeface="方正姚体" panose="02010601030101010101" pitchFamily="2" charset="-122"/>
                </a:rPr>
                <a:t>     </a:t>
              </a:r>
              <a:r>
                <a:rPr lang="en-US" sz="2800" b="1" dirty="0">
                  <a:solidFill>
                    <a:srgbClr val="FFFFFF"/>
                  </a:solidFill>
                  <a:latin typeface="微软雅黑" panose="020B0503020204020204" pitchFamily="34" charset="-122"/>
                  <a:ea typeface="微软雅黑" panose="020B0503020204020204" pitchFamily="34" charset="-122"/>
                  <a:sym typeface="方正姚体" panose="02010601030101010101" pitchFamily="2" charset="-122"/>
                </a:rPr>
                <a:t>2015</a:t>
              </a:r>
              <a:endParaRPr lang="en-US" sz="2800" dirty="0">
                <a:solidFill>
                  <a:srgbClr val="FFFFFF"/>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1" name="文本框 21"/>
            <p:cNvSpPr>
              <a:spLocks noChangeArrowheads="1"/>
            </p:cNvSpPr>
            <p:nvPr/>
          </p:nvSpPr>
          <p:spPr bwMode="auto">
            <a:xfrm>
              <a:off x="2634816" y="3914221"/>
              <a:ext cx="337980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Calibri" panose="020F0502020204030204" pitchFamily="34" charset="0"/>
                  <a:sym typeface="Calibri" panose="020F0502020204030204" pitchFamily="34" charset="0"/>
                </a:rPr>
                <a:t>YOUR  TITLE</a:t>
              </a:r>
              <a:endParaRPr lang="en-US" altLang="zh-CN" sz="1400" b="1" dirty="0">
                <a:solidFill>
                  <a:srgbClr val="FFFFFF"/>
                </a:solidFill>
                <a:latin typeface="Calibri" panose="020F0502020204030204" pitchFamily="34" charset="0"/>
                <a:sym typeface="Calibri" panose="020F0502020204030204" pitchFamily="34" charset="0"/>
              </a:endParaRPr>
            </a:p>
            <a:p>
              <a:pPr algn="ctr" eaLnBrk="1" hangingPunct="1"/>
              <a:r>
                <a:rPr lang="en-US" altLang="zh-CN" dirty="0">
                  <a:solidFill>
                    <a:srgbClr val="FFFFFF"/>
                  </a:solidFill>
                  <a:latin typeface="Calibri" panose="020F0502020204030204" pitchFamily="34" charset="0"/>
                  <a:sym typeface="Calibri" panose="020F0502020204030204" pitchFamily="34" charset="0"/>
                </a:rPr>
                <a:t>Click here to add  you to the</a:t>
              </a:r>
              <a:r>
                <a:rPr lang="zh-CN" altLang="en-US" dirty="0">
                  <a:solidFill>
                    <a:srgbClr val="FFFFFF"/>
                  </a:solidFill>
                  <a:latin typeface="Calibri" panose="020F0502020204030204" pitchFamily="34" charset="0"/>
                  <a:sym typeface="Calibri" panose="020F0502020204030204" pitchFamily="34" charset="0"/>
                </a:rPr>
                <a:t> </a:t>
              </a:r>
              <a:r>
                <a:rPr lang="en-US" altLang="zh-CN" dirty="0">
                  <a:solidFill>
                    <a:srgbClr val="FFFFFF"/>
                  </a:solidFill>
                  <a:latin typeface="Calibri" panose="020F0502020204030204" pitchFamily="34" charset="0"/>
                  <a:sym typeface="Calibri" panose="020F0502020204030204" pitchFamily="34" charset="0"/>
                </a:rPr>
                <a:t> center of the narrative thought</a:t>
              </a:r>
              <a:endParaRPr lang="en-US"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2"/>
          <p:cNvGrpSpPr/>
          <p:nvPr/>
        </p:nvGrpSpPr>
        <p:grpSpPr>
          <a:xfrm>
            <a:off x="5914404" y="2567954"/>
            <a:ext cx="4770437" cy="1309687"/>
            <a:chOff x="5914404" y="2567954"/>
            <a:chExt cx="4770437" cy="1309687"/>
          </a:xfrm>
        </p:grpSpPr>
        <p:sp>
          <p:nvSpPr>
            <p:cNvPr id="6" name="任意多边形 11"/>
            <p:cNvSpPr>
              <a:spLocks noChangeArrowheads="1"/>
            </p:cNvSpPr>
            <p:nvPr/>
          </p:nvSpPr>
          <p:spPr bwMode="auto">
            <a:xfrm rot="10800000">
              <a:off x="5914404" y="2567954"/>
              <a:ext cx="4770437" cy="1309687"/>
            </a:xfrm>
            <a:custGeom>
              <a:avLst/>
              <a:gdLst>
                <a:gd name="T0" fmla="*/ 4728641 w 5285686"/>
                <a:gd name="T1" fmla="*/ 1387655 h 1450730"/>
                <a:gd name="T2" fmla="*/ 4923000 w 5285686"/>
                <a:gd name="T3" fmla="*/ 1278917 h 1450730"/>
                <a:gd name="T4" fmla="*/ 5187091 w 5285686"/>
                <a:gd name="T5" fmla="*/ 841103 h 1450730"/>
                <a:gd name="T6" fmla="*/ 5187091 w 5285686"/>
                <a:gd name="T7" fmla="*/ 623626 h 1450730"/>
                <a:gd name="T8" fmla="*/ 4923000 w 5285686"/>
                <a:gd name="T9" fmla="*/ 184380 h 1450730"/>
                <a:gd name="T10" fmla="*/ 4728641 w 5285686"/>
                <a:gd name="T11" fmla="*/ 75642 h 1450730"/>
                <a:gd name="T12" fmla="*/ 1682690 w 5285686"/>
                <a:gd name="T13" fmla="*/ 75642 h 1450730"/>
                <a:gd name="T14" fmla="*/ 1486848 w 5285686"/>
                <a:gd name="T15" fmla="*/ 184380 h 1450730"/>
                <a:gd name="T16" fmla="*/ 1440622 w 5285686"/>
                <a:gd name="T17" fmla="*/ 261698 h 1450730"/>
                <a:gd name="T18" fmla="*/ 1403668 w 5285686"/>
                <a:gd name="T19" fmla="*/ 323510 h 1450730"/>
                <a:gd name="T20" fmla="*/ 1416107 w 5285686"/>
                <a:gd name="T21" fmla="*/ 345056 h 1450730"/>
                <a:gd name="T22" fmla="*/ 1566076 w 5285686"/>
                <a:gd name="T23" fmla="*/ 604809 h 1450730"/>
                <a:gd name="T24" fmla="*/ 1566202 w 5285686"/>
                <a:gd name="T25" fmla="*/ 845505 h 1450730"/>
                <a:gd name="T26" fmla="*/ 1404639 w 5285686"/>
                <a:gd name="T27" fmla="*/ 1125431 h 1450730"/>
                <a:gd name="T28" fmla="*/ 1399806 w 5285686"/>
                <a:gd name="T29" fmla="*/ 1133803 h 1450730"/>
                <a:gd name="T30" fmla="*/ 1401513 w 5285686"/>
                <a:gd name="T31" fmla="*/ 1136649 h 1450730"/>
                <a:gd name="T32" fmla="*/ 1486848 w 5285686"/>
                <a:gd name="T33" fmla="*/ 1278918 h 1450730"/>
                <a:gd name="T34" fmla="*/ 1682690 w 5285686"/>
                <a:gd name="T35" fmla="*/ 1387655 h 1450730"/>
                <a:gd name="T36" fmla="*/ 4728641 w 5285686"/>
                <a:gd name="T37" fmla="*/ 1387655 h 1450730"/>
                <a:gd name="T38" fmla="*/ 1077112 w 5285686"/>
                <a:gd name="T39" fmla="*/ 1450730 h 1450730"/>
                <a:gd name="T40" fmla="*/ 518056 w 5285686"/>
                <a:gd name="T41" fmla="*/ 1450653 h 1450730"/>
                <a:gd name="T42" fmla="*/ 309670 w 5285686"/>
                <a:gd name="T43" fmla="*/ 1330195 h 1450730"/>
                <a:gd name="T44" fmla="*/ 30075 w 5285686"/>
                <a:gd name="T45" fmla="*/ 845921 h 1450730"/>
                <a:gd name="T46" fmla="*/ 29948 w 5285686"/>
                <a:gd name="T47" fmla="*/ 605225 h 1450730"/>
                <a:gd name="T48" fmla="*/ 309409 w 5285686"/>
                <a:gd name="T49" fmla="*/ 121029 h 1450730"/>
                <a:gd name="T50" fmla="*/ 519038 w 5285686"/>
                <a:gd name="T51" fmla="*/ 0 h 1450730"/>
                <a:gd name="T52" fmla="*/ 1078094 w 5285686"/>
                <a:gd name="T53" fmla="*/ 77 h 1450730"/>
                <a:gd name="T54" fmla="*/ 1286480 w 5285686"/>
                <a:gd name="T55" fmla="*/ 120535 h 1450730"/>
                <a:gd name="T56" fmla="*/ 1335696 w 5285686"/>
                <a:gd name="T57" fmla="*/ 205780 h 1450730"/>
                <a:gd name="T58" fmla="*/ 1363074 w 5285686"/>
                <a:gd name="T59" fmla="*/ 253199 h 1450730"/>
                <a:gd name="T60" fmla="*/ 1378497 w 5285686"/>
                <a:gd name="T61" fmla="*/ 226409 h 1450730"/>
                <a:gd name="T62" fmla="*/ 1426350 w 5285686"/>
                <a:gd name="T63" fmla="*/ 143284 h 1450730"/>
                <a:gd name="T64" fmla="*/ 1629089 w 5285686"/>
                <a:gd name="T65" fmla="*/ 26380 h 1450730"/>
                <a:gd name="T66" fmla="*/ 4782295 w 5285686"/>
                <a:gd name="T67" fmla="*/ 26380 h 1450730"/>
                <a:gd name="T68" fmla="*/ 4983498 w 5285686"/>
                <a:gd name="T69" fmla="*/ 143284 h 1450730"/>
                <a:gd name="T70" fmla="*/ 5256889 w 5285686"/>
                <a:gd name="T71" fmla="*/ 615514 h 1450730"/>
                <a:gd name="T72" fmla="*/ 5256889 w 5285686"/>
                <a:gd name="T73" fmla="*/ 849322 h 1450730"/>
                <a:gd name="T74" fmla="*/ 4983498 w 5285686"/>
                <a:gd name="T75" fmla="*/ 1320014 h 1450730"/>
                <a:gd name="T76" fmla="*/ 4782295 w 5285686"/>
                <a:gd name="T77" fmla="*/ 1436918 h 1450730"/>
                <a:gd name="T78" fmla="*/ 1629089 w 5285686"/>
                <a:gd name="T79" fmla="*/ 1436918 h 1450730"/>
                <a:gd name="T80" fmla="*/ 1426350 w 5285686"/>
                <a:gd name="T81" fmla="*/ 1320014 h 1450730"/>
                <a:gd name="T82" fmla="*/ 1359979 w 5285686"/>
                <a:gd name="T83" fmla="*/ 1205099 h 1450730"/>
                <a:gd name="T84" fmla="*/ 1359318 w 5285686"/>
                <a:gd name="T85" fmla="*/ 1203954 h 1450730"/>
                <a:gd name="T86" fmla="*/ 1354969 w 5285686"/>
                <a:gd name="T87" fmla="*/ 1211489 h 1450730"/>
                <a:gd name="T88" fmla="*/ 1286741 w 5285686"/>
                <a:gd name="T89" fmla="*/ 1329701 h 1450730"/>
                <a:gd name="T90" fmla="*/ 1077112 w 5285686"/>
                <a:gd name="T91" fmla="*/ 1450730 h 145073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285686"/>
                <a:gd name="T139" fmla="*/ 0 h 1450730"/>
                <a:gd name="T140" fmla="*/ 5285686 w 5285686"/>
                <a:gd name="T141" fmla="*/ 1450730 h 145073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285686" h="1450730">
                  <a:moveTo>
                    <a:pt x="4728641" y="1387655"/>
                  </a:moveTo>
                  <a:cubicBezTo>
                    <a:pt x="4804308" y="1387655"/>
                    <a:pt x="4885908" y="1341871"/>
                    <a:pt x="4923000" y="1278917"/>
                  </a:cubicBezTo>
                  <a:cubicBezTo>
                    <a:pt x="5187091" y="841103"/>
                    <a:pt x="5187091" y="841103"/>
                    <a:pt x="5187091" y="841103"/>
                  </a:cubicBezTo>
                  <a:cubicBezTo>
                    <a:pt x="5224182" y="778149"/>
                    <a:pt x="5224182" y="686579"/>
                    <a:pt x="5187091" y="623626"/>
                  </a:cubicBezTo>
                  <a:cubicBezTo>
                    <a:pt x="4923000" y="184380"/>
                    <a:pt x="4923000" y="184380"/>
                    <a:pt x="4923000" y="184380"/>
                  </a:cubicBezTo>
                  <a:cubicBezTo>
                    <a:pt x="4885908" y="121427"/>
                    <a:pt x="4804308" y="75642"/>
                    <a:pt x="4728641" y="75642"/>
                  </a:cubicBezTo>
                  <a:cubicBezTo>
                    <a:pt x="1682690" y="75642"/>
                    <a:pt x="1682690" y="75642"/>
                    <a:pt x="1682690" y="75642"/>
                  </a:cubicBezTo>
                  <a:cubicBezTo>
                    <a:pt x="1607024" y="75642"/>
                    <a:pt x="1523939" y="121427"/>
                    <a:pt x="1486848" y="184380"/>
                  </a:cubicBezTo>
                  <a:cubicBezTo>
                    <a:pt x="1470435" y="211833"/>
                    <a:pt x="1455048" y="237570"/>
                    <a:pt x="1440622" y="261698"/>
                  </a:cubicBezTo>
                  <a:lnTo>
                    <a:pt x="1403668" y="323510"/>
                  </a:lnTo>
                  <a:lnTo>
                    <a:pt x="1416107" y="345056"/>
                  </a:lnTo>
                  <a:cubicBezTo>
                    <a:pt x="1566076" y="604809"/>
                    <a:pt x="1566076" y="604809"/>
                    <a:pt x="1566076" y="604809"/>
                  </a:cubicBezTo>
                  <a:cubicBezTo>
                    <a:pt x="1606356" y="674577"/>
                    <a:pt x="1606742" y="776499"/>
                    <a:pt x="1566202" y="845505"/>
                  </a:cubicBezTo>
                  <a:cubicBezTo>
                    <a:pt x="1496337" y="966554"/>
                    <a:pt x="1443938" y="1057341"/>
                    <a:pt x="1404639" y="1125431"/>
                  </a:cubicBezTo>
                  <a:lnTo>
                    <a:pt x="1399806" y="1133803"/>
                  </a:lnTo>
                  <a:lnTo>
                    <a:pt x="1401513" y="1136649"/>
                  </a:lnTo>
                  <a:cubicBezTo>
                    <a:pt x="1486848" y="1278918"/>
                    <a:pt x="1486848" y="1278918"/>
                    <a:pt x="1486848" y="1278918"/>
                  </a:cubicBezTo>
                  <a:cubicBezTo>
                    <a:pt x="1523939" y="1341871"/>
                    <a:pt x="1607024" y="1387655"/>
                    <a:pt x="1682690" y="1387655"/>
                  </a:cubicBezTo>
                  <a:cubicBezTo>
                    <a:pt x="4728641" y="1387655"/>
                    <a:pt x="4728641" y="1387655"/>
                    <a:pt x="4728641" y="1387655"/>
                  </a:cubicBezTo>
                  <a:close/>
                  <a:moveTo>
                    <a:pt x="1077112" y="1450730"/>
                  </a:moveTo>
                  <a:cubicBezTo>
                    <a:pt x="518056" y="1450653"/>
                    <a:pt x="518056" y="1450653"/>
                    <a:pt x="518056" y="1450653"/>
                  </a:cubicBezTo>
                  <a:cubicBezTo>
                    <a:pt x="438025" y="1451258"/>
                    <a:pt x="349951" y="1399963"/>
                    <a:pt x="309670" y="1330195"/>
                  </a:cubicBezTo>
                  <a:lnTo>
                    <a:pt x="30075" y="845921"/>
                  </a:lnTo>
                  <a:cubicBezTo>
                    <a:pt x="-10206" y="776153"/>
                    <a:pt x="-9802" y="675599"/>
                    <a:pt x="29948" y="605225"/>
                  </a:cubicBezTo>
                  <a:cubicBezTo>
                    <a:pt x="309409" y="121029"/>
                    <a:pt x="309409" y="121029"/>
                    <a:pt x="309409" y="121029"/>
                  </a:cubicBezTo>
                  <a:cubicBezTo>
                    <a:pt x="351319" y="51232"/>
                    <a:pt x="439007" y="605"/>
                    <a:pt x="519038" y="0"/>
                  </a:cubicBezTo>
                  <a:cubicBezTo>
                    <a:pt x="1078094" y="77"/>
                    <a:pt x="1078094" y="77"/>
                    <a:pt x="1078094" y="77"/>
                  </a:cubicBezTo>
                  <a:cubicBezTo>
                    <a:pt x="1158915" y="840"/>
                    <a:pt x="1246199" y="50767"/>
                    <a:pt x="1286480" y="120535"/>
                  </a:cubicBezTo>
                  <a:cubicBezTo>
                    <a:pt x="1303955" y="150802"/>
                    <a:pt x="1320337" y="179178"/>
                    <a:pt x="1335696" y="205780"/>
                  </a:cubicBezTo>
                  <a:lnTo>
                    <a:pt x="1363074" y="253199"/>
                  </a:lnTo>
                  <a:lnTo>
                    <a:pt x="1378497" y="226409"/>
                  </a:lnTo>
                  <a:cubicBezTo>
                    <a:pt x="1393430" y="200468"/>
                    <a:pt x="1409359" y="172798"/>
                    <a:pt x="1426350" y="143284"/>
                  </a:cubicBezTo>
                  <a:cubicBezTo>
                    <a:pt x="1464748" y="75603"/>
                    <a:pt x="1550758" y="26380"/>
                    <a:pt x="1629089" y="26380"/>
                  </a:cubicBezTo>
                  <a:cubicBezTo>
                    <a:pt x="1629089" y="26380"/>
                    <a:pt x="1629089" y="26380"/>
                    <a:pt x="4782295" y="26380"/>
                  </a:cubicBezTo>
                  <a:cubicBezTo>
                    <a:pt x="4860626" y="26380"/>
                    <a:pt x="4945100" y="75603"/>
                    <a:pt x="4983498" y="143284"/>
                  </a:cubicBezTo>
                  <a:cubicBezTo>
                    <a:pt x="4983498" y="143284"/>
                    <a:pt x="4983498" y="143284"/>
                    <a:pt x="5256889" y="615514"/>
                  </a:cubicBezTo>
                  <a:cubicBezTo>
                    <a:pt x="5295286" y="683195"/>
                    <a:pt x="5295286" y="781641"/>
                    <a:pt x="5256889" y="849322"/>
                  </a:cubicBezTo>
                  <a:cubicBezTo>
                    <a:pt x="5256889" y="849322"/>
                    <a:pt x="5256889" y="849322"/>
                    <a:pt x="4983498" y="1320014"/>
                  </a:cubicBezTo>
                  <a:cubicBezTo>
                    <a:pt x="4945100" y="1387695"/>
                    <a:pt x="4860626" y="1436918"/>
                    <a:pt x="4782295" y="1436918"/>
                  </a:cubicBezTo>
                  <a:cubicBezTo>
                    <a:pt x="4782295" y="1436918"/>
                    <a:pt x="4782295" y="1436918"/>
                    <a:pt x="1629089" y="1436918"/>
                  </a:cubicBezTo>
                  <a:cubicBezTo>
                    <a:pt x="1550758" y="1436918"/>
                    <a:pt x="1464748" y="1387696"/>
                    <a:pt x="1426350" y="1320014"/>
                  </a:cubicBezTo>
                  <a:cubicBezTo>
                    <a:pt x="1426350" y="1320014"/>
                    <a:pt x="1426350" y="1320014"/>
                    <a:pt x="1359979" y="1205099"/>
                  </a:cubicBezTo>
                  <a:lnTo>
                    <a:pt x="1359318" y="1203954"/>
                  </a:lnTo>
                  <a:lnTo>
                    <a:pt x="1354969" y="1211489"/>
                  </a:lnTo>
                  <a:cubicBezTo>
                    <a:pt x="1286741" y="1329701"/>
                    <a:pt x="1286741" y="1329701"/>
                    <a:pt x="1286741" y="1329701"/>
                  </a:cubicBezTo>
                  <a:cubicBezTo>
                    <a:pt x="1246991" y="1400075"/>
                    <a:pt x="1159303" y="1450702"/>
                    <a:pt x="1077112" y="1450730"/>
                  </a:cubicBezTo>
                  <a:close/>
                </a:path>
              </a:pathLst>
            </a:custGeom>
            <a:solidFill>
              <a:schemeClr val="bg1">
                <a:alpha val="30000"/>
              </a:schemeClr>
            </a:solidFill>
            <a:ln>
              <a:noFill/>
            </a:ln>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Freeform 15"/>
            <p:cNvSpPr>
              <a:spLocks noChangeArrowheads="1"/>
            </p:cNvSpPr>
            <p:nvPr/>
          </p:nvSpPr>
          <p:spPr bwMode="auto">
            <a:xfrm rot="19800000">
              <a:off x="9365629" y="2685429"/>
              <a:ext cx="1196975" cy="1074737"/>
            </a:xfrm>
            <a:custGeom>
              <a:avLst/>
              <a:gdLst>
                <a:gd name="T0" fmla="*/ 334 w 1023"/>
                <a:gd name="T1" fmla="*/ 917 h 917"/>
                <a:gd name="T2" fmla="*/ 202 w 1023"/>
                <a:gd name="T3" fmla="*/ 841 h 917"/>
                <a:gd name="T4" fmla="*/ 25 w 1023"/>
                <a:gd name="T5" fmla="*/ 535 h 917"/>
                <a:gd name="T6" fmla="*/ 25 w 1023"/>
                <a:gd name="T7" fmla="*/ 382 h 917"/>
                <a:gd name="T8" fmla="*/ 202 w 1023"/>
                <a:gd name="T9" fmla="*/ 76 h 917"/>
                <a:gd name="T10" fmla="*/ 334 w 1023"/>
                <a:gd name="T11" fmla="*/ 0 h 917"/>
                <a:gd name="T12" fmla="*/ 688 w 1023"/>
                <a:gd name="T13" fmla="*/ 0 h 917"/>
                <a:gd name="T14" fmla="*/ 820 w 1023"/>
                <a:gd name="T15" fmla="*/ 76 h 917"/>
                <a:gd name="T16" fmla="*/ 997 w 1023"/>
                <a:gd name="T17" fmla="*/ 382 h 917"/>
                <a:gd name="T18" fmla="*/ 997 w 1023"/>
                <a:gd name="T19" fmla="*/ 535 h 917"/>
                <a:gd name="T20" fmla="*/ 820 w 1023"/>
                <a:gd name="T21" fmla="*/ 841 h 917"/>
                <a:gd name="T22" fmla="*/ 688 w 1023"/>
                <a:gd name="T23" fmla="*/ 917 h 917"/>
                <a:gd name="T24" fmla="*/ 334 w 1023"/>
                <a:gd name="T25" fmla="*/ 917 h 9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23"/>
                <a:gd name="T40" fmla="*/ 0 h 917"/>
                <a:gd name="T41" fmla="*/ 1023 w 1023"/>
                <a:gd name="T42" fmla="*/ 917 h 9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23" h="917">
                  <a:moveTo>
                    <a:pt x="334" y="917"/>
                  </a:moveTo>
                  <a:cubicBezTo>
                    <a:pt x="283" y="917"/>
                    <a:pt x="228" y="885"/>
                    <a:pt x="202" y="841"/>
                  </a:cubicBezTo>
                  <a:cubicBezTo>
                    <a:pt x="25" y="535"/>
                    <a:pt x="25" y="535"/>
                    <a:pt x="25" y="535"/>
                  </a:cubicBezTo>
                  <a:cubicBezTo>
                    <a:pt x="0" y="490"/>
                    <a:pt x="0" y="426"/>
                    <a:pt x="25" y="382"/>
                  </a:cubicBezTo>
                  <a:cubicBezTo>
                    <a:pt x="202" y="76"/>
                    <a:pt x="202" y="76"/>
                    <a:pt x="202" y="76"/>
                  </a:cubicBezTo>
                  <a:cubicBezTo>
                    <a:pt x="228" y="32"/>
                    <a:pt x="283" y="0"/>
                    <a:pt x="334" y="0"/>
                  </a:cubicBezTo>
                  <a:cubicBezTo>
                    <a:pt x="688" y="0"/>
                    <a:pt x="688" y="0"/>
                    <a:pt x="688" y="0"/>
                  </a:cubicBezTo>
                  <a:cubicBezTo>
                    <a:pt x="739" y="0"/>
                    <a:pt x="795" y="32"/>
                    <a:pt x="820" y="76"/>
                  </a:cubicBezTo>
                  <a:cubicBezTo>
                    <a:pt x="997" y="382"/>
                    <a:pt x="997" y="382"/>
                    <a:pt x="997" y="382"/>
                  </a:cubicBezTo>
                  <a:cubicBezTo>
                    <a:pt x="1023" y="426"/>
                    <a:pt x="1023" y="490"/>
                    <a:pt x="997" y="535"/>
                  </a:cubicBezTo>
                  <a:cubicBezTo>
                    <a:pt x="820" y="841"/>
                    <a:pt x="820" y="841"/>
                    <a:pt x="820" y="841"/>
                  </a:cubicBezTo>
                  <a:cubicBezTo>
                    <a:pt x="795" y="885"/>
                    <a:pt x="739" y="917"/>
                    <a:pt x="688" y="917"/>
                  </a:cubicBezTo>
                  <a:lnTo>
                    <a:pt x="334" y="917"/>
                  </a:lnTo>
                  <a:close/>
                </a:path>
              </a:pathLst>
            </a:custGeom>
            <a:solidFill>
              <a:schemeClr val="bg1">
                <a:alpha val="30000"/>
              </a:schemeClr>
            </a:solidFill>
            <a:ln>
              <a:noFill/>
            </a:ln>
          </p:spPr>
          <p:txBody>
            <a:bodyPr anchor="ctr"/>
            <a:lstStyle/>
            <a:p>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7" name="文本框 37"/>
            <p:cNvSpPr>
              <a:spLocks noChangeArrowheads="1"/>
            </p:cNvSpPr>
            <p:nvPr/>
          </p:nvSpPr>
          <p:spPr bwMode="auto">
            <a:xfrm>
              <a:off x="9002369" y="2933079"/>
              <a:ext cx="15263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b="1" dirty="0">
                  <a:solidFill>
                    <a:srgbClr val="FFFFFF"/>
                  </a:solidFill>
                  <a:latin typeface="微软雅黑" panose="020B0503020204020204" pitchFamily="34" charset="-122"/>
                  <a:ea typeface="微软雅黑" panose="020B0503020204020204" pitchFamily="34" charset="-122"/>
                  <a:sym typeface="方正姚体" panose="02010601030101010101" pitchFamily="2" charset="-122"/>
                </a:rPr>
                <a:t>     </a:t>
              </a:r>
              <a:r>
                <a:rPr lang="en-US" sz="2800" b="1" dirty="0">
                  <a:solidFill>
                    <a:srgbClr val="FFFFFF"/>
                  </a:solidFill>
                  <a:latin typeface="微软雅黑" panose="020B0503020204020204" pitchFamily="34" charset="-122"/>
                  <a:ea typeface="微软雅黑" panose="020B0503020204020204" pitchFamily="34" charset="-122"/>
                  <a:sym typeface="方正姚体" panose="02010601030101010101" pitchFamily="2" charset="-122"/>
                </a:rPr>
                <a:t>2014</a:t>
              </a:r>
              <a:endParaRPr lang="en-US" sz="2800" dirty="0">
                <a:solidFill>
                  <a:srgbClr val="FFFFFF"/>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2" name="文本框 21"/>
            <p:cNvSpPr>
              <a:spLocks noChangeArrowheads="1"/>
            </p:cNvSpPr>
            <p:nvPr/>
          </p:nvSpPr>
          <p:spPr bwMode="auto">
            <a:xfrm>
              <a:off x="6052582" y="2686857"/>
              <a:ext cx="337980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Calibri" panose="020F0502020204030204" pitchFamily="34" charset="0"/>
                  <a:sym typeface="Calibri" panose="020F0502020204030204" pitchFamily="34" charset="0"/>
                </a:rPr>
                <a:t>YOUR  TITLE</a:t>
              </a:r>
              <a:endParaRPr lang="en-US" altLang="zh-CN" sz="1400" b="1" dirty="0">
                <a:solidFill>
                  <a:srgbClr val="FFFFFF"/>
                </a:solidFill>
                <a:latin typeface="Calibri" panose="020F0502020204030204" pitchFamily="34" charset="0"/>
                <a:sym typeface="Calibri" panose="020F0502020204030204" pitchFamily="34" charset="0"/>
              </a:endParaRPr>
            </a:p>
            <a:p>
              <a:pPr algn="ctr" eaLnBrk="1" hangingPunct="1"/>
              <a:r>
                <a:rPr lang="en-US" altLang="zh-CN" dirty="0">
                  <a:solidFill>
                    <a:srgbClr val="FFFFFF"/>
                  </a:solidFill>
                  <a:latin typeface="Calibri" panose="020F0502020204030204" pitchFamily="34" charset="0"/>
                  <a:sym typeface="Calibri" panose="020F0502020204030204" pitchFamily="34" charset="0"/>
                </a:rPr>
                <a:t>Click here to add  you to the</a:t>
              </a:r>
              <a:r>
                <a:rPr lang="zh-CN" altLang="en-US" dirty="0">
                  <a:solidFill>
                    <a:srgbClr val="FFFFFF"/>
                  </a:solidFill>
                  <a:latin typeface="Calibri" panose="020F0502020204030204" pitchFamily="34" charset="0"/>
                  <a:sym typeface="Calibri" panose="020F0502020204030204" pitchFamily="34" charset="0"/>
                </a:rPr>
                <a:t> </a:t>
              </a:r>
              <a:r>
                <a:rPr lang="en-US" altLang="zh-CN" dirty="0">
                  <a:solidFill>
                    <a:srgbClr val="FFFFFF"/>
                  </a:solidFill>
                  <a:latin typeface="Calibri" panose="020F0502020204030204" pitchFamily="34" charset="0"/>
                  <a:sym typeface="Calibri" panose="020F0502020204030204" pitchFamily="34" charset="0"/>
                </a:rPr>
                <a:t> center of the narrative thought</a:t>
              </a:r>
              <a:endParaRPr lang="en-US"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组合 11"/>
          <p:cNvGrpSpPr/>
          <p:nvPr/>
        </p:nvGrpSpPr>
        <p:grpSpPr>
          <a:xfrm>
            <a:off x="6047754" y="4503116"/>
            <a:ext cx="4770437" cy="1309688"/>
            <a:chOff x="6047754" y="4503116"/>
            <a:chExt cx="4770437" cy="1309688"/>
          </a:xfrm>
        </p:grpSpPr>
        <p:sp>
          <p:nvSpPr>
            <p:cNvPr id="10" name="任意多边形 18"/>
            <p:cNvSpPr>
              <a:spLocks noChangeArrowheads="1"/>
            </p:cNvSpPr>
            <p:nvPr/>
          </p:nvSpPr>
          <p:spPr bwMode="auto">
            <a:xfrm rot="10800000">
              <a:off x="6047754" y="4503116"/>
              <a:ext cx="4770437" cy="1309688"/>
            </a:xfrm>
            <a:custGeom>
              <a:avLst/>
              <a:gdLst>
                <a:gd name="T0" fmla="*/ 4728641 w 5285686"/>
                <a:gd name="T1" fmla="*/ 1387656 h 1450732"/>
                <a:gd name="T2" fmla="*/ 4923000 w 5285686"/>
                <a:gd name="T3" fmla="*/ 1278919 h 1450732"/>
                <a:gd name="T4" fmla="*/ 5187091 w 5285686"/>
                <a:gd name="T5" fmla="*/ 841104 h 1450732"/>
                <a:gd name="T6" fmla="*/ 5187091 w 5285686"/>
                <a:gd name="T7" fmla="*/ 623627 h 1450732"/>
                <a:gd name="T8" fmla="*/ 4923000 w 5285686"/>
                <a:gd name="T9" fmla="*/ 184381 h 1450732"/>
                <a:gd name="T10" fmla="*/ 4728641 w 5285686"/>
                <a:gd name="T11" fmla="*/ 75643 h 1450732"/>
                <a:gd name="T12" fmla="*/ 1682690 w 5285686"/>
                <a:gd name="T13" fmla="*/ 75643 h 1450732"/>
                <a:gd name="T14" fmla="*/ 1486848 w 5285686"/>
                <a:gd name="T15" fmla="*/ 184381 h 1450732"/>
                <a:gd name="T16" fmla="*/ 1440622 w 5285686"/>
                <a:gd name="T17" fmla="*/ 261699 h 1450732"/>
                <a:gd name="T18" fmla="*/ 1403668 w 5285686"/>
                <a:gd name="T19" fmla="*/ 323511 h 1450732"/>
                <a:gd name="T20" fmla="*/ 1416107 w 5285686"/>
                <a:gd name="T21" fmla="*/ 345057 h 1450732"/>
                <a:gd name="T22" fmla="*/ 1566076 w 5285686"/>
                <a:gd name="T23" fmla="*/ 604810 h 1450732"/>
                <a:gd name="T24" fmla="*/ 1566202 w 5285686"/>
                <a:gd name="T25" fmla="*/ 845506 h 1450732"/>
                <a:gd name="T26" fmla="*/ 1404639 w 5285686"/>
                <a:gd name="T27" fmla="*/ 1125432 h 1450732"/>
                <a:gd name="T28" fmla="*/ 1399806 w 5285686"/>
                <a:gd name="T29" fmla="*/ 1133805 h 1450732"/>
                <a:gd name="T30" fmla="*/ 1401513 w 5285686"/>
                <a:gd name="T31" fmla="*/ 1136650 h 1450732"/>
                <a:gd name="T32" fmla="*/ 1486848 w 5285686"/>
                <a:gd name="T33" fmla="*/ 1278919 h 1450732"/>
                <a:gd name="T34" fmla="*/ 1682690 w 5285686"/>
                <a:gd name="T35" fmla="*/ 1387656 h 1450732"/>
                <a:gd name="T36" fmla="*/ 4728641 w 5285686"/>
                <a:gd name="T37" fmla="*/ 1387656 h 1450732"/>
                <a:gd name="T38" fmla="*/ 1077112 w 5285686"/>
                <a:gd name="T39" fmla="*/ 1450732 h 1450732"/>
                <a:gd name="T40" fmla="*/ 518056 w 5285686"/>
                <a:gd name="T41" fmla="*/ 1450654 h 1450732"/>
                <a:gd name="T42" fmla="*/ 309670 w 5285686"/>
                <a:gd name="T43" fmla="*/ 1330196 h 1450732"/>
                <a:gd name="T44" fmla="*/ 30075 w 5285686"/>
                <a:gd name="T45" fmla="*/ 845922 h 1450732"/>
                <a:gd name="T46" fmla="*/ 29948 w 5285686"/>
                <a:gd name="T47" fmla="*/ 605226 h 1450732"/>
                <a:gd name="T48" fmla="*/ 309409 w 5285686"/>
                <a:gd name="T49" fmla="*/ 121030 h 1450732"/>
                <a:gd name="T50" fmla="*/ 519038 w 5285686"/>
                <a:gd name="T51" fmla="*/ 0 h 1450732"/>
                <a:gd name="T52" fmla="*/ 1078094 w 5285686"/>
                <a:gd name="T53" fmla="*/ 78 h 1450732"/>
                <a:gd name="T54" fmla="*/ 1286480 w 5285686"/>
                <a:gd name="T55" fmla="*/ 120536 h 1450732"/>
                <a:gd name="T56" fmla="*/ 1335696 w 5285686"/>
                <a:gd name="T57" fmla="*/ 205781 h 1450732"/>
                <a:gd name="T58" fmla="*/ 1363074 w 5285686"/>
                <a:gd name="T59" fmla="*/ 253200 h 1450732"/>
                <a:gd name="T60" fmla="*/ 1378497 w 5285686"/>
                <a:gd name="T61" fmla="*/ 226410 h 1450732"/>
                <a:gd name="T62" fmla="*/ 1426350 w 5285686"/>
                <a:gd name="T63" fmla="*/ 143285 h 1450732"/>
                <a:gd name="T64" fmla="*/ 1629089 w 5285686"/>
                <a:gd name="T65" fmla="*/ 26381 h 1450732"/>
                <a:gd name="T66" fmla="*/ 4782295 w 5285686"/>
                <a:gd name="T67" fmla="*/ 26381 h 1450732"/>
                <a:gd name="T68" fmla="*/ 4983498 w 5285686"/>
                <a:gd name="T69" fmla="*/ 143285 h 1450732"/>
                <a:gd name="T70" fmla="*/ 5256889 w 5285686"/>
                <a:gd name="T71" fmla="*/ 615515 h 1450732"/>
                <a:gd name="T72" fmla="*/ 5256889 w 5285686"/>
                <a:gd name="T73" fmla="*/ 849323 h 1450732"/>
                <a:gd name="T74" fmla="*/ 4983498 w 5285686"/>
                <a:gd name="T75" fmla="*/ 1320015 h 1450732"/>
                <a:gd name="T76" fmla="*/ 4782295 w 5285686"/>
                <a:gd name="T77" fmla="*/ 1436919 h 1450732"/>
                <a:gd name="T78" fmla="*/ 1629089 w 5285686"/>
                <a:gd name="T79" fmla="*/ 1436919 h 1450732"/>
                <a:gd name="T80" fmla="*/ 1426350 w 5285686"/>
                <a:gd name="T81" fmla="*/ 1320015 h 1450732"/>
                <a:gd name="T82" fmla="*/ 1359979 w 5285686"/>
                <a:gd name="T83" fmla="*/ 1205100 h 1450732"/>
                <a:gd name="T84" fmla="*/ 1359318 w 5285686"/>
                <a:gd name="T85" fmla="*/ 1203955 h 1450732"/>
                <a:gd name="T86" fmla="*/ 1354969 w 5285686"/>
                <a:gd name="T87" fmla="*/ 1211490 h 1450732"/>
                <a:gd name="T88" fmla="*/ 1286741 w 5285686"/>
                <a:gd name="T89" fmla="*/ 1329702 h 1450732"/>
                <a:gd name="T90" fmla="*/ 1077112 w 5285686"/>
                <a:gd name="T91" fmla="*/ 1450732 h 145073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285686"/>
                <a:gd name="T139" fmla="*/ 0 h 1450732"/>
                <a:gd name="T140" fmla="*/ 5285686 w 5285686"/>
                <a:gd name="T141" fmla="*/ 1450732 h 145073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285686" h="1450732">
                  <a:moveTo>
                    <a:pt x="4728641" y="1387656"/>
                  </a:moveTo>
                  <a:cubicBezTo>
                    <a:pt x="4804308" y="1387656"/>
                    <a:pt x="4885908" y="1341872"/>
                    <a:pt x="4923000" y="1278919"/>
                  </a:cubicBezTo>
                  <a:cubicBezTo>
                    <a:pt x="5187091" y="841104"/>
                    <a:pt x="5187091" y="841104"/>
                    <a:pt x="5187091" y="841104"/>
                  </a:cubicBezTo>
                  <a:cubicBezTo>
                    <a:pt x="5224182" y="778150"/>
                    <a:pt x="5224182" y="686580"/>
                    <a:pt x="5187091" y="623627"/>
                  </a:cubicBezTo>
                  <a:cubicBezTo>
                    <a:pt x="4923000" y="184381"/>
                    <a:pt x="4923000" y="184381"/>
                    <a:pt x="4923000" y="184381"/>
                  </a:cubicBezTo>
                  <a:cubicBezTo>
                    <a:pt x="4885908" y="121428"/>
                    <a:pt x="4804308" y="75643"/>
                    <a:pt x="4728641" y="75643"/>
                  </a:cubicBezTo>
                  <a:cubicBezTo>
                    <a:pt x="1682690" y="75643"/>
                    <a:pt x="1682690" y="75643"/>
                    <a:pt x="1682690" y="75643"/>
                  </a:cubicBezTo>
                  <a:cubicBezTo>
                    <a:pt x="1607024" y="75643"/>
                    <a:pt x="1523939" y="121428"/>
                    <a:pt x="1486848" y="184381"/>
                  </a:cubicBezTo>
                  <a:cubicBezTo>
                    <a:pt x="1470435" y="211834"/>
                    <a:pt x="1455048" y="237571"/>
                    <a:pt x="1440622" y="261699"/>
                  </a:cubicBezTo>
                  <a:lnTo>
                    <a:pt x="1403668" y="323511"/>
                  </a:lnTo>
                  <a:lnTo>
                    <a:pt x="1416107" y="345057"/>
                  </a:lnTo>
                  <a:cubicBezTo>
                    <a:pt x="1566076" y="604810"/>
                    <a:pt x="1566076" y="604810"/>
                    <a:pt x="1566076" y="604810"/>
                  </a:cubicBezTo>
                  <a:cubicBezTo>
                    <a:pt x="1606356" y="674578"/>
                    <a:pt x="1606742" y="776500"/>
                    <a:pt x="1566202" y="845506"/>
                  </a:cubicBezTo>
                  <a:cubicBezTo>
                    <a:pt x="1496337" y="966555"/>
                    <a:pt x="1443938" y="1057342"/>
                    <a:pt x="1404639" y="1125432"/>
                  </a:cubicBezTo>
                  <a:lnTo>
                    <a:pt x="1399806" y="1133805"/>
                  </a:lnTo>
                  <a:lnTo>
                    <a:pt x="1401513" y="1136650"/>
                  </a:lnTo>
                  <a:cubicBezTo>
                    <a:pt x="1486848" y="1278919"/>
                    <a:pt x="1486848" y="1278919"/>
                    <a:pt x="1486848" y="1278919"/>
                  </a:cubicBezTo>
                  <a:cubicBezTo>
                    <a:pt x="1523939" y="1341872"/>
                    <a:pt x="1607024" y="1387656"/>
                    <a:pt x="1682690" y="1387656"/>
                  </a:cubicBezTo>
                  <a:cubicBezTo>
                    <a:pt x="4728641" y="1387656"/>
                    <a:pt x="4728641" y="1387656"/>
                    <a:pt x="4728641" y="1387656"/>
                  </a:cubicBezTo>
                  <a:close/>
                  <a:moveTo>
                    <a:pt x="1077112" y="1450732"/>
                  </a:moveTo>
                  <a:cubicBezTo>
                    <a:pt x="518056" y="1450654"/>
                    <a:pt x="518056" y="1450654"/>
                    <a:pt x="518056" y="1450654"/>
                  </a:cubicBezTo>
                  <a:cubicBezTo>
                    <a:pt x="438025" y="1451259"/>
                    <a:pt x="349951" y="1399964"/>
                    <a:pt x="309670" y="1330196"/>
                  </a:cubicBezTo>
                  <a:lnTo>
                    <a:pt x="30075" y="845922"/>
                  </a:lnTo>
                  <a:cubicBezTo>
                    <a:pt x="-10206" y="776154"/>
                    <a:pt x="-9802" y="675600"/>
                    <a:pt x="29948" y="605226"/>
                  </a:cubicBezTo>
                  <a:cubicBezTo>
                    <a:pt x="309409" y="121030"/>
                    <a:pt x="309409" y="121030"/>
                    <a:pt x="309409" y="121030"/>
                  </a:cubicBezTo>
                  <a:cubicBezTo>
                    <a:pt x="351319" y="51233"/>
                    <a:pt x="439007" y="606"/>
                    <a:pt x="519038" y="0"/>
                  </a:cubicBezTo>
                  <a:cubicBezTo>
                    <a:pt x="1078094" y="78"/>
                    <a:pt x="1078094" y="78"/>
                    <a:pt x="1078094" y="78"/>
                  </a:cubicBezTo>
                  <a:cubicBezTo>
                    <a:pt x="1158915" y="841"/>
                    <a:pt x="1246199" y="50768"/>
                    <a:pt x="1286480" y="120536"/>
                  </a:cubicBezTo>
                  <a:cubicBezTo>
                    <a:pt x="1303955" y="150803"/>
                    <a:pt x="1320337" y="179179"/>
                    <a:pt x="1335696" y="205781"/>
                  </a:cubicBezTo>
                  <a:lnTo>
                    <a:pt x="1363074" y="253200"/>
                  </a:lnTo>
                  <a:lnTo>
                    <a:pt x="1378497" y="226410"/>
                  </a:lnTo>
                  <a:cubicBezTo>
                    <a:pt x="1393430" y="200469"/>
                    <a:pt x="1409359" y="172800"/>
                    <a:pt x="1426350" y="143285"/>
                  </a:cubicBezTo>
                  <a:cubicBezTo>
                    <a:pt x="1464748" y="75604"/>
                    <a:pt x="1550758" y="26381"/>
                    <a:pt x="1629089" y="26381"/>
                  </a:cubicBezTo>
                  <a:cubicBezTo>
                    <a:pt x="1629089" y="26381"/>
                    <a:pt x="1629089" y="26381"/>
                    <a:pt x="4782295" y="26381"/>
                  </a:cubicBezTo>
                  <a:cubicBezTo>
                    <a:pt x="4860626" y="26381"/>
                    <a:pt x="4945100" y="75604"/>
                    <a:pt x="4983498" y="143285"/>
                  </a:cubicBezTo>
                  <a:cubicBezTo>
                    <a:pt x="4983498" y="143285"/>
                    <a:pt x="4983498" y="143285"/>
                    <a:pt x="5256889" y="615515"/>
                  </a:cubicBezTo>
                  <a:cubicBezTo>
                    <a:pt x="5295286" y="683196"/>
                    <a:pt x="5295286" y="781642"/>
                    <a:pt x="5256889" y="849323"/>
                  </a:cubicBezTo>
                  <a:cubicBezTo>
                    <a:pt x="5256889" y="849323"/>
                    <a:pt x="5256889" y="849323"/>
                    <a:pt x="4983498" y="1320015"/>
                  </a:cubicBezTo>
                  <a:cubicBezTo>
                    <a:pt x="4945100" y="1387697"/>
                    <a:pt x="4860626" y="1436919"/>
                    <a:pt x="4782295" y="1436919"/>
                  </a:cubicBezTo>
                  <a:cubicBezTo>
                    <a:pt x="4782295" y="1436919"/>
                    <a:pt x="4782295" y="1436919"/>
                    <a:pt x="1629089" y="1436919"/>
                  </a:cubicBezTo>
                  <a:cubicBezTo>
                    <a:pt x="1550758" y="1436919"/>
                    <a:pt x="1464748" y="1387697"/>
                    <a:pt x="1426350" y="1320015"/>
                  </a:cubicBezTo>
                  <a:cubicBezTo>
                    <a:pt x="1426350" y="1320015"/>
                    <a:pt x="1426350" y="1320015"/>
                    <a:pt x="1359979" y="1205100"/>
                  </a:cubicBezTo>
                  <a:lnTo>
                    <a:pt x="1359318" y="1203955"/>
                  </a:lnTo>
                  <a:lnTo>
                    <a:pt x="1354969" y="1211490"/>
                  </a:lnTo>
                  <a:cubicBezTo>
                    <a:pt x="1286741" y="1329702"/>
                    <a:pt x="1286741" y="1329702"/>
                    <a:pt x="1286741" y="1329702"/>
                  </a:cubicBezTo>
                  <a:cubicBezTo>
                    <a:pt x="1246991" y="1400076"/>
                    <a:pt x="1159303" y="1450703"/>
                    <a:pt x="1077112" y="1450732"/>
                  </a:cubicBezTo>
                  <a:close/>
                </a:path>
              </a:pathLst>
            </a:custGeom>
            <a:solidFill>
              <a:schemeClr val="bg1">
                <a:alpha val="30000"/>
              </a:schemeClr>
            </a:solidFill>
            <a:ln>
              <a:noFill/>
            </a:ln>
          </p:spPr>
          <p:txBody>
            <a:bodyPr/>
            <a:lstStyle/>
            <a:p>
              <a:endParaRPr lang="zh-CN" altLang="zh-CN">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Freeform 15"/>
            <p:cNvSpPr>
              <a:spLocks noChangeArrowheads="1"/>
            </p:cNvSpPr>
            <p:nvPr/>
          </p:nvSpPr>
          <p:spPr bwMode="auto">
            <a:xfrm rot="19800000">
              <a:off x="9498979" y="4620591"/>
              <a:ext cx="1196975" cy="1074738"/>
            </a:xfrm>
            <a:custGeom>
              <a:avLst/>
              <a:gdLst>
                <a:gd name="T0" fmla="*/ 334 w 1023"/>
                <a:gd name="T1" fmla="*/ 917 h 917"/>
                <a:gd name="T2" fmla="*/ 202 w 1023"/>
                <a:gd name="T3" fmla="*/ 841 h 917"/>
                <a:gd name="T4" fmla="*/ 25 w 1023"/>
                <a:gd name="T5" fmla="*/ 535 h 917"/>
                <a:gd name="T6" fmla="*/ 25 w 1023"/>
                <a:gd name="T7" fmla="*/ 382 h 917"/>
                <a:gd name="T8" fmla="*/ 202 w 1023"/>
                <a:gd name="T9" fmla="*/ 76 h 917"/>
                <a:gd name="T10" fmla="*/ 334 w 1023"/>
                <a:gd name="T11" fmla="*/ 0 h 917"/>
                <a:gd name="T12" fmla="*/ 688 w 1023"/>
                <a:gd name="T13" fmla="*/ 0 h 917"/>
                <a:gd name="T14" fmla="*/ 820 w 1023"/>
                <a:gd name="T15" fmla="*/ 76 h 917"/>
                <a:gd name="T16" fmla="*/ 997 w 1023"/>
                <a:gd name="T17" fmla="*/ 382 h 917"/>
                <a:gd name="T18" fmla="*/ 997 w 1023"/>
                <a:gd name="T19" fmla="*/ 535 h 917"/>
                <a:gd name="T20" fmla="*/ 820 w 1023"/>
                <a:gd name="T21" fmla="*/ 841 h 917"/>
                <a:gd name="T22" fmla="*/ 688 w 1023"/>
                <a:gd name="T23" fmla="*/ 917 h 917"/>
                <a:gd name="T24" fmla="*/ 334 w 1023"/>
                <a:gd name="T25" fmla="*/ 917 h 9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23"/>
                <a:gd name="T40" fmla="*/ 0 h 917"/>
                <a:gd name="T41" fmla="*/ 1023 w 1023"/>
                <a:gd name="T42" fmla="*/ 917 h 9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23" h="917">
                  <a:moveTo>
                    <a:pt x="334" y="917"/>
                  </a:moveTo>
                  <a:cubicBezTo>
                    <a:pt x="283" y="917"/>
                    <a:pt x="228" y="885"/>
                    <a:pt x="202" y="841"/>
                  </a:cubicBezTo>
                  <a:cubicBezTo>
                    <a:pt x="25" y="535"/>
                    <a:pt x="25" y="535"/>
                    <a:pt x="25" y="535"/>
                  </a:cubicBezTo>
                  <a:cubicBezTo>
                    <a:pt x="0" y="490"/>
                    <a:pt x="0" y="426"/>
                    <a:pt x="25" y="382"/>
                  </a:cubicBezTo>
                  <a:cubicBezTo>
                    <a:pt x="202" y="76"/>
                    <a:pt x="202" y="76"/>
                    <a:pt x="202" y="76"/>
                  </a:cubicBezTo>
                  <a:cubicBezTo>
                    <a:pt x="228" y="32"/>
                    <a:pt x="283" y="0"/>
                    <a:pt x="334" y="0"/>
                  </a:cubicBezTo>
                  <a:cubicBezTo>
                    <a:pt x="688" y="0"/>
                    <a:pt x="688" y="0"/>
                    <a:pt x="688" y="0"/>
                  </a:cubicBezTo>
                  <a:cubicBezTo>
                    <a:pt x="739" y="0"/>
                    <a:pt x="795" y="32"/>
                    <a:pt x="820" y="76"/>
                  </a:cubicBezTo>
                  <a:cubicBezTo>
                    <a:pt x="997" y="382"/>
                    <a:pt x="997" y="382"/>
                    <a:pt x="997" y="382"/>
                  </a:cubicBezTo>
                  <a:cubicBezTo>
                    <a:pt x="1023" y="426"/>
                    <a:pt x="1023" y="490"/>
                    <a:pt x="997" y="535"/>
                  </a:cubicBezTo>
                  <a:cubicBezTo>
                    <a:pt x="820" y="841"/>
                    <a:pt x="820" y="841"/>
                    <a:pt x="820" y="841"/>
                  </a:cubicBezTo>
                  <a:cubicBezTo>
                    <a:pt x="795" y="885"/>
                    <a:pt x="739" y="917"/>
                    <a:pt x="688" y="917"/>
                  </a:cubicBezTo>
                  <a:lnTo>
                    <a:pt x="334" y="917"/>
                  </a:lnTo>
                  <a:close/>
                </a:path>
              </a:pathLst>
            </a:custGeom>
            <a:solidFill>
              <a:schemeClr val="bg1">
                <a:alpha val="30000"/>
              </a:schemeClr>
            </a:solidFill>
            <a:ln>
              <a:noFill/>
            </a:ln>
          </p:spPr>
          <p:txBody>
            <a:bodyPr anchor="ctr"/>
            <a:lstStyle/>
            <a:p>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9" name="文本框 39"/>
            <p:cNvSpPr>
              <a:spLocks noChangeArrowheads="1"/>
            </p:cNvSpPr>
            <p:nvPr/>
          </p:nvSpPr>
          <p:spPr bwMode="auto">
            <a:xfrm>
              <a:off x="9119844" y="4880941"/>
              <a:ext cx="15263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b="1" dirty="0">
                  <a:solidFill>
                    <a:srgbClr val="FFFFFF"/>
                  </a:solidFill>
                  <a:latin typeface="微软雅黑" panose="020B0503020204020204" pitchFamily="34" charset="-122"/>
                  <a:ea typeface="微软雅黑" panose="020B0503020204020204" pitchFamily="34" charset="-122"/>
                  <a:sym typeface="方正姚体" panose="02010601030101010101" pitchFamily="2" charset="-122"/>
                </a:rPr>
                <a:t>     </a:t>
              </a:r>
              <a:r>
                <a:rPr lang="en-US" sz="2800" b="1" dirty="0">
                  <a:solidFill>
                    <a:srgbClr val="FFFFFF"/>
                  </a:solidFill>
                  <a:latin typeface="微软雅黑" panose="020B0503020204020204" pitchFamily="34" charset="-122"/>
                  <a:ea typeface="微软雅黑" panose="020B0503020204020204" pitchFamily="34" charset="-122"/>
                  <a:sym typeface="方正姚体" panose="02010601030101010101" pitchFamily="2" charset="-122"/>
                </a:rPr>
                <a:t>2016</a:t>
              </a:r>
              <a:endParaRPr lang="en-US" sz="2800" dirty="0">
                <a:solidFill>
                  <a:srgbClr val="FFFFFF"/>
                </a:solidFill>
                <a:latin typeface="微软雅黑" panose="020B0503020204020204" pitchFamily="34" charset="-122"/>
                <a:ea typeface="微软雅黑" panose="020B0503020204020204" pitchFamily="34" charset="-122"/>
                <a:sym typeface="方正姚体" panose="02010601030101010101" pitchFamily="2" charset="-122"/>
              </a:endParaRPr>
            </a:p>
          </p:txBody>
        </p:sp>
        <p:sp>
          <p:nvSpPr>
            <p:cNvPr id="23" name="文本框 21"/>
            <p:cNvSpPr>
              <a:spLocks noChangeArrowheads="1"/>
            </p:cNvSpPr>
            <p:nvPr/>
          </p:nvSpPr>
          <p:spPr bwMode="auto">
            <a:xfrm>
              <a:off x="6181104" y="4612892"/>
              <a:ext cx="337980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Calibri" panose="020F0502020204030204" pitchFamily="34" charset="0"/>
                  <a:sym typeface="Calibri" panose="020F0502020204030204" pitchFamily="34" charset="0"/>
                </a:rPr>
                <a:t>YOUR  TITLE</a:t>
              </a:r>
              <a:endParaRPr lang="en-US" altLang="zh-CN" sz="1400" b="1" dirty="0">
                <a:solidFill>
                  <a:srgbClr val="FFFFFF"/>
                </a:solidFill>
                <a:latin typeface="Calibri" panose="020F0502020204030204" pitchFamily="34" charset="0"/>
                <a:sym typeface="Calibri" panose="020F0502020204030204" pitchFamily="34" charset="0"/>
              </a:endParaRPr>
            </a:p>
            <a:p>
              <a:pPr algn="ctr" eaLnBrk="1" hangingPunct="1"/>
              <a:r>
                <a:rPr lang="en-US" altLang="zh-CN" dirty="0">
                  <a:solidFill>
                    <a:srgbClr val="FFFFFF"/>
                  </a:solidFill>
                  <a:latin typeface="Calibri" panose="020F0502020204030204" pitchFamily="34" charset="0"/>
                  <a:sym typeface="Calibri" panose="020F0502020204030204" pitchFamily="34" charset="0"/>
                </a:rPr>
                <a:t>Click here to add  you to the</a:t>
              </a:r>
              <a:r>
                <a:rPr lang="zh-CN" altLang="en-US" dirty="0">
                  <a:solidFill>
                    <a:srgbClr val="FFFFFF"/>
                  </a:solidFill>
                  <a:latin typeface="Calibri" panose="020F0502020204030204" pitchFamily="34" charset="0"/>
                  <a:sym typeface="Calibri" panose="020F0502020204030204" pitchFamily="34" charset="0"/>
                </a:rPr>
                <a:t> </a:t>
              </a:r>
              <a:r>
                <a:rPr lang="en-US" altLang="zh-CN" dirty="0">
                  <a:solidFill>
                    <a:srgbClr val="FFFFFF"/>
                  </a:solidFill>
                  <a:latin typeface="Calibri" panose="020F0502020204030204" pitchFamily="34" charset="0"/>
                  <a:sym typeface="Calibri" panose="020F0502020204030204" pitchFamily="34" charset="0"/>
                </a:rPr>
                <a:t> center of the narrative thought</a:t>
              </a:r>
              <a:endParaRPr lang="en-US"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组合 23"/>
          <p:cNvGrpSpPr/>
          <p:nvPr/>
        </p:nvGrpSpPr>
        <p:grpSpPr>
          <a:xfrm>
            <a:off x="0" y="830451"/>
            <a:ext cx="5479806" cy="564354"/>
            <a:chOff x="0" y="273860"/>
            <a:chExt cx="5479806" cy="564354"/>
          </a:xfrm>
        </p:grpSpPr>
        <p:sp>
          <p:nvSpPr>
            <p:cNvPr id="2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41" name="Group 104"/>
          <p:cNvGrpSpPr/>
          <p:nvPr/>
        </p:nvGrpSpPr>
        <p:grpSpPr>
          <a:xfrm>
            <a:off x="852715" y="2022353"/>
            <a:ext cx="2153233" cy="3897104"/>
            <a:chOff x="852715" y="2022353"/>
            <a:chExt cx="2153233" cy="3897104"/>
          </a:xfrm>
          <a:solidFill>
            <a:schemeClr val="bg1"/>
          </a:solidFill>
        </p:grpSpPr>
        <p:sp>
          <p:nvSpPr>
            <p:cNvPr id="42" name="Flowchart: Process 39"/>
            <p:cNvSpPr/>
            <p:nvPr/>
          </p:nvSpPr>
          <p:spPr>
            <a:xfrm>
              <a:off x="852715" y="2022354"/>
              <a:ext cx="2153233" cy="3897103"/>
            </a:xfrm>
            <a:prstGeom prst="flowChartProcess">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43" name="Pentagon 42"/>
            <p:cNvSpPr/>
            <p:nvPr/>
          </p:nvSpPr>
          <p:spPr>
            <a:xfrm rot="5400000">
              <a:off x="1364926" y="1510145"/>
              <a:ext cx="1128810" cy="2153232"/>
            </a:xfrm>
            <a:prstGeom prst="homePlate">
              <a:avLst>
                <a:gd name="adj" fmla="val 807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44" name="Flowchart: Process 44"/>
            <p:cNvSpPr/>
            <p:nvPr/>
          </p:nvSpPr>
          <p:spPr>
            <a:xfrm>
              <a:off x="852715" y="2022353"/>
              <a:ext cx="2153233" cy="425425"/>
            </a:xfrm>
            <a:prstGeom prst="flowChartProcess">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微软雅黑" panose="020B0503020204020204" pitchFamily="34" charset="-122"/>
                  <a:ea typeface="微软雅黑" panose="020B0503020204020204" pitchFamily="34" charset="-122"/>
                </a:rPr>
                <a:t>Great Design</a:t>
              </a:r>
              <a:endParaRPr lang="en-US" dirty="0">
                <a:latin typeface="微软雅黑" panose="020B0503020204020204" pitchFamily="34" charset="-122"/>
                <a:ea typeface="微软雅黑" panose="020B0503020204020204" pitchFamily="34" charset="-122"/>
              </a:endParaRPr>
            </a:p>
          </p:txBody>
        </p:sp>
        <p:sp>
          <p:nvSpPr>
            <p:cNvPr id="45" name="Rounded Rectangle 45"/>
            <p:cNvSpPr/>
            <p:nvPr/>
          </p:nvSpPr>
          <p:spPr>
            <a:xfrm>
              <a:off x="1023201" y="5214698"/>
              <a:ext cx="1793225" cy="445893"/>
            </a:xfrm>
            <a:prstGeom prst="round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微软雅黑" panose="020B0503020204020204" pitchFamily="34" charset="-122"/>
                  <a:ea typeface="微软雅黑" panose="020B0503020204020204" pitchFamily="34" charset="-122"/>
                </a:rPr>
                <a:t>MORE </a:t>
              </a:r>
              <a:r>
                <a:rPr lang="en-US" sz="1200" dirty="0">
                  <a:latin typeface="微软雅黑" panose="020B0503020204020204" pitchFamily="34" charset="-122"/>
                  <a:ea typeface="微软雅黑" panose="020B0503020204020204" pitchFamily="34" charset="-122"/>
                </a:rPr>
                <a:t>DETAILS</a:t>
              </a:r>
              <a:endParaRPr lang="id-ID" sz="1200" dirty="0">
                <a:latin typeface="微软雅黑" panose="020B0503020204020204" pitchFamily="34" charset="-122"/>
                <a:ea typeface="微软雅黑" panose="020B0503020204020204" pitchFamily="34" charset="-122"/>
              </a:endParaRPr>
            </a:p>
          </p:txBody>
        </p:sp>
        <p:grpSp>
          <p:nvGrpSpPr>
            <p:cNvPr id="46" name="Group 83"/>
            <p:cNvGrpSpPr/>
            <p:nvPr/>
          </p:nvGrpSpPr>
          <p:grpSpPr>
            <a:xfrm>
              <a:off x="1770208" y="2530061"/>
              <a:ext cx="339946" cy="495543"/>
              <a:chOff x="3582988" y="3510757"/>
              <a:chExt cx="319088" cy="465138"/>
            </a:xfrm>
            <a:grpFill/>
          </p:grpSpPr>
          <p:sp>
            <p:nvSpPr>
              <p:cNvPr id="48"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49"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sp>
          <p:nvSpPr>
            <p:cNvPr id="47" name="Rectangle 100"/>
            <p:cNvSpPr/>
            <p:nvPr/>
          </p:nvSpPr>
          <p:spPr>
            <a:xfrm>
              <a:off x="1023201" y="3355394"/>
              <a:ext cx="1793225" cy="1815882"/>
            </a:xfrm>
            <a:prstGeom prst="rect">
              <a:avLst/>
            </a:prstGeom>
            <a:noFill/>
          </p:spPr>
          <p:txBody>
            <a:bodyPr wrap="square">
              <a:spAutoFit/>
            </a:bodyPr>
            <a:lstStyle/>
            <a:p>
              <a:pPr algn="ctr"/>
              <a:r>
                <a:rPr lang="en-US" altLang="zh-CN"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Click here to add  you to the</a:t>
              </a:r>
              <a:r>
                <a:rPr lang="zh-CN" altLang="en-US"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 Click here to add  you to the</a:t>
              </a:r>
              <a:r>
                <a:rPr lang="zh-CN" altLang="en-US"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a:t>
              </a:r>
              <a:endParaRPr lang="en-US" altLang="zh-CN" sz="1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algn="ctr"/>
              <a:endParaRPr lang="en-US" altLang="zh-CN" sz="1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0" name="Group 105"/>
          <p:cNvGrpSpPr/>
          <p:nvPr/>
        </p:nvGrpSpPr>
        <p:grpSpPr>
          <a:xfrm>
            <a:off x="3641811" y="2022353"/>
            <a:ext cx="2153233" cy="3897104"/>
            <a:chOff x="3600007" y="2022353"/>
            <a:chExt cx="2153233" cy="3897104"/>
          </a:xfrm>
          <a:solidFill>
            <a:schemeClr val="bg1">
              <a:alpha val="20000"/>
            </a:schemeClr>
          </a:solidFill>
        </p:grpSpPr>
        <p:sp>
          <p:nvSpPr>
            <p:cNvPr id="51" name="Flowchart: Process 88"/>
            <p:cNvSpPr/>
            <p:nvPr/>
          </p:nvSpPr>
          <p:spPr>
            <a:xfrm>
              <a:off x="3600007" y="2022354"/>
              <a:ext cx="2153233" cy="3897103"/>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52" name="Pentagon 89"/>
            <p:cNvSpPr/>
            <p:nvPr/>
          </p:nvSpPr>
          <p:spPr>
            <a:xfrm rot="5400000">
              <a:off x="4112218" y="1510145"/>
              <a:ext cx="1128810" cy="2153232"/>
            </a:xfrm>
            <a:prstGeom prst="homePlate">
              <a:avLst>
                <a:gd name="adj" fmla="val 80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53" name="Flowchart: Process 90"/>
            <p:cNvSpPr/>
            <p:nvPr/>
          </p:nvSpPr>
          <p:spPr>
            <a:xfrm>
              <a:off x="3600007" y="2022353"/>
              <a:ext cx="2153233" cy="425425"/>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微软雅黑" panose="020B0503020204020204" pitchFamily="34" charset="-122"/>
                  <a:ea typeface="微软雅黑" panose="020B0503020204020204" pitchFamily="34" charset="-122"/>
                </a:rPr>
                <a:t>Cool Animations</a:t>
              </a:r>
              <a:endParaRPr lang="en-US" dirty="0">
                <a:latin typeface="微软雅黑" panose="020B0503020204020204" pitchFamily="34" charset="-122"/>
                <a:ea typeface="微软雅黑" panose="020B0503020204020204" pitchFamily="34" charset="-122"/>
              </a:endParaRPr>
            </a:p>
          </p:txBody>
        </p:sp>
        <p:sp>
          <p:nvSpPr>
            <p:cNvPr id="54" name="Rounded Rectangle 91"/>
            <p:cNvSpPr/>
            <p:nvPr/>
          </p:nvSpPr>
          <p:spPr>
            <a:xfrm>
              <a:off x="3770493" y="5214698"/>
              <a:ext cx="1793225" cy="4458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微软雅黑" panose="020B0503020204020204" pitchFamily="34" charset="-122"/>
                  <a:ea typeface="微软雅黑" panose="020B0503020204020204" pitchFamily="34" charset="-122"/>
                </a:rPr>
                <a:t>MORE </a:t>
              </a:r>
              <a:r>
                <a:rPr lang="en-US" sz="1200" dirty="0">
                  <a:latin typeface="微软雅黑" panose="020B0503020204020204" pitchFamily="34" charset="-122"/>
                  <a:ea typeface="微软雅黑" panose="020B0503020204020204" pitchFamily="34" charset="-122"/>
                </a:rPr>
                <a:t>DETAILS</a:t>
              </a:r>
              <a:endParaRPr lang="id-ID" sz="1200" dirty="0">
                <a:latin typeface="微软雅黑" panose="020B0503020204020204" pitchFamily="34" charset="-122"/>
                <a:ea typeface="微软雅黑" panose="020B0503020204020204" pitchFamily="34" charset="-122"/>
              </a:endParaRPr>
            </a:p>
          </p:txBody>
        </p:sp>
        <p:sp>
          <p:nvSpPr>
            <p:cNvPr id="55" name="AutoShape 149"/>
            <p:cNvSpPr/>
            <p:nvPr/>
          </p:nvSpPr>
          <p:spPr bwMode="auto">
            <a:xfrm>
              <a:off x="4427301" y="2609400"/>
              <a:ext cx="494697" cy="3560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6" name="Rectangle 101"/>
            <p:cNvSpPr/>
            <p:nvPr/>
          </p:nvSpPr>
          <p:spPr>
            <a:xfrm>
              <a:off x="3780010" y="3355394"/>
              <a:ext cx="1793225" cy="1815882"/>
            </a:xfrm>
            <a:prstGeom prst="rect">
              <a:avLst/>
            </a:prstGeom>
            <a:noFill/>
          </p:spPr>
          <p:txBody>
            <a:bodyPr wrap="square">
              <a:spAutoFit/>
            </a:bodyPr>
            <a:lstStyle/>
            <a:p>
              <a:pPr algn="ctr"/>
              <a:r>
                <a:rPr lang="en-US" altLang="zh-CN"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Click here to add  you to the</a:t>
              </a:r>
              <a:r>
                <a:rPr lang="zh-CN" altLang="en-US"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 Click here to add  you to the</a:t>
              </a:r>
              <a:r>
                <a:rPr lang="zh-CN" altLang="en-US"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a:t>
              </a:r>
              <a:endParaRPr lang="en-US" altLang="zh-CN" sz="1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algn="ctr"/>
              <a:endParaRPr lang="en-US" altLang="zh-CN" sz="1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7" name="Group 106"/>
          <p:cNvGrpSpPr/>
          <p:nvPr/>
        </p:nvGrpSpPr>
        <p:grpSpPr>
          <a:xfrm>
            <a:off x="6417088" y="2022353"/>
            <a:ext cx="2153233" cy="3897104"/>
            <a:chOff x="6464261" y="2022353"/>
            <a:chExt cx="2153233" cy="3897104"/>
          </a:xfrm>
          <a:solidFill>
            <a:schemeClr val="bg1">
              <a:alpha val="20000"/>
            </a:schemeClr>
          </a:solidFill>
        </p:grpSpPr>
        <p:sp>
          <p:nvSpPr>
            <p:cNvPr id="58" name="Flowchart: Process 92"/>
            <p:cNvSpPr/>
            <p:nvPr/>
          </p:nvSpPr>
          <p:spPr>
            <a:xfrm>
              <a:off x="6464261" y="2022354"/>
              <a:ext cx="2153233" cy="3897103"/>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59" name="Pentagon 93"/>
            <p:cNvSpPr/>
            <p:nvPr/>
          </p:nvSpPr>
          <p:spPr>
            <a:xfrm rot="5400000">
              <a:off x="6976472" y="1510145"/>
              <a:ext cx="1128810" cy="2153232"/>
            </a:xfrm>
            <a:prstGeom prst="homePlate">
              <a:avLst>
                <a:gd name="adj" fmla="val 80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60" name="Flowchart: Process 94"/>
            <p:cNvSpPr/>
            <p:nvPr/>
          </p:nvSpPr>
          <p:spPr>
            <a:xfrm>
              <a:off x="6464261" y="2022353"/>
              <a:ext cx="2153233" cy="425425"/>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微软雅黑" panose="020B0503020204020204" pitchFamily="34" charset="-122"/>
                  <a:ea typeface="微软雅黑" panose="020B0503020204020204" pitchFamily="34" charset="-122"/>
                </a:rPr>
                <a:t>Best Color</a:t>
              </a:r>
              <a:endParaRPr lang="en-US" dirty="0">
                <a:latin typeface="微软雅黑" panose="020B0503020204020204" pitchFamily="34" charset="-122"/>
                <a:ea typeface="微软雅黑" panose="020B0503020204020204" pitchFamily="34" charset="-122"/>
              </a:endParaRPr>
            </a:p>
          </p:txBody>
        </p:sp>
        <p:sp>
          <p:nvSpPr>
            <p:cNvPr id="61" name="Rounded Rectangle 95"/>
            <p:cNvSpPr/>
            <p:nvPr/>
          </p:nvSpPr>
          <p:spPr>
            <a:xfrm>
              <a:off x="6634747" y="5214698"/>
              <a:ext cx="1793225" cy="4458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微软雅黑" panose="020B0503020204020204" pitchFamily="34" charset="-122"/>
                  <a:ea typeface="微软雅黑" panose="020B0503020204020204" pitchFamily="34" charset="-122"/>
                </a:rPr>
                <a:t>MORE </a:t>
              </a:r>
              <a:r>
                <a:rPr lang="en-US" sz="1200" dirty="0">
                  <a:latin typeface="微软雅黑" panose="020B0503020204020204" pitchFamily="34" charset="-122"/>
                  <a:ea typeface="微软雅黑" panose="020B0503020204020204" pitchFamily="34" charset="-122"/>
                </a:rPr>
                <a:t>DETAILS</a:t>
              </a:r>
              <a:endParaRPr lang="id-ID" sz="1200" dirty="0">
                <a:latin typeface="微软雅黑" panose="020B0503020204020204" pitchFamily="34" charset="-122"/>
                <a:ea typeface="微软雅黑" panose="020B0503020204020204" pitchFamily="34" charset="-122"/>
              </a:endParaRPr>
            </a:p>
          </p:txBody>
        </p:sp>
        <p:grpSp>
          <p:nvGrpSpPr>
            <p:cNvPr id="62" name="Group 71"/>
            <p:cNvGrpSpPr/>
            <p:nvPr/>
          </p:nvGrpSpPr>
          <p:grpSpPr>
            <a:xfrm>
              <a:off x="7289646" y="2528247"/>
              <a:ext cx="494697" cy="495543"/>
              <a:chOff x="7275629" y="3973834"/>
              <a:chExt cx="464344" cy="465138"/>
            </a:xfrm>
            <a:grpFill/>
          </p:grpSpPr>
          <p:sp>
            <p:nvSpPr>
              <p:cNvPr id="64"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5"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6"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7"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8"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9"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sp>
          <p:nvSpPr>
            <p:cNvPr id="63" name="Rectangle 102"/>
            <p:cNvSpPr/>
            <p:nvPr/>
          </p:nvSpPr>
          <p:spPr>
            <a:xfrm>
              <a:off x="6634746" y="3355394"/>
              <a:ext cx="1793225" cy="1815882"/>
            </a:xfrm>
            <a:prstGeom prst="rect">
              <a:avLst/>
            </a:prstGeom>
            <a:noFill/>
          </p:spPr>
          <p:txBody>
            <a:bodyPr wrap="square">
              <a:spAutoFit/>
            </a:bodyPr>
            <a:lstStyle/>
            <a:p>
              <a:pPr algn="ctr"/>
              <a:r>
                <a:rPr lang="en-US" altLang="zh-CN"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Click here to add  you to the</a:t>
              </a:r>
              <a:r>
                <a:rPr lang="zh-CN" altLang="en-US"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 Click here to add  you to the</a:t>
              </a:r>
              <a:r>
                <a:rPr lang="zh-CN" altLang="en-US"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a:t>
              </a:r>
              <a:endParaRPr lang="en-US" altLang="zh-CN" sz="1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algn="ctr"/>
              <a:endParaRPr lang="en-US" altLang="zh-CN" sz="1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0" name="Group 107"/>
          <p:cNvGrpSpPr/>
          <p:nvPr/>
        </p:nvGrpSpPr>
        <p:grpSpPr>
          <a:xfrm>
            <a:off x="9192368" y="2022353"/>
            <a:ext cx="2153233" cy="3897104"/>
            <a:chOff x="9192368" y="2022353"/>
            <a:chExt cx="2153233" cy="3897104"/>
          </a:xfrm>
          <a:solidFill>
            <a:schemeClr val="bg1">
              <a:alpha val="20000"/>
            </a:schemeClr>
          </a:solidFill>
        </p:grpSpPr>
        <p:sp>
          <p:nvSpPr>
            <p:cNvPr id="71" name="Flowchart: Process 96"/>
            <p:cNvSpPr/>
            <p:nvPr/>
          </p:nvSpPr>
          <p:spPr>
            <a:xfrm>
              <a:off x="9192368" y="2022354"/>
              <a:ext cx="2153233" cy="3897103"/>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72" name="Pentagon 97"/>
            <p:cNvSpPr/>
            <p:nvPr/>
          </p:nvSpPr>
          <p:spPr>
            <a:xfrm rot="5400000">
              <a:off x="9704579" y="1510145"/>
              <a:ext cx="1128810" cy="2153232"/>
            </a:xfrm>
            <a:prstGeom prst="homePlate">
              <a:avLst>
                <a:gd name="adj" fmla="val 807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73" name="Flowchart: Process 98"/>
            <p:cNvSpPr/>
            <p:nvPr/>
          </p:nvSpPr>
          <p:spPr>
            <a:xfrm>
              <a:off x="9192368" y="2022353"/>
              <a:ext cx="2153233" cy="425425"/>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微软雅黑" panose="020B0503020204020204" pitchFamily="34" charset="-122"/>
                  <a:ea typeface="微软雅黑" panose="020B0503020204020204" pitchFamily="34" charset="-122"/>
                </a:rPr>
                <a:t>Very Cheap</a:t>
              </a:r>
              <a:endParaRPr lang="en-US" dirty="0">
                <a:latin typeface="微软雅黑" panose="020B0503020204020204" pitchFamily="34" charset="-122"/>
                <a:ea typeface="微软雅黑" panose="020B0503020204020204" pitchFamily="34" charset="-122"/>
              </a:endParaRPr>
            </a:p>
          </p:txBody>
        </p:sp>
        <p:sp>
          <p:nvSpPr>
            <p:cNvPr id="74" name="Rounded Rectangle 99"/>
            <p:cNvSpPr/>
            <p:nvPr/>
          </p:nvSpPr>
          <p:spPr>
            <a:xfrm>
              <a:off x="9362854" y="5214698"/>
              <a:ext cx="1793225" cy="445893"/>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微软雅黑" panose="020B0503020204020204" pitchFamily="34" charset="-122"/>
                  <a:ea typeface="微软雅黑" panose="020B0503020204020204" pitchFamily="34" charset="-122"/>
                </a:rPr>
                <a:t>MORE </a:t>
              </a:r>
              <a:r>
                <a:rPr lang="en-US" sz="1200" dirty="0">
                  <a:latin typeface="微软雅黑" panose="020B0503020204020204" pitchFamily="34" charset="-122"/>
                  <a:ea typeface="微软雅黑" panose="020B0503020204020204" pitchFamily="34" charset="-122"/>
                </a:rPr>
                <a:t>DETAILS</a:t>
              </a:r>
              <a:endParaRPr lang="id-ID" sz="1200" dirty="0">
                <a:latin typeface="微软雅黑" panose="020B0503020204020204" pitchFamily="34" charset="-122"/>
                <a:ea typeface="微软雅黑" panose="020B0503020204020204" pitchFamily="34" charset="-122"/>
              </a:endParaRPr>
            </a:p>
          </p:txBody>
        </p:sp>
        <p:grpSp>
          <p:nvGrpSpPr>
            <p:cNvPr id="75" name="Group 78"/>
            <p:cNvGrpSpPr/>
            <p:nvPr/>
          </p:nvGrpSpPr>
          <p:grpSpPr>
            <a:xfrm>
              <a:off x="10029833" y="2552653"/>
              <a:ext cx="494697" cy="494697"/>
              <a:chOff x="8216107" y="2577307"/>
              <a:chExt cx="464344" cy="464344"/>
            </a:xfrm>
            <a:grpFill/>
          </p:grpSpPr>
          <p:sp>
            <p:nvSpPr>
              <p:cNvPr id="77"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78"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79"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80"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chemeClr val="bg1"/>
              </a:solid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sp>
          <p:nvSpPr>
            <p:cNvPr id="76" name="Rectangle 103"/>
            <p:cNvSpPr/>
            <p:nvPr/>
          </p:nvSpPr>
          <p:spPr>
            <a:xfrm>
              <a:off x="9380568" y="3355394"/>
              <a:ext cx="1793225" cy="1815882"/>
            </a:xfrm>
            <a:prstGeom prst="rect">
              <a:avLst/>
            </a:prstGeom>
            <a:noFill/>
          </p:spPr>
          <p:txBody>
            <a:bodyPr wrap="square">
              <a:spAutoFit/>
            </a:bodyPr>
            <a:lstStyle/>
            <a:p>
              <a:pPr algn="ctr"/>
              <a:r>
                <a:rPr lang="en-US" altLang="zh-CN"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Click here to add  you to the</a:t>
              </a:r>
              <a:r>
                <a:rPr lang="zh-CN" altLang="en-US"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 Click here to add  you to the</a:t>
              </a:r>
              <a:r>
                <a:rPr lang="zh-CN" altLang="en-US"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a:t>
              </a:r>
              <a:r>
                <a:rPr lang="en-US" altLang="zh-CN" sz="1400" dirty="0">
                  <a:solidFill>
                    <a:srgbClr val="FFFFFF"/>
                  </a:solidFill>
                  <a:latin typeface="微软雅黑" panose="020B0503020204020204" pitchFamily="34" charset="-122"/>
                  <a:ea typeface="微软雅黑" panose="020B0503020204020204" pitchFamily="34" charset="-122"/>
                  <a:sym typeface="Calibri" panose="020F0502020204030204" pitchFamily="34" charset="0"/>
                </a:rPr>
                <a:t> center of the narrative thought</a:t>
              </a:r>
              <a:endParaRPr lang="en-US" altLang="zh-CN" sz="1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pPr algn="ctr"/>
              <a:endParaRPr lang="en-US" altLang="zh-CN" sz="14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1000"/>
                                        <p:tgtEl>
                                          <p:spTgt spid="5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1000"/>
                                        <p:tgtEl>
                                          <p:spTgt spid="57"/>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084878" y="2686129"/>
            <a:ext cx="7894010" cy="1802649"/>
            <a:chOff x="2084878" y="2686129"/>
            <a:chExt cx="7894010" cy="1802649"/>
          </a:xfrm>
        </p:grpSpPr>
        <p:sp>
          <p:nvSpPr>
            <p:cNvPr id="7" name="椭圆 6"/>
            <p:cNvSpPr/>
            <p:nvPr/>
          </p:nvSpPr>
          <p:spPr>
            <a:xfrm>
              <a:off x="2084878" y="2686129"/>
              <a:ext cx="1656521" cy="1656521"/>
            </a:xfrm>
            <a:prstGeom prst="ellipse">
              <a:avLst/>
            </a:prstGeom>
            <a:noFill/>
            <a:ln>
              <a:solidFill>
                <a:srgbClr val="8EA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74"/>
            <p:cNvGrpSpPr/>
            <p:nvPr/>
          </p:nvGrpSpPr>
          <p:grpSpPr bwMode="auto">
            <a:xfrm>
              <a:off x="2281515" y="2895185"/>
              <a:ext cx="1247775" cy="1249363"/>
              <a:chOff x="0" y="0"/>
              <a:chExt cx="1248318" cy="1248318"/>
            </a:xfrm>
          </p:grpSpPr>
          <p:sp>
            <p:nvSpPr>
              <p:cNvPr id="5"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600" b="1">
                  <a:solidFill>
                    <a:srgbClr val="FFFFFF"/>
                  </a:solidFill>
                  <a:latin typeface="微软雅黑" panose="020B0503020204020204" pitchFamily="34" charset="-122"/>
                  <a:ea typeface="微软雅黑" panose="020B0503020204020204" pitchFamily="34" charset="-122"/>
                </a:endParaRPr>
              </a:p>
            </p:txBody>
          </p:sp>
          <p:sp>
            <p:nvSpPr>
              <p:cNvPr id="6" name="文本框 61"/>
              <p:cNvSpPr txBox="1">
                <a:spLocks noChangeArrowheads="1"/>
              </p:cNvSpPr>
              <p:nvPr/>
            </p:nvSpPr>
            <p:spPr bwMode="auto">
              <a:xfrm>
                <a:off x="169699" y="234289"/>
                <a:ext cx="924400" cy="768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400" b="1" dirty="0">
                    <a:solidFill>
                      <a:srgbClr val="1E6991"/>
                    </a:solidFill>
                    <a:latin typeface="微软雅黑" panose="020B0503020204020204" pitchFamily="34" charset="-122"/>
                    <a:ea typeface="微软雅黑" panose="020B0503020204020204" pitchFamily="34" charset="-122"/>
                  </a:rPr>
                  <a:t>02</a:t>
                </a:r>
                <a:endParaRPr lang="zh-CN" altLang="en-US" sz="4400" b="1" dirty="0">
                  <a:solidFill>
                    <a:srgbClr val="1E6991"/>
                  </a:solidFill>
                  <a:latin typeface="微软雅黑" panose="020B0503020204020204" pitchFamily="34" charset="-122"/>
                  <a:ea typeface="微软雅黑" panose="020B0503020204020204" pitchFamily="34" charset="-122"/>
                </a:endParaRPr>
              </a:p>
            </p:txBody>
          </p:sp>
        </p:grpSp>
        <p:cxnSp>
          <p:nvCxnSpPr>
            <p:cNvPr id="9" name="直接连接符 8"/>
            <p:cNvCxnSpPr>
              <a:stCxn id="7" idx="6"/>
            </p:cNvCxnSpPr>
            <p:nvPr/>
          </p:nvCxnSpPr>
          <p:spPr>
            <a:xfrm>
              <a:off x="3741399" y="3514390"/>
              <a:ext cx="6237489" cy="0"/>
            </a:xfrm>
            <a:prstGeom prst="line">
              <a:avLst/>
            </a:prstGeom>
            <a:ln>
              <a:solidFill>
                <a:srgbClr val="8EACBA"/>
              </a:solidFill>
            </a:ln>
          </p:spPr>
          <p:style>
            <a:lnRef idx="1">
              <a:schemeClr val="accent1"/>
            </a:lnRef>
            <a:fillRef idx="0">
              <a:schemeClr val="accent1"/>
            </a:fillRef>
            <a:effectRef idx="0">
              <a:schemeClr val="accent1"/>
            </a:effectRef>
            <a:fontRef idx="minor">
              <a:schemeClr val="tx1"/>
            </a:fontRef>
          </p:style>
        </p:cxnSp>
        <p:sp>
          <p:nvSpPr>
            <p:cNvPr id="11" name="文本框 7"/>
            <p:cNvSpPr>
              <a:spLocks noChangeArrowheads="1"/>
            </p:cNvSpPr>
            <p:nvPr/>
          </p:nvSpPr>
          <p:spPr bwMode="auto">
            <a:xfrm>
              <a:off x="4079586" y="2715566"/>
              <a:ext cx="55611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6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ADD YOUR TITLE HERE</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2" name="矩形 26"/>
            <p:cNvSpPr>
              <a:spLocks noChangeArrowheads="1"/>
            </p:cNvSpPr>
            <p:nvPr/>
          </p:nvSpPr>
          <p:spPr bwMode="auto">
            <a:xfrm>
              <a:off x="4605100" y="3657781"/>
              <a:ext cx="45100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6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Your life can be enhanced, and your happiness enriched, when you choose to change your perspective. </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2" name="组合 1"/>
          <p:cNvGrpSpPr/>
          <p:nvPr/>
        </p:nvGrpSpPr>
        <p:grpSpPr>
          <a:xfrm>
            <a:off x="1040435" y="1981911"/>
            <a:ext cx="10036699" cy="2209104"/>
            <a:chOff x="1040435" y="1981911"/>
            <a:chExt cx="10036699" cy="2209104"/>
          </a:xfrm>
        </p:grpSpPr>
        <p:sp>
          <p:nvSpPr>
            <p:cNvPr id="11" name="矩形 10"/>
            <p:cNvSpPr/>
            <p:nvPr/>
          </p:nvSpPr>
          <p:spPr>
            <a:xfrm>
              <a:off x="4408039" y="2072122"/>
              <a:ext cx="3296450" cy="2093481"/>
            </a:xfrm>
            <a:prstGeom prst="rect">
              <a:avLst/>
            </a:prstGeom>
            <a:solidFill>
              <a:srgbClr val="FEFEFE">
                <a:alpha val="30000"/>
              </a:srgb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16" name="文本框 15"/>
            <p:cNvSpPr txBox="1"/>
            <p:nvPr/>
          </p:nvSpPr>
          <p:spPr>
            <a:xfrm>
              <a:off x="5230128" y="2084746"/>
              <a:ext cx="1737976" cy="769441"/>
            </a:xfrm>
            <a:prstGeom prst="rect">
              <a:avLst/>
            </a:prstGeom>
            <a:noFill/>
            <a:effectLst/>
          </p:spPr>
          <p:txBody>
            <a:bodyPr wrap="non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4,000</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rotWithShape="1">
            <a:blip r:embed="rId3" cstate="email"/>
            <a:srcRect/>
            <a:stretch>
              <a:fillRect/>
            </a:stretch>
          </p:blipFill>
          <p:spPr>
            <a:xfrm>
              <a:off x="1040435" y="2060073"/>
              <a:ext cx="3262043" cy="2130942"/>
            </a:xfrm>
            <a:prstGeom prst="rect">
              <a:avLst/>
            </a:prstGeom>
          </p:spPr>
        </p:pic>
        <p:pic>
          <p:nvPicPr>
            <p:cNvPr id="26" name="图片 25"/>
            <p:cNvPicPr>
              <a:picLocks noChangeAspect="1"/>
            </p:cNvPicPr>
            <p:nvPr/>
          </p:nvPicPr>
          <p:blipFill rotWithShape="1">
            <a:blip r:embed="rId4" cstate="email"/>
            <a:srcRect t="-4945"/>
            <a:stretch>
              <a:fillRect/>
            </a:stretch>
          </p:blipFill>
          <p:spPr>
            <a:xfrm>
              <a:off x="7797102" y="1981911"/>
              <a:ext cx="3280032" cy="2182600"/>
            </a:xfrm>
            <a:prstGeom prst="rect">
              <a:avLst/>
            </a:prstGeom>
          </p:spPr>
        </p:pic>
        <p:sp>
          <p:nvSpPr>
            <p:cNvPr id="27" name="文本框 21"/>
            <p:cNvSpPr>
              <a:spLocks noChangeArrowheads="1"/>
            </p:cNvSpPr>
            <p:nvPr/>
          </p:nvSpPr>
          <p:spPr bwMode="auto">
            <a:xfrm>
              <a:off x="4597140" y="2911501"/>
              <a:ext cx="30039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Calibri" panose="020F0502020204030204" pitchFamily="34" charset="0"/>
                  <a:sym typeface="Calibri" panose="020F0502020204030204" pitchFamily="34" charset="0"/>
                </a:rPr>
                <a:t>YOUR  TITLE</a:t>
              </a:r>
              <a:endParaRPr lang="en-US" altLang="zh-CN" sz="1400" b="1" dirty="0">
                <a:solidFill>
                  <a:srgbClr val="FFFFFF"/>
                </a:solidFill>
                <a:latin typeface="Calibri" panose="020F0502020204030204" pitchFamily="34" charset="0"/>
                <a:sym typeface="Calibri" panose="020F0502020204030204" pitchFamily="34" charset="0"/>
              </a:endParaRPr>
            </a:p>
            <a:p>
              <a:pPr algn="ctr" eaLnBrk="1" hangingPunct="1"/>
              <a:r>
                <a:rPr lang="en-US" altLang="zh-CN" sz="1600" dirty="0">
                  <a:solidFill>
                    <a:srgbClr val="FFFFFF"/>
                  </a:solidFill>
                  <a:latin typeface="Calibri" panose="020F0502020204030204" pitchFamily="34" charset="0"/>
                  <a:sym typeface="Calibri" panose="020F0502020204030204" pitchFamily="34" charset="0"/>
                </a:rPr>
                <a:t>Click here to add  you to the</a:t>
              </a:r>
              <a:r>
                <a:rPr lang="zh-CN" altLang="en-US" sz="1600" dirty="0">
                  <a:solidFill>
                    <a:srgbClr val="FFFFFF"/>
                  </a:solidFill>
                  <a:latin typeface="Calibri" panose="020F0502020204030204" pitchFamily="34" charset="0"/>
                  <a:sym typeface="Calibri" panose="020F0502020204030204" pitchFamily="34" charset="0"/>
                </a:rPr>
                <a:t> </a:t>
              </a:r>
              <a:r>
                <a:rPr lang="en-US" altLang="zh-CN" sz="1600" dirty="0">
                  <a:solidFill>
                    <a:srgbClr val="FFFFFF"/>
                  </a:solidFill>
                  <a:latin typeface="Calibri" panose="020F0502020204030204" pitchFamily="34" charset="0"/>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2"/>
          <p:cNvGrpSpPr/>
          <p:nvPr/>
        </p:nvGrpSpPr>
        <p:grpSpPr>
          <a:xfrm>
            <a:off x="1027185" y="4222917"/>
            <a:ext cx="10058158" cy="2117238"/>
            <a:chOff x="1027185" y="4222917"/>
            <a:chExt cx="10058158" cy="2117238"/>
          </a:xfrm>
        </p:grpSpPr>
        <p:sp>
          <p:nvSpPr>
            <p:cNvPr id="9" name="矩形 8"/>
            <p:cNvSpPr/>
            <p:nvPr/>
          </p:nvSpPr>
          <p:spPr>
            <a:xfrm>
              <a:off x="1027185" y="4236979"/>
              <a:ext cx="3296450" cy="2093481"/>
            </a:xfrm>
            <a:prstGeom prst="rect">
              <a:avLst/>
            </a:prstGeom>
            <a:solidFill>
              <a:srgbClr val="FEFEFE">
                <a:alpha val="30000"/>
              </a:srgb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14" name="矩形 13"/>
            <p:cNvSpPr/>
            <p:nvPr/>
          </p:nvSpPr>
          <p:spPr>
            <a:xfrm>
              <a:off x="7788893" y="4234796"/>
              <a:ext cx="3296450" cy="2093481"/>
            </a:xfrm>
            <a:prstGeom prst="rect">
              <a:avLst/>
            </a:prstGeom>
            <a:solidFill>
              <a:srgbClr val="FEFEFE">
                <a:alpha val="30000"/>
              </a:srgb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15" name="文本框 14"/>
            <p:cNvSpPr txBox="1"/>
            <p:nvPr/>
          </p:nvSpPr>
          <p:spPr>
            <a:xfrm>
              <a:off x="1941333" y="4223530"/>
              <a:ext cx="1737976" cy="769441"/>
            </a:xfrm>
            <a:prstGeom prst="rect">
              <a:avLst/>
            </a:prstGeom>
            <a:noFill/>
            <a:effectLst/>
          </p:spPr>
          <p:txBody>
            <a:bodyPr wrap="non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2,200</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8620215" y="4234797"/>
              <a:ext cx="1737976" cy="769441"/>
            </a:xfrm>
            <a:prstGeom prst="rect">
              <a:avLst/>
            </a:prstGeom>
            <a:noFill/>
            <a:effectLst/>
          </p:spPr>
          <p:txBody>
            <a:bodyPr wrap="non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5,050</a:t>
              </a:r>
              <a:endParaRPr lang="en-US" altLang="zh-CN" sz="3600" b="1" dirty="0">
                <a:solidFill>
                  <a:schemeClr val="bg1"/>
                </a:solidFill>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rotWithShape="1">
            <a:blip r:embed="rId5" cstate="email"/>
            <a:srcRect/>
            <a:stretch>
              <a:fillRect/>
            </a:stretch>
          </p:blipFill>
          <p:spPr>
            <a:xfrm>
              <a:off x="4424457" y="4222917"/>
              <a:ext cx="3263614" cy="2117238"/>
            </a:xfrm>
            <a:prstGeom prst="rect">
              <a:avLst/>
            </a:prstGeom>
          </p:spPr>
        </p:pic>
        <p:sp>
          <p:nvSpPr>
            <p:cNvPr id="28" name="文本框 21"/>
            <p:cNvSpPr>
              <a:spLocks noChangeArrowheads="1"/>
            </p:cNvSpPr>
            <p:nvPr/>
          </p:nvSpPr>
          <p:spPr bwMode="auto">
            <a:xfrm>
              <a:off x="1169480" y="5169272"/>
              <a:ext cx="30039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Calibri" panose="020F0502020204030204" pitchFamily="34" charset="0"/>
                  <a:sym typeface="Calibri" panose="020F0502020204030204" pitchFamily="34" charset="0"/>
                </a:rPr>
                <a:t>YOUR  TITLE</a:t>
              </a:r>
              <a:endParaRPr lang="en-US" altLang="zh-CN" sz="1400" b="1" dirty="0">
                <a:solidFill>
                  <a:srgbClr val="FFFFFF"/>
                </a:solidFill>
                <a:latin typeface="Calibri" panose="020F0502020204030204" pitchFamily="34" charset="0"/>
                <a:sym typeface="Calibri" panose="020F0502020204030204" pitchFamily="34" charset="0"/>
              </a:endParaRPr>
            </a:p>
            <a:p>
              <a:pPr algn="ctr" eaLnBrk="1" hangingPunct="1"/>
              <a:r>
                <a:rPr lang="en-US" altLang="zh-CN" sz="1600" dirty="0">
                  <a:solidFill>
                    <a:srgbClr val="FFFFFF"/>
                  </a:solidFill>
                  <a:latin typeface="Calibri" panose="020F0502020204030204" pitchFamily="34" charset="0"/>
                  <a:sym typeface="Calibri" panose="020F0502020204030204" pitchFamily="34" charset="0"/>
                </a:rPr>
                <a:t>Click here to add  you to the</a:t>
              </a:r>
              <a:r>
                <a:rPr lang="zh-CN" altLang="en-US" sz="1600" dirty="0">
                  <a:solidFill>
                    <a:srgbClr val="FFFFFF"/>
                  </a:solidFill>
                  <a:latin typeface="Calibri" panose="020F0502020204030204" pitchFamily="34" charset="0"/>
                  <a:sym typeface="Calibri" panose="020F0502020204030204" pitchFamily="34" charset="0"/>
                </a:rPr>
                <a:t> </a:t>
              </a:r>
              <a:r>
                <a:rPr lang="en-US" altLang="zh-CN" sz="1600" dirty="0">
                  <a:solidFill>
                    <a:srgbClr val="FFFFFF"/>
                  </a:solidFill>
                  <a:latin typeface="Calibri" panose="020F0502020204030204" pitchFamily="34" charset="0"/>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文本框 21"/>
            <p:cNvSpPr>
              <a:spLocks noChangeArrowheads="1"/>
            </p:cNvSpPr>
            <p:nvPr/>
          </p:nvSpPr>
          <p:spPr bwMode="auto">
            <a:xfrm>
              <a:off x="7960723" y="5075447"/>
              <a:ext cx="30039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Calibri" panose="020F0502020204030204" pitchFamily="34" charset="0"/>
                  <a:sym typeface="Calibri" panose="020F0502020204030204" pitchFamily="34" charset="0"/>
                </a:rPr>
                <a:t>YOUR  TITLE</a:t>
              </a:r>
              <a:endParaRPr lang="en-US" altLang="zh-CN" sz="1400" b="1" dirty="0">
                <a:solidFill>
                  <a:srgbClr val="FFFFFF"/>
                </a:solidFill>
                <a:latin typeface="Calibri" panose="020F0502020204030204" pitchFamily="34" charset="0"/>
                <a:sym typeface="Calibri" panose="020F0502020204030204" pitchFamily="34" charset="0"/>
              </a:endParaRPr>
            </a:p>
            <a:p>
              <a:pPr algn="ctr" eaLnBrk="1" hangingPunct="1"/>
              <a:r>
                <a:rPr lang="en-US" altLang="zh-CN" sz="1600" dirty="0">
                  <a:solidFill>
                    <a:srgbClr val="FFFFFF"/>
                  </a:solidFill>
                  <a:latin typeface="Calibri" panose="020F0502020204030204" pitchFamily="34" charset="0"/>
                  <a:sym typeface="Calibri" panose="020F0502020204030204" pitchFamily="34" charset="0"/>
                </a:rPr>
                <a:t>Click here to add  you to the</a:t>
              </a:r>
              <a:r>
                <a:rPr lang="zh-CN" altLang="en-US" sz="1600" dirty="0">
                  <a:solidFill>
                    <a:srgbClr val="FFFFFF"/>
                  </a:solidFill>
                  <a:latin typeface="Calibri" panose="020F0502020204030204" pitchFamily="34" charset="0"/>
                  <a:sym typeface="Calibri" panose="020F0502020204030204" pitchFamily="34" charset="0"/>
                </a:rPr>
                <a:t> </a:t>
              </a:r>
              <a:r>
                <a:rPr lang="en-US" altLang="zh-CN" sz="1600" dirty="0">
                  <a:solidFill>
                    <a:srgbClr val="FFFFFF"/>
                  </a:solidFill>
                  <a:latin typeface="Calibri" panose="020F0502020204030204" pitchFamily="34" charset="0"/>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par>
                          <p:cTn id="8" fill="hold">
                            <p:stCondLst>
                              <p:cond delay="10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44" name="组合 43"/>
          <p:cNvGrpSpPr/>
          <p:nvPr/>
        </p:nvGrpSpPr>
        <p:grpSpPr>
          <a:xfrm>
            <a:off x="277645" y="2534886"/>
            <a:ext cx="2786082" cy="3000396"/>
            <a:chOff x="277645" y="2534886"/>
            <a:chExt cx="2786082" cy="3000396"/>
          </a:xfrm>
        </p:grpSpPr>
        <p:grpSp>
          <p:nvGrpSpPr>
            <p:cNvPr id="19" name="组合 18"/>
            <p:cNvGrpSpPr/>
            <p:nvPr/>
          </p:nvGrpSpPr>
          <p:grpSpPr>
            <a:xfrm>
              <a:off x="777711" y="2534886"/>
              <a:ext cx="1785950" cy="1785950"/>
              <a:chOff x="857224" y="2428868"/>
              <a:chExt cx="2071702" cy="2071702"/>
            </a:xfrm>
          </p:grpSpPr>
          <p:sp>
            <p:nvSpPr>
              <p:cNvPr id="20" name="椭圆 19"/>
              <p:cNvSpPr/>
              <p:nvPr/>
            </p:nvSpPr>
            <p:spPr>
              <a:xfrm>
                <a:off x="1000100" y="2571744"/>
                <a:ext cx="1785950" cy="1785950"/>
              </a:xfrm>
              <a:prstGeom prst="ellipse">
                <a:avLst/>
              </a:prstGeom>
              <a:solidFill>
                <a:schemeClr val="bg1">
                  <a:alpha val="58000"/>
                </a:schemeClr>
              </a:solid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dirty="0">
                  <a:latin typeface="微软雅黑" panose="020B0503020204020204" pitchFamily="34" charset="-122"/>
                  <a:ea typeface="微软雅黑" panose="020B0503020204020204" pitchFamily="34" charset="-122"/>
                </a:endParaRPr>
              </a:p>
            </p:txBody>
          </p:sp>
          <p:sp useBgFill="1">
            <p:nvSpPr>
              <p:cNvPr id="21" name="椭圆 20"/>
              <p:cNvSpPr/>
              <p:nvPr/>
            </p:nvSpPr>
            <p:spPr>
              <a:xfrm>
                <a:off x="1075256" y="2684478"/>
                <a:ext cx="1574638" cy="1574638"/>
              </a:xfrm>
              <a:prstGeom prst="ellipse">
                <a:avLst/>
              </a:prstGeom>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b="1" dirty="0">
                    <a:latin typeface="微软雅黑" panose="020B0503020204020204" pitchFamily="34" charset="-122"/>
                    <a:ea typeface="微软雅黑" panose="020B0503020204020204" pitchFamily="34" charset="-122"/>
                  </a:rPr>
                  <a:t>68%</a:t>
                </a:r>
                <a:endParaRPr lang="zh-CN" altLang="en-US" sz="2400" b="1" dirty="0">
                  <a:latin typeface="微软雅黑" panose="020B0503020204020204" pitchFamily="34" charset="-122"/>
                  <a:ea typeface="微软雅黑" panose="020B0503020204020204" pitchFamily="34" charset="-122"/>
                </a:endParaRPr>
              </a:p>
            </p:txBody>
          </p:sp>
          <p:sp>
            <p:nvSpPr>
              <p:cNvPr id="22" name="空心弧 21"/>
              <p:cNvSpPr/>
              <p:nvPr/>
            </p:nvSpPr>
            <p:spPr>
              <a:xfrm>
                <a:off x="857224" y="2428868"/>
                <a:ext cx="2071702" cy="2071702"/>
              </a:xfrm>
              <a:prstGeom prst="blockArc">
                <a:avLst>
                  <a:gd name="adj1" fmla="val 1934552"/>
                  <a:gd name="adj2" fmla="val 16605261"/>
                  <a:gd name="adj3" fmla="val 12078"/>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sp>
          <p:nvSpPr>
            <p:cNvPr id="23" name="矩形 22"/>
            <p:cNvSpPr/>
            <p:nvPr/>
          </p:nvSpPr>
          <p:spPr>
            <a:xfrm>
              <a:off x="277645" y="4463712"/>
              <a:ext cx="2786082" cy="1071570"/>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pPr algn="ctr"/>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a:t>
              </a:r>
            </a:p>
            <a:p>
              <a:pPr algn="ctr"/>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Please add your text.</a:t>
              </a:r>
              <a:endPar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5" name="组合 44"/>
          <p:cNvGrpSpPr/>
          <p:nvPr/>
        </p:nvGrpSpPr>
        <p:grpSpPr>
          <a:xfrm>
            <a:off x="3063727" y="3106390"/>
            <a:ext cx="2786082" cy="3000396"/>
            <a:chOff x="3063727" y="3106390"/>
            <a:chExt cx="2786082" cy="3000396"/>
          </a:xfrm>
        </p:grpSpPr>
        <p:grpSp>
          <p:nvGrpSpPr>
            <p:cNvPr id="24" name="组合 23"/>
            <p:cNvGrpSpPr/>
            <p:nvPr/>
          </p:nvGrpSpPr>
          <p:grpSpPr>
            <a:xfrm>
              <a:off x="3563793" y="4320836"/>
              <a:ext cx="1785950" cy="1785950"/>
              <a:chOff x="857224" y="2428868"/>
              <a:chExt cx="2071702" cy="2071702"/>
            </a:xfrm>
          </p:grpSpPr>
          <p:sp>
            <p:nvSpPr>
              <p:cNvPr id="25" name="椭圆 24"/>
              <p:cNvSpPr/>
              <p:nvPr/>
            </p:nvSpPr>
            <p:spPr>
              <a:xfrm>
                <a:off x="1000100" y="2571744"/>
                <a:ext cx="1785950" cy="1785950"/>
              </a:xfrm>
              <a:prstGeom prst="ellipse">
                <a:avLst/>
              </a:prstGeom>
              <a:solidFill>
                <a:schemeClr val="bg1">
                  <a:alpha val="58000"/>
                </a:schemeClr>
              </a:solid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dirty="0">
                  <a:latin typeface="微软雅黑" panose="020B0503020204020204" pitchFamily="34" charset="-122"/>
                  <a:ea typeface="微软雅黑" panose="020B0503020204020204" pitchFamily="34" charset="-122"/>
                </a:endParaRPr>
              </a:p>
            </p:txBody>
          </p:sp>
          <p:sp useBgFill="1">
            <p:nvSpPr>
              <p:cNvPr id="26" name="椭圆 25"/>
              <p:cNvSpPr/>
              <p:nvPr/>
            </p:nvSpPr>
            <p:spPr>
              <a:xfrm>
                <a:off x="1075256" y="2684478"/>
                <a:ext cx="1574638" cy="1574638"/>
              </a:xfrm>
              <a:prstGeom prst="ellipse">
                <a:avLst/>
              </a:prstGeom>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b="1" dirty="0">
                    <a:latin typeface="微软雅黑" panose="020B0503020204020204" pitchFamily="34" charset="-122"/>
                    <a:ea typeface="微软雅黑" panose="020B0503020204020204" pitchFamily="34" charset="-122"/>
                  </a:rPr>
                  <a:t>45%</a:t>
                </a:r>
                <a:endParaRPr lang="zh-CN" altLang="en-US" sz="2400" b="1" dirty="0">
                  <a:latin typeface="微软雅黑" panose="020B0503020204020204" pitchFamily="34" charset="-122"/>
                  <a:ea typeface="微软雅黑" panose="020B0503020204020204" pitchFamily="34" charset="-122"/>
                </a:endParaRPr>
              </a:p>
            </p:txBody>
          </p:sp>
          <p:sp>
            <p:nvSpPr>
              <p:cNvPr id="27" name="空心弧 26"/>
              <p:cNvSpPr/>
              <p:nvPr/>
            </p:nvSpPr>
            <p:spPr>
              <a:xfrm>
                <a:off x="857224" y="2428868"/>
                <a:ext cx="2071702" cy="2071702"/>
              </a:xfrm>
              <a:prstGeom prst="blockArc">
                <a:avLst>
                  <a:gd name="adj1" fmla="val 7059502"/>
                  <a:gd name="adj2" fmla="val 16605261"/>
                  <a:gd name="adj3" fmla="val 12078"/>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sp>
          <p:nvSpPr>
            <p:cNvPr id="28" name="矩形 27"/>
            <p:cNvSpPr/>
            <p:nvPr/>
          </p:nvSpPr>
          <p:spPr>
            <a:xfrm>
              <a:off x="3063727" y="3106390"/>
              <a:ext cx="2786082" cy="1071570"/>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pPr algn="ctr"/>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a:t>
              </a:r>
            </a:p>
            <a:p>
              <a:pPr algn="ctr"/>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Please add your text.</a:t>
              </a:r>
              <a:endPar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6" name="组合 45"/>
          <p:cNvGrpSpPr/>
          <p:nvPr/>
        </p:nvGrpSpPr>
        <p:grpSpPr>
          <a:xfrm>
            <a:off x="5921247" y="2606324"/>
            <a:ext cx="2786082" cy="3000396"/>
            <a:chOff x="5921247" y="2606324"/>
            <a:chExt cx="2786082" cy="3000396"/>
          </a:xfrm>
        </p:grpSpPr>
        <p:grpSp>
          <p:nvGrpSpPr>
            <p:cNvPr id="29" name="组合 28"/>
            <p:cNvGrpSpPr/>
            <p:nvPr/>
          </p:nvGrpSpPr>
          <p:grpSpPr>
            <a:xfrm>
              <a:off x="6421313" y="2606324"/>
              <a:ext cx="1785950" cy="1785950"/>
              <a:chOff x="857224" y="2428868"/>
              <a:chExt cx="2071702" cy="2071702"/>
            </a:xfrm>
          </p:grpSpPr>
          <p:sp>
            <p:nvSpPr>
              <p:cNvPr id="30" name="椭圆 29"/>
              <p:cNvSpPr/>
              <p:nvPr/>
            </p:nvSpPr>
            <p:spPr>
              <a:xfrm>
                <a:off x="1000100" y="2571744"/>
                <a:ext cx="1785950" cy="1785950"/>
              </a:xfrm>
              <a:prstGeom prst="ellipse">
                <a:avLst/>
              </a:prstGeom>
              <a:solidFill>
                <a:schemeClr val="bg1">
                  <a:alpha val="58000"/>
                </a:schemeClr>
              </a:solid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dirty="0">
                  <a:latin typeface="微软雅黑" panose="020B0503020204020204" pitchFamily="34" charset="-122"/>
                  <a:ea typeface="微软雅黑" panose="020B0503020204020204" pitchFamily="34" charset="-122"/>
                </a:endParaRPr>
              </a:p>
            </p:txBody>
          </p:sp>
          <p:sp useBgFill="1">
            <p:nvSpPr>
              <p:cNvPr id="31" name="椭圆 30"/>
              <p:cNvSpPr/>
              <p:nvPr/>
            </p:nvSpPr>
            <p:spPr>
              <a:xfrm>
                <a:off x="1089787" y="2699008"/>
                <a:ext cx="1574639" cy="1574639"/>
              </a:xfrm>
              <a:prstGeom prst="ellipse">
                <a:avLst/>
              </a:prstGeom>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b="1" dirty="0">
                    <a:latin typeface="微软雅黑" panose="020B0503020204020204" pitchFamily="34" charset="-122"/>
                    <a:ea typeface="微软雅黑" panose="020B0503020204020204" pitchFamily="34" charset="-122"/>
                  </a:rPr>
                  <a:t>75%</a:t>
                </a:r>
                <a:endParaRPr lang="zh-CN" altLang="en-US" sz="2400" b="1" dirty="0">
                  <a:latin typeface="微软雅黑" panose="020B0503020204020204" pitchFamily="34" charset="-122"/>
                  <a:ea typeface="微软雅黑" panose="020B0503020204020204" pitchFamily="34" charset="-122"/>
                </a:endParaRPr>
              </a:p>
            </p:txBody>
          </p:sp>
          <p:sp>
            <p:nvSpPr>
              <p:cNvPr id="32" name="空心弧 31"/>
              <p:cNvSpPr/>
              <p:nvPr/>
            </p:nvSpPr>
            <p:spPr>
              <a:xfrm>
                <a:off x="857224" y="2428868"/>
                <a:ext cx="2071702" cy="2071702"/>
              </a:xfrm>
              <a:prstGeom prst="blockArc">
                <a:avLst>
                  <a:gd name="adj1" fmla="val 49819"/>
                  <a:gd name="adj2" fmla="val 16605261"/>
                  <a:gd name="adj3" fmla="val 12078"/>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微软雅黑" panose="020B0503020204020204" pitchFamily="34" charset="-122"/>
                  <a:ea typeface="微软雅黑" panose="020B0503020204020204" pitchFamily="34" charset="-122"/>
                </a:endParaRPr>
              </a:p>
            </p:txBody>
          </p:sp>
        </p:grpSp>
        <p:sp>
          <p:nvSpPr>
            <p:cNvPr id="33" name="矩形 32"/>
            <p:cNvSpPr/>
            <p:nvPr/>
          </p:nvSpPr>
          <p:spPr>
            <a:xfrm>
              <a:off x="5921247" y="4535150"/>
              <a:ext cx="2786082" cy="1071570"/>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pPr algn="ctr"/>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a:t>
              </a:r>
            </a:p>
            <a:p>
              <a:pPr algn="ctr"/>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Please add your text.</a:t>
              </a:r>
              <a:endPar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7" name="组合 46"/>
          <p:cNvGrpSpPr/>
          <p:nvPr/>
        </p:nvGrpSpPr>
        <p:grpSpPr>
          <a:xfrm>
            <a:off x="8830498" y="3106390"/>
            <a:ext cx="2786082" cy="3000396"/>
            <a:chOff x="8830498" y="3106390"/>
            <a:chExt cx="2786082" cy="3000396"/>
          </a:xfrm>
        </p:grpSpPr>
        <p:grpSp>
          <p:nvGrpSpPr>
            <p:cNvPr id="39" name="组合 38"/>
            <p:cNvGrpSpPr/>
            <p:nvPr/>
          </p:nvGrpSpPr>
          <p:grpSpPr>
            <a:xfrm>
              <a:off x="9330564" y="4320836"/>
              <a:ext cx="1785950" cy="1785950"/>
              <a:chOff x="857224" y="2428868"/>
              <a:chExt cx="2071702" cy="2071702"/>
            </a:xfrm>
          </p:grpSpPr>
          <p:sp>
            <p:nvSpPr>
              <p:cNvPr id="40" name="椭圆 39"/>
              <p:cNvSpPr/>
              <p:nvPr/>
            </p:nvSpPr>
            <p:spPr>
              <a:xfrm>
                <a:off x="1000100" y="2571744"/>
                <a:ext cx="1785950" cy="1785950"/>
              </a:xfrm>
              <a:prstGeom prst="ellipse">
                <a:avLst/>
              </a:prstGeom>
              <a:solidFill>
                <a:schemeClr val="bg1">
                  <a:alpha val="58000"/>
                </a:schemeClr>
              </a:solid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b="1" dirty="0">
                  <a:latin typeface="微软雅黑" panose="020B0503020204020204" pitchFamily="34" charset="-122"/>
                  <a:ea typeface="微软雅黑" panose="020B0503020204020204" pitchFamily="34" charset="-122"/>
                </a:endParaRPr>
              </a:p>
            </p:txBody>
          </p:sp>
          <p:sp useBgFill="1">
            <p:nvSpPr>
              <p:cNvPr id="41" name="椭圆 40"/>
              <p:cNvSpPr/>
              <p:nvPr/>
            </p:nvSpPr>
            <p:spPr>
              <a:xfrm>
                <a:off x="1075256" y="2684478"/>
                <a:ext cx="1574638" cy="1574638"/>
              </a:xfrm>
              <a:prstGeom prst="ellipse">
                <a:avLst/>
              </a:prstGeom>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b="1" dirty="0">
                    <a:latin typeface="微软雅黑" panose="020B0503020204020204" pitchFamily="34" charset="-122"/>
                    <a:ea typeface="微软雅黑" panose="020B0503020204020204" pitchFamily="34" charset="-122"/>
                  </a:rPr>
                  <a:t>85%</a:t>
                </a:r>
                <a:endParaRPr lang="zh-CN" altLang="en-US" sz="2400" b="1" dirty="0">
                  <a:latin typeface="微软雅黑" panose="020B0503020204020204" pitchFamily="34" charset="-122"/>
                  <a:ea typeface="微软雅黑" panose="020B0503020204020204" pitchFamily="34" charset="-122"/>
                </a:endParaRPr>
              </a:p>
            </p:txBody>
          </p:sp>
          <p:sp>
            <p:nvSpPr>
              <p:cNvPr id="42" name="空心弧 41"/>
              <p:cNvSpPr/>
              <p:nvPr/>
            </p:nvSpPr>
            <p:spPr>
              <a:xfrm>
                <a:off x="857224" y="2428868"/>
                <a:ext cx="2071702" cy="2071702"/>
              </a:xfrm>
              <a:prstGeom prst="blockArc">
                <a:avLst>
                  <a:gd name="adj1" fmla="val 7059502"/>
                  <a:gd name="adj2" fmla="val 1744615"/>
                  <a:gd name="adj3" fmla="val 16030"/>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tx1"/>
                  </a:solidFill>
                  <a:latin typeface="微软雅黑" panose="020B0503020204020204" pitchFamily="34" charset="-122"/>
                  <a:ea typeface="微软雅黑" panose="020B0503020204020204" pitchFamily="34" charset="-122"/>
                </a:endParaRPr>
              </a:p>
            </p:txBody>
          </p:sp>
        </p:grpSp>
        <p:sp>
          <p:nvSpPr>
            <p:cNvPr id="43" name="矩形 42"/>
            <p:cNvSpPr/>
            <p:nvPr/>
          </p:nvSpPr>
          <p:spPr>
            <a:xfrm>
              <a:off x="8830498" y="3106390"/>
              <a:ext cx="2786082" cy="1071570"/>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pPr algn="ctr"/>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a:t>
              </a:r>
            </a:p>
            <a:p>
              <a:pPr algn="ctr"/>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Please add your text.</a:t>
              </a:r>
              <a:endPar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750" fill="hold"/>
                                        <p:tgtEl>
                                          <p:spTgt spid="44"/>
                                        </p:tgtEl>
                                        <p:attrNameLst>
                                          <p:attrName>ppt_x</p:attrName>
                                        </p:attrNameLst>
                                      </p:cBhvr>
                                      <p:tavLst>
                                        <p:tav tm="0">
                                          <p:val>
                                            <p:strVal val="#ppt_x"/>
                                          </p:val>
                                        </p:tav>
                                        <p:tav tm="100000">
                                          <p:val>
                                            <p:strVal val="#ppt_x"/>
                                          </p:val>
                                        </p:tav>
                                      </p:tavLst>
                                    </p:anim>
                                    <p:anim calcmode="lin" valueType="num">
                                      <p:cBhvr additive="base">
                                        <p:cTn id="8" dur="750" fill="hold"/>
                                        <p:tgtEl>
                                          <p:spTgt spid="4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additive="base">
                                        <p:cTn id="12" dur="750" fill="hold"/>
                                        <p:tgtEl>
                                          <p:spTgt spid="45"/>
                                        </p:tgtEl>
                                        <p:attrNameLst>
                                          <p:attrName>ppt_x</p:attrName>
                                        </p:attrNameLst>
                                      </p:cBhvr>
                                      <p:tavLst>
                                        <p:tav tm="0">
                                          <p:val>
                                            <p:strVal val="#ppt_x"/>
                                          </p:val>
                                        </p:tav>
                                        <p:tav tm="100000">
                                          <p:val>
                                            <p:strVal val="#ppt_x"/>
                                          </p:val>
                                        </p:tav>
                                      </p:tavLst>
                                    </p:anim>
                                    <p:anim calcmode="lin" valueType="num">
                                      <p:cBhvr additive="base">
                                        <p:cTn id="13" dur="750" fill="hold"/>
                                        <p:tgtEl>
                                          <p:spTgt spid="45"/>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750" fill="hold"/>
                                        <p:tgtEl>
                                          <p:spTgt spid="46"/>
                                        </p:tgtEl>
                                        <p:attrNameLst>
                                          <p:attrName>ppt_x</p:attrName>
                                        </p:attrNameLst>
                                      </p:cBhvr>
                                      <p:tavLst>
                                        <p:tav tm="0">
                                          <p:val>
                                            <p:strVal val="#ppt_x"/>
                                          </p:val>
                                        </p:tav>
                                        <p:tav tm="100000">
                                          <p:val>
                                            <p:strVal val="#ppt_x"/>
                                          </p:val>
                                        </p:tav>
                                      </p:tavLst>
                                    </p:anim>
                                    <p:anim calcmode="lin" valueType="num">
                                      <p:cBhvr additive="base">
                                        <p:cTn id="18" dur="750" fill="hold"/>
                                        <p:tgtEl>
                                          <p:spTgt spid="46"/>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750" fill="hold"/>
                                        <p:tgtEl>
                                          <p:spTgt spid="47"/>
                                        </p:tgtEl>
                                        <p:attrNameLst>
                                          <p:attrName>ppt_x</p:attrName>
                                        </p:attrNameLst>
                                      </p:cBhvr>
                                      <p:tavLst>
                                        <p:tav tm="0">
                                          <p:val>
                                            <p:strVal val="#ppt_x"/>
                                          </p:val>
                                        </p:tav>
                                        <p:tav tm="100000">
                                          <p:val>
                                            <p:strVal val="#ppt_x"/>
                                          </p:val>
                                        </p:tav>
                                      </p:tavLst>
                                    </p:anim>
                                    <p:anim calcmode="lin" valueType="num">
                                      <p:cBhvr additive="base">
                                        <p:cTn id="23" dur="75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34" name="组合 33"/>
          <p:cNvGrpSpPr/>
          <p:nvPr/>
        </p:nvGrpSpPr>
        <p:grpSpPr>
          <a:xfrm>
            <a:off x="509789" y="2356398"/>
            <a:ext cx="2786082" cy="2954203"/>
            <a:chOff x="509789" y="2356398"/>
            <a:chExt cx="2786082" cy="2954203"/>
          </a:xfrm>
        </p:grpSpPr>
        <p:grpSp>
          <p:nvGrpSpPr>
            <p:cNvPr id="30" name="组合 29"/>
            <p:cNvGrpSpPr/>
            <p:nvPr/>
          </p:nvGrpSpPr>
          <p:grpSpPr>
            <a:xfrm>
              <a:off x="685800" y="2356398"/>
              <a:ext cx="2285300" cy="2954203"/>
              <a:chOff x="685800" y="2356398"/>
              <a:chExt cx="2285300" cy="2954203"/>
            </a:xfrm>
          </p:grpSpPr>
          <p:sp>
            <p:nvSpPr>
              <p:cNvPr id="9" name="圆角矩形 59"/>
              <p:cNvSpPr/>
              <p:nvPr/>
            </p:nvSpPr>
            <p:spPr>
              <a:xfrm rot="16200000">
                <a:off x="516711" y="2856213"/>
                <a:ext cx="2623477" cy="2285300"/>
              </a:xfrm>
              <a:prstGeom prst="roundRect">
                <a:avLst/>
              </a:prstGeom>
              <a:gradFill flip="none" rotWithShape="1">
                <a:gsLst>
                  <a:gs pos="0">
                    <a:schemeClr val="bg1">
                      <a:alpha val="70000"/>
                    </a:schemeClr>
                  </a:gs>
                  <a:gs pos="26000">
                    <a:schemeClr val="bg1">
                      <a:alpha val="10000"/>
                    </a:schemeClr>
                  </a:gs>
                </a:gsLst>
                <a:lin ang="0" scaled="1"/>
                <a:tileRect/>
              </a:gradFill>
              <a:ln w="3175">
                <a:solidFill>
                  <a:srgbClr val="FFFFFF">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0" name="Freeform 127"/>
              <p:cNvSpPr/>
              <p:nvPr/>
            </p:nvSpPr>
            <p:spPr bwMode="auto">
              <a:xfrm rot="15300000">
                <a:off x="1683942" y="2329582"/>
                <a:ext cx="530356" cy="583988"/>
              </a:xfrm>
              <a:custGeom>
                <a:avLst/>
                <a:gdLst>
                  <a:gd name="T0" fmla="*/ 40 w 50"/>
                  <a:gd name="T1" fmla="*/ 55 h 55"/>
                  <a:gd name="T2" fmla="*/ 32 w 50"/>
                  <a:gd name="T3" fmla="*/ 51 h 55"/>
                  <a:gd name="T4" fmla="*/ 4 w 50"/>
                  <a:gd name="T5" fmla="*/ 24 h 55"/>
                  <a:gd name="T6" fmla="*/ 0 w 50"/>
                  <a:gd name="T7" fmla="*/ 14 h 55"/>
                  <a:gd name="T8" fmla="*/ 13 w 50"/>
                  <a:gd name="T9" fmla="*/ 0 h 55"/>
                  <a:gd name="T10" fmla="*/ 23 w 50"/>
                  <a:gd name="T11" fmla="*/ 5 h 55"/>
                  <a:gd name="T12" fmla="*/ 45 w 50"/>
                  <a:gd name="T13" fmla="*/ 26 h 55"/>
                  <a:gd name="T14" fmla="*/ 45 w 50"/>
                  <a:gd name="T15" fmla="*/ 27 h 55"/>
                  <a:gd name="T16" fmla="*/ 42 w 50"/>
                  <a:gd name="T17" fmla="*/ 30 h 55"/>
                  <a:gd name="T18" fmla="*/ 42 w 50"/>
                  <a:gd name="T19" fmla="*/ 29 h 55"/>
                  <a:gd name="T20" fmla="*/ 20 w 50"/>
                  <a:gd name="T21" fmla="*/ 8 h 55"/>
                  <a:gd name="T22" fmla="*/ 13 w 50"/>
                  <a:gd name="T23" fmla="*/ 5 h 55"/>
                  <a:gd name="T24" fmla="*/ 4 w 50"/>
                  <a:gd name="T25" fmla="*/ 14 h 55"/>
                  <a:gd name="T26" fmla="*/ 7 w 50"/>
                  <a:gd name="T27" fmla="*/ 21 h 55"/>
                  <a:gd name="T28" fmla="*/ 35 w 50"/>
                  <a:gd name="T29" fmla="*/ 48 h 55"/>
                  <a:gd name="T30" fmla="*/ 40 w 50"/>
                  <a:gd name="T31" fmla="*/ 50 h 55"/>
                  <a:gd name="T32" fmla="*/ 45 w 50"/>
                  <a:gd name="T33" fmla="*/ 45 h 55"/>
                  <a:gd name="T34" fmla="*/ 43 w 50"/>
                  <a:gd name="T35" fmla="*/ 40 h 55"/>
                  <a:gd name="T36" fmla="*/ 22 w 50"/>
                  <a:gd name="T37" fmla="*/ 19 h 55"/>
                  <a:gd name="T38" fmla="*/ 20 w 50"/>
                  <a:gd name="T39" fmla="*/ 18 h 55"/>
                  <a:gd name="T40" fmla="*/ 18 w 50"/>
                  <a:gd name="T41" fmla="*/ 21 h 55"/>
                  <a:gd name="T42" fmla="*/ 19 w 50"/>
                  <a:gd name="T43" fmla="*/ 23 h 55"/>
                  <a:gd name="T44" fmla="*/ 33 w 50"/>
                  <a:gd name="T45" fmla="*/ 38 h 55"/>
                  <a:gd name="T46" fmla="*/ 34 w 50"/>
                  <a:gd name="T47" fmla="*/ 38 h 55"/>
                  <a:gd name="T48" fmla="*/ 31 w 50"/>
                  <a:gd name="T49" fmla="*/ 41 h 55"/>
                  <a:gd name="T50" fmla="*/ 30 w 50"/>
                  <a:gd name="T51" fmla="*/ 41 h 55"/>
                  <a:gd name="T52" fmla="*/ 16 w 50"/>
                  <a:gd name="T53" fmla="*/ 26 h 55"/>
                  <a:gd name="T54" fmla="*/ 13 w 50"/>
                  <a:gd name="T55" fmla="*/ 21 h 55"/>
                  <a:gd name="T56" fmla="*/ 20 w 50"/>
                  <a:gd name="T57" fmla="*/ 14 h 55"/>
                  <a:gd name="T58" fmla="*/ 26 w 50"/>
                  <a:gd name="T59" fmla="*/ 16 h 55"/>
                  <a:gd name="T60" fmla="*/ 46 w 50"/>
                  <a:gd name="T61" fmla="*/ 37 h 55"/>
                  <a:gd name="T62" fmla="*/ 50 w 50"/>
                  <a:gd name="T63" fmla="*/ 45 h 55"/>
                  <a:gd name="T64" fmla="*/ 40 w 50"/>
                  <a:gd name="T65" fmla="*/ 55 h 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rgbClr val="FFFFFF">
                  <a:alpha val="79999"/>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11" name="文本框 60"/>
              <p:cNvSpPr txBox="1">
                <a:spLocks noChangeArrowheads="1"/>
              </p:cNvSpPr>
              <p:nvPr/>
            </p:nvSpPr>
            <p:spPr bwMode="auto">
              <a:xfrm>
                <a:off x="1467925" y="2804817"/>
                <a:ext cx="8223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en-US" altLang="zh-CN" sz="3600">
                    <a:solidFill>
                      <a:schemeClr val="bg1"/>
                    </a:solidFill>
                    <a:latin typeface="微软雅黑" panose="020B0503020204020204" pitchFamily="34" charset="-122"/>
                    <a:ea typeface="微软雅黑" panose="020B0503020204020204" pitchFamily="34" charset="-122"/>
                  </a:rPr>
                  <a:t>01</a:t>
                </a:r>
                <a:endParaRPr lang="zh-CN" altLang="en-US" sz="3600">
                  <a:solidFill>
                    <a:schemeClr val="bg1"/>
                  </a:solidFill>
                  <a:latin typeface="微软雅黑" panose="020B0503020204020204" pitchFamily="34" charset="-122"/>
                  <a:ea typeface="微软雅黑" panose="020B0503020204020204" pitchFamily="34" charset="-122"/>
                </a:endParaRPr>
              </a:p>
            </p:txBody>
          </p:sp>
        </p:grpSp>
        <p:sp>
          <p:nvSpPr>
            <p:cNvPr id="26" name="矩形 25"/>
            <p:cNvSpPr/>
            <p:nvPr/>
          </p:nvSpPr>
          <p:spPr>
            <a:xfrm>
              <a:off x="509789" y="3607800"/>
              <a:ext cx="2786082" cy="1071570"/>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pPr algn="ctr"/>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a:t>
              </a:r>
            </a:p>
            <a:p>
              <a:pPr algn="ctr"/>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Please add your text.</a:t>
              </a:r>
              <a:endPar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1" name="组合 30"/>
          <p:cNvGrpSpPr/>
          <p:nvPr/>
        </p:nvGrpSpPr>
        <p:grpSpPr>
          <a:xfrm>
            <a:off x="3471881" y="2341500"/>
            <a:ext cx="2786082" cy="2954204"/>
            <a:chOff x="3471881" y="2341500"/>
            <a:chExt cx="2786082" cy="2954204"/>
          </a:xfrm>
        </p:grpSpPr>
        <p:sp>
          <p:nvSpPr>
            <p:cNvPr id="13" name="圆角矩形 64"/>
            <p:cNvSpPr/>
            <p:nvPr/>
          </p:nvSpPr>
          <p:spPr>
            <a:xfrm rot="16200000">
              <a:off x="3468039" y="2842061"/>
              <a:ext cx="2621986" cy="2285300"/>
            </a:xfrm>
            <a:prstGeom prst="roundRect">
              <a:avLst/>
            </a:prstGeom>
            <a:gradFill flip="none" rotWithShape="1">
              <a:gsLst>
                <a:gs pos="0">
                  <a:schemeClr val="bg1">
                    <a:alpha val="70000"/>
                  </a:schemeClr>
                </a:gs>
                <a:gs pos="26000">
                  <a:schemeClr val="bg1">
                    <a:alpha val="10000"/>
                  </a:schemeClr>
                </a:gs>
              </a:gsLst>
              <a:lin ang="0" scaled="1"/>
              <a:tileRect/>
            </a:gradFill>
            <a:ln w="3175">
              <a:solidFill>
                <a:srgbClr val="FFFFFF">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4" name="Freeform 127"/>
            <p:cNvSpPr/>
            <p:nvPr/>
          </p:nvSpPr>
          <p:spPr bwMode="auto">
            <a:xfrm rot="15300000">
              <a:off x="4634525" y="2314684"/>
              <a:ext cx="530356" cy="583988"/>
            </a:xfrm>
            <a:custGeom>
              <a:avLst/>
              <a:gdLst>
                <a:gd name="T0" fmla="*/ 40 w 50"/>
                <a:gd name="T1" fmla="*/ 55 h 55"/>
                <a:gd name="T2" fmla="*/ 32 w 50"/>
                <a:gd name="T3" fmla="*/ 51 h 55"/>
                <a:gd name="T4" fmla="*/ 4 w 50"/>
                <a:gd name="T5" fmla="*/ 24 h 55"/>
                <a:gd name="T6" fmla="*/ 0 w 50"/>
                <a:gd name="T7" fmla="*/ 14 h 55"/>
                <a:gd name="T8" fmla="*/ 13 w 50"/>
                <a:gd name="T9" fmla="*/ 0 h 55"/>
                <a:gd name="T10" fmla="*/ 23 w 50"/>
                <a:gd name="T11" fmla="*/ 5 h 55"/>
                <a:gd name="T12" fmla="*/ 45 w 50"/>
                <a:gd name="T13" fmla="*/ 26 h 55"/>
                <a:gd name="T14" fmla="*/ 45 w 50"/>
                <a:gd name="T15" fmla="*/ 27 h 55"/>
                <a:gd name="T16" fmla="*/ 42 w 50"/>
                <a:gd name="T17" fmla="*/ 30 h 55"/>
                <a:gd name="T18" fmla="*/ 42 w 50"/>
                <a:gd name="T19" fmla="*/ 29 h 55"/>
                <a:gd name="T20" fmla="*/ 20 w 50"/>
                <a:gd name="T21" fmla="*/ 8 h 55"/>
                <a:gd name="T22" fmla="*/ 13 w 50"/>
                <a:gd name="T23" fmla="*/ 5 h 55"/>
                <a:gd name="T24" fmla="*/ 4 w 50"/>
                <a:gd name="T25" fmla="*/ 14 h 55"/>
                <a:gd name="T26" fmla="*/ 7 w 50"/>
                <a:gd name="T27" fmla="*/ 21 h 55"/>
                <a:gd name="T28" fmla="*/ 35 w 50"/>
                <a:gd name="T29" fmla="*/ 48 h 55"/>
                <a:gd name="T30" fmla="*/ 40 w 50"/>
                <a:gd name="T31" fmla="*/ 50 h 55"/>
                <a:gd name="T32" fmla="*/ 45 w 50"/>
                <a:gd name="T33" fmla="*/ 45 h 55"/>
                <a:gd name="T34" fmla="*/ 43 w 50"/>
                <a:gd name="T35" fmla="*/ 40 h 55"/>
                <a:gd name="T36" fmla="*/ 22 w 50"/>
                <a:gd name="T37" fmla="*/ 19 h 55"/>
                <a:gd name="T38" fmla="*/ 20 w 50"/>
                <a:gd name="T39" fmla="*/ 18 h 55"/>
                <a:gd name="T40" fmla="*/ 18 w 50"/>
                <a:gd name="T41" fmla="*/ 21 h 55"/>
                <a:gd name="T42" fmla="*/ 19 w 50"/>
                <a:gd name="T43" fmla="*/ 23 h 55"/>
                <a:gd name="T44" fmla="*/ 33 w 50"/>
                <a:gd name="T45" fmla="*/ 38 h 55"/>
                <a:gd name="T46" fmla="*/ 34 w 50"/>
                <a:gd name="T47" fmla="*/ 38 h 55"/>
                <a:gd name="T48" fmla="*/ 31 w 50"/>
                <a:gd name="T49" fmla="*/ 41 h 55"/>
                <a:gd name="T50" fmla="*/ 30 w 50"/>
                <a:gd name="T51" fmla="*/ 41 h 55"/>
                <a:gd name="T52" fmla="*/ 16 w 50"/>
                <a:gd name="T53" fmla="*/ 26 h 55"/>
                <a:gd name="T54" fmla="*/ 13 w 50"/>
                <a:gd name="T55" fmla="*/ 21 h 55"/>
                <a:gd name="T56" fmla="*/ 20 w 50"/>
                <a:gd name="T57" fmla="*/ 14 h 55"/>
                <a:gd name="T58" fmla="*/ 26 w 50"/>
                <a:gd name="T59" fmla="*/ 16 h 55"/>
                <a:gd name="T60" fmla="*/ 46 w 50"/>
                <a:gd name="T61" fmla="*/ 37 h 55"/>
                <a:gd name="T62" fmla="*/ 50 w 50"/>
                <a:gd name="T63" fmla="*/ 45 h 55"/>
                <a:gd name="T64" fmla="*/ 40 w 50"/>
                <a:gd name="T65" fmla="*/ 55 h 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rgbClr val="FFFFFF">
                <a:alpha val="79999"/>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15" name="文本框 66"/>
            <p:cNvSpPr txBox="1">
              <a:spLocks noChangeArrowheads="1"/>
            </p:cNvSpPr>
            <p:nvPr/>
          </p:nvSpPr>
          <p:spPr bwMode="auto">
            <a:xfrm>
              <a:off x="4418508" y="2791409"/>
              <a:ext cx="8223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en-US" altLang="zh-CN" sz="3600">
                  <a:solidFill>
                    <a:schemeClr val="bg1"/>
                  </a:solidFill>
                  <a:latin typeface="微软雅黑" panose="020B0503020204020204" pitchFamily="34" charset="-122"/>
                  <a:ea typeface="微软雅黑" panose="020B0503020204020204" pitchFamily="34" charset="-122"/>
                </a:rPr>
                <a:t>02</a:t>
              </a:r>
              <a:endParaRPr lang="zh-CN" altLang="en-US" sz="360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3471881" y="3602888"/>
              <a:ext cx="2786082" cy="1071570"/>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pPr algn="ctr"/>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a:t>
              </a:r>
            </a:p>
            <a:p>
              <a:pPr algn="ctr"/>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Please add your text.</a:t>
              </a:r>
              <a:endPar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5" name="组合 34"/>
          <p:cNvGrpSpPr/>
          <p:nvPr/>
        </p:nvGrpSpPr>
        <p:grpSpPr>
          <a:xfrm>
            <a:off x="6349706" y="2356398"/>
            <a:ext cx="2786082" cy="2954203"/>
            <a:chOff x="6349706" y="2356398"/>
            <a:chExt cx="2786082" cy="2954203"/>
          </a:xfrm>
        </p:grpSpPr>
        <p:grpSp>
          <p:nvGrpSpPr>
            <p:cNvPr id="32" name="组合 31"/>
            <p:cNvGrpSpPr/>
            <p:nvPr/>
          </p:nvGrpSpPr>
          <p:grpSpPr>
            <a:xfrm>
              <a:off x="6573714" y="2356398"/>
              <a:ext cx="2285300" cy="2954203"/>
              <a:chOff x="6573714" y="2356398"/>
              <a:chExt cx="2285300" cy="2954203"/>
            </a:xfrm>
          </p:grpSpPr>
          <p:sp>
            <p:nvSpPr>
              <p:cNvPr id="17" name="圆角矩形 69"/>
              <p:cNvSpPr/>
              <p:nvPr/>
            </p:nvSpPr>
            <p:spPr>
              <a:xfrm rot="16200000">
                <a:off x="6404625" y="2856213"/>
                <a:ext cx="2623477" cy="2285300"/>
              </a:xfrm>
              <a:prstGeom prst="roundRect">
                <a:avLst/>
              </a:prstGeom>
              <a:gradFill flip="none" rotWithShape="1">
                <a:gsLst>
                  <a:gs pos="0">
                    <a:schemeClr val="bg1">
                      <a:alpha val="70000"/>
                    </a:schemeClr>
                  </a:gs>
                  <a:gs pos="26000">
                    <a:schemeClr val="bg1">
                      <a:alpha val="10000"/>
                    </a:schemeClr>
                  </a:gs>
                </a:gsLst>
                <a:lin ang="0" scaled="1"/>
                <a:tileRect/>
              </a:gradFill>
              <a:ln w="3175">
                <a:solidFill>
                  <a:srgbClr val="FFFFFF">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8" name="Freeform 127"/>
              <p:cNvSpPr/>
              <p:nvPr/>
            </p:nvSpPr>
            <p:spPr bwMode="auto">
              <a:xfrm rot="15300000">
                <a:off x="7571856" y="2329582"/>
                <a:ext cx="530356" cy="583988"/>
              </a:xfrm>
              <a:custGeom>
                <a:avLst/>
                <a:gdLst>
                  <a:gd name="T0" fmla="*/ 40 w 50"/>
                  <a:gd name="T1" fmla="*/ 55 h 55"/>
                  <a:gd name="T2" fmla="*/ 32 w 50"/>
                  <a:gd name="T3" fmla="*/ 51 h 55"/>
                  <a:gd name="T4" fmla="*/ 4 w 50"/>
                  <a:gd name="T5" fmla="*/ 24 h 55"/>
                  <a:gd name="T6" fmla="*/ 0 w 50"/>
                  <a:gd name="T7" fmla="*/ 14 h 55"/>
                  <a:gd name="T8" fmla="*/ 13 w 50"/>
                  <a:gd name="T9" fmla="*/ 0 h 55"/>
                  <a:gd name="T10" fmla="*/ 23 w 50"/>
                  <a:gd name="T11" fmla="*/ 5 h 55"/>
                  <a:gd name="T12" fmla="*/ 45 w 50"/>
                  <a:gd name="T13" fmla="*/ 26 h 55"/>
                  <a:gd name="T14" fmla="*/ 45 w 50"/>
                  <a:gd name="T15" fmla="*/ 27 h 55"/>
                  <a:gd name="T16" fmla="*/ 42 w 50"/>
                  <a:gd name="T17" fmla="*/ 30 h 55"/>
                  <a:gd name="T18" fmla="*/ 42 w 50"/>
                  <a:gd name="T19" fmla="*/ 29 h 55"/>
                  <a:gd name="T20" fmla="*/ 20 w 50"/>
                  <a:gd name="T21" fmla="*/ 8 h 55"/>
                  <a:gd name="T22" fmla="*/ 13 w 50"/>
                  <a:gd name="T23" fmla="*/ 5 h 55"/>
                  <a:gd name="T24" fmla="*/ 4 w 50"/>
                  <a:gd name="T25" fmla="*/ 14 h 55"/>
                  <a:gd name="T26" fmla="*/ 7 w 50"/>
                  <a:gd name="T27" fmla="*/ 21 h 55"/>
                  <a:gd name="T28" fmla="*/ 35 w 50"/>
                  <a:gd name="T29" fmla="*/ 48 h 55"/>
                  <a:gd name="T30" fmla="*/ 40 w 50"/>
                  <a:gd name="T31" fmla="*/ 50 h 55"/>
                  <a:gd name="T32" fmla="*/ 45 w 50"/>
                  <a:gd name="T33" fmla="*/ 45 h 55"/>
                  <a:gd name="T34" fmla="*/ 43 w 50"/>
                  <a:gd name="T35" fmla="*/ 40 h 55"/>
                  <a:gd name="T36" fmla="*/ 22 w 50"/>
                  <a:gd name="T37" fmla="*/ 19 h 55"/>
                  <a:gd name="T38" fmla="*/ 20 w 50"/>
                  <a:gd name="T39" fmla="*/ 18 h 55"/>
                  <a:gd name="T40" fmla="*/ 18 w 50"/>
                  <a:gd name="T41" fmla="*/ 21 h 55"/>
                  <a:gd name="T42" fmla="*/ 19 w 50"/>
                  <a:gd name="T43" fmla="*/ 23 h 55"/>
                  <a:gd name="T44" fmla="*/ 33 w 50"/>
                  <a:gd name="T45" fmla="*/ 38 h 55"/>
                  <a:gd name="T46" fmla="*/ 34 w 50"/>
                  <a:gd name="T47" fmla="*/ 38 h 55"/>
                  <a:gd name="T48" fmla="*/ 31 w 50"/>
                  <a:gd name="T49" fmla="*/ 41 h 55"/>
                  <a:gd name="T50" fmla="*/ 30 w 50"/>
                  <a:gd name="T51" fmla="*/ 41 h 55"/>
                  <a:gd name="T52" fmla="*/ 16 w 50"/>
                  <a:gd name="T53" fmla="*/ 26 h 55"/>
                  <a:gd name="T54" fmla="*/ 13 w 50"/>
                  <a:gd name="T55" fmla="*/ 21 h 55"/>
                  <a:gd name="T56" fmla="*/ 20 w 50"/>
                  <a:gd name="T57" fmla="*/ 14 h 55"/>
                  <a:gd name="T58" fmla="*/ 26 w 50"/>
                  <a:gd name="T59" fmla="*/ 16 h 55"/>
                  <a:gd name="T60" fmla="*/ 46 w 50"/>
                  <a:gd name="T61" fmla="*/ 37 h 55"/>
                  <a:gd name="T62" fmla="*/ 50 w 50"/>
                  <a:gd name="T63" fmla="*/ 45 h 55"/>
                  <a:gd name="T64" fmla="*/ 40 w 50"/>
                  <a:gd name="T65" fmla="*/ 55 h 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rgbClr val="FFFFFF">
                  <a:alpha val="79999"/>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19" name="文本框 71"/>
              <p:cNvSpPr txBox="1">
                <a:spLocks noChangeArrowheads="1"/>
              </p:cNvSpPr>
              <p:nvPr/>
            </p:nvSpPr>
            <p:spPr bwMode="auto">
              <a:xfrm>
                <a:off x="7355840" y="2804817"/>
                <a:ext cx="8223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en-US" altLang="zh-CN" sz="3600">
                    <a:solidFill>
                      <a:schemeClr val="bg1"/>
                    </a:solidFill>
                    <a:latin typeface="微软雅黑" panose="020B0503020204020204" pitchFamily="34" charset="-122"/>
                    <a:ea typeface="微软雅黑" panose="020B0503020204020204" pitchFamily="34" charset="-122"/>
                  </a:rPr>
                  <a:t>03</a:t>
                </a:r>
                <a:endParaRPr lang="zh-CN" altLang="en-US" sz="3600">
                  <a:solidFill>
                    <a:schemeClr val="bg1"/>
                  </a:solidFill>
                  <a:latin typeface="微软雅黑" panose="020B0503020204020204" pitchFamily="34" charset="-122"/>
                  <a:ea typeface="微软雅黑" panose="020B0503020204020204" pitchFamily="34" charset="-122"/>
                </a:endParaRPr>
              </a:p>
            </p:txBody>
          </p:sp>
        </p:grpSp>
        <p:sp>
          <p:nvSpPr>
            <p:cNvPr id="28" name="矩形 27"/>
            <p:cNvSpPr/>
            <p:nvPr/>
          </p:nvSpPr>
          <p:spPr>
            <a:xfrm>
              <a:off x="6349706" y="3612510"/>
              <a:ext cx="2786082" cy="1071570"/>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pPr algn="ctr"/>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a:t>
              </a:r>
            </a:p>
            <a:p>
              <a:pPr algn="ctr"/>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Please add your text.</a:t>
              </a:r>
              <a:endPar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3" name="组合 32"/>
          <p:cNvGrpSpPr/>
          <p:nvPr/>
        </p:nvGrpSpPr>
        <p:grpSpPr>
          <a:xfrm>
            <a:off x="9162170" y="2356399"/>
            <a:ext cx="2786082" cy="2954203"/>
            <a:chOff x="9162170" y="2356399"/>
            <a:chExt cx="2786082" cy="2954203"/>
          </a:xfrm>
        </p:grpSpPr>
        <p:sp>
          <p:nvSpPr>
            <p:cNvPr id="22" name="圆角矩形 69"/>
            <p:cNvSpPr/>
            <p:nvPr/>
          </p:nvSpPr>
          <p:spPr>
            <a:xfrm rot="16200000">
              <a:off x="9243473" y="2856214"/>
              <a:ext cx="2623477" cy="2285300"/>
            </a:xfrm>
            <a:prstGeom prst="roundRect">
              <a:avLst/>
            </a:prstGeom>
            <a:gradFill flip="none" rotWithShape="1">
              <a:gsLst>
                <a:gs pos="0">
                  <a:schemeClr val="bg1">
                    <a:alpha val="70000"/>
                  </a:schemeClr>
                </a:gs>
                <a:gs pos="26000">
                  <a:schemeClr val="bg1">
                    <a:alpha val="10000"/>
                  </a:schemeClr>
                </a:gs>
              </a:gsLst>
              <a:lin ang="0" scaled="1"/>
              <a:tileRect/>
            </a:gradFill>
            <a:ln w="3175">
              <a:solidFill>
                <a:srgbClr val="FFFFFF">
                  <a:alpha val="69804"/>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3" name="Freeform 127"/>
            <p:cNvSpPr/>
            <p:nvPr/>
          </p:nvSpPr>
          <p:spPr bwMode="auto">
            <a:xfrm rot="15300000">
              <a:off x="10410704" y="2329583"/>
              <a:ext cx="530356" cy="583988"/>
            </a:xfrm>
            <a:custGeom>
              <a:avLst/>
              <a:gdLst>
                <a:gd name="T0" fmla="*/ 40 w 50"/>
                <a:gd name="T1" fmla="*/ 55 h 55"/>
                <a:gd name="T2" fmla="*/ 32 w 50"/>
                <a:gd name="T3" fmla="*/ 51 h 55"/>
                <a:gd name="T4" fmla="*/ 4 w 50"/>
                <a:gd name="T5" fmla="*/ 24 h 55"/>
                <a:gd name="T6" fmla="*/ 0 w 50"/>
                <a:gd name="T7" fmla="*/ 14 h 55"/>
                <a:gd name="T8" fmla="*/ 13 w 50"/>
                <a:gd name="T9" fmla="*/ 0 h 55"/>
                <a:gd name="T10" fmla="*/ 23 w 50"/>
                <a:gd name="T11" fmla="*/ 5 h 55"/>
                <a:gd name="T12" fmla="*/ 45 w 50"/>
                <a:gd name="T13" fmla="*/ 26 h 55"/>
                <a:gd name="T14" fmla="*/ 45 w 50"/>
                <a:gd name="T15" fmla="*/ 27 h 55"/>
                <a:gd name="T16" fmla="*/ 42 w 50"/>
                <a:gd name="T17" fmla="*/ 30 h 55"/>
                <a:gd name="T18" fmla="*/ 42 w 50"/>
                <a:gd name="T19" fmla="*/ 29 h 55"/>
                <a:gd name="T20" fmla="*/ 20 w 50"/>
                <a:gd name="T21" fmla="*/ 8 h 55"/>
                <a:gd name="T22" fmla="*/ 13 w 50"/>
                <a:gd name="T23" fmla="*/ 5 h 55"/>
                <a:gd name="T24" fmla="*/ 4 w 50"/>
                <a:gd name="T25" fmla="*/ 14 h 55"/>
                <a:gd name="T26" fmla="*/ 7 w 50"/>
                <a:gd name="T27" fmla="*/ 21 h 55"/>
                <a:gd name="T28" fmla="*/ 35 w 50"/>
                <a:gd name="T29" fmla="*/ 48 h 55"/>
                <a:gd name="T30" fmla="*/ 40 w 50"/>
                <a:gd name="T31" fmla="*/ 50 h 55"/>
                <a:gd name="T32" fmla="*/ 45 w 50"/>
                <a:gd name="T33" fmla="*/ 45 h 55"/>
                <a:gd name="T34" fmla="*/ 43 w 50"/>
                <a:gd name="T35" fmla="*/ 40 h 55"/>
                <a:gd name="T36" fmla="*/ 22 w 50"/>
                <a:gd name="T37" fmla="*/ 19 h 55"/>
                <a:gd name="T38" fmla="*/ 20 w 50"/>
                <a:gd name="T39" fmla="*/ 18 h 55"/>
                <a:gd name="T40" fmla="*/ 18 w 50"/>
                <a:gd name="T41" fmla="*/ 21 h 55"/>
                <a:gd name="T42" fmla="*/ 19 w 50"/>
                <a:gd name="T43" fmla="*/ 23 h 55"/>
                <a:gd name="T44" fmla="*/ 33 w 50"/>
                <a:gd name="T45" fmla="*/ 38 h 55"/>
                <a:gd name="T46" fmla="*/ 34 w 50"/>
                <a:gd name="T47" fmla="*/ 38 h 55"/>
                <a:gd name="T48" fmla="*/ 31 w 50"/>
                <a:gd name="T49" fmla="*/ 41 h 55"/>
                <a:gd name="T50" fmla="*/ 30 w 50"/>
                <a:gd name="T51" fmla="*/ 41 h 55"/>
                <a:gd name="T52" fmla="*/ 16 w 50"/>
                <a:gd name="T53" fmla="*/ 26 h 55"/>
                <a:gd name="T54" fmla="*/ 13 w 50"/>
                <a:gd name="T55" fmla="*/ 21 h 55"/>
                <a:gd name="T56" fmla="*/ 20 w 50"/>
                <a:gd name="T57" fmla="*/ 14 h 55"/>
                <a:gd name="T58" fmla="*/ 26 w 50"/>
                <a:gd name="T59" fmla="*/ 16 h 55"/>
                <a:gd name="T60" fmla="*/ 46 w 50"/>
                <a:gd name="T61" fmla="*/ 37 h 55"/>
                <a:gd name="T62" fmla="*/ 50 w 50"/>
                <a:gd name="T63" fmla="*/ 45 h 55"/>
                <a:gd name="T64" fmla="*/ 40 w 50"/>
                <a:gd name="T65" fmla="*/ 55 h 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rgbClr val="FFFFFF">
                <a:alpha val="79999"/>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24" name="文本框 71"/>
            <p:cNvSpPr txBox="1">
              <a:spLocks noChangeArrowheads="1"/>
            </p:cNvSpPr>
            <p:nvPr/>
          </p:nvSpPr>
          <p:spPr bwMode="auto">
            <a:xfrm>
              <a:off x="10194688" y="2804818"/>
              <a:ext cx="822350" cy="700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en-US" altLang="zh-CN" sz="3600" dirty="0">
                  <a:solidFill>
                    <a:schemeClr val="bg1"/>
                  </a:solidFill>
                  <a:latin typeface="微软雅黑" panose="020B0503020204020204" pitchFamily="34" charset="-122"/>
                  <a:ea typeface="微软雅黑" panose="020B0503020204020204" pitchFamily="34" charset="-122"/>
                </a:rPr>
                <a:t>04</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9162170" y="3602888"/>
              <a:ext cx="2786082" cy="1071570"/>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pPr algn="ctr"/>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a:t>
              </a:r>
            </a:p>
            <a:p>
              <a:pPr algn="ctr"/>
              <a:r>
                <a:rPr lang="en-US" altLang="zh-CN"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Please add your text.</a:t>
              </a:r>
              <a:endParaRPr lang="zh-CN" altLang="en-US" sz="16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circle(in)">
                                      <p:cBhvr>
                                        <p:cTn id="7" dur="1000"/>
                                        <p:tgtEl>
                                          <p:spTgt spid="34"/>
                                        </p:tgtEl>
                                      </p:cBhvr>
                                    </p:animEffect>
                                  </p:childTnLst>
                                </p:cTn>
                              </p:par>
                            </p:childTnLst>
                          </p:cTn>
                        </p:par>
                        <p:par>
                          <p:cTn id="8" fill="hold">
                            <p:stCondLst>
                              <p:cond delay="1000"/>
                            </p:stCondLst>
                            <p:childTnLst>
                              <p:par>
                                <p:cTn id="9" presetID="6" presetClass="entr" presetSubtype="16"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circle(in)">
                                      <p:cBhvr>
                                        <p:cTn id="11" dur="1000"/>
                                        <p:tgtEl>
                                          <p:spTgt spid="31"/>
                                        </p:tgtEl>
                                      </p:cBhvr>
                                    </p:animEffect>
                                  </p:childTnLst>
                                </p:cTn>
                              </p:par>
                            </p:childTnLst>
                          </p:cTn>
                        </p:par>
                        <p:par>
                          <p:cTn id="12" fill="hold">
                            <p:stCondLst>
                              <p:cond delay="2000"/>
                            </p:stCondLst>
                            <p:childTnLst>
                              <p:par>
                                <p:cTn id="13" presetID="6" presetClass="entr" presetSubtype="16"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circle(in)">
                                      <p:cBhvr>
                                        <p:cTn id="15" dur="1000"/>
                                        <p:tgtEl>
                                          <p:spTgt spid="35"/>
                                        </p:tgtEl>
                                      </p:cBhvr>
                                    </p:animEffect>
                                  </p:childTnLst>
                                </p:cTn>
                              </p:par>
                            </p:childTnLst>
                          </p:cTn>
                        </p:par>
                        <p:par>
                          <p:cTn id="16" fill="hold">
                            <p:stCondLst>
                              <p:cond delay="3000"/>
                            </p:stCondLst>
                            <p:childTnLst>
                              <p:par>
                                <p:cTn id="17" presetID="6" presetClass="entr" presetSubtype="16"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circle(in)">
                                      <p:cBhvr>
                                        <p:cTn id="19"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55" name="组合 54"/>
          <p:cNvGrpSpPr/>
          <p:nvPr/>
        </p:nvGrpSpPr>
        <p:grpSpPr>
          <a:xfrm>
            <a:off x="1836907" y="1617971"/>
            <a:ext cx="8385245" cy="3789320"/>
            <a:chOff x="1836907" y="1617971"/>
            <a:chExt cx="8385245" cy="3789320"/>
          </a:xfrm>
        </p:grpSpPr>
        <p:sp>
          <p:nvSpPr>
            <p:cNvPr id="9" name="矩形 8"/>
            <p:cNvSpPr/>
            <p:nvPr/>
          </p:nvSpPr>
          <p:spPr>
            <a:xfrm rot="10800000">
              <a:off x="4141353" y="3763307"/>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0" name="矩形 9"/>
            <p:cNvSpPr/>
            <p:nvPr/>
          </p:nvSpPr>
          <p:spPr>
            <a:xfrm rot="10800000">
              <a:off x="4141353" y="3527881"/>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1" name="矩形 10"/>
            <p:cNvSpPr/>
            <p:nvPr/>
          </p:nvSpPr>
          <p:spPr>
            <a:xfrm rot="10800000">
              <a:off x="4141353" y="3292455"/>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2" name="矩形 11"/>
            <p:cNvSpPr/>
            <p:nvPr/>
          </p:nvSpPr>
          <p:spPr>
            <a:xfrm rot="10800000">
              <a:off x="4141353" y="3057029"/>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3" name="矩形 12"/>
            <p:cNvSpPr/>
            <p:nvPr/>
          </p:nvSpPr>
          <p:spPr>
            <a:xfrm rot="10800000">
              <a:off x="4141353" y="2821603"/>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4" name="矩形 13"/>
            <p:cNvSpPr/>
            <p:nvPr/>
          </p:nvSpPr>
          <p:spPr>
            <a:xfrm rot="10800000">
              <a:off x="4141353" y="2586177"/>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5" name="矩形 14"/>
            <p:cNvSpPr/>
            <p:nvPr/>
          </p:nvSpPr>
          <p:spPr>
            <a:xfrm rot="10800000">
              <a:off x="4141353" y="2350751"/>
              <a:ext cx="1328430" cy="1328430"/>
            </a:xfrm>
            <a:prstGeom prst="rect">
              <a:avLst/>
            </a:prstGeom>
            <a:no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6" name="矩形 15"/>
            <p:cNvSpPr/>
            <p:nvPr/>
          </p:nvSpPr>
          <p:spPr>
            <a:xfrm rot="10800000">
              <a:off x="4141353" y="2115325"/>
              <a:ext cx="1328430" cy="1328430"/>
            </a:xfrm>
            <a:prstGeom prst="rect">
              <a:avLst/>
            </a:prstGeom>
            <a:no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7" name="矩形 16"/>
            <p:cNvSpPr/>
            <p:nvPr/>
          </p:nvSpPr>
          <p:spPr>
            <a:xfrm rot="10800000">
              <a:off x="4141353" y="1879899"/>
              <a:ext cx="1328430" cy="1328430"/>
            </a:xfrm>
            <a:prstGeom prst="rect">
              <a:avLst/>
            </a:prstGeom>
            <a:no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8" name="矩形 17"/>
            <p:cNvSpPr/>
            <p:nvPr/>
          </p:nvSpPr>
          <p:spPr>
            <a:xfrm rot="10800000">
              <a:off x="4141353" y="1644475"/>
              <a:ext cx="1328430" cy="1328430"/>
            </a:xfrm>
            <a:prstGeom prst="rect">
              <a:avLst/>
            </a:prstGeom>
            <a:no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9" name="矩形 18"/>
            <p:cNvSpPr/>
            <p:nvPr/>
          </p:nvSpPr>
          <p:spPr>
            <a:xfrm rot="10800000">
              <a:off x="6437866" y="3736803"/>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0" name="矩形 19"/>
            <p:cNvSpPr/>
            <p:nvPr/>
          </p:nvSpPr>
          <p:spPr>
            <a:xfrm rot="10800000">
              <a:off x="6437866" y="3501377"/>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1" name="矩形 20"/>
            <p:cNvSpPr/>
            <p:nvPr/>
          </p:nvSpPr>
          <p:spPr>
            <a:xfrm rot="10800000">
              <a:off x="6437866" y="3265951"/>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2" name="矩形 21"/>
            <p:cNvSpPr/>
            <p:nvPr/>
          </p:nvSpPr>
          <p:spPr>
            <a:xfrm rot="10800000">
              <a:off x="6437866" y="3030525"/>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3" name="矩形 22"/>
            <p:cNvSpPr/>
            <p:nvPr/>
          </p:nvSpPr>
          <p:spPr>
            <a:xfrm rot="10800000">
              <a:off x="6437866" y="2795099"/>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4" name="矩形 23"/>
            <p:cNvSpPr/>
            <p:nvPr/>
          </p:nvSpPr>
          <p:spPr>
            <a:xfrm rot="10800000">
              <a:off x="6437866" y="2559673"/>
              <a:ext cx="1328430" cy="1328430"/>
            </a:xfrm>
            <a:prstGeom prst="rect">
              <a:avLst/>
            </a:prstGeom>
            <a:no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5" name="矩形 24"/>
            <p:cNvSpPr/>
            <p:nvPr/>
          </p:nvSpPr>
          <p:spPr>
            <a:xfrm rot="10800000">
              <a:off x="6437866" y="2324247"/>
              <a:ext cx="1328430" cy="1328430"/>
            </a:xfrm>
            <a:prstGeom prst="rect">
              <a:avLst/>
            </a:prstGeom>
            <a:no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6" name="矩形 25"/>
            <p:cNvSpPr/>
            <p:nvPr/>
          </p:nvSpPr>
          <p:spPr>
            <a:xfrm rot="10800000">
              <a:off x="6437866" y="2088821"/>
              <a:ext cx="1328430" cy="1328430"/>
            </a:xfrm>
            <a:prstGeom prst="rect">
              <a:avLst/>
            </a:prstGeom>
            <a:no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7" name="矩形 26"/>
            <p:cNvSpPr/>
            <p:nvPr/>
          </p:nvSpPr>
          <p:spPr>
            <a:xfrm rot="10800000">
              <a:off x="6437866" y="1853395"/>
              <a:ext cx="1328430" cy="1328430"/>
            </a:xfrm>
            <a:prstGeom prst="rect">
              <a:avLst/>
            </a:prstGeom>
            <a:no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8" name="矩形 27"/>
            <p:cNvSpPr/>
            <p:nvPr/>
          </p:nvSpPr>
          <p:spPr>
            <a:xfrm rot="10800000">
              <a:off x="6437866" y="1617971"/>
              <a:ext cx="1328430" cy="1328430"/>
            </a:xfrm>
            <a:prstGeom prst="rect">
              <a:avLst/>
            </a:prstGeom>
            <a:no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9" name="矩形 28"/>
            <p:cNvSpPr/>
            <p:nvPr/>
          </p:nvSpPr>
          <p:spPr>
            <a:xfrm rot="10800000">
              <a:off x="8893722" y="3736803"/>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30" name="矩形 29"/>
            <p:cNvSpPr/>
            <p:nvPr/>
          </p:nvSpPr>
          <p:spPr>
            <a:xfrm rot="10800000">
              <a:off x="8893722" y="3501377"/>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31" name="矩形 30"/>
            <p:cNvSpPr/>
            <p:nvPr/>
          </p:nvSpPr>
          <p:spPr>
            <a:xfrm rot="10800000">
              <a:off x="8893722" y="3265951"/>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32" name="矩形 31"/>
            <p:cNvSpPr/>
            <p:nvPr/>
          </p:nvSpPr>
          <p:spPr>
            <a:xfrm rot="10800000">
              <a:off x="8893722" y="3030525"/>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33" name="矩形 32"/>
            <p:cNvSpPr/>
            <p:nvPr/>
          </p:nvSpPr>
          <p:spPr>
            <a:xfrm rot="10800000">
              <a:off x="8893722" y="2795099"/>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34" name="矩形 33"/>
            <p:cNvSpPr/>
            <p:nvPr/>
          </p:nvSpPr>
          <p:spPr>
            <a:xfrm rot="10800000">
              <a:off x="8893722" y="2559673"/>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35" name="矩形 34"/>
            <p:cNvSpPr/>
            <p:nvPr/>
          </p:nvSpPr>
          <p:spPr>
            <a:xfrm rot="10800000">
              <a:off x="8893722" y="2324247"/>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36" name="矩形 35"/>
            <p:cNvSpPr/>
            <p:nvPr/>
          </p:nvSpPr>
          <p:spPr>
            <a:xfrm rot="10800000">
              <a:off x="8893722" y="2088821"/>
              <a:ext cx="1328430" cy="1328430"/>
            </a:xfrm>
            <a:prstGeom prst="rect">
              <a:avLst/>
            </a:prstGeom>
            <a:no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37" name="矩形 36"/>
            <p:cNvSpPr/>
            <p:nvPr/>
          </p:nvSpPr>
          <p:spPr>
            <a:xfrm rot="10800000">
              <a:off x="8893722" y="1853395"/>
              <a:ext cx="1328430" cy="1328430"/>
            </a:xfrm>
            <a:prstGeom prst="rect">
              <a:avLst/>
            </a:prstGeom>
            <a:no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38" name="矩形 37"/>
            <p:cNvSpPr/>
            <p:nvPr/>
          </p:nvSpPr>
          <p:spPr>
            <a:xfrm rot="10800000">
              <a:off x="8893722" y="1617971"/>
              <a:ext cx="1328430" cy="1328430"/>
            </a:xfrm>
            <a:prstGeom prst="rect">
              <a:avLst/>
            </a:prstGeom>
            <a:no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39" name="文本框 78"/>
            <p:cNvSpPr txBox="1">
              <a:spLocks noChangeArrowheads="1"/>
            </p:cNvSpPr>
            <p:nvPr/>
          </p:nvSpPr>
          <p:spPr bwMode="auto">
            <a:xfrm>
              <a:off x="4300243" y="4945626"/>
              <a:ext cx="100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微软雅黑" panose="020B0503020204020204" pitchFamily="34" charset="-122"/>
                  <a:ea typeface="微软雅黑" panose="020B0503020204020204" pitchFamily="34" charset="-122"/>
                </a:rPr>
                <a:t>60%</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40" name="文本框 79"/>
            <p:cNvSpPr txBox="1">
              <a:spLocks noChangeArrowheads="1"/>
            </p:cNvSpPr>
            <p:nvPr/>
          </p:nvSpPr>
          <p:spPr bwMode="auto">
            <a:xfrm>
              <a:off x="6597209" y="4919122"/>
              <a:ext cx="100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微软雅黑" panose="020B0503020204020204" pitchFamily="34" charset="-122"/>
                  <a:ea typeface="微软雅黑" panose="020B0503020204020204" pitchFamily="34" charset="-122"/>
                </a:rPr>
                <a:t>50%</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41" name="文本框 80"/>
            <p:cNvSpPr txBox="1">
              <a:spLocks noChangeArrowheads="1"/>
            </p:cNvSpPr>
            <p:nvPr/>
          </p:nvSpPr>
          <p:spPr bwMode="auto">
            <a:xfrm>
              <a:off x="9053519" y="4919121"/>
              <a:ext cx="100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微软雅黑" panose="020B0503020204020204" pitchFamily="34" charset="-122"/>
                  <a:ea typeface="微软雅黑" panose="020B0503020204020204" pitchFamily="34" charset="-122"/>
                </a:rPr>
                <a:t>70%</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43" name="矩形 42"/>
            <p:cNvSpPr/>
            <p:nvPr/>
          </p:nvSpPr>
          <p:spPr>
            <a:xfrm rot="10800000">
              <a:off x="1836907" y="3763307"/>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44" name="矩形 43"/>
            <p:cNvSpPr/>
            <p:nvPr/>
          </p:nvSpPr>
          <p:spPr>
            <a:xfrm rot="10800000">
              <a:off x="1836907" y="3527881"/>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45" name="矩形 44"/>
            <p:cNvSpPr/>
            <p:nvPr/>
          </p:nvSpPr>
          <p:spPr>
            <a:xfrm rot="10800000">
              <a:off x="1836907" y="3292455"/>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46" name="矩形 45"/>
            <p:cNvSpPr/>
            <p:nvPr/>
          </p:nvSpPr>
          <p:spPr>
            <a:xfrm rot="10800000">
              <a:off x="1836907" y="3057029"/>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47" name="矩形 46"/>
            <p:cNvSpPr/>
            <p:nvPr/>
          </p:nvSpPr>
          <p:spPr>
            <a:xfrm rot="10800000">
              <a:off x="1836907" y="2821603"/>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48" name="矩形 47"/>
            <p:cNvSpPr/>
            <p:nvPr/>
          </p:nvSpPr>
          <p:spPr>
            <a:xfrm rot="10800000">
              <a:off x="1836907" y="2586177"/>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49" name="矩形 48"/>
            <p:cNvSpPr/>
            <p:nvPr/>
          </p:nvSpPr>
          <p:spPr>
            <a:xfrm rot="10800000">
              <a:off x="1836907" y="2350751"/>
              <a:ext cx="1328430" cy="1328430"/>
            </a:xfrm>
            <a:prstGeom prst="rect">
              <a:avLst/>
            </a:prstGeom>
            <a:solidFill>
              <a:srgbClr val="FFFFFF">
                <a:alpha val="69804"/>
              </a:srgbClr>
            </a:solid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50" name="矩形 49"/>
            <p:cNvSpPr/>
            <p:nvPr/>
          </p:nvSpPr>
          <p:spPr>
            <a:xfrm rot="10800000">
              <a:off x="1836907" y="2115325"/>
              <a:ext cx="1328430" cy="1328430"/>
            </a:xfrm>
            <a:prstGeom prst="rect">
              <a:avLst/>
            </a:prstGeom>
            <a:no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51" name="矩形 50"/>
            <p:cNvSpPr/>
            <p:nvPr/>
          </p:nvSpPr>
          <p:spPr>
            <a:xfrm rot="10800000">
              <a:off x="1836907" y="1879899"/>
              <a:ext cx="1328430" cy="1328430"/>
            </a:xfrm>
            <a:prstGeom prst="rect">
              <a:avLst/>
            </a:prstGeom>
            <a:no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52" name="矩形 51"/>
            <p:cNvSpPr/>
            <p:nvPr/>
          </p:nvSpPr>
          <p:spPr>
            <a:xfrm rot="10800000">
              <a:off x="1836907" y="1644475"/>
              <a:ext cx="1328430" cy="1328430"/>
            </a:xfrm>
            <a:prstGeom prst="rect">
              <a:avLst/>
            </a:prstGeom>
            <a:noFill/>
            <a:ln w="34925">
              <a:solidFill>
                <a:srgbClr val="FFFFFF">
                  <a:alpha val="69804"/>
                </a:srgbClr>
              </a:solidFill>
            </a:ln>
            <a:effectLst>
              <a:outerShdw blurRad="317500" dir="2700000" algn="ctr">
                <a:srgbClr val="000000">
                  <a:alpha val="43000"/>
                </a:srgbClr>
              </a:outerShdw>
            </a:effectLst>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53" name="文本框 80"/>
            <p:cNvSpPr txBox="1">
              <a:spLocks noChangeArrowheads="1"/>
            </p:cNvSpPr>
            <p:nvPr/>
          </p:nvSpPr>
          <p:spPr bwMode="auto">
            <a:xfrm>
              <a:off x="1996704" y="4945625"/>
              <a:ext cx="1009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a:solidFill>
                    <a:schemeClr val="bg1"/>
                  </a:solidFill>
                  <a:latin typeface="微软雅黑" panose="020B0503020204020204" pitchFamily="34" charset="-122"/>
                  <a:ea typeface="微软雅黑" panose="020B0503020204020204" pitchFamily="34" charset="-122"/>
                </a:rPr>
                <a:t>70%</a:t>
              </a:r>
              <a:endParaRPr lang="zh-CN" altLang="en-US" sz="2400">
                <a:solidFill>
                  <a:schemeClr val="bg1"/>
                </a:solidFill>
                <a:latin typeface="微软雅黑" panose="020B0503020204020204" pitchFamily="34" charset="-122"/>
                <a:ea typeface="微软雅黑" panose="020B0503020204020204" pitchFamily="34" charset="-122"/>
              </a:endParaRPr>
            </a:p>
          </p:txBody>
        </p:sp>
      </p:grpSp>
      <p:sp>
        <p:nvSpPr>
          <p:cNvPr id="54" name="文本框 53"/>
          <p:cNvSpPr txBox="1"/>
          <p:nvPr/>
        </p:nvSpPr>
        <p:spPr>
          <a:xfrm>
            <a:off x="1518854" y="5681803"/>
            <a:ext cx="9202155" cy="800219"/>
          </a:xfrm>
          <a:prstGeom prst="rect">
            <a:avLst/>
          </a:prstGeom>
          <a:noFill/>
          <a:effectLst/>
        </p:spPr>
        <p:txBody>
          <a:bodyPr wrap="square" rtlCol="0">
            <a:spAutoFit/>
          </a:bodyPr>
          <a:lstStyle/>
          <a:p>
            <a:r>
              <a:rPr lang="en-US" altLang="zh-CN" sz="1600" dirty="0">
                <a:solidFill>
                  <a:srgbClr val="FEFEFE"/>
                </a:solidFill>
                <a:latin typeface="微软雅黑" panose="020B0503020204020204" pitchFamily="34" charset="-122"/>
                <a:ea typeface="微软雅黑" panose="020B0503020204020204" pitchFamily="34" charset="-122"/>
              </a:rPr>
              <a:t>Click here to add  you to the  center of the  narrative Thought  Click here to add  you to the  center of the narrative thought  Click here to add  you to the </a:t>
            </a:r>
            <a:r>
              <a:rPr lang="en-US" altLang="zh-CN" sz="1600" dirty="0" err="1">
                <a:solidFill>
                  <a:srgbClr val="FEFEFE"/>
                </a:solidFill>
                <a:latin typeface="微软雅黑" panose="020B0503020204020204" pitchFamily="34" charset="-122"/>
                <a:ea typeface="微软雅黑" panose="020B0503020204020204" pitchFamily="34" charset="-122"/>
              </a:rPr>
              <a:t>centerof</a:t>
            </a:r>
            <a:r>
              <a:rPr lang="en-US" altLang="zh-CN" sz="1600" dirty="0">
                <a:solidFill>
                  <a:srgbClr val="FEFEFE"/>
                </a:solidFill>
                <a:latin typeface="微软雅黑" panose="020B0503020204020204" pitchFamily="34" charset="-122"/>
                <a:ea typeface="微软雅黑" panose="020B0503020204020204" pitchFamily="34" charset="-122"/>
              </a:rPr>
              <a:t> the</a:t>
            </a:r>
            <a:endParaRPr lang="en-US" altLang="zh-CN" sz="1400" dirty="0">
              <a:solidFill>
                <a:srgbClr val="FEFEFE"/>
              </a:solidFill>
              <a:latin typeface="方正姚体" panose="02010601030101010101" pitchFamily="2" charset="-122"/>
              <a:ea typeface="方正姚体" panose="02010601030101010101" pitchFamily="2" charset="-122"/>
            </a:endParaRPr>
          </a:p>
          <a:p>
            <a:endParaRPr lang="en-US" altLang="zh-CN" sz="1400" dirty="0">
              <a:solidFill>
                <a:srgbClr val="FEFEFE"/>
              </a:solidFill>
              <a:latin typeface="方正姚体" panose="02010601030101010101" pitchFamily="2" charset="-122"/>
              <a:ea typeface="方正姚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41"/>
          <p:cNvSpPr>
            <a:spLocks noChangeArrowheads="1"/>
          </p:cNvSpPr>
          <p:nvPr/>
        </p:nvSpPr>
        <p:spPr bwMode="auto">
          <a:xfrm>
            <a:off x="-1" y="2699390"/>
            <a:ext cx="12192001" cy="2962660"/>
          </a:xfrm>
          <a:prstGeom prst="rect">
            <a:avLst/>
          </a:prstGeom>
          <a:solidFill>
            <a:schemeClr val="bg1">
              <a:alpha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404040"/>
              </a:solidFill>
            </a:endParaRPr>
          </a:p>
        </p:txBody>
      </p:sp>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12" name="组合 43"/>
          <p:cNvGrpSpPr/>
          <p:nvPr/>
        </p:nvGrpSpPr>
        <p:grpSpPr bwMode="auto">
          <a:xfrm>
            <a:off x="1532575" y="2122168"/>
            <a:ext cx="1370864" cy="1370556"/>
            <a:chOff x="0" y="0"/>
            <a:chExt cx="897200" cy="897200"/>
          </a:xfrm>
        </p:grpSpPr>
        <p:sp>
          <p:nvSpPr>
            <p:cNvPr id="28" name="椭圆 59"/>
            <p:cNvSpPr>
              <a:spLocks noChangeArrowheads="1"/>
            </p:cNvSpPr>
            <p:nvPr/>
          </p:nvSpPr>
          <p:spPr bwMode="auto">
            <a:xfrm>
              <a:off x="411" y="209"/>
              <a:ext cx="896937" cy="897139"/>
            </a:xfrm>
            <a:prstGeom prst="ellipse">
              <a:avLst/>
            </a:prstGeom>
            <a:solidFill>
              <a:srgbClr val="DCDFE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404040"/>
                </a:solidFill>
              </a:endParaRPr>
            </a:p>
          </p:txBody>
        </p:sp>
        <p:sp>
          <p:nvSpPr>
            <p:cNvPr id="29" name="Freeform 286"/>
            <p:cNvSpPr>
              <a:spLocks noEditPoints="1"/>
            </p:cNvSpPr>
            <p:nvPr/>
          </p:nvSpPr>
          <p:spPr bwMode="auto">
            <a:xfrm>
              <a:off x="282986" y="301902"/>
              <a:ext cx="331787" cy="293754"/>
            </a:xfrm>
            <a:custGeom>
              <a:avLst/>
              <a:gdLst>
                <a:gd name="T0" fmla="*/ 0 w 94"/>
                <a:gd name="T1" fmla="*/ 58 h 84"/>
                <a:gd name="T2" fmla="*/ 24 w 94"/>
                <a:gd name="T3" fmla="*/ 58 h 84"/>
                <a:gd name="T4" fmla="*/ 24 w 94"/>
                <a:gd name="T5" fmla="*/ 84 h 84"/>
                <a:gd name="T6" fmla="*/ 0 w 94"/>
                <a:gd name="T7" fmla="*/ 84 h 84"/>
                <a:gd name="T8" fmla="*/ 0 w 94"/>
                <a:gd name="T9" fmla="*/ 58 h 84"/>
                <a:gd name="T10" fmla="*/ 62 w 94"/>
                <a:gd name="T11" fmla="*/ 7 h 84"/>
                <a:gd name="T12" fmla="*/ 55 w 94"/>
                <a:gd name="T13" fmla="*/ 20 h 84"/>
                <a:gd name="T14" fmla="*/ 48 w 94"/>
                <a:gd name="T15" fmla="*/ 32 h 84"/>
                <a:gd name="T16" fmla="*/ 43 w 94"/>
                <a:gd name="T17" fmla="*/ 24 h 84"/>
                <a:gd name="T18" fmla="*/ 6 w 94"/>
                <a:gd name="T19" fmla="*/ 46 h 84"/>
                <a:gd name="T20" fmla="*/ 1 w 94"/>
                <a:gd name="T21" fmla="*/ 38 h 84"/>
                <a:gd name="T22" fmla="*/ 38 w 94"/>
                <a:gd name="T23" fmla="*/ 16 h 84"/>
                <a:gd name="T24" fmla="*/ 33 w 94"/>
                <a:gd name="T25" fmla="*/ 8 h 84"/>
                <a:gd name="T26" fmla="*/ 47 w 94"/>
                <a:gd name="T27" fmla="*/ 8 h 84"/>
                <a:gd name="T28" fmla="*/ 62 w 94"/>
                <a:gd name="T29" fmla="*/ 7 h 84"/>
                <a:gd name="T30" fmla="*/ 78 w 94"/>
                <a:gd name="T31" fmla="*/ 0 h 84"/>
                <a:gd name="T32" fmla="*/ 68 w 94"/>
                <a:gd name="T33" fmla="*/ 9 h 84"/>
                <a:gd name="T34" fmla="*/ 78 w 94"/>
                <a:gd name="T35" fmla="*/ 19 h 84"/>
                <a:gd name="T36" fmla="*/ 87 w 94"/>
                <a:gd name="T37" fmla="*/ 9 h 84"/>
                <a:gd name="T38" fmla="*/ 78 w 94"/>
                <a:gd name="T39" fmla="*/ 0 h 84"/>
                <a:gd name="T40" fmla="*/ 61 w 94"/>
                <a:gd name="T41" fmla="*/ 46 h 84"/>
                <a:gd name="T42" fmla="*/ 67 w 94"/>
                <a:gd name="T43" fmla="*/ 50 h 84"/>
                <a:gd name="T44" fmla="*/ 66 w 94"/>
                <a:gd name="T45" fmla="*/ 84 h 84"/>
                <a:gd name="T46" fmla="*/ 74 w 94"/>
                <a:gd name="T47" fmla="*/ 84 h 84"/>
                <a:gd name="T48" fmla="*/ 76 w 94"/>
                <a:gd name="T49" fmla="*/ 55 h 84"/>
                <a:gd name="T50" fmla="*/ 79 w 94"/>
                <a:gd name="T51" fmla="*/ 55 h 84"/>
                <a:gd name="T52" fmla="*/ 81 w 94"/>
                <a:gd name="T53" fmla="*/ 84 h 84"/>
                <a:gd name="T54" fmla="*/ 89 w 94"/>
                <a:gd name="T55" fmla="*/ 84 h 84"/>
                <a:gd name="T56" fmla="*/ 88 w 94"/>
                <a:gd name="T57" fmla="*/ 50 h 84"/>
                <a:gd name="T58" fmla="*/ 94 w 94"/>
                <a:gd name="T59" fmla="*/ 46 h 84"/>
                <a:gd name="T60" fmla="*/ 89 w 94"/>
                <a:gd name="T61" fmla="*/ 21 h 84"/>
                <a:gd name="T62" fmla="*/ 66 w 94"/>
                <a:gd name="T63" fmla="*/ 21 h 84"/>
                <a:gd name="T64" fmla="*/ 61 w 94"/>
                <a:gd name="T65" fmla="*/ 46 h 84"/>
                <a:gd name="T66" fmla="*/ 32 w 94"/>
                <a:gd name="T67" fmla="*/ 44 h 84"/>
                <a:gd name="T68" fmla="*/ 32 w 94"/>
                <a:gd name="T69" fmla="*/ 84 h 84"/>
                <a:gd name="T70" fmla="*/ 55 w 94"/>
                <a:gd name="T71" fmla="*/ 84 h 84"/>
                <a:gd name="T72" fmla="*/ 55 w 94"/>
                <a:gd name="T73" fmla="*/ 44 h 84"/>
                <a:gd name="T74" fmla="*/ 32 w 94"/>
                <a:gd name="T75"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3" name="组合 54"/>
          <p:cNvGrpSpPr/>
          <p:nvPr/>
        </p:nvGrpSpPr>
        <p:grpSpPr bwMode="auto">
          <a:xfrm>
            <a:off x="9426828" y="2122487"/>
            <a:ext cx="1370464" cy="1370463"/>
            <a:chOff x="-138" y="209"/>
            <a:chExt cx="896938" cy="897139"/>
          </a:xfrm>
        </p:grpSpPr>
        <p:sp>
          <p:nvSpPr>
            <p:cNvPr id="26" name="椭圆 57"/>
            <p:cNvSpPr>
              <a:spLocks noChangeArrowheads="1"/>
            </p:cNvSpPr>
            <p:nvPr/>
          </p:nvSpPr>
          <p:spPr bwMode="auto">
            <a:xfrm>
              <a:off x="-138" y="209"/>
              <a:ext cx="896938" cy="89713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dirty="0">
                <a:solidFill>
                  <a:srgbClr val="404040"/>
                </a:solidFill>
              </a:endParaRPr>
            </a:p>
          </p:txBody>
        </p:sp>
        <p:sp>
          <p:nvSpPr>
            <p:cNvPr id="27" name="Freeform 285"/>
            <p:cNvSpPr>
              <a:spLocks noEditPoints="1"/>
            </p:cNvSpPr>
            <p:nvPr/>
          </p:nvSpPr>
          <p:spPr bwMode="auto">
            <a:xfrm>
              <a:off x="269737" y="254266"/>
              <a:ext cx="357188" cy="389025"/>
            </a:xfrm>
            <a:custGeom>
              <a:avLst/>
              <a:gdLst>
                <a:gd name="T0" fmla="*/ 52 w 102"/>
                <a:gd name="T1" fmla="*/ 0 h 111"/>
                <a:gd name="T2" fmla="*/ 41 w 102"/>
                <a:gd name="T3" fmla="*/ 11 h 111"/>
                <a:gd name="T4" fmla="*/ 52 w 102"/>
                <a:gd name="T5" fmla="*/ 22 h 111"/>
                <a:gd name="T6" fmla="*/ 63 w 102"/>
                <a:gd name="T7" fmla="*/ 11 h 111"/>
                <a:gd name="T8" fmla="*/ 52 w 102"/>
                <a:gd name="T9" fmla="*/ 0 h 111"/>
                <a:gd name="T10" fmla="*/ 6 w 102"/>
                <a:gd name="T11" fmla="*/ 81 h 111"/>
                <a:gd name="T12" fmla="*/ 14 w 102"/>
                <a:gd name="T13" fmla="*/ 77 h 111"/>
                <a:gd name="T14" fmla="*/ 36 w 102"/>
                <a:gd name="T15" fmla="*/ 88 h 111"/>
                <a:gd name="T16" fmla="*/ 31 w 102"/>
                <a:gd name="T17" fmla="*/ 92 h 111"/>
                <a:gd name="T18" fmla="*/ 31 w 102"/>
                <a:gd name="T19" fmla="*/ 93 h 111"/>
                <a:gd name="T20" fmla="*/ 13 w 102"/>
                <a:gd name="T21" fmla="*/ 101 h 111"/>
                <a:gd name="T22" fmla="*/ 6 w 102"/>
                <a:gd name="T23" fmla="*/ 98 h 111"/>
                <a:gd name="T24" fmla="*/ 0 w 102"/>
                <a:gd name="T25" fmla="*/ 111 h 111"/>
                <a:gd name="T26" fmla="*/ 33 w 102"/>
                <a:gd name="T27" fmla="*/ 111 h 111"/>
                <a:gd name="T28" fmla="*/ 24 w 102"/>
                <a:gd name="T29" fmla="*/ 106 h 111"/>
                <a:gd name="T30" fmla="*/ 41 w 102"/>
                <a:gd name="T31" fmla="*/ 98 h 111"/>
                <a:gd name="T32" fmla="*/ 52 w 102"/>
                <a:gd name="T33" fmla="*/ 99 h 111"/>
                <a:gd name="T34" fmla="*/ 60 w 102"/>
                <a:gd name="T35" fmla="*/ 98 h 111"/>
                <a:gd name="T36" fmla="*/ 77 w 102"/>
                <a:gd name="T37" fmla="*/ 106 h 111"/>
                <a:gd name="T38" fmla="*/ 67 w 102"/>
                <a:gd name="T39" fmla="*/ 111 h 111"/>
                <a:gd name="T40" fmla="*/ 101 w 102"/>
                <a:gd name="T41" fmla="*/ 111 h 111"/>
                <a:gd name="T42" fmla="*/ 94 w 102"/>
                <a:gd name="T43" fmla="*/ 98 h 111"/>
                <a:gd name="T44" fmla="*/ 87 w 102"/>
                <a:gd name="T45" fmla="*/ 101 h 111"/>
                <a:gd name="T46" fmla="*/ 71 w 102"/>
                <a:gd name="T47" fmla="*/ 94 h 111"/>
                <a:gd name="T48" fmla="*/ 72 w 102"/>
                <a:gd name="T49" fmla="*/ 92 h 111"/>
                <a:gd name="T50" fmla="*/ 66 w 102"/>
                <a:gd name="T51" fmla="*/ 87 h 111"/>
                <a:gd name="T52" fmla="*/ 88 w 102"/>
                <a:gd name="T53" fmla="*/ 77 h 111"/>
                <a:gd name="T54" fmla="*/ 96 w 102"/>
                <a:gd name="T55" fmla="*/ 81 h 111"/>
                <a:gd name="T56" fmla="*/ 102 w 102"/>
                <a:gd name="T57" fmla="*/ 67 h 111"/>
                <a:gd name="T58" fmla="*/ 68 w 102"/>
                <a:gd name="T59" fmla="*/ 67 h 111"/>
                <a:gd name="T60" fmla="*/ 78 w 102"/>
                <a:gd name="T61" fmla="*/ 72 h 111"/>
                <a:gd name="T62" fmla="*/ 65 w 102"/>
                <a:gd name="T63" fmla="*/ 79 h 111"/>
                <a:gd name="T64" fmla="*/ 64 w 102"/>
                <a:gd name="T65" fmla="*/ 58 h 111"/>
                <a:gd name="T66" fmla="*/ 71 w 102"/>
                <a:gd name="T67" fmla="*/ 53 h 111"/>
                <a:gd name="T68" fmla="*/ 65 w 102"/>
                <a:gd name="T69" fmla="*/ 24 h 111"/>
                <a:gd name="T70" fmla="*/ 53 w 102"/>
                <a:gd name="T71" fmla="*/ 24 h 111"/>
                <a:gd name="T72" fmla="*/ 54 w 102"/>
                <a:gd name="T73" fmla="*/ 26 h 111"/>
                <a:gd name="T74" fmla="*/ 53 w 102"/>
                <a:gd name="T75" fmla="*/ 28 h 111"/>
                <a:gd name="T76" fmla="*/ 56 w 102"/>
                <a:gd name="T77" fmla="*/ 46 h 111"/>
                <a:gd name="T78" fmla="*/ 52 w 102"/>
                <a:gd name="T79" fmla="*/ 50 h 111"/>
                <a:gd name="T80" fmla="*/ 52 w 102"/>
                <a:gd name="T81" fmla="*/ 50 h 111"/>
                <a:gd name="T82" fmla="*/ 52 w 102"/>
                <a:gd name="T83" fmla="*/ 50 h 111"/>
                <a:gd name="T84" fmla="*/ 52 w 102"/>
                <a:gd name="T85" fmla="*/ 50 h 111"/>
                <a:gd name="T86" fmla="*/ 52 w 102"/>
                <a:gd name="T87" fmla="*/ 50 h 111"/>
                <a:gd name="T88" fmla="*/ 48 w 102"/>
                <a:gd name="T89" fmla="*/ 46 h 111"/>
                <a:gd name="T90" fmla="*/ 50 w 102"/>
                <a:gd name="T91" fmla="*/ 28 h 111"/>
                <a:gd name="T92" fmla="*/ 49 w 102"/>
                <a:gd name="T93" fmla="*/ 26 h 111"/>
                <a:gd name="T94" fmla="*/ 50 w 102"/>
                <a:gd name="T95" fmla="*/ 24 h 111"/>
                <a:gd name="T96" fmla="*/ 38 w 102"/>
                <a:gd name="T97" fmla="*/ 24 h 111"/>
                <a:gd name="T98" fmla="*/ 33 w 102"/>
                <a:gd name="T99" fmla="*/ 53 h 111"/>
                <a:gd name="T100" fmla="*/ 40 w 102"/>
                <a:gd name="T101" fmla="*/ 58 h 111"/>
                <a:gd name="T102" fmla="*/ 39 w 102"/>
                <a:gd name="T103" fmla="*/ 79 h 111"/>
                <a:gd name="T104" fmla="*/ 24 w 102"/>
                <a:gd name="T105" fmla="*/ 72 h 111"/>
                <a:gd name="T106" fmla="*/ 34 w 102"/>
                <a:gd name="T107" fmla="*/ 67 h 111"/>
                <a:gd name="T108" fmla="*/ 0 w 102"/>
                <a:gd name="T109" fmla="*/ 67 h 111"/>
                <a:gd name="T110" fmla="*/ 6 w 102"/>
                <a:gd name="T111" fmla="*/ 81 h 111"/>
                <a:gd name="T112" fmla="*/ 52 w 102"/>
                <a:gd name="T113" fmla="*/ 85 h 111"/>
                <a:gd name="T114" fmla="*/ 48 w 102"/>
                <a:gd name="T115" fmla="*/ 85 h 111"/>
                <a:gd name="T116" fmla="*/ 50 w 102"/>
                <a:gd name="T117" fmla="*/ 64 h 111"/>
                <a:gd name="T118" fmla="*/ 54 w 102"/>
                <a:gd name="T119" fmla="*/ 64 h 111"/>
                <a:gd name="T120" fmla="*/ 55 w 102"/>
                <a:gd name="T121" fmla="*/ 85 h 111"/>
                <a:gd name="T122" fmla="*/ 52 w 102"/>
                <a:gd name="T123" fmla="*/ 8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11">
                  <a:moveTo>
                    <a:pt x="52" y="0"/>
                  </a:moveTo>
                  <a:cubicBezTo>
                    <a:pt x="46" y="0"/>
                    <a:pt x="41" y="5"/>
                    <a:pt x="41" y="11"/>
                  </a:cubicBezTo>
                  <a:cubicBezTo>
                    <a:pt x="41" y="17"/>
                    <a:pt x="46" y="22"/>
                    <a:pt x="52" y="22"/>
                  </a:cubicBezTo>
                  <a:cubicBezTo>
                    <a:pt x="58" y="22"/>
                    <a:pt x="63" y="17"/>
                    <a:pt x="63" y="11"/>
                  </a:cubicBezTo>
                  <a:cubicBezTo>
                    <a:pt x="63" y="5"/>
                    <a:pt x="58" y="0"/>
                    <a:pt x="52" y="0"/>
                  </a:cubicBezTo>
                  <a:close/>
                  <a:moveTo>
                    <a:pt x="6" y="81"/>
                  </a:moveTo>
                  <a:cubicBezTo>
                    <a:pt x="14" y="77"/>
                    <a:pt x="14" y="77"/>
                    <a:pt x="14" y="77"/>
                  </a:cubicBezTo>
                  <a:cubicBezTo>
                    <a:pt x="36" y="88"/>
                    <a:pt x="36" y="88"/>
                    <a:pt x="36" y="88"/>
                  </a:cubicBezTo>
                  <a:cubicBezTo>
                    <a:pt x="33" y="89"/>
                    <a:pt x="31" y="90"/>
                    <a:pt x="31" y="92"/>
                  </a:cubicBezTo>
                  <a:cubicBezTo>
                    <a:pt x="31" y="93"/>
                    <a:pt x="31" y="93"/>
                    <a:pt x="31" y="93"/>
                  </a:cubicBezTo>
                  <a:cubicBezTo>
                    <a:pt x="13" y="101"/>
                    <a:pt x="13" y="101"/>
                    <a:pt x="13" y="101"/>
                  </a:cubicBezTo>
                  <a:cubicBezTo>
                    <a:pt x="6" y="98"/>
                    <a:pt x="6" y="98"/>
                    <a:pt x="6" y="98"/>
                  </a:cubicBezTo>
                  <a:cubicBezTo>
                    <a:pt x="0" y="111"/>
                    <a:pt x="0" y="111"/>
                    <a:pt x="0" y="111"/>
                  </a:cubicBezTo>
                  <a:cubicBezTo>
                    <a:pt x="33" y="111"/>
                    <a:pt x="33" y="111"/>
                    <a:pt x="33" y="111"/>
                  </a:cubicBezTo>
                  <a:cubicBezTo>
                    <a:pt x="24" y="106"/>
                    <a:pt x="24" y="106"/>
                    <a:pt x="24" y="106"/>
                  </a:cubicBezTo>
                  <a:cubicBezTo>
                    <a:pt x="41" y="98"/>
                    <a:pt x="41" y="98"/>
                    <a:pt x="41" y="98"/>
                  </a:cubicBezTo>
                  <a:cubicBezTo>
                    <a:pt x="44" y="99"/>
                    <a:pt x="48" y="99"/>
                    <a:pt x="52" y="99"/>
                  </a:cubicBezTo>
                  <a:cubicBezTo>
                    <a:pt x="55" y="99"/>
                    <a:pt x="58" y="99"/>
                    <a:pt x="60" y="98"/>
                  </a:cubicBezTo>
                  <a:cubicBezTo>
                    <a:pt x="77" y="106"/>
                    <a:pt x="77" y="106"/>
                    <a:pt x="77" y="106"/>
                  </a:cubicBezTo>
                  <a:cubicBezTo>
                    <a:pt x="67" y="111"/>
                    <a:pt x="67" y="111"/>
                    <a:pt x="67" y="111"/>
                  </a:cubicBezTo>
                  <a:cubicBezTo>
                    <a:pt x="101" y="111"/>
                    <a:pt x="101" y="111"/>
                    <a:pt x="101" y="111"/>
                  </a:cubicBezTo>
                  <a:cubicBezTo>
                    <a:pt x="94" y="98"/>
                    <a:pt x="94" y="98"/>
                    <a:pt x="94" y="98"/>
                  </a:cubicBezTo>
                  <a:cubicBezTo>
                    <a:pt x="87" y="101"/>
                    <a:pt x="87" y="101"/>
                    <a:pt x="87" y="101"/>
                  </a:cubicBezTo>
                  <a:cubicBezTo>
                    <a:pt x="71" y="94"/>
                    <a:pt x="71" y="94"/>
                    <a:pt x="71" y="94"/>
                  </a:cubicBezTo>
                  <a:cubicBezTo>
                    <a:pt x="72" y="94"/>
                    <a:pt x="72" y="93"/>
                    <a:pt x="72" y="92"/>
                  </a:cubicBezTo>
                  <a:cubicBezTo>
                    <a:pt x="72" y="90"/>
                    <a:pt x="70" y="89"/>
                    <a:pt x="66" y="87"/>
                  </a:cubicBezTo>
                  <a:cubicBezTo>
                    <a:pt x="88" y="77"/>
                    <a:pt x="88" y="77"/>
                    <a:pt x="88" y="77"/>
                  </a:cubicBezTo>
                  <a:cubicBezTo>
                    <a:pt x="96" y="81"/>
                    <a:pt x="96" y="81"/>
                    <a:pt x="96" y="81"/>
                  </a:cubicBezTo>
                  <a:cubicBezTo>
                    <a:pt x="102" y="67"/>
                    <a:pt x="102" y="67"/>
                    <a:pt x="102" y="67"/>
                  </a:cubicBezTo>
                  <a:cubicBezTo>
                    <a:pt x="68" y="67"/>
                    <a:pt x="68" y="67"/>
                    <a:pt x="68" y="67"/>
                  </a:cubicBezTo>
                  <a:cubicBezTo>
                    <a:pt x="78" y="72"/>
                    <a:pt x="78" y="72"/>
                    <a:pt x="78" y="72"/>
                  </a:cubicBezTo>
                  <a:cubicBezTo>
                    <a:pt x="65" y="79"/>
                    <a:pt x="65" y="79"/>
                    <a:pt x="65" y="79"/>
                  </a:cubicBezTo>
                  <a:cubicBezTo>
                    <a:pt x="64" y="58"/>
                    <a:pt x="64" y="58"/>
                    <a:pt x="64" y="58"/>
                  </a:cubicBezTo>
                  <a:cubicBezTo>
                    <a:pt x="71" y="53"/>
                    <a:pt x="71" y="53"/>
                    <a:pt x="71" y="53"/>
                  </a:cubicBezTo>
                  <a:cubicBezTo>
                    <a:pt x="65" y="24"/>
                    <a:pt x="65" y="24"/>
                    <a:pt x="65" y="24"/>
                  </a:cubicBezTo>
                  <a:cubicBezTo>
                    <a:pt x="53" y="24"/>
                    <a:pt x="53" y="24"/>
                    <a:pt x="53" y="24"/>
                  </a:cubicBezTo>
                  <a:cubicBezTo>
                    <a:pt x="54" y="26"/>
                    <a:pt x="54" y="26"/>
                    <a:pt x="54" y="26"/>
                  </a:cubicBezTo>
                  <a:cubicBezTo>
                    <a:pt x="53" y="28"/>
                    <a:pt x="53" y="28"/>
                    <a:pt x="53" y="28"/>
                  </a:cubicBezTo>
                  <a:cubicBezTo>
                    <a:pt x="56" y="46"/>
                    <a:pt x="56" y="46"/>
                    <a:pt x="56" y="46"/>
                  </a:cubicBezTo>
                  <a:cubicBezTo>
                    <a:pt x="52" y="50"/>
                    <a:pt x="52" y="50"/>
                    <a:pt x="52" y="50"/>
                  </a:cubicBezTo>
                  <a:cubicBezTo>
                    <a:pt x="52" y="50"/>
                    <a:pt x="52" y="50"/>
                    <a:pt x="52" y="50"/>
                  </a:cubicBezTo>
                  <a:cubicBezTo>
                    <a:pt x="52" y="50"/>
                    <a:pt x="52" y="50"/>
                    <a:pt x="52" y="50"/>
                  </a:cubicBezTo>
                  <a:cubicBezTo>
                    <a:pt x="52" y="50"/>
                    <a:pt x="52" y="50"/>
                    <a:pt x="52" y="50"/>
                  </a:cubicBezTo>
                  <a:cubicBezTo>
                    <a:pt x="52" y="50"/>
                    <a:pt x="52" y="50"/>
                    <a:pt x="52" y="50"/>
                  </a:cubicBezTo>
                  <a:cubicBezTo>
                    <a:pt x="48" y="46"/>
                    <a:pt x="48" y="46"/>
                    <a:pt x="48" y="46"/>
                  </a:cubicBezTo>
                  <a:cubicBezTo>
                    <a:pt x="50" y="28"/>
                    <a:pt x="50" y="28"/>
                    <a:pt x="50" y="28"/>
                  </a:cubicBezTo>
                  <a:cubicBezTo>
                    <a:pt x="49" y="26"/>
                    <a:pt x="49" y="26"/>
                    <a:pt x="49" y="26"/>
                  </a:cubicBezTo>
                  <a:cubicBezTo>
                    <a:pt x="50" y="24"/>
                    <a:pt x="50" y="24"/>
                    <a:pt x="50" y="24"/>
                  </a:cubicBezTo>
                  <a:cubicBezTo>
                    <a:pt x="38" y="24"/>
                    <a:pt x="38" y="24"/>
                    <a:pt x="38" y="24"/>
                  </a:cubicBezTo>
                  <a:cubicBezTo>
                    <a:pt x="33" y="53"/>
                    <a:pt x="33" y="53"/>
                    <a:pt x="33" y="53"/>
                  </a:cubicBezTo>
                  <a:cubicBezTo>
                    <a:pt x="40" y="58"/>
                    <a:pt x="40" y="58"/>
                    <a:pt x="40" y="58"/>
                  </a:cubicBezTo>
                  <a:cubicBezTo>
                    <a:pt x="39" y="79"/>
                    <a:pt x="39" y="79"/>
                    <a:pt x="39" y="79"/>
                  </a:cubicBezTo>
                  <a:cubicBezTo>
                    <a:pt x="24" y="72"/>
                    <a:pt x="24" y="72"/>
                    <a:pt x="24" y="72"/>
                  </a:cubicBezTo>
                  <a:cubicBezTo>
                    <a:pt x="34" y="67"/>
                    <a:pt x="34" y="67"/>
                    <a:pt x="34" y="67"/>
                  </a:cubicBezTo>
                  <a:cubicBezTo>
                    <a:pt x="0" y="67"/>
                    <a:pt x="0" y="67"/>
                    <a:pt x="0" y="67"/>
                  </a:cubicBezTo>
                  <a:cubicBezTo>
                    <a:pt x="6" y="81"/>
                    <a:pt x="6" y="81"/>
                    <a:pt x="6" y="81"/>
                  </a:cubicBezTo>
                  <a:close/>
                  <a:moveTo>
                    <a:pt x="52" y="85"/>
                  </a:moveTo>
                  <a:cubicBezTo>
                    <a:pt x="50" y="85"/>
                    <a:pt x="49" y="85"/>
                    <a:pt x="48" y="85"/>
                  </a:cubicBezTo>
                  <a:cubicBezTo>
                    <a:pt x="50" y="64"/>
                    <a:pt x="50" y="64"/>
                    <a:pt x="50" y="64"/>
                  </a:cubicBezTo>
                  <a:cubicBezTo>
                    <a:pt x="54" y="64"/>
                    <a:pt x="54" y="64"/>
                    <a:pt x="54" y="64"/>
                  </a:cubicBezTo>
                  <a:cubicBezTo>
                    <a:pt x="55" y="85"/>
                    <a:pt x="55" y="85"/>
                    <a:pt x="55" y="85"/>
                  </a:cubicBezTo>
                  <a:cubicBezTo>
                    <a:pt x="54" y="85"/>
                    <a:pt x="53" y="85"/>
                    <a:pt x="52" y="85"/>
                  </a:cubicBez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4" name="组合 55"/>
          <p:cNvGrpSpPr/>
          <p:nvPr/>
        </p:nvGrpSpPr>
        <p:grpSpPr bwMode="auto">
          <a:xfrm>
            <a:off x="5479806" y="2089016"/>
            <a:ext cx="1370864" cy="1370556"/>
            <a:chOff x="0" y="0"/>
            <a:chExt cx="897200" cy="897200"/>
          </a:xfrm>
        </p:grpSpPr>
        <p:sp>
          <p:nvSpPr>
            <p:cNvPr id="24" name="椭圆 55"/>
            <p:cNvSpPr>
              <a:spLocks noChangeArrowheads="1"/>
            </p:cNvSpPr>
            <p:nvPr/>
          </p:nvSpPr>
          <p:spPr bwMode="auto">
            <a:xfrm>
              <a:off x="-657" y="209"/>
              <a:ext cx="898525" cy="897139"/>
            </a:xfrm>
            <a:prstGeom prst="ellipse">
              <a:avLst/>
            </a:pr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404040"/>
                </a:solidFill>
              </a:endParaRPr>
            </a:p>
          </p:txBody>
        </p:sp>
        <p:sp>
          <p:nvSpPr>
            <p:cNvPr id="25" name="Freeform 295"/>
            <p:cNvSpPr>
              <a:spLocks noEditPoints="1"/>
            </p:cNvSpPr>
            <p:nvPr/>
          </p:nvSpPr>
          <p:spPr bwMode="auto">
            <a:xfrm>
              <a:off x="254930" y="295550"/>
              <a:ext cx="387350" cy="306457"/>
            </a:xfrm>
            <a:custGeom>
              <a:avLst/>
              <a:gdLst>
                <a:gd name="T0" fmla="*/ 199 w 244"/>
                <a:gd name="T1" fmla="*/ 31 h 193"/>
                <a:gd name="T2" fmla="*/ 235 w 244"/>
                <a:gd name="T3" fmla="*/ 31 h 193"/>
                <a:gd name="T4" fmla="*/ 244 w 244"/>
                <a:gd name="T5" fmla="*/ 42 h 193"/>
                <a:gd name="T6" fmla="*/ 244 w 244"/>
                <a:gd name="T7" fmla="*/ 137 h 193"/>
                <a:gd name="T8" fmla="*/ 235 w 244"/>
                <a:gd name="T9" fmla="*/ 146 h 193"/>
                <a:gd name="T10" fmla="*/ 91 w 244"/>
                <a:gd name="T11" fmla="*/ 146 h 193"/>
                <a:gd name="T12" fmla="*/ 82 w 244"/>
                <a:gd name="T13" fmla="*/ 137 h 193"/>
                <a:gd name="T14" fmla="*/ 82 w 244"/>
                <a:gd name="T15" fmla="*/ 42 h 193"/>
                <a:gd name="T16" fmla="*/ 84 w 244"/>
                <a:gd name="T17" fmla="*/ 38 h 193"/>
                <a:gd name="T18" fmla="*/ 64 w 244"/>
                <a:gd name="T19" fmla="*/ 38 h 193"/>
                <a:gd name="T20" fmla="*/ 60 w 244"/>
                <a:gd name="T21" fmla="*/ 24 h 193"/>
                <a:gd name="T22" fmla="*/ 197 w 244"/>
                <a:gd name="T23" fmla="*/ 24 h 193"/>
                <a:gd name="T24" fmla="*/ 199 w 244"/>
                <a:gd name="T25" fmla="*/ 31 h 193"/>
                <a:gd name="T26" fmla="*/ 0 w 244"/>
                <a:gd name="T27" fmla="*/ 66 h 193"/>
                <a:gd name="T28" fmla="*/ 46 w 244"/>
                <a:gd name="T29" fmla="*/ 66 h 193"/>
                <a:gd name="T30" fmla="*/ 51 w 244"/>
                <a:gd name="T31" fmla="*/ 80 h 193"/>
                <a:gd name="T32" fmla="*/ 4 w 244"/>
                <a:gd name="T33" fmla="*/ 80 h 193"/>
                <a:gd name="T34" fmla="*/ 0 w 244"/>
                <a:gd name="T35" fmla="*/ 66 h 193"/>
                <a:gd name="T36" fmla="*/ 0 w 244"/>
                <a:gd name="T37" fmla="*/ 111 h 193"/>
                <a:gd name="T38" fmla="*/ 2 w 244"/>
                <a:gd name="T39" fmla="*/ 120 h 193"/>
                <a:gd name="T40" fmla="*/ 73 w 244"/>
                <a:gd name="T41" fmla="*/ 120 h 193"/>
                <a:gd name="T42" fmla="*/ 71 w 244"/>
                <a:gd name="T43" fmla="*/ 111 h 193"/>
                <a:gd name="T44" fmla="*/ 0 w 244"/>
                <a:gd name="T45" fmla="*/ 111 h 193"/>
                <a:gd name="T46" fmla="*/ 75 w 244"/>
                <a:gd name="T47" fmla="*/ 186 h 193"/>
                <a:gd name="T48" fmla="*/ 146 w 244"/>
                <a:gd name="T49" fmla="*/ 186 h 193"/>
                <a:gd name="T50" fmla="*/ 148 w 244"/>
                <a:gd name="T51" fmla="*/ 193 h 193"/>
                <a:gd name="T52" fmla="*/ 77 w 244"/>
                <a:gd name="T53" fmla="*/ 193 h 193"/>
                <a:gd name="T54" fmla="*/ 75 w 244"/>
                <a:gd name="T55" fmla="*/ 186 h 193"/>
                <a:gd name="T56" fmla="*/ 6 w 244"/>
                <a:gd name="T57" fmla="*/ 164 h 193"/>
                <a:gd name="T58" fmla="*/ 142 w 244"/>
                <a:gd name="T59" fmla="*/ 164 h 193"/>
                <a:gd name="T60" fmla="*/ 146 w 244"/>
                <a:gd name="T61" fmla="*/ 177 h 193"/>
                <a:gd name="T62" fmla="*/ 9 w 244"/>
                <a:gd name="T63" fmla="*/ 177 h 193"/>
                <a:gd name="T64" fmla="*/ 6 w 244"/>
                <a:gd name="T65" fmla="*/ 164 h 193"/>
                <a:gd name="T66" fmla="*/ 9 w 244"/>
                <a:gd name="T67" fmla="*/ 0 h 193"/>
                <a:gd name="T68" fmla="*/ 146 w 244"/>
                <a:gd name="T69" fmla="*/ 0 h 193"/>
                <a:gd name="T70" fmla="*/ 151 w 244"/>
                <a:gd name="T71" fmla="*/ 15 h 193"/>
                <a:gd name="T72" fmla="*/ 13 w 244"/>
                <a:gd name="T73" fmla="*/ 15 h 193"/>
                <a:gd name="T74" fmla="*/ 9 w 244"/>
                <a:gd name="T75" fmla="*/ 0 h 193"/>
                <a:gd name="T76" fmla="*/ 208 w 244"/>
                <a:gd name="T77" fmla="*/ 126 h 193"/>
                <a:gd name="T78" fmla="*/ 177 w 244"/>
                <a:gd name="T79" fmla="*/ 102 h 193"/>
                <a:gd name="T80" fmla="*/ 168 w 244"/>
                <a:gd name="T81" fmla="*/ 109 h 193"/>
                <a:gd name="T82" fmla="*/ 162 w 244"/>
                <a:gd name="T83" fmla="*/ 113 h 193"/>
                <a:gd name="T84" fmla="*/ 157 w 244"/>
                <a:gd name="T85" fmla="*/ 109 h 193"/>
                <a:gd name="T86" fmla="*/ 148 w 244"/>
                <a:gd name="T87" fmla="*/ 102 h 193"/>
                <a:gd name="T88" fmla="*/ 115 w 244"/>
                <a:gd name="T89" fmla="*/ 126 h 193"/>
                <a:gd name="T90" fmla="*/ 208 w 244"/>
                <a:gd name="T91" fmla="*/ 126 h 193"/>
                <a:gd name="T92" fmla="*/ 100 w 244"/>
                <a:gd name="T93" fmla="*/ 118 h 193"/>
                <a:gd name="T94" fmla="*/ 133 w 244"/>
                <a:gd name="T95" fmla="*/ 89 h 193"/>
                <a:gd name="T96" fmla="*/ 100 w 244"/>
                <a:gd name="T97" fmla="*/ 62 h 193"/>
                <a:gd name="T98" fmla="*/ 100 w 244"/>
                <a:gd name="T99" fmla="*/ 118 h 193"/>
                <a:gd name="T100" fmla="*/ 115 w 244"/>
                <a:gd name="T101" fmla="*/ 51 h 193"/>
                <a:gd name="T102" fmla="*/ 162 w 244"/>
                <a:gd name="T103" fmla="*/ 89 h 193"/>
                <a:gd name="T104" fmla="*/ 208 w 244"/>
                <a:gd name="T105" fmla="*/ 51 h 193"/>
                <a:gd name="T106" fmla="*/ 115 w 244"/>
                <a:gd name="T107" fmla="*/ 51 h 193"/>
                <a:gd name="T108" fmla="*/ 224 w 244"/>
                <a:gd name="T109" fmla="*/ 62 h 193"/>
                <a:gd name="T110" fmla="*/ 191 w 244"/>
                <a:gd name="T111" fmla="*/ 89 h 193"/>
                <a:gd name="T112" fmla="*/ 224 w 244"/>
                <a:gd name="T113" fmla="*/ 118 h 193"/>
                <a:gd name="T114" fmla="*/ 224 w 244"/>
                <a:gd name="T115" fmla="*/ 62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 h="193">
                  <a:moveTo>
                    <a:pt x="199" y="31"/>
                  </a:moveTo>
                  <a:lnTo>
                    <a:pt x="235" y="31"/>
                  </a:lnTo>
                  <a:lnTo>
                    <a:pt x="244" y="42"/>
                  </a:lnTo>
                  <a:lnTo>
                    <a:pt x="244" y="137"/>
                  </a:lnTo>
                  <a:lnTo>
                    <a:pt x="235" y="146"/>
                  </a:lnTo>
                  <a:lnTo>
                    <a:pt x="91" y="146"/>
                  </a:lnTo>
                  <a:lnTo>
                    <a:pt x="82" y="137"/>
                  </a:lnTo>
                  <a:lnTo>
                    <a:pt x="82" y="42"/>
                  </a:lnTo>
                  <a:lnTo>
                    <a:pt x="84" y="38"/>
                  </a:lnTo>
                  <a:lnTo>
                    <a:pt x="64" y="38"/>
                  </a:lnTo>
                  <a:lnTo>
                    <a:pt x="60" y="24"/>
                  </a:lnTo>
                  <a:lnTo>
                    <a:pt x="197" y="24"/>
                  </a:lnTo>
                  <a:lnTo>
                    <a:pt x="199" y="31"/>
                  </a:lnTo>
                  <a:close/>
                  <a:moveTo>
                    <a:pt x="0" y="66"/>
                  </a:moveTo>
                  <a:lnTo>
                    <a:pt x="46" y="66"/>
                  </a:lnTo>
                  <a:lnTo>
                    <a:pt x="51" y="80"/>
                  </a:lnTo>
                  <a:lnTo>
                    <a:pt x="4" y="80"/>
                  </a:lnTo>
                  <a:lnTo>
                    <a:pt x="0" y="66"/>
                  </a:lnTo>
                  <a:close/>
                  <a:moveTo>
                    <a:pt x="0" y="111"/>
                  </a:moveTo>
                  <a:lnTo>
                    <a:pt x="2" y="120"/>
                  </a:lnTo>
                  <a:lnTo>
                    <a:pt x="73" y="120"/>
                  </a:lnTo>
                  <a:lnTo>
                    <a:pt x="71" y="111"/>
                  </a:lnTo>
                  <a:lnTo>
                    <a:pt x="0" y="111"/>
                  </a:lnTo>
                  <a:close/>
                  <a:moveTo>
                    <a:pt x="75" y="186"/>
                  </a:moveTo>
                  <a:lnTo>
                    <a:pt x="146" y="186"/>
                  </a:lnTo>
                  <a:lnTo>
                    <a:pt x="148" y="193"/>
                  </a:lnTo>
                  <a:lnTo>
                    <a:pt x="77" y="193"/>
                  </a:lnTo>
                  <a:lnTo>
                    <a:pt x="75" y="186"/>
                  </a:lnTo>
                  <a:close/>
                  <a:moveTo>
                    <a:pt x="6" y="164"/>
                  </a:moveTo>
                  <a:lnTo>
                    <a:pt x="142" y="164"/>
                  </a:lnTo>
                  <a:lnTo>
                    <a:pt x="146" y="177"/>
                  </a:lnTo>
                  <a:lnTo>
                    <a:pt x="9" y="177"/>
                  </a:lnTo>
                  <a:lnTo>
                    <a:pt x="6" y="164"/>
                  </a:lnTo>
                  <a:close/>
                  <a:moveTo>
                    <a:pt x="9" y="0"/>
                  </a:moveTo>
                  <a:lnTo>
                    <a:pt x="146" y="0"/>
                  </a:lnTo>
                  <a:lnTo>
                    <a:pt x="151" y="15"/>
                  </a:lnTo>
                  <a:lnTo>
                    <a:pt x="13" y="15"/>
                  </a:lnTo>
                  <a:lnTo>
                    <a:pt x="9" y="0"/>
                  </a:lnTo>
                  <a:close/>
                  <a:moveTo>
                    <a:pt x="208" y="126"/>
                  </a:moveTo>
                  <a:lnTo>
                    <a:pt x="177" y="102"/>
                  </a:lnTo>
                  <a:lnTo>
                    <a:pt x="168" y="109"/>
                  </a:lnTo>
                  <a:lnTo>
                    <a:pt x="162" y="113"/>
                  </a:lnTo>
                  <a:lnTo>
                    <a:pt x="157" y="109"/>
                  </a:lnTo>
                  <a:lnTo>
                    <a:pt x="148" y="102"/>
                  </a:lnTo>
                  <a:lnTo>
                    <a:pt x="115" y="126"/>
                  </a:lnTo>
                  <a:lnTo>
                    <a:pt x="208" y="126"/>
                  </a:lnTo>
                  <a:close/>
                  <a:moveTo>
                    <a:pt x="100" y="118"/>
                  </a:moveTo>
                  <a:lnTo>
                    <a:pt x="133" y="89"/>
                  </a:lnTo>
                  <a:lnTo>
                    <a:pt x="100" y="62"/>
                  </a:lnTo>
                  <a:lnTo>
                    <a:pt x="100" y="118"/>
                  </a:lnTo>
                  <a:close/>
                  <a:moveTo>
                    <a:pt x="115" y="51"/>
                  </a:moveTo>
                  <a:lnTo>
                    <a:pt x="162" y="89"/>
                  </a:lnTo>
                  <a:lnTo>
                    <a:pt x="208" y="51"/>
                  </a:lnTo>
                  <a:lnTo>
                    <a:pt x="115" y="51"/>
                  </a:lnTo>
                  <a:close/>
                  <a:moveTo>
                    <a:pt x="224" y="62"/>
                  </a:moveTo>
                  <a:lnTo>
                    <a:pt x="191" y="89"/>
                  </a:lnTo>
                  <a:lnTo>
                    <a:pt x="224" y="118"/>
                  </a:lnTo>
                  <a:lnTo>
                    <a:pt x="224"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7" name="组合 64"/>
          <p:cNvGrpSpPr/>
          <p:nvPr/>
        </p:nvGrpSpPr>
        <p:grpSpPr bwMode="auto">
          <a:xfrm>
            <a:off x="171228" y="3967177"/>
            <a:ext cx="4094409" cy="1510771"/>
            <a:chOff x="-2803580" y="218698"/>
            <a:chExt cx="2679700" cy="988988"/>
          </a:xfrm>
        </p:grpSpPr>
        <p:sp>
          <p:nvSpPr>
            <p:cNvPr id="18" name="文本框 65"/>
            <p:cNvSpPr txBox="1">
              <a:spLocks noChangeArrowheads="1"/>
            </p:cNvSpPr>
            <p:nvPr/>
          </p:nvSpPr>
          <p:spPr bwMode="auto">
            <a:xfrm>
              <a:off x="-2346548" y="218698"/>
              <a:ext cx="1754775" cy="302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algn="ctr" eaLnBrk="1" hangingPunct="1"/>
              <a:r>
                <a:rPr lang="en-US" sz="24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ADD YOUR TITLE</a:t>
              </a:r>
              <a:endParaRPr lang="zh-CN" altLang="en-US" sz="240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矩形 66"/>
            <p:cNvSpPr>
              <a:spLocks noChangeArrowheads="1"/>
            </p:cNvSpPr>
            <p:nvPr/>
          </p:nvSpPr>
          <p:spPr bwMode="auto">
            <a:xfrm>
              <a:off x="-2803580" y="502513"/>
              <a:ext cx="2679700" cy="70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600" dirty="0">
                  <a:solidFill>
                    <a:srgbClr val="404040"/>
                  </a:solidFill>
                  <a:latin typeface="微软雅黑" panose="020B0503020204020204" pitchFamily="34" charset="-122"/>
                  <a:ea typeface="微软雅黑" panose="020B0503020204020204" pitchFamily="34" charset="-122"/>
                  <a:cs typeface="Arial" panose="020B0604020202020204" pitchFamily="34" charset="0"/>
                </a:rPr>
                <a:t>Take the energy that you have wasted and direct it toward every worthwhile effort that you can be involved in. You will see beautiful</a:t>
              </a:r>
              <a:endParaRPr lang="zh-CN" altLang="en-US" sz="1600" dirty="0">
                <a:solidFill>
                  <a:srgbClr val="40404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1" name="组合 64"/>
          <p:cNvGrpSpPr/>
          <p:nvPr/>
        </p:nvGrpSpPr>
        <p:grpSpPr bwMode="auto">
          <a:xfrm>
            <a:off x="8064855" y="3967177"/>
            <a:ext cx="4094409" cy="1510771"/>
            <a:chOff x="-2803580" y="218698"/>
            <a:chExt cx="2679700" cy="988988"/>
          </a:xfrm>
        </p:grpSpPr>
        <p:sp>
          <p:nvSpPr>
            <p:cNvPr id="32" name="文本框 65"/>
            <p:cNvSpPr txBox="1">
              <a:spLocks noChangeArrowheads="1"/>
            </p:cNvSpPr>
            <p:nvPr/>
          </p:nvSpPr>
          <p:spPr bwMode="auto">
            <a:xfrm>
              <a:off x="-2346548" y="218698"/>
              <a:ext cx="1754775" cy="302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algn="ctr" eaLnBrk="1" hangingPunct="1"/>
              <a:r>
                <a:rPr lang="en-US" sz="24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ADD YOUR TITLE</a:t>
              </a:r>
              <a:endParaRPr lang="zh-CN" altLang="en-US" sz="240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矩形 66"/>
            <p:cNvSpPr>
              <a:spLocks noChangeArrowheads="1"/>
            </p:cNvSpPr>
            <p:nvPr/>
          </p:nvSpPr>
          <p:spPr bwMode="auto">
            <a:xfrm>
              <a:off x="-2803580" y="502513"/>
              <a:ext cx="2679700" cy="70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600" dirty="0">
                  <a:solidFill>
                    <a:srgbClr val="404040"/>
                  </a:solidFill>
                  <a:latin typeface="微软雅黑" panose="020B0503020204020204" pitchFamily="34" charset="-122"/>
                  <a:ea typeface="微软雅黑" panose="020B0503020204020204" pitchFamily="34" charset="-122"/>
                  <a:cs typeface="Arial" panose="020B0604020202020204" pitchFamily="34" charset="0"/>
                </a:rPr>
                <a:t>Take the energy that you have wasted and direct it toward every worthwhile effort that you can be involved in. You will see beautiful</a:t>
              </a:r>
              <a:endParaRPr lang="zh-CN" altLang="en-US" sz="1600" dirty="0">
                <a:solidFill>
                  <a:srgbClr val="40404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4" name="组合 64"/>
          <p:cNvGrpSpPr/>
          <p:nvPr/>
        </p:nvGrpSpPr>
        <p:grpSpPr bwMode="auto">
          <a:xfrm>
            <a:off x="4118042" y="3967177"/>
            <a:ext cx="4094409" cy="1510771"/>
            <a:chOff x="-2803580" y="218698"/>
            <a:chExt cx="2679700" cy="988988"/>
          </a:xfrm>
        </p:grpSpPr>
        <p:sp>
          <p:nvSpPr>
            <p:cNvPr id="35" name="文本框 65"/>
            <p:cNvSpPr txBox="1">
              <a:spLocks noChangeArrowheads="1"/>
            </p:cNvSpPr>
            <p:nvPr/>
          </p:nvSpPr>
          <p:spPr bwMode="auto">
            <a:xfrm>
              <a:off x="-2346548" y="218698"/>
              <a:ext cx="1754775" cy="302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algn="ctr" eaLnBrk="1" hangingPunct="1"/>
              <a:r>
                <a:rPr lang="en-US" sz="24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ADD YOUR TITLE</a:t>
              </a:r>
              <a:endParaRPr lang="zh-CN" altLang="en-US" sz="240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矩形 66"/>
            <p:cNvSpPr>
              <a:spLocks noChangeArrowheads="1"/>
            </p:cNvSpPr>
            <p:nvPr/>
          </p:nvSpPr>
          <p:spPr bwMode="auto">
            <a:xfrm>
              <a:off x="-2803580" y="502513"/>
              <a:ext cx="2679700" cy="705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600" dirty="0">
                  <a:solidFill>
                    <a:srgbClr val="404040"/>
                  </a:solidFill>
                  <a:latin typeface="微软雅黑" panose="020B0503020204020204" pitchFamily="34" charset="-122"/>
                  <a:ea typeface="微软雅黑" panose="020B0503020204020204" pitchFamily="34" charset="-122"/>
                  <a:cs typeface="Arial" panose="020B0604020202020204" pitchFamily="34" charset="0"/>
                </a:rPr>
                <a:t>Take the energy that you have wasted and direct it toward every worthwhile effort that you can be involved in. You will see beautiful</a:t>
              </a:r>
              <a:endParaRPr lang="zh-CN" altLang="en-US" sz="1600" dirty="0">
                <a:solidFill>
                  <a:srgbClr val="404040"/>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sp>
        <p:nvSpPr>
          <p:cNvPr id="11" name="文本框 3"/>
          <p:cNvSpPr txBox="1">
            <a:spLocks noChangeArrowheads="1"/>
          </p:cNvSpPr>
          <p:nvPr/>
        </p:nvSpPr>
        <p:spPr bwMode="auto">
          <a:xfrm>
            <a:off x="2931905" y="2787236"/>
            <a:ext cx="268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2000" b="1">
                <a:solidFill>
                  <a:schemeClr val="bg1"/>
                </a:solidFill>
                <a:latin typeface="微软雅黑" panose="020B0503020204020204" pitchFamily="34" charset="-122"/>
                <a:ea typeface="微软雅黑" panose="020B0503020204020204" pitchFamily="34" charset="-122"/>
                <a:cs typeface="Arial" panose="020B0604020202020204" pitchFamily="34" charset="0"/>
              </a:rPr>
              <a:t>ADD YOUR NAME</a:t>
            </a:r>
            <a:endParaRPr lang="zh-CN" altLang="en-US" sz="2000" b="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任意多边形 17"/>
          <p:cNvSpPr/>
          <p:nvPr/>
        </p:nvSpPr>
        <p:spPr bwMode="auto">
          <a:xfrm>
            <a:off x="3035092" y="3238086"/>
            <a:ext cx="201613" cy="201613"/>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sp>
        <p:nvSpPr>
          <p:cNvPr id="13" name="文本框 4"/>
          <p:cNvSpPr txBox="1">
            <a:spLocks noChangeArrowheads="1"/>
          </p:cNvSpPr>
          <p:nvPr/>
        </p:nvSpPr>
        <p:spPr bwMode="auto">
          <a:xfrm>
            <a:off x="3271630" y="3190461"/>
            <a:ext cx="26543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just" eaLnBrk="1" hangingPunct="1"/>
            <a:r>
              <a:rPr lang="en-US" sz="1100">
                <a:solidFill>
                  <a:schemeClr val="bg1"/>
                </a:solidFill>
                <a:latin typeface="微软雅黑" panose="020B0503020204020204" pitchFamily="34" charset="-122"/>
                <a:ea typeface="微软雅黑" panose="020B0503020204020204" pitchFamily="34" charset="-122"/>
                <a:cs typeface="Arial" panose="020B0604020202020204" pitchFamily="34" charset="0"/>
              </a:rPr>
              <a:t>I will not be a mental loafer. I will read something that requires effort, thought and concentration.</a:t>
            </a:r>
            <a:endParaRPr lang="zh-CN" altLang="en-US" sz="11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4" name="组合 123"/>
          <p:cNvGrpSpPr/>
          <p:nvPr/>
        </p:nvGrpSpPr>
        <p:grpSpPr bwMode="auto">
          <a:xfrm>
            <a:off x="3035092" y="3841336"/>
            <a:ext cx="269875" cy="1112838"/>
            <a:chOff x="0" y="0"/>
            <a:chExt cx="269890" cy="1112411"/>
          </a:xfrm>
        </p:grpSpPr>
        <p:grpSp>
          <p:nvGrpSpPr>
            <p:cNvPr id="15" name="组合 28"/>
            <p:cNvGrpSpPr/>
            <p:nvPr/>
          </p:nvGrpSpPr>
          <p:grpSpPr bwMode="auto">
            <a:xfrm>
              <a:off x="0" y="0"/>
              <a:ext cx="269890" cy="269890"/>
              <a:chOff x="0" y="0"/>
              <a:chExt cx="269890" cy="269890"/>
            </a:xfrm>
          </p:grpSpPr>
          <p:sp>
            <p:nvSpPr>
              <p:cNvPr id="22" name="圆角矩形 25"/>
              <p:cNvSpPr>
                <a:spLocks noChangeArrowheads="1"/>
              </p:cNvSpPr>
              <p:nvPr/>
            </p:nvSpPr>
            <p:spPr bwMode="auto">
              <a:xfrm>
                <a:off x="0" y="0"/>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3" name="Freeform 5"/>
              <p:cNvSpPr>
                <a:spLocks noEditPoints="1"/>
              </p:cNvSpPr>
              <p:nvPr/>
            </p:nvSpPr>
            <p:spPr bwMode="auto">
              <a:xfrm>
                <a:off x="43573" y="53501"/>
                <a:ext cx="182743" cy="162888"/>
              </a:xfrm>
              <a:custGeom>
                <a:avLst/>
                <a:gdLst>
                  <a:gd name="T0" fmla="*/ 830 w 957"/>
                  <a:gd name="T1" fmla="*/ 139 h 850"/>
                  <a:gd name="T2" fmla="*/ 650 w 957"/>
                  <a:gd name="T3" fmla="*/ 139 h 850"/>
                  <a:gd name="T4" fmla="*/ 650 w 957"/>
                  <a:gd name="T5" fmla="*/ 26 h 850"/>
                  <a:gd name="T6" fmla="*/ 625 w 957"/>
                  <a:gd name="T7" fmla="*/ 0 h 850"/>
                  <a:gd name="T8" fmla="*/ 332 w 957"/>
                  <a:gd name="T9" fmla="*/ 0 h 850"/>
                  <a:gd name="T10" fmla="*/ 307 w 957"/>
                  <a:gd name="T11" fmla="*/ 26 h 850"/>
                  <a:gd name="T12" fmla="*/ 307 w 957"/>
                  <a:gd name="T13" fmla="*/ 139 h 850"/>
                  <a:gd name="T14" fmla="*/ 127 w 957"/>
                  <a:gd name="T15" fmla="*/ 139 h 850"/>
                  <a:gd name="T16" fmla="*/ 0 w 957"/>
                  <a:gd name="T17" fmla="*/ 266 h 850"/>
                  <a:gd name="T18" fmla="*/ 0 w 957"/>
                  <a:gd name="T19" fmla="*/ 723 h 850"/>
                  <a:gd name="T20" fmla="*/ 127 w 957"/>
                  <a:gd name="T21" fmla="*/ 850 h 850"/>
                  <a:gd name="T22" fmla="*/ 830 w 957"/>
                  <a:gd name="T23" fmla="*/ 850 h 850"/>
                  <a:gd name="T24" fmla="*/ 957 w 957"/>
                  <a:gd name="T25" fmla="*/ 723 h 850"/>
                  <a:gd name="T26" fmla="*/ 957 w 957"/>
                  <a:gd name="T27" fmla="*/ 266 h 850"/>
                  <a:gd name="T28" fmla="*/ 830 w 957"/>
                  <a:gd name="T29" fmla="*/ 139 h 850"/>
                  <a:gd name="T30" fmla="*/ 521 w 957"/>
                  <a:gd name="T31" fmla="*/ 439 h 850"/>
                  <a:gd name="T32" fmla="*/ 436 w 957"/>
                  <a:gd name="T33" fmla="*/ 439 h 850"/>
                  <a:gd name="T34" fmla="*/ 423 w 957"/>
                  <a:gd name="T35" fmla="*/ 451 h 850"/>
                  <a:gd name="T36" fmla="*/ 423 w 957"/>
                  <a:gd name="T37" fmla="*/ 482 h 850"/>
                  <a:gd name="T38" fmla="*/ 127 w 957"/>
                  <a:gd name="T39" fmla="*/ 482 h 850"/>
                  <a:gd name="T40" fmla="*/ 38 w 957"/>
                  <a:gd name="T41" fmla="*/ 393 h 850"/>
                  <a:gd name="T42" fmla="*/ 38 w 957"/>
                  <a:gd name="T43" fmla="*/ 266 h 850"/>
                  <a:gd name="T44" fmla="*/ 127 w 957"/>
                  <a:gd name="T45" fmla="*/ 177 h 850"/>
                  <a:gd name="T46" fmla="*/ 830 w 957"/>
                  <a:gd name="T47" fmla="*/ 177 h 850"/>
                  <a:gd name="T48" fmla="*/ 919 w 957"/>
                  <a:gd name="T49" fmla="*/ 266 h 850"/>
                  <a:gd name="T50" fmla="*/ 919 w 957"/>
                  <a:gd name="T51" fmla="*/ 393 h 850"/>
                  <a:gd name="T52" fmla="*/ 830 w 957"/>
                  <a:gd name="T53" fmla="*/ 482 h 850"/>
                  <a:gd name="T54" fmla="*/ 534 w 957"/>
                  <a:gd name="T55" fmla="*/ 482 h 850"/>
                  <a:gd name="T56" fmla="*/ 534 w 957"/>
                  <a:gd name="T57" fmla="*/ 451 h 850"/>
                  <a:gd name="T58" fmla="*/ 521 w 957"/>
                  <a:gd name="T59" fmla="*/ 439 h 850"/>
                  <a:gd name="T60" fmla="*/ 509 w 957"/>
                  <a:gd name="T61" fmla="*/ 464 h 850"/>
                  <a:gd name="T62" fmla="*/ 509 w 957"/>
                  <a:gd name="T63" fmla="*/ 524 h 850"/>
                  <a:gd name="T64" fmla="*/ 448 w 957"/>
                  <a:gd name="T65" fmla="*/ 524 h 850"/>
                  <a:gd name="T66" fmla="*/ 448 w 957"/>
                  <a:gd name="T67" fmla="*/ 464 h 850"/>
                  <a:gd name="T68" fmla="*/ 509 w 957"/>
                  <a:gd name="T69" fmla="*/ 464 h 850"/>
                  <a:gd name="T70" fmla="*/ 357 w 957"/>
                  <a:gd name="T71" fmla="*/ 51 h 850"/>
                  <a:gd name="T72" fmla="*/ 600 w 957"/>
                  <a:gd name="T73" fmla="*/ 51 h 850"/>
                  <a:gd name="T74" fmla="*/ 600 w 957"/>
                  <a:gd name="T75" fmla="*/ 139 h 850"/>
                  <a:gd name="T76" fmla="*/ 357 w 957"/>
                  <a:gd name="T77" fmla="*/ 139 h 850"/>
                  <a:gd name="T78" fmla="*/ 357 w 957"/>
                  <a:gd name="T79" fmla="*/ 51 h 850"/>
                  <a:gd name="T80" fmla="*/ 830 w 957"/>
                  <a:gd name="T81" fmla="*/ 799 h 850"/>
                  <a:gd name="T82" fmla="*/ 127 w 957"/>
                  <a:gd name="T83" fmla="*/ 799 h 850"/>
                  <a:gd name="T84" fmla="*/ 51 w 957"/>
                  <a:gd name="T85" fmla="*/ 723 h 850"/>
                  <a:gd name="T86" fmla="*/ 51 w 957"/>
                  <a:gd name="T87" fmla="*/ 477 h 850"/>
                  <a:gd name="T88" fmla="*/ 127 w 957"/>
                  <a:gd name="T89" fmla="*/ 507 h 850"/>
                  <a:gd name="T90" fmla="*/ 423 w 957"/>
                  <a:gd name="T91" fmla="*/ 507 h 850"/>
                  <a:gd name="T92" fmla="*/ 423 w 957"/>
                  <a:gd name="T93" fmla="*/ 537 h 850"/>
                  <a:gd name="T94" fmla="*/ 436 w 957"/>
                  <a:gd name="T95" fmla="*/ 550 h 850"/>
                  <a:gd name="T96" fmla="*/ 521 w 957"/>
                  <a:gd name="T97" fmla="*/ 550 h 850"/>
                  <a:gd name="T98" fmla="*/ 534 w 957"/>
                  <a:gd name="T99" fmla="*/ 537 h 850"/>
                  <a:gd name="T100" fmla="*/ 534 w 957"/>
                  <a:gd name="T101" fmla="*/ 507 h 850"/>
                  <a:gd name="T102" fmla="*/ 830 w 957"/>
                  <a:gd name="T103" fmla="*/ 507 h 850"/>
                  <a:gd name="T104" fmla="*/ 906 w 957"/>
                  <a:gd name="T105" fmla="*/ 477 h 850"/>
                  <a:gd name="T106" fmla="*/ 906 w 957"/>
                  <a:gd name="T107" fmla="*/ 723 h 850"/>
                  <a:gd name="T108" fmla="*/ 830 w 957"/>
                  <a:gd name="T109" fmla="*/ 799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7" h="850">
                    <a:moveTo>
                      <a:pt x="830" y="139"/>
                    </a:moveTo>
                    <a:cubicBezTo>
                      <a:pt x="650" y="139"/>
                      <a:pt x="650" y="139"/>
                      <a:pt x="650" y="139"/>
                    </a:cubicBezTo>
                    <a:cubicBezTo>
                      <a:pt x="650" y="26"/>
                      <a:pt x="650" y="26"/>
                      <a:pt x="650" y="26"/>
                    </a:cubicBezTo>
                    <a:cubicBezTo>
                      <a:pt x="650" y="12"/>
                      <a:pt x="639" y="0"/>
                      <a:pt x="625" y="0"/>
                    </a:cubicBezTo>
                    <a:cubicBezTo>
                      <a:pt x="332" y="0"/>
                      <a:pt x="332" y="0"/>
                      <a:pt x="332" y="0"/>
                    </a:cubicBezTo>
                    <a:cubicBezTo>
                      <a:pt x="318" y="0"/>
                      <a:pt x="307" y="12"/>
                      <a:pt x="307" y="26"/>
                    </a:cubicBezTo>
                    <a:cubicBezTo>
                      <a:pt x="307" y="139"/>
                      <a:pt x="307" y="139"/>
                      <a:pt x="307" y="139"/>
                    </a:cubicBezTo>
                    <a:cubicBezTo>
                      <a:pt x="127" y="139"/>
                      <a:pt x="127" y="139"/>
                      <a:pt x="127" y="139"/>
                    </a:cubicBezTo>
                    <a:cubicBezTo>
                      <a:pt x="57" y="139"/>
                      <a:pt x="0" y="196"/>
                      <a:pt x="0" y="266"/>
                    </a:cubicBezTo>
                    <a:cubicBezTo>
                      <a:pt x="0" y="723"/>
                      <a:pt x="0" y="723"/>
                      <a:pt x="0" y="723"/>
                    </a:cubicBezTo>
                    <a:cubicBezTo>
                      <a:pt x="0" y="793"/>
                      <a:pt x="57" y="850"/>
                      <a:pt x="127" y="850"/>
                    </a:cubicBezTo>
                    <a:cubicBezTo>
                      <a:pt x="830" y="850"/>
                      <a:pt x="830" y="850"/>
                      <a:pt x="830" y="850"/>
                    </a:cubicBezTo>
                    <a:cubicBezTo>
                      <a:pt x="900" y="850"/>
                      <a:pt x="957" y="793"/>
                      <a:pt x="957" y="723"/>
                    </a:cubicBezTo>
                    <a:cubicBezTo>
                      <a:pt x="957" y="266"/>
                      <a:pt x="957" y="266"/>
                      <a:pt x="957" y="266"/>
                    </a:cubicBezTo>
                    <a:cubicBezTo>
                      <a:pt x="957" y="196"/>
                      <a:pt x="900" y="139"/>
                      <a:pt x="830" y="139"/>
                    </a:cubicBezTo>
                    <a:close/>
                    <a:moveTo>
                      <a:pt x="521" y="439"/>
                    </a:moveTo>
                    <a:cubicBezTo>
                      <a:pt x="436" y="439"/>
                      <a:pt x="436" y="439"/>
                      <a:pt x="436" y="439"/>
                    </a:cubicBezTo>
                    <a:cubicBezTo>
                      <a:pt x="429" y="439"/>
                      <a:pt x="423" y="445"/>
                      <a:pt x="423" y="451"/>
                    </a:cubicBezTo>
                    <a:cubicBezTo>
                      <a:pt x="423" y="482"/>
                      <a:pt x="423" y="482"/>
                      <a:pt x="423" y="482"/>
                    </a:cubicBezTo>
                    <a:cubicBezTo>
                      <a:pt x="127" y="482"/>
                      <a:pt x="127" y="482"/>
                      <a:pt x="127" y="482"/>
                    </a:cubicBezTo>
                    <a:cubicBezTo>
                      <a:pt x="78" y="482"/>
                      <a:pt x="38" y="442"/>
                      <a:pt x="38" y="393"/>
                    </a:cubicBezTo>
                    <a:cubicBezTo>
                      <a:pt x="38" y="266"/>
                      <a:pt x="38" y="266"/>
                      <a:pt x="38" y="266"/>
                    </a:cubicBezTo>
                    <a:cubicBezTo>
                      <a:pt x="38" y="217"/>
                      <a:pt x="78" y="177"/>
                      <a:pt x="127" y="177"/>
                    </a:cubicBezTo>
                    <a:cubicBezTo>
                      <a:pt x="830" y="177"/>
                      <a:pt x="830" y="177"/>
                      <a:pt x="830" y="177"/>
                    </a:cubicBezTo>
                    <a:cubicBezTo>
                      <a:pt x="879" y="177"/>
                      <a:pt x="919" y="217"/>
                      <a:pt x="919" y="266"/>
                    </a:cubicBezTo>
                    <a:cubicBezTo>
                      <a:pt x="919" y="393"/>
                      <a:pt x="919" y="393"/>
                      <a:pt x="919" y="393"/>
                    </a:cubicBezTo>
                    <a:cubicBezTo>
                      <a:pt x="919" y="442"/>
                      <a:pt x="879" y="482"/>
                      <a:pt x="830" y="482"/>
                    </a:cubicBezTo>
                    <a:cubicBezTo>
                      <a:pt x="534" y="482"/>
                      <a:pt x="534" y="482"/>
                      <a:pt x="534" y="482"/>
                    </a:cubicBezTo>
                    <a:cubicBezTo>
                      <a:pt x="534" y="451"/>
                      <a:pt x="534" y="451"/>
                      <a:pt x="534" y="451"/>
                    </a:cubicBezTo>
                    <a:cubicBezTo>
                      <a:pt x="534" y="445"/>
                      <a:pt x="528" y="439"/>
                      <a:pt x="521" y="439"/>
                    </a:cubicBezTo>
                    <a:close/>
                    <a:moveTo>
                      <a:pt x="509" y="464"/>
                    </a:moveTo>
                    <a:cubicBezTo>
                      <a:pt x="509" y="524"/>
                      <a:pt x="509" y="524"/>
                      <a:pt x="509" y="524"/>
                    </a:cubicBezTo>
                    <a:cubicBezTo>
                      <a:pt x="448" y="524"/>
                      <a:pt x="448" y="524"/>
                      <a:pt x="448" y="524"/>
                    </a:cubicBezTo>
                    <a:cubicBezTo>
                      <a:pt x="448" y="464"/>
                      <a:pt x="448" y="464"/>
                      <a:pt x="448" y="464"/>
                    </a:cubicBezTo>
                    <a:lnTo>
                      <a:pt x="509" y="464"/>
                    </a:lnTo>
                    <a:close/>
                    <a:moveTo>
                      <a:pt x="357" y="51"/>
                    </a:moveTo>
                    <a:cubicBezTo>
                      <a:pt x="600" y="51"/>
                      <a:pt x="600" y="51"/>
                      <a:pt x="600" y="51"/>
                    </a:cubicBezTo>
                    <a:cubicBezTo>
                      <a:pt x="600" y="139"/>
                      <a:pt x="600" y="139"/>
                      <a:pt x="600" y="139"/>
                    </a:cubicBezTo>
                    <a:cubicBezTo>
                      <a:pt x="357" y="139"/>
                      <a:pt x="357" y="139"/>
                      <a:pt x="357" y="139"/>
                    </a:cubicBezTo>
                    <a:lnTo>
                      <a:pt x="357" y="51"/>
                    </a:lnTo>
                    <a:close/>
                    <a:moveTo>
                      <a:pt x="830" y="799"/>
                    </a:moveTo>
                    <a:cubicBezTo>
                      <a:pt x="127" y="799"/>
                      <a:pt x="127" y="799"/>
                      <a:pt x="127" y="799"/>
                    </a:cubicBezTo>
                    <a:cubicBezTo>
                      <a:pt x="85" y="799"/>
                      <a:pt x="51" y="765"/>
                      <a:pt x="51" y="723"/>
                    </a:cubicBezTo>
                    <a:cubicBezTo>
                      <a:pt x="51" y="477"/>
                      <a:pt x="51" y="477"/>
                      <a:pt x="51" y="477"/>
                    </a:cubicBezTo>
                    <a:cubicBezTo>
                      <a:pt x="71" y="496"/>
                      <a:pt x="98" y="507"/>
                      <a:pt x="127" y="507"/>
                    </a:cubicBezTo>
                    <a:cubicBezTo>
                      <a:pt x="423" y="507"/>
                      <a:pt x="423" y="507"/>
                      <a:pt x="423" y="507"/>
                    </a:cubicBezTo>
                    <a:cubicBezTo>
                      <a:pt x="423" y="537"/>
                      <a:pt x="423" y="537"/>
                      <a:pt x="423" y="537"/>
                    </a:cubicBezTo>
                    <a:cubicBezTo>
                      <a:pt x="423" y="544"/>
                      <a:pt x="429" y="550"/>
                      <a:pt x="436" y="550"/>
                    </a:cubicBezTo>
                    <a:cubicBezTo>
                      <a:pt x="521" y="550"/>
                      <a:pt x="521" y="550"/>
                      <a:pt x="521" y="550"/>
                    </a:cubicBezTo>
                    <a:cubicBezTo>
                      <a:pt x="528" y="550"/>
                      <a:pt x="534" y="544"/>
                      <a:pt x="534" y="537"/>
                    </a:cubicBezTo>
                    <a:cubicBezTo>
                      <a:pt x="534" y="507"/>
                      <a:pt x="534" y="507"/>
                      <a:pt x="534" y="507"/>
                    </a:cubicBezTo>
                    <a:cubicBezTo>
                      <a:pt x="830" y="507"/>
                      <a:pt x="830" y="507"/>
                      <a:pt x="830" y="507"/>
                    </a:cubicBezTo>
                    <a:cubicBezTo>
                      <a:pt x="859" y="507"/>
                      <a:pt x="886" y="496"/>
                      <a:pt x="906" y="477"/>
                    </a:cubicBezTo>
                    <a:cubicBezTo>
                      <a:pt x="906" y="723"/>
                      <a:pt x="906" y="723"/>
                      <a:pt x="906" y="723"/>
                    </a:cubicBezTo>
                    <a:cubicBezTo>
                      <a:pt x="906" y="765"/>
                      <a:pt x="872" y="799"/>
                      <a:pt x="830" y="799"/>
                    </a:cubicBez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16" name="组合 29"/>
            <p:cNvGrpSpPr/>
            <p:nvPr/>
          </p:nvGrpSpPr>
          <p:grpSpPr bwMode="auto">
            <a:xfrm>
              <a:off x="0" y="421260"/>
              <a:ext cx="269890" cy="269890"/>
              <a:chOff x="0" y="0"/>
              <a:chExt cx="269890" cy="269890"/>
            </a:xfrm>
          </p:grpSpPr>
          <p:sp>
            <p:nvSpPr>
              <p:cNvPr id="20" name="圆角矩形 26"/>
              <p:cNvSpPr>
                <a:spLocks noChangeArrowheads="1"/>
              </p:cNvSpPr>
              <p:nvPr/>
            </p:nvSpPr>
            <p:spPr bwMode="auto">
              <a:xfrm>
                <a:off x="0" y="-734"/>
                <a:ext cx="269890" cy="271357"/>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1" name="Freeform 6"/>
              <p:cNvSpPr>
                <a:spLocks noEditPoints="1"/>
              </p:cNvSpPr>
              <p:nvPr/>
            </p:nvSpPr>
            <p:spPr bwMode="auto">
              <a:xfrm>
                <a:off x="15209" y="51069"/>
                <a:ext cx="239470" cy="167751"/>
              </a:xfrm>
              <a:custGeom>
                <a:avLst/>
                <a:gdLst>
                  <a:gd name="T0" fmla="*/ 981 w 1254"/>
                  <a:gd name="T1" fmla="*/ 11 h 876"/>
                  <a:gd name="T2" fmla="*/ 764 w 1254"/>
                  <a:gd name="T3" fmla="*/ 114 h 876"/>
                  <a:gd name="T4" fmla="*/ 757 w 1254"/>
                  <a:gd name="T5" fmla="*/ 152 h 876"/>
                  <a:gd name="T6" fmla="*/ 660 w 1254"/>
                  <a:gd name="T7" fmla="*/ 180 h 876"/>
                  <a:gd name="T8" fmla="*/ 629 w 1254"/>
                  <a:gd name="T9" fmla="*/ 221 h 876"/>
                  <a:gd name="T10" fmla="*/ 598 w 1254"/>
                  <a:gd name="T11" fmla="*/ 180 h 876"/>
                  <a:gd name="T12" fmla="*/ 497 w 1254"/>
                  <a:gd name="T13" fmla="*/ 157 h 876"/>
                  <a:gd name="T14" fmla="*/ 490 w 1254"/>
                  <a:gd name="T15" fmla="*/ 119 h 876"/>
                  <a:gd name="T16" fmla="*/ 273 w 1254"/>
                  <a:gd name="T17" fmla="*/ 16 h 876"/>
                  <a:gd name="T18" fmla="*/ 8 w 1254"/>
                  <a:gd name="T19" fmla="*/ 366 h 876"/>
                  <a:gd name="T20" fmla="*/ 169 w 1254"/>
                  <a:gd name="T21" fmla="*/ 534 h 876"/>
                  <a:gd name="T22" fmla="*/ 188 w 1254"/>
                  <a:gd name="T23" fmla="*/ 525 h 876"/>
                  <a:gd name="T24" fmla="*/ 451 w 1254"/>
                  <a:gd name="T25" fmla="*/ 719 h 876"/>
                  <a:gd name="T26" fmla="*/ 698 w 1254"/>
                  <a:gd name="T27" fmla="*/ 876 h 876"/>
                  <a:gd name="T28" fmla="*/ 984 w 1254"/>
                  <a:gd name="T29" fmla="*/ 668 h 876"/>
                  <a:gd name="T30" fmla="*/ 986 w 1254"/>
                  <a:gd name="T31" fmla="*/ 649 h 876"/>
                  <a:gd name="T32" fmla="*/ 1057 w 1254"/>
                  <a:gd name="T33" fmla="*/ 510 h 876"/>
                  <a:gd name="T34" fmla="*/ 1085 w 1254"/>
                  <a:gd name="T35" fmla="*/ 529 h 876"/>
                  <a:gd name="T36" fmla="*/ 1104 w 1254"/>
                  <a:gd name="T37" fmla="*/ 521 h 876"/>
                  <a:gd name="T38" fmla="*/ 1246 w 1254"/>
                  <a:gd name="T39" fmla="*/ 328 h 876"/>
                  <a:gd name="T40" fmla="*/ 61 w 1254"/>
                  <a:gd name="T41" fmla="*/ 348 h 876"/>
                  <a:gd name="T42" fmla="*/ 438 w 1254"/>
                  <a:gd name="T43" fmla="*/ 147 h 876"/>
                  <a:gd name="T44" fmla="*/ 915 w 1254"/>
                  <a:gd name="T45" fmla="*/ 688 h 876"/>
                  <a:gd name="T46" fmla="*/ 703 w 1254"/>
                  <a:gd name="T47" fmla="*/ 535 h 876"/>
                  <a:gd name="T48" fmla="*/ 837 w 1254"/>
                  <a:gd name="T49" fmla="*/ 745 h 876"/>
                  <a:gd name="T50" fmla="*/ 652 w 1254"/>
                  <a:gd name="T51" fmla="*/ 616 h 876"/>
                  <a:gd name="T52" fmla="*/ 759 w 1254"/>
                  <a:gd name="T53" fmla="*/ 803 h 876"/>
                  <a:gd name="T54" fmla="*/ 597 w 1254"/>
                  <a:gd name="T55" fmla="*/ 695 h 876"/>
                  <a:gd name="T56" fmla="*/ 698 w 1254"/>
                  <a:gd name="T57" fmla="*/ 848 h 876"/>
                  <a:gd name="T58" fmla="*/ 217 w 1254"/>
                  <a:gd name="T59" fmla="*/ 490 h 876"/>
                  <a:gd name="T60" fmla="*/ 588 w 1254"/>
                  <a:gd name="T61" fmla="*/ 204 h 876"/>
                  <a:gd name="T62" fmla="*/ 591 w 1254"/>
                  <a:gd name="T63" fmla="*/ 281 h 876"/>
                  <a:gd name="T64" fmla="*/ 504 w 1254"/>
                  <a:gd name="T65" fmla="*/ 426 h 876"/>
                  <a:gd name="T66" fmla="*/ 575 w 1254"/>
                  <a:gd name="T67" fmla="*/ 484 h 876"/>
                  <a:gd name="T68" fmla="*/ 687 w 1254"/>
                  <a:gd name="T69" fmla="*/ 360 h 876"/>
                  <a:gd name="T70" fmla="*/ 916 w 1254"/>
                  <a:gd name="T71" fmla="*/ 612 h 876"/>
                  <a:gd name="T72" fmla="*/ 958 w 1254"/>
                  <a:gd name="T73" fmla="*/ 656 h 876"/>
                  <a:gd name="T74" fmla="*/ 926 w 1254"/>
                  <a:gd name="T75" fmla="*/ 586 h 876"/>
                  <a:gd name="T76" fmla="*/ 699 w 1254"/>
                  <a:gd name="T77" fmla="*/ 332 h 876"/>
                  <a:gd name="T78" fmla="*/ 689 w 1254"/>
                  <a:gd name="T79" fmla="*/ 326 h 876"/>
                  <a:gd name="T80" fmla="*/ 573 w 1254"/>
                  <a:gd name="T81" fmla="*/ 454 h 876"/>
                  <a:gd name="T82" fmla="*/ 612 w 1254"/>
                  <a:gd name="T83" fmla="*/ 295 h 876"/>
                  <a:gd name="T84" fmla="*/ 784 w 1254"/>
                  <a:gd name="T85" fmla="*/ 184 h 876"/>
                  <a:gd name="T86" fmla="*/ 926 w 1254"/>
                  <a:gd name="T87" fmla="*/ 586 h 876"/>
                  <a:gd name="T88" fmla="*/ 815 w 1254"/>
                  <a:gd name="T89" fmla="*/ 143 h 876"/>
                  <a:gd name="T90" fmla="*/ 1193 w 1254"/>
                  <a:gd name="T91" fmla="*/ 3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4" h="876">
                    <a:moveTo>
                      <a:pt x="1246" y="328"/>
                    </a:moveTo>
                    <a:cubicBezTo>
                      <a:pt x="981" y="11"/>
                      <a:pt x="981" y="11"/>
                      <a:pt x="981" y="11"/>
                    </a:cubicBezTo>
                    <a:cubicBezTo>
                      <a:pt x="973" y="2"/>
                      <a:pt x="959" y="0"/>
                      <a:pt x="948" y="6"/>
                    </a:cubicBezTo>
                    <a:cubicBezTo>
                      <a:pt x="764" y="114"/>
                      <a:pt x="764" y="114"/>
                      <a:pt x="764" y="114"/>
                    </a:cubicBezTo>
                    <a:cubicBezTo>
                      <a:pt x="757" y="118"/>
                      <a:pt x="753" y="124"/>
                      <a:pt x="752" y="131"/>
                    </a:cubicBezTo>
                    <a:cubicBezTo>
                      <a:pt x="750" y="139"/>
                      <a:pt x="752" y="146"/>
                      <a:pt x="757" y="152"/>
                    </a:cubicBezTo>
                    <a:cubicBezTo>
                      <a:pt x="765" y="161"/>
                      <a:pt x="765" y="161"/>
                      <a:pt x="765" y="161"/>
                    </a:cubicBezTo>
                    <a:cubicBezTo>
                      <a:pt x="660" y="180"/>
                      <a:pt x="660" y="180"/>
                      <a:pt x="660" y="180"/>
                    </a:cubicBezTo>
                    <a:cubicBezTo>
                      <a:pt x="657" y="180"/>
                      <a:pt x="653" y="182"/>
                      <a:pt x="651" y="185"/>
                    </a:cubicBezTo>
                    <a:cubicBezTo>
                      <a:pt x="629" y="221"/>
                      <a:pt x="629" y="221"/>
                      <a:pt x="629" y="221"/>
                    </a:cubicBezTo>
                    <a:cubicBezTo>
                      <a:pt x="606" y="185"/>
                      <a:pt x="606" y="185"/>
                      <a:pt x="606" y="185"/>
                    </a:cubicBezTo>
                    <a:cubicBezTo>
                      <a:pt x="604" y="182"/>
                      <a:pt x="601" y="180"/>
                      <a:pt x="598" y="180"/>
                    </a:cubicBezTo>
                    <a:cubicBezTo>
                      <a:pt x="493" y="161"/>
                      <a:pt x="493" y="161"/>
                      <a:pt x="493" y="161"/>
                    </a:cubicBezTo>
                    <a:cubicBezTo>
                      <a:pt x="497" y="157"/>
                      <a:pt x="497" y="157"/>
                      <a:pt x="497" y="157"/>
                    </a:cubicBezTo>
                    <a:cubicBezTo>
                      <a:pt x="501" y="151"/>
                      <a:pt x="503" y="144"/>
                      <a:pt x="502" y="136"/>
                    </a:cubicBezTo>
                    <a:cubicBezTo>
                      <a:pt x="501" y="129"/>
                      <a:pt x="496" y="122"/>
                      <a:pt x="490" y="119"/>
                    </a:cubicBezTo>
                    <a:cubicBezTo>
                      <a:pt x="305" y="10"/>
                      <a:pt x="305" y="10"/>
                      <a:pt x="305" y="10"/>
                    </a:cubicBezTo>
                    <a:cubicBezTo>
                      <a:pt x="295" y="4"/>
                      <a:pt x="281" y="7"/>
                      <a:pt x="273" y="16"/>
                    </a:cubicBezTo>
                    <a:cubicBezTo>
                      <a:pt x="8" y="333"/>
                      <a:pt x="8" y="333"/>
                      <a:pt x="8" y="333"/>
                    </a:cubicBezTo>
                    <a:cubicBezTo>
                      <a:pt x="0" y="342"/>
                      <a:pt x="0" y="356"/>
                      <a:pt x="8" y="366"/>
                    </a:cubicBezTo>
                    <a:cubicBezTo>
                      <a:pt x="150" y="525"/>
                      <a:pt x="150" y="525"/>
                      <a:pt x="150" y="525"/>
                    </a:cubicBezTo>
                    <a:cubicBezTo>
                      <a:pt x="155" y="531"/>
                      <a:pt x="162" y="534"/>
                      <a:pt x="169" y="534"/>
                    </a:cubicBezTo>
                    <a:cubicBezTo>
                      <a:pt x="169" y="534"/>
                      <a:pt x="169" y="534"/>
                      <a:pt x="169" y="534"/>
                    </a:cubicBezTo>
                    <a:cubicBezTo>
                      <a:pt x="177" y="534"/>
                      <a:pt x="184" y="530"/>
                      <a:pt x="188" y="525"/>
                    </a:cubicBezTo>
                    <a:cubicBezTo>
                      <a:pt x="201" y="510"/>
                      <a:pt x="201" y="510"/>
                      <a:pt x="201" y="510"/>
                    </a:cubicBezTo>
                    <a:cubicBezTo>
                      <a:pt x="451" y="719"/>
                      <a:pt x="451" y="719"/>
                      <a:pt x="451" y="719"/>
                    </a:cubicBezTo>
                    <a:cubicBezTo>
                      <a:pt x="691" y="874"/>
                      <a:pt x="691" y="874"/>
                      <a:pt x="691" y="874"/>
                    </a:cubicBezTo>
                    <a:cubicBezTo>
                      <a:pt x="693" y="875"/>
                      <a:pt x="696" y="876"/>
                      <a:pt x="698" y="876"/>
                    </a:cubicBezTo>
                    <a:cubicBezTo>
                      <a:pt x="701" y="876"/>
                      <a:pt x="703" y="875"/>
                      <a:pt x="706" y="873"/>
                    </a:cubicBezTo>
                    <a:cubicBezTo>
                      <a:pt x="984" y="668"/>
                      <a:pt x="984" y="668"/>
                      <a:pt x="984" y="668"/>
                    </a:cubicBezTo>
                    <a:cubicBezTo>
                      <a:pt x="987" y="666"/>
                      <a:pt x="989" y="662"/>
                      <a:pt x="990" y="659"/>
                    </a:cubicBezTo>
                    <a:cubicBezTo>
                      <a:pt x="990" y="655"/>
                      <a:pt x="989" y="652"/>
                      <a:pt x="986" y="649"/>
                    </a:cubicBezTo>
                    <a:cubicBezTo>
                      <a:pt x="944" y="605"/>
                      <a:pt x="944" y="605"/>
                      <a:pt x="944" y="605"/>
                    </a:cubicBezTo>
                    <a:cubicBezTo>
                      <a:pt x="1057" y="510"/>
                      <a:pt x="1057" y="510"/>
                      <a:pt x="1057" y="510"/>
                    </a:cubicBezTo>
                    <a:cubicBezTo>
                      <a:pt x="1065" y="520"/>
                      <a:pt x="1065" y="520"/>
                      <a:pt x="1065" y="520"/>
                    </a:cubicBezTo>
                    <a:cubicBezTo>
                      <a:pt x="1070" y="526"/>
                      <a:pt x="1077" y="529"/>
                      <a:pt x="1085" y="529"/>
                    </a:cubicBezTo>
                    <a:cubicBezTo>
                      <a:pt x="1085" y="529"/>
                      <a:pt x="1085" y="529"/>
                      <a:pt x="1085" y="529"/>
                    </a:cubicBezTo>
                    <a:cubicBezTo>
                      <a:pt x="1092" y="529"/>
                      <a:pt x="1099" y="526"/>
                      <a:pt x="1104" y="521"/>
                    </a:cubicBezTo>
                    <a:cubicBezTo>
                      <a:pt x="1245" y="361"/>
                      <a:pt x="1245" y="361"/>
                      <a:pt x="1245" y="361"/>
                    </a:cubicBezTo>
                    <a:cubicBezTo>
                      <a:pt x="1254" y="352"/>
                      <a:pt x="1254" y="338"/>
                      <a:pt x="1246" y="328"/>
                    </a:cubicBezTo>
                    <a:close/>
                    <a:moveTo>
                      <a:pt x="168" y="470"/>
                    </a:moveTo>
                    <a:cubicBezTo>
                      <a:pt x="61" y="348"/>
                      <a:pt x="61" y="348"/>
                      <a:pt x="61" y="348"/>
                    </a:cubicBezTo>
                    <a:cubicBezTo>
                      <a:pt x="298" y="65"/>
                      <a:pt x="298" y="65"/>
                      <a:pt x="298" y="65"/>
                    </a:cubicBezTo>
                    <a:cubicBezTo>
                      <a:pt x="438" y="147"/>
                      <a:pt x="438" y="147"/>
                      <a:pt x="438" y="147"/>
                    </a:cubicBezTo>
                    <a:lnTo>
                      <a:pt x="168" y="470"/>
                    </a:lnTo>
                    <a:close/>
                    <a:moveTo>
                      <a:pt x="915" y="688"/>
                    </a:moveTo>
                    <a:cubicBezTo>
                      <a:pt x="720" y="516"/>
                      <a:pt x="720" y="516"/>
                      <a:pt x="720" y="516"/>
                    </a:cubicBezTo>
                    <a:cubicBezTo>
                      <a:pt x="703" y="535"/>
                      <a:pt x="703" y="535"/>
                      <a:pt x="703" y="535"/>
                    </a:cubicBezTo>
                    <a:cubicBezTo>
                      <a:pt x="894" y="703"/>
                      <a:pt x="894" y="703"/>
                      <a:pt x="894" y="703"/>
                    </a:cubicBezTo>
                    <a:cubicBezTo>
                      <a:pt x="837" y="745"/>
                      <a:pt x="837" y="745"/>
                      <a:pt x="837" y="745"/>
                    </a:cubicBezTo>
                    <a:cubicBezTo>
                      <a:pt x="668" y="597"/>
                      <a:pt x="668" y="597"/>
                      <a:pt x="668" y="597"/>
                    </a:cubicBezTo>
                    <a:cubicBezTo>
                      <a:pt x="652" y="616"/>
                      <a:pt x="652" y="616"/>
                      <a:pt x="652" y="616"/>
                    </a:cubicBezTo>
                    <a:cubicBezTo>
                      <a:pt x="816" y="760"/>
                      <a:pt x="816" y="760"/>
                      <a:pt x="816" y="760"/>
                    </a:cubicBezTo>
                    <a:cubicBezTo>
                      <a:pt x="759" y="803"/>
                      <a:pt x="759" y="803"/>
                      <a:pt x="759" y="803"/>
                    </a:cubicBezTo>
                    <a:cubicBezTo>
                      <a:pt x="614" y="676"/>
                      <a:pt x="614" y="676"/>
                      <a:pt x="614" y="676"/>
                    </a:cubicBezTo>
                    <a:cubicBezTo>
                      <a:pt x="597" y="695"/>
                      <a:pt x="597" y="695"/>
                      <a:pt x="597" y="695"/>
                    </a:cubicBezTo>
                    <a:cubicBezTo>
                      <a:pt x="738" y="818"/>
                      <a:pt x="738" y="818"/>
                      <a:pt x="738" y="818"/>
                    </a:cubicBezTo>
                    <a:cubicBezTo>
                      <a:pt x="698" y="848"/>
                      <a:pt x="698" y="848"/>
                      <a:pt x="698" y="848"/>
                    </a:cubicBezTo>
                    <a:cubicBezTo>
                      <a:pt x="466" y="699"/>
                      <a:pt x="466" y="699"/>
                      <a:pt x="466" y="699"/>
                    </a:cubicBezTo>
                    <a:cubicBezTo>
                      <a:pt x="217" y="490"/>
                      <a:pt x="217" y="490"/>
                      <a:pt x="217" y="490"/>
                    </a:cubicBezTo>
                    <a:cubicBezTo>
                      <a:pt x="474" y="184"/>
                      <a:pt x="474" y="184"/>
                      <a:pt x="474" y="184"/>
                    </a:cubicBezTo>
                    <a:cubicBezTo>
                      <a:pt x="588" y="204"/>
                      <a:pt x="588" y="204"/>
                      <a:pt x="588" y="204"/>
                    </a:cubicBezTo>
                    <a:cubicBezTo>
                      <a:pt x="614" y="244"/>
                      <a:pt x="614" y="244"/>
                      <a:pt x="614" y="244"/>
                    </a:cubicBezTo>
                    <a:cubicBezTo>
                      <a:pt x="591" y="281"/>
                      <a:pt x="591" y="281"/>
                      <a:pt x="591" y="281"/>
                    </a:cubicBezTo>
                    <a:cubicBezTo>
                      <a:pt x="503" y="409"/>
                      <a:pt x="503" y="409"/>
                      <a:pt x="503" y="409"/>
                    </a:cubicBezTo>
                    <a:cubicBezTo>
                      <a:pt x="499" y="415"/>
                      <a:pt x="500" y="422"/>
                      <a:pt x="504" y="426"/>
                    </a:cubicBezTo>
                    <a:cubicBezTo>
                      <a:pt x="566" y="481"/>
                      <a:pt x="566" y="481"/>
                      <a:pt x="566" y="481"/>
                    </a:cubicBezTo>
                    <a:cubicBezTo>
                      <a:pt x="569" y="484"/>
                      <a:pt x="572" y="485"/>
                      <a:pt x="575" y="484"/>
                    </a:cubicBezTo>
                    <a:cubicBezTo>
                      <a:pt x="579" y="484"/>
                      <a:pt x="582" y="483"/>
                      <a:pt x="584" y="480"/>
                    </a:cubicBezTo>
                    <a:cubicBezTo>
                      <a:pt x="687" y="360"/>
                      <a:pt x="687" y="360"/>
                      <a:pt x="687" y="360"/>
                    </a:cubicBezTo>
                    <a:cubicBezTo>
                      <a:pt x="714" y="401"/>
                      <a:pt x="714" y="401"/>
                      <a:pt x="714" y="401"/>
                    </a:cubicBezTo>
                    <a:cubicBezTo>
                      <a:pt x="916" y="612"/>
                      <a:pt x="916" y="612"/>
                      <a:pt x="916" y="612"/>
                    </a:cubicBezTo>
                    <a:cubicBezTo>
                      <a:pt x="916" y="612"/>
                      <a:pt x="916" y="612"/>
                      <a:pt x="916" y="612"/>
                    </a:cubicBezTo>
                    <a:cubicBezTo>
                      <a:pt x="958" y="656"/>
                      <a:pt x="958" y="656"/>
                      <a:pt x="958" y="656"/>
                    </a:cubicBezTo>
                    <a:lnTo>
                      <a:pt x="915" y="688"/>
                    </a:lnTo>
                    <a:close/>
                    <a:moveTo>
                      <a:pt x="926" y="586"/>
                    </a:moveTo>
                    <a:cubicBezTo>
                      <a:pt x="734" y="385"/>
                      <a:pt x="734" y="385"/>
                      <a:pt x="734" y="385"/>
                    </a:cubicBezTo>
                    <a:cubicBezTo>
                      <a:pt x="699" y="332"/>
                      <a:pt x="699" y="332"/>
                      <a:pt x="699" y="332"/>
                    </a:cubicBezTo>
                    <a:cubicBezTo>
                      <a:pt x="697" y="328"/>
                      <a:pt x="694" y="326"/>
                      <a:pt x="690" y="326"/>
                    </a:cubicBezTo>
                    <a:cubicBezTo>
                      <a:pt x="689" y="326"/>
                      <a:pt x="689" y="326"/>
                      <a:pt x="689" y="326"/>
                    </a:cubicBezTo>
                    <a:cubicBezTo>
                      <a:pt x="685" y="326"/>
                      <a:pt x="681" y="327"/>
                      <a:pt x="679" y="330"/>
                    </a:cubicBezTo>
                    <a:cubicBezTo>
                      <a:pt x="573" y="454"/>
                      <a:pt x="573" y="454"/>
                      <a:pt x="573" y="454"/>
                    </a:cubicBezTo>
                    <a:cubicBezTo>
                      <a:pt x="530" y="415"/>
                      <a:pt x="530" y="415"/>
                      <a:pt x="530" y="415"/>
                    </a:cubicBezTo>
                    <a:cubicBezTo>
                      <a:pt x="612" y="295"/>
                      <a:pt x="612" y="295"/>
                      <a:pt x="612" y="295"/>
                    </a:cubicBezTo>
                    <a:cubicBezTo>
                      <a:pt x="670" y="204"/>
                      <a:pt x="670" y="204"/>
                      <a:pt x="670" y="204"/>
                    </a:cubicBezTo>
                    <a:cubicBezTo>
                      <a:pt x="784" y="184"/>
                      <a:pt x="784" y="184"/>
                      <a:pt x="784" y="184"/>
                    </a:cubicBezTo>
                    <a:cubicBezTo>
                      <a:pt x="1041" y="490"/>
                      <a:pt x="1041" y="490"/>
                      <a:pt x="1041" y="490"/>
                    </a:cubicBezTo>
                    <a:lnTo>
                      <a:pt x="926" y="586"/>
                    </a:lnTo>
                    <a:close/>
                    <a:moveTo>
                      <a:pt x="1085" y="465"/>
                    </a:moveTo>
                    <a:cubicBezTo>
                      <a:pt x="815" y="143"/>
                      <a:pt x="815" y="143"/>
                      <a:pt x="815" y="143"/>
                    </a:cubicBezTo>
                    <a:cubicBezTo>
                      <a:pt x="956" y="61"/>
                      <a:pt x="956" y="61"/>
                      <a:pt x="956" y="61"/>
                    </a:cubicBezTo>
                    <a:cubicBezTo>
                      <a:pt x="1193" y="344"/>
                      <a:pt x="1193" y="344"/>
                      <a:pt x="1193" y="344"/>
                    </a:cubicBezTo>
                    <a:lnTo>
                      <a:pt x="1085" y="465"/>
                    </a:ln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17" name="组合 30"/>
            <p:cNvGrpSpPr/>
            <p:nvPr/>
          </p:nvGrpSpPr>
          <p:grpSpPr bwMode="auto">
            <a:xfrm>
              <a:off x="0" y="842521"/>
              <a:ext cx="269890" cy="269890"/>
              <a:chOff x="0" y="0"/>
              <a:chExt cx="269890" cy="269890"/>
            </a:xfrm>
          </p:grpSpPr>
          <p:sp>
            <p:nvSpPr>
              <p:cNvPr id="18" name="圆角矩形 27"/>
              <p:cNvSpPr>
                <a:spLocks noChangeArrowheads="1"/>
              </p:cNvSpPr>
              <p:nvPr/>
            </p:nvSpPr>
            <p:spPr bwMode="auto">
              <a:xfrm>
                <a:off x="0" y="119"/>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pic>
            <p:nvPicPr>
              <p:cNvPr id="19" name="组合 24"/>
              <p:cNvPicPr>
                <a:picLocks noChangeArrowheads="1"/>
              </p:cNvPicPr>
              <p:nvPr/>
            </p:nvPicPr>
            <p:blipFill>
              <a:blip r:embed="rId3" cstate="email"/>
              <a:srcRect/>
              <a:stretch>
                <a:fillRect/>
              </a:stretch>
            </p:blipFill>
            <p:spPr bwMode="auto">
              <a:xfrm>
                <a:off x="46485" y="57691"/>
                <a:ext cx="176794" cy="164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24" name="组合 127"/>
          <p:cNvGrpSpPr/>
          <p:nvPr/>
        </p:nvGrpSpPr>
        <p:grpSpPr bwMode="auto">
          <a:xfrm>
            <a:off x="3406567" y="3903249"/>
            <a:ext cx="2435225" cy="1008062"/>
            <a:chOff x="0" y="0"/>
            <a:chExt cx="2435179" cy="1008678"/>
          </a:xfrm>
        </p:grpSpPr>
        <p:grpSp>
          <p:nvGrpSpPr>
            <p:cNvPr id="25" name="组合 33"/>
            <p:cNvGrpSpPr/>
            <p:nvPr/>
          </p:nvGrpSpPr>
          <p:grpSpPr bwMode="auto">
            <a:xfrm>
              <a:off x="0" y="0"/>
              <a:ext cx="2435179" cy="168289"/>
              <a:chOff x="0" y="0"/>
              <a:chExt cx="2330453" cy="168289"/>
            </a:xfrm>
          </p:grpSpPr>
          <p:sp>
            <p:nvSpPr>
              <p:cNvPr id="32" name="圆角矩形 31"/>
              <p:cNvSpPr>
                <a:spLocks noChangeArrowheads="1"/>
              </p:cNvSpPr>
              <p:nvPr/>
            </p:nvSpPr>
            <p:spPr bwMode="auto">
              <a:xfrm>
                <a:off x="0" y="0"/>
                <a:ext cx="2330453"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3" name="圆角矩形 32"/>
              <p:cNvSpPr>
                <a:spLocks noChangeArrowheads="1"/>
              </p:cNvSpPr>
              <p:nvPr/>
            </p:nvSpPr>
            <p:spPr bwMode="auto">
              <a:xfrm>
                <a:off x="0" y="0"/>
                <a:ext cx="2032690"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26" name="组合 34"/>
            <p:cNvGrpSpPr/>
            <p:nvPr/>
          </p:nvGrpSpPr>
          <p:grpSpPr bwMode="auto">
            <a:xfrm>
              <a:off x="3" y="420195"/>
              <a:ext cx="2435176" cy="168289"/>
              <a:chOff x="0" y="0"/>
              <a:chExt cx="2330450" cy="168289"/>
            </a:xfrm>
          </p:grpSpPr>
          <p:sp>
            <p:nvSpPr>
              <p:cNvPr id="30" name="圆角矩形 35"/>
              <p:cNvSpPr>
                <a:spLocks noChangeArrowheads="1"/>
              </p:cNvSpPr>
              <p:nvPr/>
            </p:nvSpPr>
            <p:spPr bwMode="auto">
              <a:xfrm>
                <a:off x="-3" y="749"/>
                <a:ext cx="2330453"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31" name="圆角矩形 36"/>
              <p:cNvSpPr>
                <a:spLocks noChangeArrowheads="1"/>
              </p:cNvSpPr>
              <p:nvPr/>
            </p:nvSpPr>
            <p:spPr bwMode="auto">
              <a:xfrm>
                <a:off x="-3" y="749"/>
                <a:ext cx="1578449"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27" name="组合 37"/>
            <p:cNvGrpSpPr/>
            <p:nvPr/>
          </p:nvGrpSpPr>
          <p:grpSpPr bwMode="auto">
            <a:xfrm>
              <a:off x="3" y="840389"/>
              <a:ext cx="2435176" cy="168289"/>
              <a:chOff x="0" y="0"/>
              <a:chExt cx="2330450" cy="168289"/>
            </a:xfrm>
          </p:grpSpPr>
          <p:sp>
            <p:nvSpPr>
              <p:cNvPr id="28" name="圆角矩形 38"/>
              <p:cNvSpPr>
                <a:spLocks noChangeArrowheads="1"/>
              </p:cNvSpPr>
              <p:nvPr/>
            </p:nvSpPr>
            <p:spPr bwMode="auto">
              <a:xfrm>
                <a:off x="-3" y="-89"/>
                <a:ext cx="2330453"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9" name="圆角矩形 39"/>
              <p:cNvSpPr>
                <a:spLocks noChangeArrowheads="1"/>
              </p:cNvSpPr>
              <p:nvPr/>
            </p:nvSpPr>
            <p:spPr bwMode="auto">
              <a:xfrm>
                <a:off x="-3" y="-89"/>
                <a:ext cx="1412856"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grpSp>
      </p:grpSp>
      <p:sp>
        <p:nvSpPr>
          <p:cNvPr id="34" name="文本框 68"/>
          <p:cNvSpPr txBox="1">
            <a:spLocks noChangeArrowheads="1"/>
          </p:cNvSpPr>
          <p:nvPr/>
        </p:nvSpPr>
        <p:spPr bwMode="auto">
          <a:xfrm>
            <a:off x="8785017" y="2787236"/>
            <a:ext cx="2681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2000" b="1">
                <a:solidFill>
                  <a:schemeClr val="bg1"/>
                </a:solidFill>
                <a:latin typeface="微软雅黑" panose="020B0503020204020204" pitchFamily="34" charset="-122"/>
                <a:ea typeface="微软雅黑" panose="020B0503020204020204" pitchFamily="34" charset="-122"/>
                <a:cs typeface="Arial" panose="020B0604020202020204" pitchFamily="34" charset="0"/>
              </a:rPr>
              <a:t>ADD YOUR NAME</a:t>
            </a:r>
            <a:endParaRPr lang="zh-CN" altLang="en-US" sz="2000" b="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任意多边形 69"/>
          <p:cNvSpPr/>
          <p:nvPr/>
        </p:nvSpPr>
        <p:spPr bwMode="auto">
          <a:xfrm>
            <a:off x="8886617" y="3238086"/>
            <a:ext cx="201613" cy="201613"/>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微软雅黑" panose="020B0503020204020204" pitchFamily="34" charset="-122"/>
              <a:ea typeface="微软雅黑" panose="020B0503020204020204" pitchFamily="34" charset="-122"/>
            </a:endParaRPr>
          </a:p>
        </p:txBody>
      </p:sp>
      <p:sp>
        <p:nvSpPr>
          <p:cNvPr id="36" name="文本框 70"/>
          <p:cNvSpPr txBox="1">
            <a:spLocks noChangeArrowheads="1"/>
          </p:cNvSpPr>
          <p:nvPr/>
        </p:nvSpPr>
        <p:spPr bwMode="auto">
          <a:xfrm>
            <a:off x="9124742" y="3190461"/>
            <a:ext cx="26543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just" eaLnBrk="1" hangingPunct="1"/>
            <a:r>
              <a:rPr lang="en-US" sz="1100">
                <a:solidFill>
                  <a:schemeClr val="bg1"/>
                </a:solidFill>
                <a:latin typeface="微软雅黑" panose="020B0503020204020204" pitchFamily="34" charset="-122"/>
                <a:ea typeface="微软雅黑" panose="020B0503020204020204" pitchFamily="34" charset="-122"/>
                <a:cs typeface="Arial" panose="020B0604020202020204" pitchFamily="34" charset="0"/>
              </a:rPr>
              <a:t>I will not be a mental loafer. I will read something that requires effort, thought and concentration.</a:t>
            </a:r>
            <a:endParaRPr lang="zh-CN" altLang="en-US" sz="110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7" name="组合 124"/>
          <p:cNvGrpSpPr/>
          <p:nvPr/>
        </p:nvGrpSpPr>
        <p:grpSpPr bwMode="auto">
          <a:xfrm>
            <a:off x="8886617" y="3841336"/>
            <a:ext cx="269875" cy="1112838"/>
            <a:chOff x="0" y="0"/>
            <a:chExt cx="269890" cy="1112411"/>
          </a:xfrm>
        </p:grpSpPr>
        <p:grpSp>
          <p:nvGrpSpPr>
            <p:cNvPr id="38" name="组合 71"/>
            <p:cNvGrpSpPr/>
            <p:nvPr/>
          </p:nvGrpSpPr>
          <p:grpSpPr bwMode="auto">
            <a:xfrm>
              <a:off x="0" y="0"/>
              <a:ext cx="269890" cy="269890"/>
              <a:chOff x="0" y="0"/>
              <a:chExt cx="269890" cy="269890"/>
            </a:xfrm>
          </p:grpSpPr>
          <p:sp>
            <p:nvSpPr>
              <p:cNvPr id="45" name="圆角矩形 91"/>
              <p:cNvSpPr>
                <a:spLocks noChangeArrowheads="1"/>
              </p:cNvSpPr>
              <p:nvPr/>
            </p:nvSpPr>
            <p:spPr bwMode="auto">
              <a:xfrm>
                <a:off x="0" y="0"/>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6" name="Freeform 5"/>
              <p:cNvSpPr>
                <a:spLocks noEditPoints="1"/>
              </p:cNvSpPr>
              <p:nvPr/>
            </p:nvSpPr>
            <p:spPr bwMode="auto">
              <a:xfrm>
                <a:off x="43573" y="53501"/>
                <a:ext cx="182743" cy="162888"/>
              </a:xfrm>
              <a:custGeom>
                <a:avLst/>
                <a:gdLst>
                  <a:gd name="T0" fmla="*/ 830 w 957"/>
                  <a:gd name="T1" fmla="*/ 139 h 850"/>
                  <a:gd name="T2" fmla="*/ 650 w 957"/>
                  <a:gd name="T3" fmla="*/ 139 h 850"/>
                  <a:gd name="T4" fmla="*/ 650 w 957"/>
                  <a:gd name="T5" fmla="*/ 26 h 850"/>
                  <a:gd name="T6" fmla="*/ 625 w 957"/>
                  <a:gd name="T7" fmla="*/ 0 h 850"/>
                  <a:gd name="T8" fmla="*/ 332 w 957"/>
                  <a:gd name="T9" fmla="*/ 0 h 850"/>
                  <a:gd name="T10" fmla="*/ 307 w 957"/>
                  <a:gd name="T11" fmla="*/ 26 h 850"/>
                  <a:gd name="T12" fmla="*/ 307 w 957"/>
                  <a:gd name="T13" fmla="*/ 139 h 850"/>
                  <a:gd name="T14" fmla="*/ 127 w 957"/>
                  <a:gd name="T15" fmla="*/ 139 h 850"/>
                  <a:gd name="T16" fmla="*/ 0 w 957"/>
                  <a:gd name="T17" fmla="*/ 266 h 850"/>
                  <a:gd name="T18" fmla="*/ 0 w 957"/>
                  <a:gd name="T19" fmla="*/ 723 h 850"/>
                  <a:gd name="T20" fmla="*/ 127 w 957"/>
                  <a:gd name="T21" fmla="*/ 850 h 850"/>
                  <a:gd name="T22" fmla="*/ 830 w 957"/>
                  <a:gd name="T23" fmla="*/ 850 h 850"/>
                  <a:gd name="T24" fmla="*/ 957 w 957"/>
                  <a:gd name="T25" fmla="*/ 723 h 850"/>
                  <a:gd name="T26" fmla="*/ 957 w 957"/>
                  <a:gd name="T27" fmla="*/ 266 h 850"/>
                  <a:gd name="T28" fmla="*/ 830 w 957"/>
                  <a:gd name="T29" fmla="*/ 139 h 850"/>
                  <a:gd name="T30" fmla="*/ 521 w 957"/>
                  <a:gd name="T31" fmla="*/ 439 h 850"/>
                  <a:gd name="T32" fmla="*/ 436 w 957"/>
                  <a:gd name="T33" fmla="*/ 439 h 850"/>
                  <a:gd name="T34" fmla="*/ 423 w 957"/>
                  <a:gd name="T35" fmla="*/ 451 h 850"/>
                  <a:gd name="T36" fmla="*/ 423 w 957"/>
                  <a:gd name="T37" fmla="*/ 482 h 850"/>
                  <a:gd name="T38" fmla="*/ 127 w 957"/>
                  <a:gd name="T39" fmla="*/ 482 h 850"/>
                  <a:gd name="T40" fmla="*/ 38 w 957"/>
                  <a:gd name="T41" fmla="*/ 393 h 850"/>
                  <a:gd name="T42" fmla="*/ 38 w 957"/>
                  <a:gd name="T43" fmla="*/ 266 h 850"/>
                  <a:gd name="T44" fmla="*/ 127 w 957"/>
                  <a:gd name="T45" fmla="*/ 177 h 850"/>
                  <a:gd name="T46" fmla="*/ 830 w 957"/>
                  <a:gd name="T47" fmla="*/ 177 h 850"/>
                  <a:gd name="T48" fmla="*/ 919 w 957"/>
                  <a:gd name="T49" fmla="*/ 266 h 850"/>
                  <a:gd name="T50" fmla="*/ 919 w 957"/>
                  <a:gd name="T51" fmla="*/ 393 h 850"/>
                  <a:gd name="T52" fmla="*/ 830 w 957"/>
                  <a:gd name="T53" fmla="*/ 482 h 850"/>
                  <a:gd name="T54" fmla="*/ 534 w 957"/>
                  <a:gd name="T55" fmla="*/ 482 h 850"/>
                  <a:gd name="T56" fmla="*/ 534 w 957"/>
                  <a:gd name="T57" fmla="*/ 451 h 850"/>
                  <a:gd name="T58" fmla="*/ 521 w 957"/>
                  <a:gd name="T59" fmla="*/ 439 h 850"/>
                  <a:gd name="T60" fmla="*/ 509 w 957"/>
                  <a:gd name="T61" fmla="*/ 464 h 850"/>
                  <a:gd name="T62" fmla="*/ 509 w 957"/>
                  <a:gd name="T63" fmla="*/ 524 h 850"/>
                  <a:gd name="T64" fmla="*/ 448 w 957"/>
                  <a:gd name="T65" fmla="*/ 524 h 850"/>
                  <a:gd name="T66" fmla="*/ 448 w 957"/>
                  <a:gd name="T67" fmla="*/ 464 h 850"/>
                  <a:gd name="T68" fmla="*/ 509 w 957"/>
                  <a:gd name="T69" fmla="*/ 464 h 850"/>
                  <a:gd name="T70" fmla="*/ 357 w 957"/>
                  <a:gd name="T71" fmla="*/ 51 h 850"/>
                  <a:gd name="T72" fmla="*/ 600 w 957"/>
                  <a:gd name="T73" fmla="*/ 51 h 850"/>
                  <a:gd name="T74" fmla="*/ 600 w 957"/>
                  <a:gd name="T75" fmla="*/ 139 h 850"/>
                  <a:gd name="T76" fmla="*/ 357 w 957"/>
                  <a:gd name="T77" fmla="*/ 139 h 850"/>
                  <a:gd name="T78" fmla="*/ 357 w 957"/>
                  <a:gd name="T79" fmla="*/ 51 h 850"/>
                  <a:gd name="T80" fmla="*/ 830 w 957"/>
                  <a:gd name="T81" fmla="*/ 799 h 850"/>
                  <a:gd name="T82" fmla="*/ 127 w 957"/>
                  <a:gd name="T83" fmla="*/ 799 h 850"/>
                  <a:gd name="T84" fmla="*/ 51 w 957"/>
                  <a:gd name="T85" fmla="*/ 723 h 850"/>
                  <a:gd name="T86" fmla="*/ 51 w 957"/>
                  <a:gd name="T87" fmla="*/ 477 h 850"/>
                  <a:gd name="T88" fmla="*/ 127 w 957"/>
                  <a:gd name="T89" fmla="*/ 507 h 850"/>
                  <a:gd name="T90" fmla="*/ 423 w 957"/>
                  <a:gd name="T91" fmla="*/ 507 h 850"/>
                  <a:gd name="T92" fmla="*/ 423 w 957"/>
                  <a:gd name="T93" fmla="*/ 537 h 850"/>
                  <a:gd name="T94" fmla="*/ 436 w 957"/>
                  <a:gd name="T95" fmla="*/ 550 h 850"/>
                  <a:gd name="T96" fmla="*/ 521 w 957"/>
                  <a:gd name="T97" fmla="*/ 550 h 850"/>
                  <a:gd name="T98" fmla="*/ 534 w 957"/>
                  <a:gd name="T99" fmla="*/ 537 h 850"/>
                  <a:gd name="T100" fmla="*/ 534 w 957"/>
                  <a:gd name="T101" fmla="*/ 507 h 850"/>
                  <a:gd name="T102" fmla="*/ 830 w 957"/>
                  <a:gd name="T103" fmla="*/ 507 h 850"/>
                  <a:gd name="T104" fmla="*/ 906 w 957"/>
                  <a:gd name="T105" fmla="*/ 477 h 850"/>
                  <a:gd name="T106" fmla="*/ 906 w 957"/>
                  <a:gd name="T107" fmla="*/ 723 h 850"/>
                  <a:gd name="T108" fmla="*/ 830 w 957"/>
                  <a:gd name="T109" fmla="*/ 799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7" h="850">
                    <a:moveTo>
                      <a:pt x="830" y="139"/>
                    </a:moveTo>
                    <a:cubicBezTo>
                      <a:pt x="650" y="139"/>
                      <a:pt x="650" y="139"/>
                      <a:pt x="650" y="139"/>
                    </a:cubicBezTo>
                    <a:cubicBezTo>
                      <a:pt x="650" y="26"/>
                      <a:pt x="650" y="26"/>
                      <a:pt x="650" y="26"/>
                    </a:cubicBezTo>
                    <a:cubicBezTo>
                      <a:pt x="650" y="12"/>
                      <a:pt x="639" y="0"/>
                      <a:pt x="625" y="0"/>
                    </a:cubicBezTo>
                    <a:cubicBezTo>
                      <a:pt x="332" y="0"/>
                      <a:pt x="332" y="0"/>
                      <a:pt x="332" y="0"/>
                    </a:cubicBezTo>
                    <a:cubicBezTo>
                      <a:pt x="318" y="0"/>
                      <a:pt x="307" y="12"/>
                      <a:pt x="307" y="26"/>
                    </a:cubicBezTo>
                    <a:cubicBezTo>
                      <a:pt x="307" y="139"/>
                      <a:pt x="307" y="139"/>
                      <a:pt x="307" y="139"/>
                    </a:cubicBezTo>
                    <a:cubicBezTo>
                      <a:pt x="127" y="139"/>
                      <a:pt x="127" y="139"/>
                      <a:pt x="127" y="139"/>
                    </a:cubicBezTo>
                    <a:cubicBezTo>
                      <a:pt x="57" y="139"/>
                      <a:pt x="0" y="196"/>
                      <a:pt x="0" y="266"/>
                    </a:cubicBezTo>
                    <a:cubicBezTo>
                      <a:pt x="0" y="723"/>
                      <a:pt x="0" y="723"/>
                      <a:pt x="0" y="723"/>
                    </a:cubicBezTo>
                    <a:cubicBezTo>
                      <a:pt x="0" y="793"/>
                      <a:pt x="57" y="850"/>
                      <a:pt x="127" y="850"/>
                    </a:cubicBezTo>
                    <a:cubicBezTo>
                      <a:pt x="830" y="850"/>
                      <a:pt x="830" y="850"/>
                      <a:pt x="830" y="850"/>
                    </a:cubicBezTo>
                    <a:cubicBezTo>
                      <a:pt x="900" y="850"/>
                      <a:pt x="957" y="793"/>
                      <a:pt x="957" y="723"/>
                    </a:cubicBezTo>
                    <a:cubicBezTo>
                      <a:pt x="957" y="266"/>
                      <a:pt x="957" y="266"/>
                      <a:pt x="957" y="266"/>
                    </a:cubicBezTo>
                    <a:cubicBezTo>
                      <a:pt x="957" y="196"/>
                      <a:pt x="900" y="139"/>
                      <a:pt x="830" y="139"/>
                    </a:cubicBezTo>
                    <a:close/>
                    <a:moveTo>
                      <a:pt x="521" y="439"/>
                    </a:moveTo>
                    <a:cubicBezTo>
                      <a:pt x="436" y="439"/>
                      <a:pt x="436" y="439"/>
                      <a:pt x="436" y="439"/>
                    </a:cubicBezTo>
                    <a:cubicBezTo>
                      <a:pt x="429" y="439"/>
                      <a:pt x="423" y="445"/>
                      <a:pt x="423" y="451"/>
                    </a:cubicBezTo>
                    <a:cubicBezTo>
                      <a:pt x="423" y="482"/>
                      <a:pt x="423" y="482"/>
                      <a:pt x="423" y="482"/>
                    </a:cubicBezTo>
                    <a:cubicBezTo>
                      <a:pt x="127" y="482"/>
                      <a:pt x="127" y="482"/>
                      <a:pt x="127" y="482"/>
                    </a:cubicBezTo>
                    <a:cubicBezTo>
                      <a:pt x="78" y="482"/>
                      <a:pt x="38" y="442"/>
                      <a:pt x="38" y="393"/>
                    </a:cubicBezTo>
                    <a:cubicBezTo>
                      <a:pt x="38" y="266"/>
                      <a:pt x="38" y="266"/>
                      <a:pt x="38" y="266"/>
                    </a:cubicBezTo>
                    <a:cubicBezTo>
                      <a:pt x="38" y="217"/>
                      <a:pt x="78" y="177"/>
                      <a:pt x="127" y="177"/>
                    </a:cubicBezTo>
                    <a:cubicBezTo>
                      <a:pt x="830" y="177"/>
                      <a:pt x="830" y="177"/>
                      <a:pt x="830" y="177"/>
                    </a:cubicBezTo>
                    <a:cubicBezTo>
                      <a:pt x="879" y="177"/>
                      <a:pt x="919" y="217"/>
                      <a:pt x="919" y="266"/>
                    </a:cubicBezTo>
                    <a:cubicBezTo>
                      <a:pt x="919" y="393"/>
                      <a:pt x="919" y="393"/>
                      <a:pt x="919" y="393"/>
                    </a:cubicBezTo>
                    <a:cubicBezTo>
                      <a:pt x="919" y="442"/>
                      <a:pt x="879" y="482"/>
                      <a:pt x="830" y="482"/>
                    </a:cubicBezTo>
                    <a:cubicBezTo>
                      <a:pt x="534" y="482"/>
                      <a:pt x="534" y="482"/>
                      <a:pt x="534" y="482"/>
                    </a:cubicBezTo>
                    <a:cubicBezTo>
                      <a:pt x="534" y="451"/>
                      <a:pt x="534" y="451"/>
                      <a:pt x="534" y="451"/>
                    </a:cubicBezTo>
                    <a:cubicBezTo>
                      <a:pt x="534" y="445"/>
                      <a:pt x="528" y="439"/>
                      <a:pt x="521" y="439"/>
                    </a:cubicBezTo>
                    <a:close/>
                    <a:moveTo>
                      <a:pt x="509" y="464"/>
                    </a:moveTo>
                    <a:cubicBezTo>
                      <a:pt x="509" y="524"/>
                      <a:pt x="509" y="524"/>
                      <a:pt x="509" y="524"/>
                    </a:cubicBezTo>
                    <a:cubicBezTo>
                      <a:pt x="448" y="524"/>
                      <a:pt x="448" y="524"/>
                      <a:pt x="448" y="524"/>
                    </a:cubicBezTo>
                    <a:cubicBezTo>
                      <a:pt x="448" y="464"/>
                      <a:pt x="448" y="464"/>
                      <a:pt x="448" y="464"/>
                    </a:cubicBezTo>
                    <a:lnTo>
                      <a:pt x="509" y="464"/>
                    </a:lnTo>
                    <a:close/>
                    <a:moveTo>
                      <a:pt x="357" y="51"/>
                    </a:moveTo>
                    <a:cubicBezTo>
                      <a:pt x="600" y="51"/>
                      <a:pt x="600" y="51"/>
                      <a:pt x="600" y="51"/>
                    </a:cubicBezTo>
                    <a:cubicBezTo>
                      <a:pt x="600" y="139"/>
                      <a:pt x="600" y="139"/>
                      <a:pt x="600" y="139"/>
                    </a:cubicBezTo>
                    <a:cubicBezTo>
                      <a:pt x="357" y="139"/>
                      <a:pt x="357" y="139"/>
                      <a:pt x="357" y="139"/>
                    </a:cubicBezTo>
                    <a:lnTo>
                      <a:pt x="357" y="51"/>
                    </a:lnTo>
                    <a:close/>
                    <a:moveTo>
                      <a:pt x="830" y="799"/>
                    </a:moveTo>
                    <a:cubicBezTo>
                      <a:pt x="127" y="799"/>
                      <a:pt x="127" y="799"/>
                      <a:pt x="127" y="799"/>
                    </a:cubicBezTo>
                    <a:cubicBezTo>
                      <a:pt x="85" y="799"/>
                      <a:pt x="51" y="765"/>
                      <a:pt x="51" y="723"/>
                    </a:cubicBezTo>
                    <a:cubicBezTo>
                      <a:pt x="51" y="477"/>
                      <a:pt x="51" y="477"/>
                      <a:pt x="51" y="477"/>
                    </a:cubicBezTo>
                    <a:cubicBezTo>
                      <a:pt x="71" y="496"/>
                      <a:pt x="98" y="507"/>
                      <a:pt x="127" y="507"/>
                    </a:cubicBezTo>
                    <a:cubicBezTo>
                      <a:pt x="423" y="507"/>
                      <a:pt x="423" y="507"/>
                      <a:pt x="423" y="507"/>
                    </a:cubicBezTo>
                    <a:cubicBezTo>
                      <a:pt x="423" y="537"/>
                      <a:pt x="423" y="537"/>
                      <a:pt x="423" y="537"/>
                    </a:cubicBezTo>
                    <a:cubicBezTo>
                      <a:pt x="423" y="544"/>
                      <a:pt x="429" y="550"/>
                      <a:pt x="436" y="550"/>
                    </a:cubicBezTo>
                    <a:cubicBezTo>
                      <a:pt x="521" y="550"/>
                      <a:pt x="521" y="550"/>
                      <a:pt x="521" y="550"/>
                    </a:cubicBezTo>
                    <a:cubicBezTo>
                      <a:pt x="528" y="550"/>
                      <a:pt x="534" y="544"/>
                      <a:pt x="534" y="537"/>
                    </a:cubicBezTo>
                    <a:cubicBezTo>
                      <a:pt x="534" y="507"/>
                      <a:pt x="534" y="507"/>
                      <a:pt x="534" y="507"/>
                    </a:cubicBezTo>
                    <a:cubicBezTo>
                      <a:pt x="830" y="507"/>
                      <a:pt x="830" y="507"/>
                      <a:pt x="830" y="507"/>
                    </a:cubicBezTo>
                    <a:cubicBezTo>
                      <a:pt x="859" y="507"/>
                      <a:pt x="886" y="496"/>
                      <a:pt x="906" y="477"/>
                    </a:cubicBezTo>
                    <a:cubicBezTo>
                      <a:pt x="906" y="723"/>
                      <a:pt x="906" y="723"/>
                      <a:pt x="906" y="723"/>
                    </a:cubicBezTo>
                    <a:cubicBezTo>
                      <a:pt x="906" y="765"/>
                      <a:pt x="872" y="799"/>
                      <a:pt x="830" y="799"/>
                    </a:cubicBez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39" name="组合 72"/>
            <p:cNvGrpSpPr/>
            <p:nvPr/>
          </p:nvGrpSpPr>
          <p:grpSpPr bwMode="auto">
            <a:xfrm>
              <a:off x="0" y="421260"/>
              <a:ext cx="269890" cy="269890"/>
              <a:chOff x="0" y="0"/>
              <a:chExt cx="269890" cy="269890"/>
            </a:xfrm>
          </p:grpSpPr>
          <p:sp>
            <p:nvSpPr>
              <p:cNvPr id="43" name="圆角矩形 89"/>
              <p:cNvSpPr>
                <a:spLocks noChangeArrowheads="1"/>
              </p:cNvSpPr>
              <p:nvPr/>
            </p:nvSpPr>
            <p:spPr bwMode="auto">
              <a:xfrm>
                <a:off x="0" y="-734"/>
                <a:ext cx="269890" cy="271357"/>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4" name="Freeform 6"/>
              <p:cNvSpPr>
                <a:spLocks noEditPoints="1"/>
              </p:cNvSpPr>
              <p:nvPr/>
            </p:nvSpPr>
            <p:spPr bwMode="auto">
              <a:xfrm>
                <a:off x="15209" y="51069"/>
                <a:ext cx="239470" cy="167751"/>
              </a:xfrm>
              <a:custGeom>
                <a:avLst/>
                <a:gdLst>
                  <a:gd name="T0" fmla="*/ 981 w 1254"/>
                  <a:gd name="T1" fmla="*/ 11 h 876"/>
                  <a:gd name="T2" fmla="*/ 764 w 1254"/>
                  <a:gd name="T3" fmla="*/ 114 h 876"/>
                  <a:gd name="T4" fmla="*/ 757 w 1254"/>
                  <a:gd name="T5" fmla="*/ 152 h 876"/>
                  <a:gd name="T6" fmla="*/ 660 w 1254"/>
                  <a:gd name="T7" fmla="*/ 180 h 876"/>
                  <a:gd name="T8" fmla="*/ 629 w 1254"/>
                  <a:gd name="T9" fmla="*/ 221 h 876"/>
                  <a:gd name="T10" fmla="*/ 598 w 1254"/>
                  <a:gd name="T11" fmla="*/ 180 h 876"/>
                  <a:gd name="T12" fmla="*/ 497 w 1254"/>
                  <a:gd name="T13" fmla="*/ 157 h 876"/>
                  <a:gd name="T14" fmla="*/ 490 w 1254"/>
                  <a:gd name="T15" fmla="*/ 119 h 876"/>
                  <a:gd name="T16" fmla="*/ 273 w 1254"/>
                  <a:gd name="T17" fmla="*/ 16 h 876"/>
                  <a:gd name="T18" fmla="*/ 8 w 1254"/>
                  <a:gd name="T19" fmla="*/ 366 h 876"/>
                  <a:gd name="T20" fmla="*/ 169 w 1254"/>
                  <a:gd name="T21" fmla="*/ 534 h 876"/>
                  <a:gd name="T22" fmla="*/ 188 w 1254"/>
                  <a:gd name="T23" fmla="*/ 525 h 876"/>
                  <a:gd name="T24" fmla="*/ 451 w 1254"/>
                  <a:gd name="T25" fmla="*/ 719 h 876"/>
                  <a:gd name="T26" fmla="*/ 698 w 1254"/>
                  <a:gd name="T27" fmla="*/ 876 h 876"/>
                  <a:gd name="T28" fmla="*/ 984 w 1254"/>
                  <a:gd name="T29" fmla="*/ 668 h 876"/>
                  <a:gd name="T30" fmla="*/ 986 w 1254"/>
                  <a:gd name="T31" fmla="*/ 649 h 876"/>
                  <a:gd name="T32" fmla="*/ 1057 w 1254"/>
                  <a:gd name="T33" fmla="*/ 510 h 876"/>
                  <a:gd name="T34" fmla="*/ 1085 w 1254"/>
                  <a:gd name="T35" fmla="*/ 529 h 876"/>
                  <a:gd name="T36" fmla="*/ 1104 w 1254"/>
                  <a:gd name="T37" fmla="*/ 521 h 876"/>
                  <a:gd name="T38" fmla="*/ 1246 w 1254"/>
                  <a:gd name="T39" fmla="*/ 328 h 876"/>
                  <a:gd name="T40" fmla="*/ 61 w 1254"/>
                  <a:gd name="T41" fmla="*/ 348 h 876"/>
                  <a:gd name="T42" fmla="*/ 438 w 1254"/>
                  <a:gd name="T43" fmla="*/ 147 h 876"/>
                  <a:gd name="T44" fmla="*/ 915 w 1254"/>
                  <a:gd name="T45" fmla="*/ 688 h 876"/>
                  <a:gd name="T46" fmla="*/ 703 w 1254"/>
                  <a:gd name="T47" fmla="*/ 535 h 876"/>
                  <a:gd name="T48" fmla="*/ 837 w 1254"/>
                  <a:gd name="T49" fmla="*/ 745 h 876"/>
                  <a:gd name="T50" fmla="*/ 652 w 1254"/>
                  <a:gd name="T51" fmla="*/ 616 h 876"/>
                  <a:gd name="T52" fmla="*/ 759 w 1254"/>
                  <a:gd name="T53" fmla="*/ 803 h 876"/>
                  <a:gd name="T54" fmla="*/ 597 w 1254"/>
                  <a:gd name="T55" fmla="*/ 695 h 876"/>
                  <a:gd name="T56" fmla="*/ 698 w 1254"/>
                  <a:gd name="T57" fmla="*/ 848 h 876"/>
                  <a:gd name="T58" fmla="*/ 217 w 1254"/>
                  <a:gd name="T59" fmla="*/ 490 h 876"/>
                  <a:gd name="T60" fmla="*/ 588 w 1254"/>
                  <a:gd name="T61" fmla="*/ 204 h 876"/>
                  <a:gd name="T62" fmla="*/ 591 w 1254"/>
                  <a:gd name="T63" fmla="*/ 281 h 876"/>
                  <a:gd name="T64" fmla="*/ 504 w 1254"/>
                  <a:gd name="T65" fmla="*/ 426 h 876"/>
                  <a:gd name="T66" fmla="*/ 575 w 1254"/>
                  <a:gd name="T67" fmla="*/ 484 h 876"/>
                  <a:gd name="T68" fmla="*/ 687 w 1254"/>
                  <a:gd name="T69" fmla="*/ 360 h 876"/>
                  <a:gd name="T70" fmla="*/ 916 w 1254"/>
                  <a:gd name="T71" fmla="*/ 612 h 876"/>
                  <a:gd name="T72" fmla="*/ 958 w 1254"/>
                  <a:gd name="T73" fmla="*/ 656 h 876"/>
                  <a:gd name="T74" fmla="*/ 926 w 1254"/>
                  <a:gd name="T75" fmla="*/ 586 h 876"/>
                  <a:gd name="T76" fmla="*/ 699 w 1254"/>
                  <a:gd name="T77" fmla="*/ 332 h 876"/>
                  <a:gd name="T78" fmla="*/ 689 w 1254"/>
                  <a:gd name="T79" fmla="*/ 326 h 876"/>
                  <a:gd name="T80" fmla="*/ 573 w 1254"/>
                  <a:gd name="T81" fmla="*/ 454 h 876"/>
                  <a:gd name="T82" fmla="*/ 612 w 1254"/>
                  <a:gd name="T83" fmla="*/ 295 h 876"/>
                  <a:gd name="T84" fmla="*/ 784 w 1254"/>
                  <a:gd name="T85" fmla="*/ 184 h 876"/>
                  <a:gd name="T86" fmla="*/ 926 w 1254"/>
                  <a:gd name="T87" fmla="*/ 586 h 876"/>
                  <a:gd name="T88" fmla="*/ 815 w 1254"/>
                  <a:gd name="T89" fmla="*/ 143 h 876"/>
                  <a:gd name="T90" fmla="*/ 1193 w 1254"/>
                  <a:gd name="T91" fmla="*/ 344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54" h="876">
                    <a:moveTo>
                      <a:pt x="1246" y="328"/>
                    </a:moveTo>
                    <a:cubicBezTo>
                      <a:pt x="981" y="11"/>
                      <a:pt x="981" y="11"/>
                      <a:pt x="981" y="11"/>
                    </a:cubicBezTo>
                    <a:cubicBezTo>
                      <a:pt x="973" y="2"/>
                      <a:pt x="959" y="0"/>
                      <a:pt x="948" y="6"/>
                    </a:cubicBezTo>
                    <a:cubicBezTo>
                      <a:pt x="764" y="114"/>
                      <a:pt x="764" y="114"/>
                      <a:pt x="764" y="114"/>
                    </a:cubicBezTo>
                    <a:cubicBezTo>
                      <a:pt x="757" y="118"/>
                      <a:pt x="753" y="124"/>
                      <a:pt x="752" y="131"/>
                    </a:cubicBezTo>
                    <a:cubicBezTo>
                      <a:pt x="750" y="139"/>
                      <a:pt x="752" y="146"/>
                      <a:pt x="757" y="152"/>
                    </a:cubicBezTo>
                    <a:cubicBezTo>
                      <a:pt x="765" y="161"/>
                      <a:pt x="765" y="161"/>
                      <a:pt x="765" y="161"/>
                    </a:cubicBezTo>
                    <a:cubicBezTo>
                      <a:pt x="660" y="180"/>
                      <a:pt x="660" y="180"/>
                      <a:pt x="660" y="180"/>
                    </a:cubicBezTo>
                    <a:cubicBezTo>
                      <a:pt x="657" y="180"/>
                      <a:pt x="653" y="182"/>
                      <a:pt x="651" y="185"/>
                    </a:cubicBezTo>
                    <a:cubicBezTo>
                      <a:pt x="629" y="221"/>
                      <a:pt x="629" y="221"/>
                      <a:pt x="629" y="221"/>
                    </a:cubicBezTo>
                    <a:cubicBezTo>
                      <a:pt x="606" y="185"/>
                      <a:pt x="606" y="185"/>
                      <a:pt x="606" y="185"/>
                    </a:cubicBezTo>
                    <a:cubicBezTo>
                      <a:pt x="604" y="182"/>
                      <a:pt x="601" y="180"/>
                      <a:pt x="598" y="180"/>
                    </a:cubicBezTo>
                    <a:cubicBezTo>
                      <a:pt x="493" y="161"/>
                      <a:pt x="493" y="161"/>
                      <a:pt x="493" y="161"/>
                    </a:cubicBezTo>
                    <a:cubicBezTo>
                      <a:pt x="497" y="157"/>
                      <a:pt x="497" y="157"/>
                      <a:pt x="497" y="157"/>
                    </a:cubicBezTo>
                    <a:cubicBezTo>
                      <a:pt x="501" y="151"/>
                      <a:pt x="503" y="144"/>
                      <a:pt x="502" y="136"/>
                    </a:cubicBezTo>
                    <a:cubicBezTo>
                      <a:pt x="501" y="129"/>
                      <a:pt x="496" y="122"/>
                      <a:pt x="490" y="119"/>
                    </a:cubicBezTo>
                    <a:cubicBezTo>
                      <a:pt x="305" y="10"/>
                      <a:pt x="305" y="10"/>
                      <a:pt x="305" y="10"/>
                    </a:cubicBezTo>
                    <a:cubicBezTo>
                      <a:pt x="295" y="4"/>
                      <a:pt x="281" y="7"/>
                      <a:pt x="273" y="16"/>
                    </a:cubicBezTo>
                    <a:cubicBezTo>
                      <a:pt x="8" y="333"/>
                      <a:pt x="8" y="333"/>
                      <a:pt x="8" y="333"/>
                    </a:cubicBezTo>
                    <a:cubicBezTo>
                      <a:pt x="0" y="342"/>
                      <a:pt x="0" y="356"/>
                      <a:pt x="8" y="366"/>
                    </a:cubicBezTo>
                    <a:cubicBezTo>
                      <a:pt x="150" y="525"/>
                      <a:pt x="150" y="525"/>
                      <a:pt x="150" y="525"/>
                    </a:cubicBezTo>
                    <a:cubicBezTo>
                      <a:pt x="155" y="531"/>
                      <a:pt x="162" y="534"/>
                      <a:pt x="169" y="534"/>
                    </a:cubicBezTo>
                    <a:cubicBezTo>
                      <a:pt x="169" y="534"/>
                      <a:pt x="169" y="534"/>
                      <a:pt x="169" y="534"/>
                    </a:cubicBezTo>
                    <a:cubicBezTo>
                      <a:pt x="177" y="534"/>
                      <a:pt x="184" y="530"/>
                      <a:pt x="188" y="525"/>
                    </a:cubicBezTo>
                    <a:cubicBezTo>
                      <a:pt x="201" y="510"/>
                      <a:pt x="201" y="510"/>
                      <a:pt x="201" y="510"/>
                    </a:cubicBezTo>
                    <a:cubicBezTo>
                      <a:pt x="451" y="719"/>
                      <a:pt x="451" y="719"/>
                      <a:pt x="451" y="719"/>
                    </a:cubicBezTo>
                    <a:cubicBezTo>
                      <a:pt x="691" y="874"/>
                      <a:pt x="691" y="874"/>
                      <a:pt x="691" y="874"/>
                    </a:cubicBezTo>
                    <a:cubicBezTo>
                      <a:pt x="693" y="875"/>
                      <a:pt x="696" y="876"/>
                      <a:pt x="698" y="876"/>
                    </a:cubicBezTo>
                    <a:cubicBezTo>
                      <a:pt x="701" y="876"/>
                      <a:pt x="703" y="875"/>
                      <a:pt x="706" y="873"/>
                    </a:cubicBezTo>
                    <a:cubicBezTo>
                      <a:pt x="984" y="668"/>
                      <a:pt x="984" y="668"/>
                      <a:pt x="984" y="668"/>
                    </a:cubicBezTo>
                    <a:cubicBezTo>
                      <a:pt x="987" y="666"/>
                      <a:pt x="989" y="662"/>
                      <a:pt x="990" y="659"/>
                    </a:cubicBezTo>
                    <a:cubicBezTo>
                      <a:pt x="990" y="655"/>
                      <a:pt x="989" y="652"/>
                      <a:pt x="986" y="649"/>
                    </a:cubicBezTo>
                    <a:cubicBezTo>
                      <a:pt x="944" y="605"/>
                      <a:pt x="944" y="605"/>
                      <a:pt x="944" y="605"/>
                    </a:cubicBezTo>
                    <a:cubicBezTo>
                      <a:pt x="1057" y="510"/>
                      <a:pt x="1057" y="510"/>
                      <a:pt x="1057" y="510"/>
                    </a:cubicBezTo>
                    <a:cubicBezTo>
                      <a:pt x="1065" y="520"/>
                      <a:pt x="1065" y="520"/>
                      <a:pt x="1065" y="520"/>
                    </a:cubicBezTo>
                    <a:cubicBezTo>
                      <a:pt x="1070" y="526"/>
                      <a:pt x="1077" y="529"/>
                      <a:pt x="1085" y="529"/>
                    </a:cubicBezTo>
                    <a:cubicBezTo>
                      <a:pt x="1085" y="529"/>
                      <a:pt x="1085" y="529"/>
                      <a:pt x="1085" y="529"/>
                    </a:cubicBezTo>
                    <a:cubicBezTo>
                      <a:pt x="1092" y="529"/>
                      <a:pt x="1099" y="526"/>
                      <a:pt x="1104" y="521"/>
                    </a:cubicBezTo>
                    <a:cubicBezTo>
                      <a:pt x="1245" y="361"/>
                      <a:pt x="1245" y="361"/>
                      <a:pt x="1245" y="361"/>
                    </a:cubicBezTo>
                    <a:cubicBezTo>
                      <a:pt x="1254" y="352"/>
                      <a:pt x="1254" y="338"/>
                      <a:pt x="1246" y="328"/>
                    </a:cubicBezTo>
                    <a:close/>
                    <a:moveTo>
                      <a:pt x="168" y="470"/>
                    </a:moveTo>
                    <a:cubicBezTo>
                      <a:pt x="61" y="348"/>
                      <a:pt x="61" y="348"/>
                      <a:pt x="61" y="348"/>
                    </a:cubicBezTo>
                    <a:cubicBezTo>
                      <a:pt x="298" y="65"/>
                      <a:pt x="298" y="65"/>
                      <a:pt x="298" y="65"/>
                    </a:cubicBezTo>
                    <a:cubicBezTo>
                      <a:pt x="438" y="147"/>
                      <a:pt x="438" y="147"/>
                      <a:pt x="438" y="147"/>
                    </a:cubicBezTo>
                    <a:lnTo>
                      <a:pt x="168" y="470"/>
                    </a:lnTo>
                    <a:close/>
                    <a:moveTo>
                      <a:pt x="915" y="688"/>
                    </a:moveTo>
                    <a:cubicBezTo>
                      <a:pt x="720" y="516"/>
                      <a:pt x="720" y="516"/>
                      <a:pt x="720" y="516"/>
                    </a:cubicBezTo>
                    <a:cubicBezTo>
                      <a:pt x="703" y="535"/>
                      <a:pt x="703" y="535"/>
                      <a:pt x="703" y="535"/>
                    </a:cubicBezTo>
                    <a:cubicBezTo>
                      <a:pt x="894" y="703"/>
                      <a:pt x="894" y="703"/>
                      <a:pt x="894" y="703"/>
                    </a:cubicBezTo>
                    <a:cubicBezTo>
                      <a:pt x="837" y="745"/>
                      <a:pt x="837" y="745"/>
                      <a:pt x="837" y="745"/>
                    </a:cubicBezTo>
                    <a:cubicBezTo>
                      <a:pt x="668" y="597"/>
                      <a:pt x="668" y="597"/>
                      <a:pt x="668" y="597"/>
                    </a:cubicBezTo>
                    <a:cubicBezTo>
                      <a:pt x="652" y="616"/>
                      <a:pt x="652" y="616"/>
                      <a:pt x="652" y="616"/>
                    </a:cubicBezTo>
                    <a:cubicBezTo>
                      <a:pt x="816" y="760"/>
                      <a:pt x="816" y="760"/>
                      <a:pt x="816" y="760"/>
                    </a:cubicBezTo>
                    <a:cubicBezTo>
                      <a:pt x="759" y="803"/>
                      <a:pt x="759" y="803"/>
                      <a:pt x="759" y="803"/>
                    </a:cubicBezTo>
                    <a:cubicBezTo>
                      <a:pt x="614" y="676"/>
                      <a:pt x="614" y="676"/>
                      <a:pt x="614" y="676"/>
                    </a:cubicBezTo>
                    <a:cubicBezTo>
                      <a:pt x="597" y="695"/>
                      <a:pt x="597" y="695"/>
                      <a:pt x="597" y="695"/>
                    </a:cubicBezTo>
                    <a:cubicBezTo>
                      <a:pt x="738" y="818"/>
                      <a:pt x="738" y="818"/>
                      <a:pt x="738" y="818"/>
                    </a:cubicBezTo>
                    <a:cubicBezTo>
                      <a:pt x="698" y="848"/>
                      <a:pt x="698" y="848"/>
                      <a:pt x="698" y="848"/>
                    </a:cubicBezTo>
                    <a:cubicBezTo>
                      <a:pt x="466" y="699"/>
                      <a:pt x="466" y="699"/>
                      <a:pt x="466" y="699"/>
                    </a:cubicBezTo>
                    <a:cubicBezTo>
                      <a:pt x="217" y="490"/>
                      <a:pt x="217" y="490"/>
                      <a:pt x="217" y="490"/>
                    </a:cubicBezTo>
                    <a:cubicBezTo>
                      <a:pt x="474" y="184"/>
                      <a:pt x="474" y="184"/>
                      <a:pt x="474" y="184"/>
                    </a:cubicBezTo>
                    <a:cubicBezTo>
                      <a:pt x="588" y="204"/>
                      <a:pt x="588" y="204"/>
                      <a:pt x="588" y="204"/>
                    </a:cubicBezTo>
                    <a:cubicBezTo>
                      <a:pt x="614" y="244"/>
                      <a:pt x="614" y="244"/>
                      <a:pt x="614" y="244"/>
                    </a:cubicBezTo>
                    <a:cubicBezTo>
                      <a:pt x="591" y="281"/>
                      <a:pt x="591" y="281"/>
                      <a:pt x="591" y="281"/>
                    </a:cubicBezTo>
                    <a:cubicBezTo>
                      <a:pt x="503" y="409"/>
                      <a:pt x="503" y="409"/>
                      <a:pt x="503" y="409"/>
                    </a:cubicBezTo>
                    <a:cubicBezTo>
                      <a:pt x="499" y="415"/>
                      <a:pt x="500" y="422"/>
                      <a:pt x="504" y="426"/>
                    </a:cubicBezTo>
                    <a:cubicBezTo>
                      <a:pt x="566" y="481"/>
                      <a:pt x="566" y="481"/>
                      <a:pt x="566" y="481"/>
                    </a:cubicBezTo>
                    <a:cubicBezTo>
                      <a:pt x="569" y="484"/>
                      <a:pt x="572" y="485"/>
                      <a:pt x="575" y="484"/>
                    </a:cubicBezTo>
                    <a:cubicBezTo>
                      <a:pt x="579" y="484"/>
                      <a:pt x="582" y="483"/>
                      <a:pt x="584" y="480"/>
                    </a:cubicBezTo>
                    <a:cubicBezTo>
                      <a:pt x="687" y="360"/>
                      <a:pt x="687" y="360"/>
                      <a:pt x="687" y="360"/>
                    </a:cubicBezTo>
                    <a:cubicBezTo>
                      <a:pt x="714" y="401"/>
                      <a:pt x="714" y="401"/>
                      <a:pt x="714" y="401"/>
                    </a:cubicBezTo>
                    <a:cubicBezTo>
                      <a:pt x="916" y="612"/>
                      <a:pt x="916" y="612"/>
                      <a:pt x="916" y="612"/>
                    </a:cubicBezTo>
                    <a:cubicBezTo>
                      <a:pt x="916" y="612"/>
                      <a:pt x="916" y="612"/>
                      <a:pt x="916" y="612"/>
                    </a:cubicBezTo>
                    <a:cubicBezTo>
                      <a:pt x="958" y="656"/>
                      <a:pt x="958" y="656"/>
                      <a:pt x="958" y="656"/>
                    </a:cubicBezTo>
                    <a:lnTo>
                      <a:pt x="915" y="688"/>
                    </a:lnTo>
                    <a:close/>
                    <a:moveTo>
                      <a:pt x="926" y="586"/>
                    </a:moveTo>
                    <a:cubicBezTo>
                      <a:pt x="734" y="385"/>
                      <a:pt x="734" y="385"/>
                      <a:pt x="734" y="385"/>
                    </a:cubicBezTo>
                    <a:cubicBezTo>
                      <a:pt x="699" y="332"/>
                      <a:pt x="699" y="332"/>
                      <a:pt x="699" y="332"/>
                    </a:cubicBezTo>
                    <a:cubicBezTo>
                      <a:pt x="697" y="328"/>
                      <a:pt x="694" y="326"/>
                      <a:pt x="690" y="326"/>
                    </a:cubicBezTo>
                    <a:cubicBezTo>
                      <a:pt x="689" y="326"/>
                      <a:pt x="689" y="326"/>
                      <a:pt x="689" y="326"/>
                    </a:cubicBezTo>
                    <a:cubicBezTo>
                      <a:pt x="685" y="326"/>
                      <a:pt x="681" y="327"/>
                      <a:pt x="679" y="330"/>
                    </a:cubicBezTo>
                    <a:cubicBezTo>
                      <a:pt x="573" y="454"/>
                      <a:pt x="573" y="454"/>
                      <a:pt x="573" y="454"/>
                    </a:cubicBezTo>
                    <a:cubicBezTo>
                      <a:pt x="530" y="415"/>
                      <a:pt x="530" y="415"/>
                      <a:pt x="530" y="415"/>
                    </a:cubicBezTo>
                    <a:cubicBezTo>
                      <a:pt x="612" y="295"/>
                      <a:pt x="612" y="295"/>
                      <a:pt x="612" y="295"/>
                    </a:cubicBezTo>
                    <a:cubicBezTo>
                      <a:pt x="670" y="204"/>
                      <a:pt x="670" y="204"/>
                      <a:pt x="670" y="204"/>
                    </a:cubicBezTo>
                    <a:cubicBezTo>
                      <a:pt x="784" y="184"/>
                      <a:pt x="784" y="184"/>
                      <a:pt x="784" y="184"/>
                    </a:cubicBezTo>
                    <a:cubicBezTo>
                      <a:pt x="1041" y="490"/>
                      <a:pt x="1041" y="490"/>
                      <a:pt x="1041" y="490"/>
                    </a:cubicBezTo>
                    <a:lnTo>
                      <a:pt x="926" y="586"/>
                    </a:lnTo>
                    <a:close/>
                    <a:moveTo>
                      <a:pt x="1085" y="465"/>
                    </a:moveTo>
                    <a:cubicBezTo>
                      <a:pt x="815" y="143"/>
                      <a:pt x="815" y="143"/>
                      <a:pt x="815" y="143"/>
                    </a:cubicBezTo>
                    <a:cubicBezTo>
                      <a:pt x="956" y="61"/>
                      <a:pt x="956" y="61"/>
                      <a:pt x="956" y="61"/>
                    </a:cubicBezTo>
                    <a:cubicBezTo>
                      <a:pt x="1193" y="344"/>
                      <a:pt x="1193" y="344"/>
                      <a:pt x="1193" y="344"/>
                    </a:cubicBezTo>
                    <a:lnTo>
                      <a:pt x="1085" y="465"/>
                    </a:ln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pitchFamily="34" charset="-122"/>
                  <a:ea typeface="微软雅黑" panose="020B0503020204020204" pitchFamily="34" charset="-122"/>
                </a:endParaRPr>
              </a:p>
            </p:txBody>
          </p:sp>
        </p:grpSp>
        <p:grpSp>
          <p:nvGrpSpPr>
            <p:cNvPr id="40" name="组合 73"/>
            <p:cNvGrpSpPr/>
            <p:nvPr/>
          </p:nvGrpSpPr>
          <p:grpSpPr bwMode="auto">
            <a:xfrm>
              <a:off x="0" y="842521"/>
              <a:ext cx="269890" cy="269890"/>
              <a:chOff x="0" y="0"/>
              <a:chExt cx="269890" cy="269890"/>
            </a:xfrm>
          </p:grpSpPr>
          <p:sp>
            <p:nvSpPr>
              <p:cNvPr id="41" name="圆角矩形 83"/>
              <p:cNvSpPr>
                <a:spLocks noChangeArrowheads="1"/>
              </p:cNvSpPr>
              <p:nvPr/>
            </p:nvSpPr>
            <p:spPr bwMode="auto">
              <a:xfrm>
                <a:off x="0" y="119"/>
                <a:ext cx="269890" cy="269771"/>
              </a:xfrm>
              <a:prstGeom prst="roundRect">
                <a:avLst>
                  <a:gd name="adj" fmla="val 16667"/>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pic>
            <p:nvPicPr>
              <p:cNvPr id="42" name="组合 84"/>
              <p:cNvPicPr>
                <a:picLocks noChangeArrowheads="1"/>
              </p:cNvPicPr>
              <p:nvPr/>
            </p:nvPicPr>
            <p:blipFill>
              <a:blip r:embed="rId4" cstate="email"/>
              <a:srcRect/>
              <a:stretch>
                <a:fillRect/>
              </a:stretch>
            </p:blipFill>
            <p:spPr bwMode="auto">
              <a:xfrm>
                <a:off x="47120" y="57691"/>
                <a:ext cx="176794" cy="164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47" name="组合 128"/>
          <p:cNvGrpSpPr/>
          <p:nvPr/>
        </p:nvGrpSpPr>
        <p:grpSpPr bwMode="auto">
          <a:xfrm>
            <a:off x="9258092" y="3903249"/>
            <a:ext cx="2435225" cy="1008062"/>
            <a:chOff x="0" y="0"/>
            <a:chExt cx="2435179" cy="1008678"/>
          </a:xfrm>
        </p:grpSpPr>
        <p:grpSp>
          <p:nvGrpSpPr>
            <p:cNvPr id="48" name="组合 74"/>
            <p:cNvGrpSpPr/>
            <p:nvPr/>
          </p:nvGrpSpPr>
          <p:grpSpPr bwMode="auto">
            <a:xfrm>
              <a:off x="3" y="0"/>
              <a:ext cx="2435176" cy="168289"/>
              <a:chOff x="0" y="0"/>
              <a:chExt cx="2330450" cy="168289"/>
            </a:xfrm>
          </p:grpSpPr>
          <p:sp>
            <p:nvSpPr>
              <p:cNvPr id="55" name="圆角矩形 81"/>
              <p:cNvSpPr>
                <a:spLocks noChangeArrowheads="1"/>
              </p:cNvSpPr>
              <p:nvPr/>
            </p:nvSpPr>
            <p:spPr bwMode="auto">
              <a:xfrm>
                <a:off x="-3" y="0"/>
                <a:ext cx="2330453"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6" name="圆角矩形 82"/>
              <p:cNvSpPr>
                <a:spLocks noChangeArrowheads="1"/>
              </p:cNvSpPr>
              <p:nvPr/>
            </p:nvSpPr>
            <p:spPr bwMode="auto">
              <a:xfrm>
                <a:off x="-3" y="0"/>
                <a:ext cx="1067998"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49" name="组合 75"/>
            <p:cNvGrpSpPr/>
            <p:nvPr/>
          </p:nvGrpSpPr>
          <p:grpSpPr bwMode="auto">
            <a:xfrm>
              <a:off x="3" y="420195"/>
              <a:ext cx="2435176" cy="168289"/>
              <a:chOff x="0" y="0"/>
              <a:chExt cx="2330450" cy="168289"/>
            </a:xfrm>
          </p:grpSpPr>
          <p:sp>
            <p:nvSpPr>
              <p:cNvPr id="53" name="圆角矩形 79"/>
              <p:cNvSpPr>
                <a:spLocks noChangeArrowheads="1"/>
              </p:cNvSpPr>
              <p:nvPr/>
            </p:nvSpPr>
            <p:spPr bwMode="auto">
              <a:xfrm>
                <a:off x="-3" y="749"/>
                <a:ext cx="2330453"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4" name="圆角矩形 80"/>
              <p:cNvSpPr>
                <a:spLocks noChangeArrowheads="1"/>
              </p:cNvSpPr>
              <p:nvPr/>
            </p:nvSpPr>
            <p:spPr bwMode="auto">
              <a:xfrm>
                <a:off x="-3" y="749"/>
                <a:ext cx="1578449" cy="166790"/>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50" name="组合 76"/>
            <p:cNvGrpSpPr/>
            <p:nvPr/>
          </p:nvGrpSpPr>
          <p:grpSpPr bwMode="auto">
            <a:xfrm>
              <a:off x="0" y="840389"/>
              <a:ext cx="2435179" cy="168289"/>
              <a:chOff x="0" y="0"/>
              <a:chExt cx="2330453" cy="168289"/>
            </a:xfrm>
          </p:grpSpPr>
          <p:sp>
            <p:nvSpPr>
              <p:cNvPr id="51" name="圆角矩形 77"/>
              <p:cNvSpPr>
                <a:spLocks noChangeArrowheads="1"/>
              </p:cNvSpPr>
              <p:nvPr/>
            </p:nvSpPr>
            <p:spPr bwMode="auto">
              <a:xfrm>
                <a:off x="0" y="-89"/>
                <a:ext cx="2330453"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2" name="圆角矩形 78"/>
              <p:cNvSpPr>
                <a:spLocks noChangeArrowheads="1"/>
              </p:cNvSpPr>
              <p:nvPr/>
            </p:nvSpPr>
            <p:spPr bwMode="auto">
              <a:xfrm>
                <a:off x="0" y="-89"/>
                <a:ext cx="1791137" cy="168378"/>
              </a:xfrm>
              <a:prstGeom prst="roundRect">
                <a:avLst>
                  <a:gd name="adj" fmla="val 50000"/>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grpSp>
      </p:grpSp>
      <p:pic>
        <p:nvPicPr>
          <p:cNvPr id="59" name="图片 58"/>
          <p:cNvPicPr>
            <a:picLocks noChangeAspect="1"/>
          </p:cNvPicPr>
          <p:nvPr/>
        </p:nvPicPr>
        <p:blipFill>
          <a:blip r:embed="rId5" cstate="email"/>
          <a:stretch>
            <a:fillRect/>
          </a:stretch>
        </p:blipFill>
        <p:spPr>
          <a:xfrm>
            <a:off x="495417" y="2587049"/>
            <a:ext cx="2421278" cy="2421278"/>
          </a:xfrm>
          <a:prstGeom prst="rect">
            <a:avLst/>
          </a:prstGeom>
        </p:spPr>
      </p:pic>
      <p:pic>
        <p:nvPicPr>
          <p:cNvPr id="60" name="图片 59"/>
          <p:cNvPicPr>
            <a:picLocks noChangeAspect="1"/>
          </p:cNvPicPr>
          <p:nvPr/>
        </p:nvPicPr>
        <p:blipFill rotWithShape="1">
          <a:blip r:embed="rId6" cstate="email"/>
          <a:srcRect/>
          <a:stretch>
            <a:fillRect/>
          </a:stretch>
        </p:blipFill>
        <p:spPr>
          <a:xfrm>
            <a:off x="6324190" y="2587049"/>
            <a:ext cx="2534064" cy="243221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strVal val="#ppt_w+.3"/>
                                          </p:val>
                                        </p:tav>
                                        <p:tav tm="100000">
                                          <p:val>
                                            <p:strVal val="#ppt_w"/>
                                          </p:val>
                                        </p:tav>
                                      </p:tavLst>
                                    </p:anim>
                                    <p:anim calcmode="lin" valueType="num">
                                      <p:cBhvr>
                                        <p:cTn id="8" dur="500" fill="hold"/>
                                        <p:tgtEl>
                                          <p:spTgt spid="11"/>
                                        </p:tgtEl>
                                        <p:attrNameLst>
                                          <p:attrName>ppt_h</p:attrName>
                                        </p:attrNameLst>
                                      </p:cBhvr>
                                      <p:tavLst>
                                        <p:tav tm="0">
                                          <p:val>
                                            <p:strVal val="#ppt_h"/>
                                          </p:val>
                                        </p:tav>
                                        <p:tav tm="100000">
                                          <p:val>
                                            <p:strVal val="#ppt_h"/>
                                          </p:val>
                                        </p:tav>
                                      </p:tavLst>
                                    </p:anim>
                                    <p:animEffect transition="in" filter="fade">
                                      <p:cBhvr>
                                        <p:cTn id="9" dur="500"/>
                                        <p:tgtEl>
                                          <p:spTgt spid="11"/>
                                        </p:tgtEl>
                                      </p:cBhvr>
                                    </p:animEffect>
                                  </p:childTnLst>
                                </p:cTn>
                              </p:par>
                              <p:par>
                                <p:cTn id="10" presetID="50" presetClass="entr" presetSubtype="0" decel="100000" fill="hold" grpId="0" nodeType="withEffect">
                                  <p:stCondLst>
                                    <p:cond delay="0"/>
                                  </p:stCondLst>
                                  <p:iterate type="lt">
                                    <p:tmPct val="10000"/>
                                  </p:iterate>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strVal val="#ppt_w+.3"/>
                                          </p:val>
                                        </p:tav>
                                        <p:tav tm="100000">
                                          <p:val>
                                            <p:strVal val="#ppt_w"/>
                                          </p:val>
                                        </p:tav>
                                      </p:tavLst>
                                    </p:anim>
                                    <p:anim calcmode="lin" valueType="num">
                                      <p:cBhvr>
                                        <p:cTn id="13" dur="500" fill="hold"/>
                                        <p:tgtEl>
                                          <p:spTgt spid="34"/>
                                        </p:tgtEl>
                                        <p:attrNameLst>
                                          <p:attrName>ppt_h</p:attrName>
                                        </p:attrNameLst>
                                      </p:cBhvr>
                                      <p:tavLst>
                                        <p:tav tm="0">
                                          <p:val>
                                            <p:strVal val="#ppt_h"/>
                                          </p:val>
                                        </p:tav>
                                        <p:tav tm="100000">
                                          <p:val>
                                            <p:strVal val="#ppt_h"/>
                                          </p:val>
                                        </p:tav>
                                      </p:tavLst>
                                    </p:anim>
                                    <p:animEffect transition="in" filter="fade">
                                      <p:cBhvr>
                                        <p:cTn id="14" dur="500"/>
                                        <p:tgtEl>
                                          <p:spTgt spid="34"/>
                                        </p:tgtEl>
                                      </p:cBhvr>
                                    </p:animEffect>
                                  </p:childTnLst>
                                </p:cTn>
                              </p:par>
                            </p:childTnLst>
                          </p:cTn>
                        </p:par>
                        <p:par>
                          <p:cTn id="15" fill="hold">
                            <p:stCondLst>
                              <p:cond delay="1100"/>
                            </p:stCondLst>
                            <p:childTnLst>
                              <p:par>
                                <p:cTn id="16" presetID="23" presetClass="entr" presetSubtype="16"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childTnLst>
                                </p:cTn>
                              </p:par>
                              <p:par>
                                <p:cTn id="20" presetID="23" presetClass="entr" presetSubtype="16"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childTnLst>
                                </p:cTn>
                              </p:par>
                            </p:childTnLst>
                          </p:cTn>
                        </p:par>
                        <p:par>
                          <p:cTn id="24" fill="hold">
                            <p:stCondLst>
                              <p:cond delay="16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750"/>
                                        <p:tgtEl>
                                          <p:spTgt spid="1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750"/>
                                        <p:tgtEl>
                                          <p:spTgt spid="36"/>
                                        </p:tgtEl>
                                      </p:cBhvr>
                                    </p:animEffect>
                                  </p:childTnLst>
                                </p:cTn>
                              </p:par>
                            </p:childTnLst>
                          </p:cTn>
                        </p:par>
                        <p:par>
                          <p:cTn id="31" fill="hold">
                            <p:stCondLst>
                              <p:cond delay="2600"/>
                            </p:stCondLst>
                            <p:childTnLst>
                              <p:par>
                                <p:cTn id="32" presetID="12" presetClass="entr" presetSubtype="2"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p:tgtEl>
                                          <p:spTgt spid="14"/>
                                        </p:tgtEl>
                                        <p:attrNameLst>
                                          <p:attrName>ppt_x</p:attrName>
                                        </p:attrNameLst>
                                      </p:cBhvr>
                                      <p:tavLst>
                                        <p:tav tm="0">
                                          <p:val>
                                            <p:strVal val="#ppt_x+#ppt_w*1.125000"/>
                                          </p:val>
                                        </p:tav>
                                        <p:tav tm="100000">
                                          <p:val>
                                            <p:strVal val="#ppt_x"/>
                                          </p:val>
                                        </p:tav>
                                      </p:tavLst>
                                    </p:anim>
                                    <p:animEffect transition="in" filter="wipe(left)">
                                      <p:cBhvr>
                                        <p:cTn id="35" dur="500"/>
                                        <p:tgtEl>
                                          <p:spTgt spid="14"/>
                                        </p:tgtEl>
                                      </p:cBhvr>
                                    </p:animEffect>
                                  </p:childTnLst>
                                </p:cTn>
                              </p:par>
                              <p:par>
                                <p:cTn id="36" presetID="12" presetClass="entr" presetSubtype="2" fill="hold" nodeType="with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p:tgtEl>
                                          <p:spTgt spid="37"/>
                                        </p:tgtEl>
                                        <p:attrNameLst>
                                          <p:attrName>ppt_x</p:attrName>
                                        </p:attrNameLst>
                                      </p:cBhvr>
                                      <p:tavLst>
                                        <p:tav tm="0">
                                          <p:val>
                                            <p:strVal val="#ppt_x+#ppt_w*1.125000"/>
                                          </p:val>
                                        </p:tav>
                                        <p:tav tm="100000">
                                          <p:val>
                                            <p:strVal val="#ppt_x"/>
                                          </p:val>
                                        </p:tav>
                                      </p:tavLst>
                                    </p:anim>
                                    <p:animEffect transition="in" filter="wipe(left)">
                                      <p:cBhvr>
                                        <p:cTn id="39" dur="500"/>
                                        <p:tgtEl>
                                          <p:spTgt spid="37"/>
                                        </p:tgtEl>
                                      </p:cBhvr>
                                    </p:animEffect>
                                  </p:childTnLst>
                                </p:cTn>
                              </p:par>
                            </p:childTnLst>
                          </p:cTn>
                        </p:par>
                        <p:par>
                          <p:cTn id="40" fill="hold">
                            <p:stCondLst>
                              <p:cond delay="3100"/>
                            </p:stCondLst>
                            <p:childTnLst>
                              <p:par>
                                <p:cTn id="41" presetID="22" presetClass="entr" presetSubtype="8"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750"/>
                                        <p:tgtEl>
                                          <p:spTgt spid="24"/>
                                        </p:tgtEl>
                                      </p:cBhvr>
                                    </p:animEffect>
                                  </p:childTnLst>
                                </p:cTn>
                              </p:par>
                              <p:par>
                                <p:cTn id="44" presetID="22" presetClass="entr" presetSubtype="8" fill="hold"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ipe(left)">
                                      <p:cBhvr>
                                        <p:cTn id="46"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2" grpId="0" animBg="1"/>
      <p:bldP spid="13" grpId="0" autoUpdateAnimBg="0"/>
      <p:bldP spid="34" grpId="0" autoUpdateAnimBg="0"/>
      <p:bldP spid="35" grpId="0" animBg="1"/>
      <p:bldP spid="36"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084878" y="2686129"/>
            <a:ext cx="7894010" cy="1802649"/>
            <a:chOff x="2084878" y="2686129"/>
            <a:chExt cx="7894010" cy="1802649"/>
          </a:xfrm>
        </p:grpSpPr>
        <p:sp>
          <p:nvSpPr>
            <p:cNvPr id="7" name="椭圆 6"/>
            <p:cNvSpPr/>
            <p:nvPr/>
          </p:nvSpPr>
          <p:spPr>
            <a:xfrm>
              <a:off x="2084878" y="2686129"/>
              <a:ext cx="1656521" cy="1656521"/>
            </a:xfrm>
            <a:prstGeom prst="ellipse">
              <a:avLst/>
            </a:prstGeom>
            <a:noFill/>
            <a:ln>
              <a:solidFill>
                <a:srgbClr val="8EA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74"/>
            <p:cNvGrpSpPr/>
            <p:nvPr/>
          </p:nvGrpSpPr>
          <p:grpSpPr bwMode="auto">
            <a:xfrm>
              <a:off x="2281515" y="2895185"/>
              <a:ext cx="1247775" cy="1249363"/>
              <a:chOff x="0" y="0"/>
              <a:chExt cx="1248318" cy="1248318"/>
            </a:xfrm>
          </p:grpSpPr>
          <p:sp>
            <p:nvSpPr>
              <p:cNvPr id="5"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600" b="1">
                  <a:solidFill>
                    <a:srgbClr val="FFFFFF"/>
                  </a:solidFill>
                  <a:latin typeface="微软雅黑" panose="020B0503020204020204" pitchFamily="34" charset="-122"/>
                  <a:ea typeface="微软雅黑" panose="020B0503020204020204" pitchFamily="34" charset="-122"/>
                </a:endParaRPr>
              </a:p>
            </p:txBody>
          </p:sp>
          <p:sp>
            <p:nvSpPr>
              <p:cNvPr id="6" name="文本框 61"/>
              <p:cNvSpPr txBox="1">
                <a:spLocks noChangeArrowheads="1"/>
              </p:cNvSpPr>
              <p:nvPr/>
            </p:nvSpPr>
            <p:spPr bwMode="auto">
              <a:xfrm>
                <a:off x="169699" y="234289"/>
                <a:ext cx="924400" cy="768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400" b="1" dirty="0">
                    <a:solidFill>
                      <a:srgbClr val="1E6991"/>
                    </a:solidFill>
                    <a:latin typeface="微软雅黑" panose="020B0503020204020204" pitchFamily="34" charset="-122"/>
                    <a:ea typeface="微软雅黑" panose="020B0503020204020204" pitchFamily="34" charset="-122"/>
                  </a:rPr>
                  <a:t>03</a:t>
                </a:r>
                <a:endParaRPr lang="zh-CN" altLang="en-US" sz="4400" b="1" dirty="0">
                  <a:solidFill>
                    <a:srgbClr val="1E6991"/>
                  </a:solidFill>
                  <a:latin typeface="微软雅黑" panose="020B0503020204020204" pitchFamily="34" charset="-122"/>
                  <a:ea typeface="微软雅黑" panose="020B0503020204020204" pitchFamily="34" charset="-122"/>
                </a:endParaRPr>
              </a:p>
            </p:txBody>
          </p:sp>
        </p:grpSp>
        <p:cxnSp>
          <p:nvCxnSpPr>
            <p:cNvPr id="9" name="直接连接符 8"/>
            <p:cNvCxnSpPr>
              <a:stCxn id="7" idx="6"/>
            </p:cNvCxnSpPr>
            <p:nvPr/>
          </p:nvCxnSpPr>
          <p:spPr>
            <a:xfrm>
              <a:off x="3741399" y="3514390"/>
              <a:ext cx="6237489" cy="0"/>
            </a:xfrm>
            <a:prstGeom prst="line">
              <a:avLst/>
            </a:prstGeom>
            <a:ln>
              <a:solidFill>
                <a:srgbClr val="8EACBA"/>
              </a:solidFill>
            </a:ln>
          </p:spPr>
          <p:style>
            <a:lnRef idx="1">
              <a:schemeClr val="accent1"/>
            </a:lnRef>
            <a:fillRef idx="0">
              <a:schemeClr val="accent1"/>
            </a:fillRef>
            <a:effectRef idx="0">
              <a:schemeClr val="accent1"/>
            </a:effectRef>
            <a:fontRef idx="minor">
              <a:schemeClr val="tx1"/>
            </a:fontRef>
          </p:style>
        </p:cxnSp>
        <p:sp>
          <p:nvSpPr>
            <p:cNvPr id="11" name="文本框 7"/>
            <p:cNvSpPr>
              <a:spLocks noChangeArrowheads="1"/>
            </p:cNvSpPr>
            <p:nvPr/>
          </p:nvSpPr>
          <p:spPr bwMode="auto">
            <a:xfrm>
              <a:off x="4079586" y="2715566"/>
              <a:ext cx="55611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6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ADD YOUR TITLE HERE</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2" name="矩形 26"/>
            <p:cNvSpPr>
              <a:spLocks noChangeArrowheads="1"/>
            </p:cNvSpPr>
            <p:nvPr/>
          </p:nvSpPr>
          <p:spPr bwMode="auto">
            <a:xfrm>
              <a:off x="4605100" y="3657781"/>
              <a:ext cx="45100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6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Your life can be enhanced, and your happiness enriched, when you choose to change your perspective. </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9" name="组合 8"/>
          <p:cNvGrpSpPr/>
          <p:nvPr/>
        </p:nvGrpSpPr>
        <p:grpSpPr>
          <a:xfrm>
            <a:off x="224277" y="2183440"/>
            <a:ext cx="10219763" cy="3707694"/>
            <a:chOff x="521158" y="2288746"/>
            <a:chExt cx="10219763" cy="3197654"/>
          </a:xfrm>
        </p:grpSpPr>
        <p:sp>
          <p:nvSpPr>
            <p:cNvPr id="10" name="矩形 9"/>
            <p:cNvSpPr/>
            <p:nvPr/>
          </p:nvSpPr>
          <p:spPr>
            <a:xfrm>
              <a:off x="521158" y="2288746"/>
              <a:ext cx="10219763" cy="3197654"/>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 name="文本框 10"/>
            <p:cNvSpPr txBox="1"/>
            <p:nvPr/>
          </p:nvSpPr>
          <p:spPr>
            <a:xfrm>
              <a:off x="7787684" y="2434110"/>
              <a:ext cx="1638113" cy="345070"/>
            </a:xfrm>
            <a:prstGeom prst="rect">
              <a:avLst/>
            </a:prstGeom>
            <a:noFill/>
          </p:spPr>
          <p:txBody>
            <a:bodyPr wrap="square" rtlCol="0">
              <a:spAutoFit/>
            </a:bodyPr>
            <a:lstStyle/>
            <a:p>
              <a:pPr algn="r"/>
              <a:r>
                <a:rPr lang="en-US" altLang="zh-CN" sz="2000" b="1" dirty="0">
                  <a:solidFill>
                    <a:schemeClr val="bg1">
                      <a:lumMod val="95000"/>
                    </a:schemeClr>
                  </a:solidFill>
                  <a:latin typeface="微软雅黑" panose="020B0503020204020204" pitchFamily="34" charset="-122"/>
                  <a:ea typeface="微软雅黑" panose="020B0503020204020204" pitchFamily="34" charset="-122"/>
                </a:rPr>
                <a:t>TITLE HERE </a:t>
              </a:r>
              <a:endParaRPr lang="zh-CN" altLang="en-US" sz="20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578103" y="2769206"/>
              <a:ext cx="8847694" cy="1008665"/>
            </a:xfrm>
            <a:prstGeom prst="rect">
              <a:avLst/>
            </a:prstGeom>
          </p:spPr>
          <p:txBody>
            <a:bodyPr wrap="square">
              <a:spAutoFit/>
            </a:bodyPr>
            <a:lstStyle/>
            <a:p>
              <a:pPr lvl="0" algn="r">
                <a:lnSpc>
                  <a:spcPct val="125000"/>
                </a:lnSpc>
              </a:pPr>
              <a:r>
                <a:rPr lang="en-US" altLang="zh-CN" sz="1400" dirty="0">
                  <a:solidFill>
                    <a:prstClr val="white">
                      <a:lumMod val="85000"/>
                    </a:prstClr>
                  </a:solidFill>
                  <a:latin typeface="微软雅黑" panose="020B0503020204020204" pitchFamily="34" charset="-122"/>
                  <a:ea typeface="微软雅黑" panose="020B0503020204020204" pitchFamily="34" charset="-122"/>
                </a:rPr>
                <a:t>The text of a book is the main part of it, rather than the introduction</a:t>
              </a:r>
            </a:p>
            <a:p>
              <a:pPr lvl="0" algn="r">
                <a:lnSpc>
                  <a:spcPct val="125000"/>
                </a:lnSpc>
              </a:pPr>
              <a:r>
                <a:rPr lang="en-US" altLang="zh-CN" sz="1400" dirty="0">
                  <a:solidFill>
                    <a:prstClr val="white">
                      <a:lumMod val="85000"/>
                    </a:prstClr>
                  </a:solidFill>
                  <a:latin typeface="微软雅黑" panose="020B0503020204020204" pitchFamily="34" charset="-122"/>
                  <a:ea typeface="微软雅黑" panose="020B0503020204020204" pitchFamily="34" charset="-122"/>
                </a:rPr>
                <a:t>pictures, or note The text of a book is the main part of it, rather than the introduction, pictures, or notes. The text of a book is the main part of it, rather than the introduction pictures, or note The text of a book is the</a:t>
              </a:r>
              <a:endParaRPr lang="zh-CN" altLang="en-US" sz="1400" dirty="0">
                <a:solidFill>
                  <a:prstClr val="white">
                    <a:lumMod val="85000"/>
                  </a:prst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7787684" y="3797898"/>
              <a:ext cx="1638113" cy="345070"/>
            </a:xfrm>
            <a:prstGeom prst="rect">
              <a:avLst/>
            </a:prstGeom>
            <a:noFill/>
          </p:spPr>
          <p:txBody>
            <a:bodyPr wrap="square" rtlCol="0">
              <a:spAutoFit/>
            </a:bodyPr>
            <a:lstStyle/>
            <a:p>
              <a:pPr algn="r"/>
              <a:r>
                <a:rPr lang="en-US" altLang="zh-CN" sz="2000" b="1" dirty="0">
                  <a:solidFill>
                    <a:schemeClr val="bg1">
                      <a:lumMod val="95000"/>
                    </a:schemeClr>
                  </a:solidFill>
                  <a:latin typeface="微软雅黑" panose="020B0503020204020204" pitchFamily="34" charset="-122"/>
                  <a:ea typeface="微软雅黑" panose="020B0503020204020204" pitchFamily="34" charset="-122"/>
                </a:rPr>
                <a:t>TITLE HERE </a:t>
              </a:r>
              <a:endParaRPr lang="zh-CN" altLang="en-US" sz="20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578103" y="4132994"/>
              <a:ext cx="8847694" cy="1008665"/>
            </a:xfrm>
            <a:prstGeom prst="rect">
              <a:avLst/>
            </a:prstGeom>
          </p:spPr>
          <p:txBody>
            <a:bodyPr wrap="square">
              <a:spAutoFit/>
            </a:bodyPr>
            <a:lstStyle/>
            <a:p>
              <a:pPr algn="r">
                <a:lnSpc>
                  <a:spcPct val="125000"/>
                </a:lnSpc>
              </a:pPr>
              <a:r>
                <a:rPr lang="en-US" altLang="zh-CN" sz="1400" dirty="0">
                  <a:solidFill>
                    <a:prstClr val="white">
                      <a:lumMod val="85000"/>
                    </a:prstClr>
                  </a:solidFill>
                  <a:latin typeface="微软雅黑" panose="020B0503020204020204" pitchFamily="34" charset="-122"/>
                  <a:ea typeface="微软雅黑" panose="020B0503020204020204" pitchFamily="34" charset="-122"/>
                </a:rPr>
                <a:t>The text of a book is the main part of it, rather than the introduction</a:t>
              </a:r>
            </a:p>
            <a:p>
              <a:pPr algn="r">
                <a:lnSpc>
                  <a:spcPct val="125000"/>
                </a:lnSpc>
              </a:pPr>
              <a:r>
                <a:rPr lang="en-US" altLang="zh-CN" sz="1400" dirty="0">
                  <a:solidFill>
                    <a:prstClr val="white">
                      <a:lumMod val="85000"/>
                    </a:prstClr>
                  </a:solidFill>
                  <a:latin typeface="微软雅黑" panose="020B0503020204020204" pitchFamily="34" charset="-122"/>
                  <a:ea typeface="微软雅黑" panose="020B0503020204020204" pitchFamily="34" charset="-122"/>
                </a:rPr>
                <a:t>pictures, or note The text of a book is the main part of it, rather than the introduction, pictures, or notes. The text of a book is the main part of it, rather than the introduction pictures, or note The text of a book is the</a:t>
              </a:r>
              <a:endParaRPr lang="zh-CN" altLang="en-US" sz="1400" dirty="0">
                <a:solidFill>
                  <a:prstClr val="white">
                    <a:lumMod val="85000"/>
                  </a:prstClr>
                </a:solidFill>
                <a:latin typeface="微软雅黑" panose="020B0503020204020204" pitchFamily="34" charset="-122"/>
                <a:ea typeface="微软雅黑" panose="020B0503020204020204" pitchFamily="34" charset="-122"/>
              </a:endParaRPr>
            </a:p>
          </p:txBody>
        </p:sp>
      </p:grpSp>
      <p:sp>
        <p:nvSpPr>
          <p:cNvPr id="15" name="等腰三角形 14"/>
          <p:cNvSpPr/>
          <p:nvPr/>
        </p:nvSpPr>
        <p:spPr>
          <a:xfrm rot="16200000">
            <a:off x="9415004" y="2534203"/>
            <a:ext cx="156497" cy="134911"/>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6200000">
            <a:off x="9100211" y="2468334"/>
            <a:ext cx="156497" cy="125834"/>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3" cstate="email"/>
          <a:stretch>
            <a:fillRect/>
          </a:stretch>
        </p:blipFill>
        <p:spPr>
          <a:xfrm>
            <a:off x="7321550" y="698727"/>
            <a:ext cx="6394880" cy="7017686"/>
          </a:xfrm>
          <a:prstGeom prst="rect">
            <a:avLst/>
          </a:prstGeom>
        </p:spPr>
      </p:pic>
      <p:sp>
        <p:nvSpPr>
          <p:cNvPr id="18" name="等腰三角形 17"/>
          <p:cNvSpPr/>
          <p:nvPr/>
        </p:nvSpPr>
        <p:spPr>
          <a:xfrm rot="16200000">
            <a:off x="9100212" y="4024106"/>
            <a:ext cx="156497" cy="125834"/>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trips(downLeft)">
                                      <p:cBhvr>
                                        <p:cTn id="7"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872116" y="2343222"/>
            <a:ext cx="10371630" cy="3243405"/>
            <a:chOff x="898620" y="2952822"/>
            <a:chExt cx="10371630" cy="3243405"/>
          </a:xfrm>
        </p:grpSpPr>
        <p:sp>
          <p:nvSpPr>
            <p:cNvPr id="4" name="椭圆 3"/>
            <p:cNvSpPr/>
            <p:nvPr/>
          </p:nvSpPr>
          <p:spPr>
            <a:xfrm>
              <a:off x="1437061" y="2952822"/>
              <a:ext cx="1622351" cy="1622351"/>
            </a:xfrm>
            <a:prstGeom prst="ellipse">
              <a:avLst/>
            </a:prstGeom>
            <a:noFill/>
            <a:ln w="50800">
              <a:solidFill>
                <a:srgbClr val="FEFEFE">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990902" y="2952822"/>
              <a:ext cx="1622351" cy="1622351"/>
            </a:xfrm>
            <a:prstGeom prst="ellipse">
              <a:avLst/>
            </a:prstGeom>
            <a:noFill/>
            <a:ln w="50800">
              <a:solidFill>
                <a:srgbClr val="FEFEF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6544743" y="2952822"/>
              <a:ext cx="1622351" cy="1622351"/>
            </a:xfrm>
            <a:prstGeom prst="ellipse">
              <a:avLst/>
            </a:prstGeom>
            <a:noFill/>
            <a:ln w="50800">
              <a:solidFill>
                <a:srgbClr val="FEFEFE">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9098584" y="2952822"/>
              <a:ext cx="1622351" cy="1622351"/>
            </a:xfrm>
            <a:prstGeom prst="ellipse">
              <a:avLst/>
            </a:prstGeom>
            <a:noFill/>
            <a:ln w="50800">
              <a:solidFill>
                <a:srgbClr val="FEFEF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765453" y="3281214"/>
              <a:ext cx="965565" cy="96556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319294" y="3281214"/>
              <a:ext cx="965565" cy="965565"/>
            </a:xfrm>
            <a:prstGeom prst="ellipse">
              <a:avLst/>
            </a:prstGeom>
            <a:solidFill>
              <a:srgbClr val="FDFDF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873135" y="3286942"/>
              <a:ext cx="965565" cy="96556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9426976" y="3281214"/>
              <a:ext cx="965565" cy="965565"/>
            </a:xfrm>
            <a:prstGeom prst="ellipse">
              <a:avLst/>
            </a:prstGeom>
            <a:solidFill>
              <a:srgbClr val="FDFDFD">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46"/>
            <p:cNvSpPr>
              <a:spLocks noEditPoints="1"/>
            </p:cNvSpPr>
            <p:nvPr/>
          </p:nvSpPr>
          <p:spPr bwMode="auto">
            <a:xfrm>
              <a:off x="1995147" y="3494048"/>
              <a:ext cx="513120" cy="51312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91 h 144"/>
                <a:gd name="T12" fmla="*/ 108 w 144"/>
                <a:gd name="T13" fmla="*/ 93 h 144"/>
                <a:gd name="T14" fmla="*/ 84 w 144"/>
                <a:gd name="T15" fmla="*/ 93 h 144"/>
                <a:gd name="T16" fmla="*/ 84 w 144"/>
                <a:gd name="T17" fmla="*/ 100 h 144"/>
                <a:gd name="T18" fmla="*/ 101 w 144"/>
                <a:gd name="T19" fmla="*/ 100 h 144"/>
                <a:gd name="T20" fmla="*/ 103 w 144"/>
                <a:gd name="T21" fmla="*/ 102 h 144"/>
                <a:gd name="T22" fmla="*/ 103 w 144"/>
                <a:gd name="T23" fmla="*/ 108 h 144"/>
                <a:gd name="T24" fmla="*/ 101 w 144"/>
                <a:gd name="T25" fmla="*/ 110 h 144"/>
                <a:gd name="T26" fmla="*/ 43 w 144"/>
                <a:gd name="T27" fmla="*/ 110 h 144"/>
                <a:gd name="T28" fmla="*/ 41 w 144"/>
                <a:gd name="T29" fmla="*/ 108 h 144"/>
                <a:gd name="T30" fmla="*/ 41 w 144"/>
                <a:gd name="T31" fmla="*/ 102 h 144"/>
                <a:gd name="T32" fmla="*/ 43 w 144"/>
                <a:gd name="T33" fmla="*/ 100 h 144"/>
                <a:gd name="T34" fmla="*/ 60 w 144"/>
                <a:gd name="T35" fmla="*/ 100 h 144"/>
                <a:gd name="T36" fmla="*/ 60 w 144"/>
                <a:gd name="T37" fmla="*/ 93 h 144"/>
                <a:gd name="T38" fmla="*/ 36 w 144"/>
                <a:gd name="T39" fmla="*/ 93 h 144"/>
                <a:gd name="T40" fmla="*/ 34 w 144"/>
                <a:gd name="T41" fmla="*/ 91 h 144"/>
                <a:gd name="T42" fmla="*/ 34 w 144"/>
                <a:gd name="T43" fmla="*/ 37 h 144"/>
                <a:gd name="T44" fmla="*/ 36 w 144"/>
                <a:gd name="T45" fmla="*/ 35 h 144"/>
                <a:gd name="T46" fmla="*/ 108 w 144"/>
                <a:gd name="T47" fmla="*/ 35 h 144"/>
                <a:gd name="T48" fmla="*/ 110 w 144"/>
                <a:gd name="T49" fmla="*/ 37 h 144"/>
                <a:gd name="T50" fmla="*/ 110 w 144"/>
                <a:gd name="T51" fmla="*/ 9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91"/>
                  </a:moveTo>
                  <a:cubicBezTo>
                    <a:pt x="110" y="92"/>
                    <a:pt x="109" y="93"/>
                    <a:pt x="108" y="93"/>
                  </a:cubicBezTo>
                  <a:cubicBezTo>
                    <a:pt x="84" y="93"/>
                    <a:pt x="84" y="93"/>
                    <a:pt x="84" y="93"/>
                  </a:cubicBezTo>
                  <a:cubicBezTo>
                    <a:pt x="84" y="100"/>
                    <a:pt x="84" y="100"/>
                    <a:pt x="84" y="100"/>
                  </a:cubicBezTo>
                  <a:cubicBezTo>
                    <a:pt x="101" y="100"/>
                    <a:pt x="101" y="100"/>
                    <a:pt x="101" y="100"/>
                  </a:cubicBezTo>
                  <a:cubicBezTo>
                    <a:pt x="102" y="100"/>
                    <a:pt x="103" y="101"/>
                    <a:pt x="103" y="102"/>
                  </a:cubicBezTo>
                  <a:cubicBezTo>
                    <a:pt x="103" y="108"/>
                    <a:pt x="103" y="108"/>
                    <a:pt x="103" y="108"/>
                  </a:cubicBezTo>
                  <a:cubicBezTo>
                    <a:pt x="103" y="109"/>
                    <a:pt x="102" y="110"/>
                    <a:pt x="101" y="110"/>
                  </a:cubicBezTo>
                  <a:cubicBezTo>
                    <a:pt x="43" y="110"/>
                    <a:pt x="43" y="110"/>
                    <a:pt x="43" y="110"/>
                  </a:cubicBezTo>
                  <a:cubicBezTo>
                    <a:pt x="42" y="110"/>
                    <a:pt x="41" y="109"/>
                    <a:pt x="41" y="108"/>
                  </a:cubicBezTo>
                  <a:cubicBezTo>
                    <a:pt x="41" y="102"/>
                    <a:pt x="41" y="102"/>
                    <a:pt x="41" y="102"/>
                  </a:cubicBezTo>
                  <a:cubicBezTo>
                    <a:pt x="41" y="101"/>
                    <a:pt x="42" y="100"/>
                    <a:pt x="43" y="100"/>
                  </a:cubicBezTo>
                  <a:cubicBezTo>
                    <a:pt x="60" y="100"/>
                    <a:pt x="60" y="100"/>
                    <a:pt x="60" y="100"/>
                  </a:cubicBezTo>
                  <a:cubicBezTo>
                    <a:pt x="60" y="93"/>
                    <a:pt x="60" y="93"/>
                    <a:pt x="60" y="93"/>
                  </a:cubicBezTo>
                  <a:cubicBezTo>
                    <a:pt x="36" y="93"/>
                    <a:pt x="36" y="93"/>
                    <a:pt x="36" y="93"/>
                  </a:cubicBezTo>
                  <a:cubicBezTo>
                    <a:pt x="35" y="93"/>
                    <a:pt x="34" y="92"/>
                    <a:pt x="34" y="91"/>
                  </a:cubicBezTo>
                  <a:cubicBezTo>
                    <a:pt x="34" y="37"/>
                    <a:pt x="34" y="37"/>
                    <a:pt x="34" y="37"/>
                  </a:cubicBezTo>
                  <a:cubicBezTo>
                    <a:pt x="34" y="36"/>
                    <a:pt x="35" y="35"/>
                    <a:pt x="36" y="35"/>
                  </a:cubicBezTo>
                  <a:cubicBezTo>
                    <a:pt x="108" y="35"/>
                    <a:pt x="108" y="35"/>
                    <a:pt x="108" y="35"/>
                  </a:cubicBezTo>
                  <a:cubicBezTo>
                    <a:pt x="109" y="35"/>
                    <a:pt x="110" y="36"/>
                    <a:pt x="110" y="37"/>
                  </a:cubicBezTo>
                  <a:lnTo>
                    <a:pt x="110" y="91"/>
                  </a:lnTo>
                  <a:close/>
                </a:path>
              </a:pathLst>
            </a:custGeom>
            <a:solidFill>
              <a:srgbClr val="FEFEF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3" name="Freeform 52"/>
            <p:cNvSpPr>
              <a:spLocks noEditPoints="1"/>
            </p:cNvSpPr>
            <p:nvPr/>
          </p:nvSpPr>
          <p:spPr bwMode="auto">
            <a:xfrm>
              <a:off x="4545516" y="3507436"/>
              <a:ext cx="513120" cy="51312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76 h 144"/>
                <a:gd name="T12" fmla="*/ 105 w 144"/>
                <a:gd name="T13" fmla="*/ 91 h 144"/>
                <a:gd name="T14" fmla="*/ 109 w 144"/>
                <a:gd name="T15" fmla="*/ 104 h 144"/>
                <a:gd name="T16" fmla="*/ 91 w 144"/>
                <a:gd name="T17" fmla="*/ 117 h 144"/>
                <a:gd name="T18" fmla="*/ 80 w 144"/>
                <a:gd name="T19" fmla="*/ 110 h 144"/>
                <a:gd name="T20" fmla="*/ 72 w 144"/>
                <a:gd name="T21" fmla="*/ 111 h 144"/>
                <a:gd name="T22" fmla="*/ 64 w 144"/>
                <a:gd name="T23" fmla="*/ 110 h 144"/>
                <a:gd name="T24" fmla="*/ 53 w 144"/>
                <a:gd name="T25" fmla="*/ 117 h 144"/>
                <a:gd name="T26" fmla="*/ 35 w 144"/>
                <a:gd name="T27" fmla="*/ 104 h 144"/>
                <a:gd name="T28" fmla="*/ 39 w 144"/>
                <a:gd name="T29" fmla="*/ 91 h 144"/>
                <a:gd name="T30" fmla="*/ 34 w 144"/>
                <a:gd name="T31" fmla="*/ 76 h 144"/>
                <a:gd name="T32" fmla="*/ 23 w 144"/>
                <a:gd name="T33" fmla="*/ 68 h 144"/>
                <a:gd name="T34" fmla="*/ 30 w 144"/>
                <a:gd name="T35" fmla="*/ 46 h 144"/>
                <a:gd name="T36" fmla="*/ 43 w 144"/>
                <a:gd name="T37" fmla="*/ 46 h 144"/>
                <a:gd name="T38" fmla="*/ 56 w 144"/>
                <a:gd name="T39" fmla="*/ 37 h 144"/>
                <a:gd name="T40" fmla="*/ 60 w 144"/>
                <a:gd name="T41" fmla="*/ 24 h 144"/>
                <a:gd name="T42" fmla="*/ 84 w 144"/>
                <a:gd name="T43" fmla="*/ 24 h 144"/>
                <a:gd name="T44" fmla="*/ 88 w 144"/>
                <a:gd name="T45" fmla="*/ 37 h 144"/>
                <a:gd name="T46" fmla="*/ 101 w 144"/>
                <a:gd name="T47" fmla="*/ 46 h 144"/>
                <a:gd name="T48" fmla="*/ 114 w 144"/>
                <a:gd name="T49" fmla="*/ 46 h 144"/>
                <a:gd name="T50" fmla="*/ 121 w 144"/>
                <a:gd name="T51" fmla="*/ 68 h 144"/>
                <a:gd name="T52" fmla="*/ 110 w 144"/>
                <a:gd name="T53" fmla="*/ 7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rgbClr val="FEFEF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4" name="Freeform 62"/>
            <p:cNvSpPr>
              <a:spLocks noEditPoints="1"/>
            </p:cNvSpPr>
            <p:nvPr/>
          </p:nvSpPr>
          <p:spPr bwMode="auto">
            <a:xfrm>
              <a:off x="9653198" y="3493368"/>
              <a:ext cx="513120" cy="51312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50 w 144"/>
                <a:gd name="T11" fmla="*/ 107 h 144"/>
                <a:gd name="T12" fmla="*/ 48 w 144"/>
                <a:gd name="T13" fmla="*/ 110 h 144"/>
                <a:gd name="T14" fmla="*/ 33 w 144"/>
                <a:gd name="T15" fmla="*/ 110 h 144"/>
                <a:gd name="T16" fmla="*/ 30 w 144"/>
                <a:gd name="T17" fmla="*/ 107 h 144"/>
                <a:gd name="T18" fmla="*/ 30 w 144"/>
                <a:gd name="T19" fmla="*/ 76 h 144"/>
                <a:gd name="T20" fmla="*/ 33 w 144"/>
                <a:gd name="T21" fmla="*/ 74 h 144"/>
                <a:gd name="T22" fmla="*/ 48 w 144"/>
                <a:gd name="T23" fmla="*/ 74 h 144"/>
                <a:gd name="T24" fmla="*/ 50 w 144"/>
                <a:gd name="T25" fmla="*/ 76 h 144"/>
                <a:gd name="T26" fmla="*/ 50 w 144"/>
                <a:gd name="T27" fmla="*/ 107 h 144"/>
                <a:gd name="T28" fmla="*/ 80 w 144"/>
                <a:gd name="T29" fmla="*/ 107 h 144"/>
                <a:gd name="T30" fmla="*/ 77 w 144"/>
                <a:gd name="T31" fmla="*/ 110 h 144"/>
                <a:gd name="T32" fmla="*/ 63 w 144"/>
                <a:gd name="T33" fmla="*/ 110 h 144"/>
                <a:gd name="T34" fmla="*/ 60 w 144"/>
                <a:gd name="T35" fmla="*/ 107 h 144"/>
                <a:gd name="T36" fmla="*/ 60 w 144"/>
                <a:gd name="T37" fmla="*/ 55 h 144"/>
                <a:gd name="T38" fmla="*/ 63 w 144"/>
                <a:gd name="T39" fmla="*/ 52 h 144"/>
                <a:gd name="T40" fmla="*/ 77 w 144"/>
                <a:gd name="T41" fmla="*/ 52 h 144"/>
                <a:gd name="T42" fmla="*/ 80 w 144"/>
                <a:gd name="T43" fmla="*/ 55 h 144"/>
                <a:gd name="T44" fmla="*/ 80 w 144"/>
                <a:gd name="T45" fmla="*/ 107 h 144"/>
                <a:gd name="T46" fmla="*/ 110 w 144"/>
                <a:gd name="T47" fmla="*/ 107 h 144"/>
                <a:gd name="T48" fmla="*/ 107 w 144"/>
                <a:gd name="T49" fmla="*/ 110 h 144"/>
                <a:gd name="T50" fmla="*/ 92 w 144"/>
                <a:gd name="T51" fmla="*/ 110 h 144"/>
                <a:gd name="T52" fmla="*/ 89 w 144"/>
                <a:gd name="T53" fmla="*/ 107 h 144"/>
                <a:gd name="T54" fmla="*/ 89 w 144"/>
                <a:gd name="T55" fmla="*/ 32 h 144"/>
                <a:gd name="T56" fmla="*/ 92 w 144"/>
                <a:gd name="T57" fmla="*/ 29 h 144"/>
                <a:gd name="T58" fmla="*/ 107 w 144"/>
                <a:gd name="T59" fmla="*/ 29 h 144"/>
                <a:gd name="T60" fmla="*/ 110 w 144"/>
                <a:gd name="T61" fmla="*/ 32 h 144"/>
                <a:gd name="T62" fmla="*/ 110 w 144"/>
                <a:gd name="T63"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50" y="107"/>
                  </a:moveTo>
                  <a:cubicBezTo>
                    <a:pt x="50" y="109"/>
                    <a:pt x="49" y="110"/>
                    <a:pt x="48" y="110"/>
                  </a:cubicBezTo>
                  <a:cubicBezTo>
                    <a:pt x="33" y="110"/>
                    <a:pt x="33" y="110"/>
                    <a:pt x="33" y="110"/>
                  </a:cubicBezTo>
                  <a:cubicBezTo>
                    <a:pt x="31" y="110"/>
                    <a:pt x="30" y="109"/>
                    <a:pt x="30" y="107"/>
                  </a:cubicBezTo>
                  <a:cubicBezTo>
                    <a:pt x="30" y="76"/>
                    <a:pt x="30" y="76"/>
                    <a:pt x="30" y="76"/>
                  </a:cubicBezTo>
                  <a:cubicBezTo>
                    <a:pt x="30" y="75"/>
                    <a:pt x="31" y="74"/>
                    <a:pt x="33" y="74"/>
                  </a:cubicBezTo>
                  <a:cubicBezTo>
                    <a:pt x="48" y="74"/>
                    <a:pt x="48" y="74"/>
                    <a:pt x="48" y="74"/>
                  </a:cubicBezTo>
                  <a:cubicBezTo>
                    <a:pt x="49" y="74"/>
                    <a:pt x="50" y="75"/>
                    <a:pt x="50" y="76"/>
                  </a:cubicBezTo>
                  <a:lnTo>
                    <a:pt x="50" y="107"/>
                  </a:lnTo>
                  <a:close/>
                  <a:moveTo>
                    <a:pt x="80" y="107"/>
                  </a:moveTo>
                  <a:cubicBezTo>
                    <a:pt x="80" y="109"/>
                    <a:pt x="79" y="110"/>
                    <a:pt x="77" y="110"/>
                  </a:cubicBezTo>
                  <a:cubicBezTo>
                    <a:pt x="63" y="110"/>
                    <a:pt x="63" y="110"/>
                    <a:pt x="63" y="110"/>
                  </a:cubicBezTo>
                  <a:cubicBezTo>
                    <a:pt x="61" y="110"/>
                    <a:pt x="60" y="109"/>
                    <a:pt x="60" y="107"/>
                  </a:cubicBezTo>
                  <a:cubicBezTo>
                    <a:pt x="60" y="55"/>
                    <a:pt x="60" y="55"/>
                    <a:pt x="60" y="55"/>
                  </a:cubicBezTo>
                  <a:cubicBezTo>
                    <a:pt x="60" y="53"/>
                    <a:pt x="61" y="52"/>
                    <a:pt x="63" y="52"/>
                  </a:cubicBezTo>
                  <a:cubicBezTo>
                    <a:pt x="77" y="52"/>
                    <a:pt x="77" y="52"/>
                    <a:pt x="77" y="52"/>
                  </a:cubicBezTo>
                  <a:cubicBezTo>
                    <a:pt x="79" y="52"/>
                    <a:pt x="80" y="53"/>
                    <a:pt x="80" y="55"/>
                  </a:cubicBezTo>
                  <a:lnTo>
                    <a:pt x="80" y="107"/>
                  </a:lnTo>
                  <a:close/>
                  <a:moveTo>
                    <a:pt x="110" y="107"/>
                  </a:moveTo>
                  <a:cubicBezTo>
                    <a:pt x="110" y="109"/>
                    <a:pt x="108" y="110"/>
                    <a:pt x="107" y="110"/>
                  </a:cubicBezTo>
                  <a:cubicBezTo>
                    <a:pt x="92" y="110"/>
                    <a:pt x="92" y="110"/>
                    <a:pt x="92" y="110"/>
                  </a:cubicBezTo>
                  <a:cubicBezTo>
                    <a:pt x="91" y="110"/>
                    <a:pt x="89" y="109"/>
                    <a:pt x="89" y="107"/>
                  </a:cubicBezTo>
                  <a:cubicBezTo>
                    <a:pt x="89" y="32"/>
                    <a:pt x="89" y="32"/>
                    <a:pt x="89" y="32"/>
                  </a:cubicBezTo>
                  <a:cubicBezTo>
                    <a:pt x="89" y="30"/>
                    <a:pt x="91" y="29"/>
                    <a:pt x="92" y="29"/>
                  </a:cubicBezTo>
                  <a:cubicBezTo>
                    <a:pt x="107" y="29"/>
                    <a:pt x="107" y="29"/>
                    <a:pt x="107" y="29"/>
                  </a:cubicBezTo>
                  <a:cubicBezTo>
                    <a:pt x="108" y="29"/>
                    <a:pt x="110" y="30"/>
                    <a:pt x="110" y="32"/>
                  </a:cubicBezTo>
                  <a:lnTo>
                    <a:pt x="110" y="107"/>
                  </a:lnTo>
                  <a:close/>
                </a:path>
              </a:pathLst>
            </a:custGeom>
            <a:solidFill>
              <a:srgbClr val="FEFEF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5" name="Freeform 76"/>
            <p:cNvSpPr>
              <a:spLocks noEditPoints="1"/>
            </p:cNvSpPr>
            <p:nvPr/>
          </p:nvSpPr>
          <p:spPr bwMode="auto">
            <a:xfrm>
              <a:off x="7113425" y="3508116"/>
              <a:ext cx="513120" cy="51312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52 w 144"/>
                <a:gd name="T11" fmla="*/ 34 h 144"/>
                <a:gd name="T12" fmla="*/ 62 w 144"/>
                <a:gd name="T13" fmla="*/ 44 h 144"/>
                <a:gd name="T14" fmla="*/ 52 w 144"/>
                <a:gd name="T15" fmla="*/ 54 h 144"/>
                <a:gd name="T16" fmla="*/ 42 w 144"/>
                <a:gd name="T17" fmla="*/ 44 h 144"/>
                <a:gd name="T18" fmla="*/ 52 w 144"/>
                <a:gd name="T19" fmla="*/ 34 h 144"/>
                <a:gd name="T20" fmla="*/ 88 w 144"/>
                <a:gd name="T21" fmla="*/ 94 h 144"/>
                <a:gd name="T22" fmla="*/ 55 w 144"/>
                <a:gd name="T23" fmla="*/ 121 h 144"/>
                <a:gd name="T24" fmla="*/ 29 w 144"/>
                <a:gd name="T25" fmla="*/ 88 h 144"/>
                <a:gd name="T26" fmla="*/ 62 w 144"/>
                <a:gd name="T27" fmla="*/ 62 h 144"/>
                <a:gd name="T28" fmla="*/ 88 w 144"/>
                <a:gd name="T29" fmla="*/ 94 h 144"/>
                <a:gd name="T30" fmla="*/ 89 w 144"/>
                <a:gd name="T31" fmla="*/ 59 h 144"/>
                <a:gd name="T32" fmla="*/ 73 w 144"/>
                <a:gd name="T33" fmla="*/ 40 h 144"/>
                <a:gd name="T34" fmla="*/ 92 w 144"/>
                <a:gd name="T35" fmla="*/ 24 h 144"/>
                <a:gd name="T36" fmla="*/ 108 w 144"/>
                <a:gd name="T37" fmla="*/ 44 h 144"/>
                <a:gd name="T38" fmla="*/ 89 w 144"/>
                <a:gd name="T39" fmla="*/ 59 h 144"/>
                <a:gd name="T40" fmla="*/ 108 w 144"/>
                <a:gd name="T41" fmla="*/ 94 h 144"/>
                <a:gd name="T42" fmla="*/ 96 w 144"/>
                <a:gd name="T43" fmla="*/ 79 h 144"/>
                <a:gd name="T44" fmla="*/ 111 w 144"/>
                <a:gd name="T45" fmla="*/ 67 h 144"/>
                <a:gd name="T46" fmla="*/ 123 w 144"/>
                <a:gd name="T47" fmla="*/ 82 h 144"/>
                <a:gd name="T48" fmla="*/ 108 w 144"/>
                <a:gd name="T49" fmla="*/ 9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52" y="34"/>
                  </a:moveTo>
                  <a:cubicBezTo>
                    <a:pt x="58" y="34"/>
                    <a:pt x="62" y="38"/>
                    <a:pt x="62" y="44"/>
                  </a:cubicBezTo>
                  <a:cubicBezTo>
                    <a:pt x="62" y="49"/>
                    <a:pt x="58" y="54"/>
                    <a:pt x="52" y="54"/>
                  </a:cubicBezTo>
                  <a:cubicBezTo>
                    <a:pt x="47" y="54"/>
                    <a:pt x="42" y="49"/>
                    <a:pt x="42" y="44"/>
                  </a:cubicBezTo>
                  <a:cubicBezTo>
                    <a:pt x="42" y="38"/>
                    <a:pt x="47" y="34"/>
                    <a:pt x="52" y="34"/>
                  </a:cubicBezTo>
                  <a:close/>
                  <a:moveTo>
                    <a:pt x="88" y="94"/>
                  </a:moveTo>
                  <a:cubicBezTo>
                    <a:pt x="86" y="111"/>
                    <a:pt x="72" y="122"/>
                    <a:pt x="55" y="121"/>
                  </a:cubicBezTo>
                  <a:cubicBezTo>
                    <a:pt x="39" y="119"/>
                    <a:pt x="27" y="104"/>
                    <a:pt x="29" y="88"/>
                  </a:cubicBezTo>
                  <a:cubicBezTo>
                    <a:pt x="31" y="72"/>
                    <a:pt x="45" y="60"/>
                    <a:pt x="62" y="62"/>
                  </a:cubicBezTo>
                  <a:cubicBezTo>
                    <a:pt x="78" y="64"/>
                    <a:pt x="90" y="78"/>
                    <a:pt x="88" y="94"/>
                  </a:cubicBezTo>
                  <a:close/>
                  <a:moveTo>
                    <a:pt x="89" y="59"/>
                  </a:moveTo>
                  <a:cubicBezTo>
                    <a:pt x="79" y="58"/>
                    <a:pt x="72" y="50"/>
                    <a:pt x="73" y="40"/>
                  </a:cubicBezTo>
                  <a:cubicBezTo>
                    <a:pt x="74" y="30"/>
                    <a:pt x="83" y="23"/>
                    <a:pt x="92" y="24"/>
                  </a:cubicBezTo>
                  <a:cubicBezTo>
                    <a:pt x="102" y="25"/>
                    <a:pt x="109" y="34"/>
                    <a:pt x="108" y="44"/>
                  </a:cubicBezTo>
                  <a:cubicBezTo>
                    <a:pt x="107" y="53"/>
                    <a:pt x="98" y="60"/>
                    <a:pt x="89" y="59"/>
                  </a:cubicBezTo>
                  <a:close/>
                  <a:moveTo>
                    <a:pt x="108" y="94"/>
                  </a:moveTo>
                  <a:cubicBezTo>
                    <a:pt x="101" y="93"/>
                    <a:pt x="95" y="86"/>
                    <a:pt x="96" y="79"/>
                  </a:cubicBezTo>
                  <a:cubicBezTo>
                    <a:pt x="97" y="71"/>
                    <a:pt x="104" y="66"/>
                    <a:pt x="111" y="67"/>
                  </a:cubicBezTo>
                  <a:cubicBezTo>
                    <a:pt x="119" y="68"/>
                    <a:pt x="124" y="74"/>
                    <a:pt x="123" y="82"/>
                  </a:cubicBezTo>
                  <a:cubicBezTo>
                    <a:pt x="123" y="89"/>
                    <a:pt x="116" y="95"/>
                    <a:pt x="108" y="94"/>
                  </a:cubicBezTo>
                  <a:close/>
                </a:path>
              </a:pathLst>
            </a:custGeom>
            <a:solidFill>
              <a:srgbClr val="FEFEFE"/>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 name="文本框 21"/>
            <p:cNvSpPr>
              <a:spLocks noChangeArrowheads="1"/>
            </p:cNvSpPr>
            <p:nvPr/>
          </p:nvSpPr>
          <p:spPr bwMode="auto">
            <a:xfrm>
              <a:off x="898620" y="4903565"/>
              <a:ext cx="2619718"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Calibri" panose="020F0502020204030204" pitchFamily="34" charset="0"/>
                  <a:sym typeface="Calibri" panose="020F0502020204030204" pitchFamily="34" charset="0"/>
                </a:rPr>
                <a:t>YOUR  TITLE</a:t>
              </a:r>
              <a:endParaRPr lang="en-US" altLang="zh-CN" sz="1400" b="1" dirty="0">
                <a:solidFill>
                  <a:srgbClr val="FFFFFF"/>
                </a:solidFill>
                <a:latin typeface="Calibri" panose="020F0502020204030204" pitchFamily="34" charset="0"/>
                <a:sym typeface="Calibri" panose="020F0502020204030204" pitchFamily="34" charset="0"/>
              </a:endParaRPr>
            </a:p>
            <a:p>
              <a:pPr algn="ctr" eaLnBrk="1" hangingPunct="1"/>
              <a:r>
                <a:rPr lang="en-US" altLang="zh-CN" dirty="0">
                  <a:solidFill>
                    <a:srgbClr val="FFFFFF"/>
                  </a:solidFill>
                  <a:latin typeface="Calibri" panose="020F0502020204030204" pitchFamily="34" charset="0"/>
                  <a:sym typeface="Calibri" panose="020F0502020204030204" pitchFamily="34" charset="0"/>
                </a:rPr>
                <a:t>Click here to add  you to the</a:t>
              </a:r>
              <a:r>
                <a:rPr lang="zh-CN" altLang="en-US" dirty="0">
                  <a:solidFill>
                    <a:srgbClr val="FFFFFF"/>
                  </a:solidFill>
                  <a:latin typeface="Calibri" panose="020F0502020204030204" pitchFamily="34" charset="0"/>
                  <a:sym typeface="Calibri" panose="020F0502020204030204" pitchFamily="34" charset="0"/>
                </a:rPr>
                <a:t> </a:t>
              </a:r>
              <a:r>
                <a:rPr lang="en-US" altLang="zh-CN" dirty="0">
                  <a:solidFill>
                    <a:srgbClr val="FFFFFF"/>
                  </a:solidFill>
                  <a:latin typeface="Calibri" panose="020F0502020204030204" pitchFamily="34" charset="0"/>
                  <a:sym typeface="Calibri" panose="020F0502020204030204" pitchFamily="34" charset="0"/>
                </a:rPr>
                <a:t> center of the narrative thought</a:t>
              </a:r>
              <a:endParaRPr lang="en-US"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文本框 21"/>
            <p:cNvSpPr>
              <a:spLocks noChangeArrowheads="1"/>
            </p:cNvSpPr>
            <p:nvPr/>
          </p:nvSpPr>
          <p:spPr bwMode="auto">
            <a:xfrm>
              <a:off x="3492217" y="4903565"/>
              <a:ext cx="2619718"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Calibri" panose="020F0502020204030204" pitchFamily="34" charset="0"/>
                  <a:sym typeface="Calibri" panose="020F0502020204030204" pitchFamily="34" charset="0"/>
                </a:rPr>
                <a:t>YOUR  TITLE</a:t>
              </a:r>
              <a:endParaRPr lang="en-US" altLang="zh-CN" sz="1400" b="1" dirty="0">
                <a:solidFill>
                  <a:srgbClr val="FFFFFF"/>
                </a:solidFill>
                <a:latin typeface="Calibri" panose="020F0502020204030204" pitchFamily="34" charset="0"/>
                <a:sym typeface="Calibri" panose="020F0502020204030204" pitchFamily="34" charset="0"/>
              </a:endParaRPr>
            </a:p>
            <a:p>
              <a:pPr algn="ctr" eaLnBrk="1" hangingPunct="1"/>
              <a:r>
                <a:rPr lang="en-US" altLang="zh-CN" dirty="0">
                  <a:solidFill>
                    <a:srgbClr val="FFFFFF"/>
                  </a:solidFill>
                  <a:latin typeface="Calibri" panose="020F0502020204030204" pitchFamily="34" charset="0"/>
                  <a:sym typeface="Calibri" panose="020F0502020204030204" pitchFamily="34" charset="0"/>
                </a:rPr>
                <a:t>Click here to add  you to the</a:t>
              </a:r>
              <a:r>
                <a:rPr lang="zh-CN" altLang="en-US" dirty="0">
                  <a:solidFill>
                    <a:srgbClr val="FFFFFF"/>
                  </a:solidFill>
                  <a:latin typeface="Calibri" panose="020F0502020204030204" pitchFamily="34" charset="0"/>
                  <a:sym typeface="Calibri" panose="020F0502020204030204" pitchFamily="34" charset="0"/>
                </a:rPr>
                <a:t> </a:t>
              </a:r>
              <a:r>
                <a:rPr lang="en-US" altLang="zh-CN" dirty="0">
                  <a:solidFill>
                    <a:srgbClr val="FFFFFF"/>
                  </a:solidFill>
                  <a:latin typeface="Calibri" panose="020F0502020204030204" pitchFamily="34" charset="0"/>
                  <a:sym typeface="Calibri" panose="020F0502020204030204" pitchFamily="34" charset="0"/>
                </a:rPr>
                <a:t> center of the narrative thought</a:t>
              </a:r>
              <a:endParaRPr lang="en-US"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文本框 21"/>
            <p:cNvSpPr>
              <a:spLocks noChangeArrowheads="1"/>
            </p:cNvSpPr>
            <p:nvPr/>
          </p:nvSpPr>
          <p:spPr bwMode="auto">
            <a:xfrm>
              <a:off x="6059310" y="4903565"/>
              <a:ext cx="2619718"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Calibri" panose="020F0502020204030204" pitchFamily="34" charset="0"/>
                  <a:sym typeface="Calibri" panose="020F0502020204030204" pitchFamily="34" charset="0"/>
                </a:rPr>
                <a:t>YOUR  TITLE</a:t>
              </a:r>
              <a:endParaRPr lang="en-US" altLang="zh-CN" sz="1400" b="1" dirty="0">
                <a:solidFill>
                  <a:srgbClr val="FFFFFF"/>
                </a:solidFill>
                <a:latin typeface="Calibri" panose="020F0502020204030204" pitchFamily="34" charset="0"/>
                <a:sym typeface="Calibri" panose="020F0502020204030204" pitchFamily="34" charset="0"/>
              </a:endParaRPr>
            </a:p>
            <a:p>
              <a:pPr algn="ctr" eaLnBrk="1" hangingPunct="1"/>
              <a:r>
                <a:rPr lang="en-US" altLang="zh-CN" dirty="0">
                  <a:solidFill>
                    <a:srgbClr val="FFFFFF"/>
                  </a:solidFill>
                  <a:latin typeface="Calibri" panose="020F0502020204030204" pitchFamily="34" charset="0"/>
                  <a:sym typeface="Calibri" panose="020F0502020204030204" pitchFamily="34" charset="0"/>
                </a:rPr>
                <a:t>Click here to add  you to the</a:t>
              </a:r>
              <a:r>
                <a:rPr lang="zh-CN" altLang="en-US" dirty="0">
                  <a:solidFill>
                    <a:srgbClr val="FFFFFF"/>
                  </a:solidFill>
                  <a:latin typeface="Calibri" panose="020F0502020204030204" pitchFamily="34" charset="0"/>
                  <a:sym typeface="Calibri" panose="020F0502020204030204" pitchFamily="34" charset="0"/>
                </a:rPr>
                <a:t> </a:t>
              </a:r>
              <a:r>
                <a:rPr lang="en-US" altLang="zh-CN" dirty="0">
                  <a:solidFill>
                    <a:srgbClr val="FFFFFF"/>
                  </a:solidFill>
                  <a:latin typeface="Calibri" panose="020F0502020204030204" pitchFamily="34" charset="0"/>
                  <a:sym typeface="Calibri" panose="020F0502020204030204" pitchFamily="34" charset="0"/>
                </a:rPr>
                <a:t> center of the narrative thought</a:t>
              </a:r>
              <a:endParaRPr lang="en-US"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文本框 21"/>
            <p:cNvSpPr>
              <a:spLocks noChangeArrowheads="1"/>
            </p:cNvSpPr>
            <p:nvPr/>
          </p:nvSpPr>
          <p:spPr bwMode="auto">
            <a:xfrm>
              <a:off x="8650532" y="4903565"/>
              <a:ext cx="2619718"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Calibri" panose="020F0502020204030204" pitchFamily="34" charset="0"/>
                  <a:sym typeface="Calibri" panose="020F0502020204030204" pitchFamily="34" charset="0"/>
                </a:rPr>
                <a:t>YOUR  TITLE</a:t>
              </a:r>
              <a:endParaRPr lang="en-US" altLang="zh-CN" sz="1400" b="1" dirty="0">
                <a:solidFill>
                  <a:srgbClr val="FFFFFF"/>
                </a:solidFill>
                <a:latin typeface="Calibri" panose="020F0502020204030204" pitchFamily="34" charset="0"/>
                <a:sym typeface="Calibri" panose="020F0502020204030204" pitchFamily="34" charset="0"/>
              </a:endParaRPr>
            </a:p>
            <a:p>
              <a:pPr algn="ctr" eaLnBrk="1" hangingPunct="1"/>
              <a:r>
                <a:rPr lang="en-US" altLang="zh-CN" dirty="0">
                  <a:solidFill>
                    <a:srgbClr val="FFFFFF"/>
                  </a:solidFill>
                  <a:latin typeface="Calibri" panose="020F0502020204030204" pitchFamily="34" charset="0"/>
                  <a:sym typeface="Calibri" panose="020F0502020204030204" pitchFamily="34" charset="0"/>
                </a:rPr>
                <a:t>Click here to add  you to the</a:t>
              </a:r>
              <a:r>
                <a:rPr lang="zh-CN" altLang="en-US" dirty="0">
                  <a:solidFill>
                    <a:srgbClr val="FFFFFF"/>
                  </a:solidFill>
                  <a:latin typeface="Calibri" panose="020F0502020204030204" pitchFamily="34" charset="0"/>
                  <a:sym typeface="Calibri" panose="020F0502020204030204" pitchFamily="34" charset="0"/>
                </a:rPr>
                <a:t> </a:t>
              </a:r>
              <a:r>
                <a:rPr lang="en-US" altLang="zh-CN" dirty="0">
                  <a:solidFill>
                    <a:srgbClr val="FFFFFF"/>
                  </a:solidFill>
                  <a:latin typeface="Calibri" panose="020F0502020204030204" pitchFamily="34" charset="0"/>
                  <a:sym typeface="Calibri" panose="020F0502020204030204" pitchFamily="34" charset="0"/>
                </a:rPr>
                <a:t> center of the narrative thought</a:t>
              </a:r>
              <a:endParaRPr lang="en-US" altLang="zh-CN"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 name="组合 28"/>
          <p:cNvGrpSpPr/>
          <p:nvPr/>
        </p:nvGrpSpPr>
        <p:grpSpPr>
          <a:xfrm>
            <a:off x="0" y="830451"/>
            <a:ext cx="5479806" cy="564354"/>
            <a:chOff x="0" y="273860"/>
            <a:chExt cx="5479806" cy="564354"/>
          </a:xfrm>
        </p:grpSpPr>
        <p:sp>
          <p:nvSpPr>
            <p:cNvPr id="2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sp>
        <p:nvSpPr>
          <p:cNvPr id="10" name="圆角矩形 16"/>
          <p:cNvSpPr/>
          <p:nvPr/>
        </p:nvSpPr>
        <p:spPr>
          <a:xfrm>
            <a:off x="557971" y="2063629"/>
            <a:ext cx="1534886" cy="963385"/>
          </a:xfrm>
          <a:prstGeom prst="roundRect">
            <a:avLst/>
          </a:prstGeom>
          <a:solidFill>
            <a:srgbClr val="FEFEFE">
              <a:alpha val="3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7"/>
          <p:cNvSpPr/>
          <p:nvPr/>
        </p:nvSpPr>
        <p:spPr>
          <a:xfrm>
            <a:off x="2873830" y="3529925"/>
            <a:ext cx="1534886" cy="963385"/>
          </a:xfrm>
          <a:prstGeom prst="roundRect">
            <a:avLst/>
          </a:prstGeom>
          <a:solidFill>
            <a:srgbClr val="FEFEFE">
              <a:alpha val="3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8"/>
          <p:cNvSpPr/>
          <p:nvPr/>
        </p:nvSpPr>
        <p:spPr>
          <a:xfrm>
            <a:off x="5189850" y="4941711"/>
            <a:ext cx="1534886" cy="963385"/>
          </a:xfrm>
          <a:prstGeom prst="roundRect">
            <a:avLst/>
          </a:prstGeom>
          <a:solidFill>
            <a:srgbClr val="FEFEFE">
              <a:alpha val="30000"/>
            </a:srgb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上箭头 19"/>
          <p:cNvSpPr/>
          <p:nvPr/>
        </p:nvSpPr>
        <p:spPr>
          <a:xfrm rot="5400000">
            <a:off x="1857224" y="3071258"/>
            <a:ext cx="728241" cy="1015307"/>
          </a:xfrm>
          <a:prstGeom prst="bentUpArrow">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上箭头 20"/>
          <p:cNvSpPr/>
          <p:nvPr/>
        </p:nvSpPr>
        <p:spPr>
          <a:xfrm rot="5400000">
            <a:off x="4136506" y="4502643"/>
            <a:ext cx="728241" cy="1015307"/>
          </a:xfrm>
          <a:prstGeom prst="bentUpArrow">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a:grpSpLocks noChangeAspect="1"/>
          </p:cNvGrpSpPr>
          <p:nvPr/>
        </p:nvGrpSpPr>
        <p:grpSpPr>
          <a:xfrm>
            <a:off x="1149942" y="2284010"/>
            <a:ext cx="452404" cy="505937"/>
            <a:chOff x="5999255" y="3275006"/>
            <a:chExt cx="402656" cy="450303"/>
          </a:xfrm>
          <a:solidFill>
            <a:schemeClr val="bg1"/>
          </a:solidFill>
        </p:grpSpPr>
        <p:sp>
          <p:nvSpPr>
            <p:cNvPr id="16"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1" name="组合 20"/>
          <p:cNvGrpSpPr/>
          <p:nvPr/>
        </p:nvGrpSpPr>
        <p:grpSpPr>
          <a:xfrm>
            <a:off x="5761350" y="5218076"/>
            <a:ext cx="414933" cy="410654"/>
            <a:chOff x="6967126" y="4092464"/>
            <a:chExt cx="453105" cy="448433"/>
          </a:xfrm>
          <a:solidFill>
            <a:schemeClr val="bg1"/>
          </a:solidFill>
        </p:grpSpPr>
        <p:sp>
          <p:nvSpPr>
            <p:cNvPr id="22"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4" name="组合 23"/>
          <p:cNvGrpSpPr/>
          <p:nvPr/>
        </p:nvGrpSpPr>
        <p:grpSpPr>
          <a:xfrm>
            <a:off x="3457836" y="3779065"/>
            <a:ext cx="432189" cy="465103"/>
            <a:chOff x="7005429" y="4859473"/>
            <a:chExt cx="466184" cy="501686"/>
          </a:xfrm>
          <a:solidFill>
            <a:schemeClr val="bg1"/>
          </a:solidFill>
        </p:grpSpPr>
        <p:sp>
          <p:nvSpPr>
            <p:cNvPr id="25"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0" name="文本框 29"/>
          <p:cNvSpPr txBox="1"/>
          <p:nvPr/>
        </p:nvSpPr>
        <p:spPr>
          <a:xfrm>
            <a:off x="2287045" y="2021753"/>
            <a:ext cx="8148513" cy="1569660"/>
          </a:xfrm>
          <a:prstGeom prst="rect">
            <a:avLst/>
          </a:prstGeom>
          <a:noFill/>
          <a:effectLst/>
        </p:spPr>
        <p:txBody>
          <a:bodyPr wrap="none" rtlCol="0">
            <a:spAutoFit/>
          </a:bodyPr>
          <a:lstStyle/>
          <a:p>
            <a:r>
              <a:rPr lang="en-US" altLang="zh-CN" sz="2000" b="1" dirty="0">
                <a:solidFill>
                  <a:srgbClr val="FFFFFF"/>
                </a:solidFill>
                <a:latin typeface="Calibri" panose="020F0502020204030204" pitchFamily="34" charset="0"/>
                <a:sym typeface="Calibri" panose="020F0502020204030204" pitchFamily="34" charset="0"/>
              </a:rPr>
              <a:t>YOUR  TITLE</a:t>
            </a:r>
            <a:endParaRPr lang="en-US" altLang="zh-CN" sz="1200" b="1" dirty="0">
              <a:solidFill>
                <a:srgbClr val="FFFFFF"/>
              </a:solidFill>
              <a:latin typeface="Calibri" panose="020F0502020204030204" pitchFamily="34" charset="0"/>
              <a:sym typeface="Calibri" panose="020F0502020204030204" pitchFamily="34" charset="0"/>
            </a:endParaRPr>
          </a:p>
          <a:p>
            <a:r>
              <a:rPr lang="en-US" altLang="zh-CN" sz="1600" dirty="0">
                <a:solidFill>
                  <a:srgbClr val="FEFEFE"/>
                </a:solidFill>
                <a:latin typeface="微软雅黑" panose="020B0503020204020204" pitchFamily="34" charset="-122"/>
                <a:ea typeface="微软雅黑" panose="020B0503020204020204" pitchFamily="34" charset="-122"/>
              </a:rPr>
              <a:t>Click here to add  you to the  center of the  narrative Thought  Click here to add  </a:t>
            </a:r>
          </a:p>
          <a:p>
            <a:r>
              <a:rPr lang="en-US" altLang="zh-CN" sz="1600" dirty="0">
                <a:solidFill>
                  <a:srgbClr val="FEFEFE"/>
                </a:solidFill>
                <a:latin typeface="微软雅黑" panose="020B0503020204020204" pitchFamily="34" charset="-122"/>
                <a:ea typeface="微软雅黑" panose="020B0503020204020204" pitchFamily="34" charset="-122"/>
              </a:rPr>
              <a:t>you to the  center of the narrative thought  Click here to add  you to the center</a:t>
            </a:r>
          </a:p>
          <a:p>
            <a:r>
              <a:rPr lang="en-US" altLang="zh-CN" sz="1600" dirty="0">
                <a:solidFill>
                  <a:srgbClr val="FEFEFE"/>
                </a:solidFill>
                <a:latin typeface="微软雅黑" panose="020B0503020204020204" pitchFamily="34" charset="-122"/>
                <a:ea typeface="微软雅黑" panose="020B0503020204020204" pitchFamily="34" charset="-122"/>
              </a:rPr>
              <a:t>of the  narrative thought</a:t>
            </a:r>
          </a:p>
          <a:p>
            <a:endParaRPr lang="en-US" altLang="zh-CN" sz="1400" dirty="0">
              <a:solidFill>
                <a:srgbClr val="FEFEFE"/>
              </a:solidFill>
              <a:latin typeface="方正姚体" panose="02010601030101010101" pitchFamily="2" charset="-122"/>
              <a:ea typeface="方正姚体" panose="02010601030101010101" pitchFamily="2" charset="-122"/>
            </a:endParaRPr>
          </a:p>
          <a:p>
            <a:endParaRPr lang="en-US" altLang="zh-CN" sz="1400" dirty="0">
              <a:solidFill>
                <a:srgbClr val="FEFEFE"/>
              </a:solidFill>
              <a:latin typeface="方正姚体" panose="02010601030101010101" pitchFamily="2" charset="-122"/>
              <a:ea typeface="方正姚体" panose="02010601030101010101" pitchFamily="2" charset="-122"/>
            </a:endParaRPr>
          </a:p>
        </p:txBody>
      </p:sp>
      <p:sp>
        <p:nvSpPr>
          <p:cNvPr id="31" name="文本框 30"/>
          <p:cNvSpPr txBox="1"/>
          <p:nvPr/>
        </p:nvSpPr>
        <p:spPr>
          <a:xfrm>
            <a:off x="4546106" y="3561185"/>
            <a:ext cx="7068140" cy="1354217"/>
          </a:xfrm>
          <a:prstGeom prst="rect">
            <a:avLst/>
          </a:prstGeom>
          <a:noFill/>
          <a:effectLst/>
        </p:spPr>
        <p:txBody>
          <a:bodyPr wrap="square" rtlCol="0">
            <a:spAutoFit/>
          </a:bodyPr>
          <a:lstStyle/>
          <a:p>
            <a:r>
              <a:rPr lang="en-US" altLang="zh-CN" sz="2000" b="1" dirty="0">
                <a:solidFill>
                  <a:srgbClr val="FFFFFF"/>
                </a:solidFill>
                <a:latin typeface="Calibri" panose="020F0502020204030204" pitchFamily="34" charset="0"/>
                <a:sym typeface="Calibri" panose="020F0502020204030204" pitchFamily="34" charset="0"/>
              </a:rPr>
              <a:t>YOUR  TITLE</a:t>
            </a:r>
            <a:endParaRPr lang="en-US" altLang="zh-CN" sz="1200" b="1" dirty="0">
              <a:solidFill>
                <a:srgbClr val="FFFFFF"/>
              </a:solidFill>
              <a:latin typeface="Calibri" panose="020F0502020204030204" pitchFamily="34" charset="0"/>
              <a:sym typeface="Calibri" panose="020F0502020204030204" pitchFamily="34" charset="0"/>
            </a:endParaRPr>
          </a:p>
          <a:p>
            <a:r>
              <a:rPr lang="en-US" altLang="zh-CN" sz="1600" dirty="0">
                <a:solidFill>
                  <a:srgbClr val="FEFEFE"/>
                </a:solidFill>
                <a:latin typeface="微软雅黑" panose="020B0503020204020204" pitchFamily="34" charset="-122"/>
                <a:ea typeface="微软雅黑" panose="020B0503020204020204" pitchFamily="34" charset="-122"/>
              </a:rPr>
              <a:t>Click here to add  you to the  center of the  narrative Thought  Click here to add  you to the  center of the narrative thought  Click here to add  you to</a:t>
            </a:r>
            <a:endParaRPr lang="en-US" altLang="zh-CN" sz="1400" dirty="0">
              <a:solidFill>
                <a:srgbClr val="FEFEFE"/>
              </a:solidFill>
              <a:latin typeface="方正姚体" panose="02010601030101010101" pitchFamily="2" charset="-122"/>
              <a:ea typeface="方正姚体" panose="02010601030101010101" pitchFamily="2" charset="-122"/>
            </a:endParaRPr>
          </a:p>
          <a:p>
            <a:endParaRPr lang="en-US" altLang="zh-CN" sz="1400" dirty="0">
              <a:solidFill>
                <a:srgbClr val="FEFEFE"/>
              </a:solidFill>
              <a:latin typeface="方正姚体" panose="02010601030101010101" pitchFamily="2" charset="-122"/>
              <a:ea typeface="方正姚体" panose="02010601030101010101" pitchFamily="2" charset="-122"/>
            </a:endParaRPr>
          </a:p>
        </p:txBody>
      </p:sp>
      <p:sp>
        <p:nvSpPr>
          <p:cNvPr id="32" name="文本框 31"/>
          <p:cNvSpPr txBox="1"/>
          <p:nvPr/>
        </p:nvSpPr>
        <p:spPr>
          <a:xfrm>
            <a:off x="6906306" y="4845973"/>
            <a:ext cx="4899007" cy="1354217"/>
          </a:xfrm>
          <a:prstGeom prst="rect">
            <a:avLst/>
          </a:prstGeom>
          <a:noFill/>
          <a:effectLst/>
        </p:spPr>
        <p:txBody>
          <a:bodyPr wrap="square" rtlCol="0">
            <a:spAutoFit/>
          </a:bodyPr>
          <a:lstStyle/>
          <a:p>
            <a:r>
              <a:rPr lang="en-US" altLang="zh-CN" sz="2000" b="1" dirty="0">
                <a:solidFill>
                  <a:srgbClr val="FFFFFF"/>
                </a:solidFill>
                <a:latin typeface="Calibri" panose="020F0502020204030204" pitchFamily="34" charset="0"/>
                <a:sym typeface="Calibri" panose="020F0502020204030204" pitchFamily="34" charset="0"/>
              </a:rPr>
              <a:t>YOUR  TITLE</a:t>
            </a:r>
            <a:endParaRPr lang="en-US" altLang="zh-CN" sz="1200" b="1" dirty="0">
              <a:solidFill>
                <a:srgbClr val="FFFFFF"/>
              </a:solidFill>
              <a:latin typeface="Calibri" panose="020F0502020204030204" pitchFamily="34" charset="0"/>
              <a:sym typeface="Calibri" panose="020F0502020204030204" pitchFamily="34" charset="0"/>
            </a:endParaRPr>
          </a:p>
          <a:p>
            <a:r>
              <a:rPr lang="en-US" altLang="zh-CN" sz="1600" dirty="0">
                <a:solidFill>
                  <a:srgbClr val="FEFEFE"/>
                </a:solidFill>
                <a:latin typeface="微软雅黑" panose="020B0503020204020204" pitchFamily="34" charset="-122"/>
                <a:ea typeface="微软雅黑" panose="020B0503020204020204" pitchFamily="34" charset="-122"/>
              </a:rPr>
              <a:t>Click here to add  you to the  center of the  narrative Thought  Click here to add  you to the  center of the narrative thought  Click here to</a:t>
            </a:r>
            <a:endParaRPr lang="en-US" altLang="zh-CN" sz="1400" dirty="0">
              <a:solidFill>
                <a:srgbClr val="FEFEFE"/>
              </a:solidFill>
              <a:latin typeface="方正姚体" panose="02010601030101010101" pitchFamily="2" charset="-122"/>
              <a:ea typeface="方正姚体" panose="02010601030101010101" pitchFamily="2" charset="-122"/>
            </a:endParaRPr>
          </a:p>
          <a:p>
            <a:endParaRPr lang="en-US" altLang="zh-CN" sz="1400" dirty="0">
              <a:solidFill>
                <a:srgbClr val="FEFEFE"/>
              </a:solidFill>
              <a:latin typeface="方正姚体" panose="02010601030101010101" pitchFamily="2" charset="-122"/>
              <a:ea typeface="方正姚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sp>
        <p:nvSpPr>
          <p:cNvPr id="9" name="椭圆 8"/>
          <p:cNvSpPr/>
          <p:nvPr/>
        </p:nvSpPr>
        <p:spPr>
          <a:xfrm>
            <a:off x="2433430" y="3168025"/>
            <a:ext cx="1285884" cy="1285884"/>
          </a:xfrm>
          <a:prstGeom prst="ellipse">
            <a:avLst/>
          </a:prstGeom>
          <a:noFill/>
          <a:ln w="127000" cap="rnd">
            <a:solidFill>
              <a:schemeClr val="bg1">
                <a:alpha val="7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000" b="1" dirty="0">
              <a:latin typeface="微软雅黑" panose="020B0503020204020204" pitchFamily="34" charset="-122"/>
              <a:ea typeface="微软雅黑" panose="020B0503020204020204" pitchFamily="34" charset="-122"/>
            </a:endParaRPr>
          </a:p>
        </p:txBody>
      </p:sp>
      <p:sp>
        <p:nvSpPr>
          <p:cNvPr id="10" name="椭圆 9"/>
          <p:cNvSpPr/>
          <p:nvPr/>
        </p:nvSpPr>
        <p:spPr>
          <a:xfrm>
            <a:off x="1908312" y="2655433"/>
            <a:ext cx="2357454" cy="2357454"/>
          </a:xfrm>
          <a:prstGeom prst="ellipse">
            <a:avLst/>
          </a:prstGeom>
          <a:noFill/>
          <a:ln w="133350" cap="rnd">
            <a:solidFill>
              <a:schemeClr val="bg1">
                <a:alpha val="7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000" b="1" dirty="0">
              <a:latin typeface="微软雅黑" panose="020B0503020204020204" pitchFamily="34" charset="-122"/>
              <a:ea typeface="微软雅黑" panose="020B0503020204020204" pitchFamily="34" charset="-122"/>
            </a:endParaRPr>
          </a:p>
        </p:txBody>
      </p:sp>
      <p:grpSp>
        <p:nvGrpSpPr>
          <p:cNvPr id="11" name="组合 10"/>
          <p:cNvGrpSpPr/>
          <p:nvPr/>
        </p:nvGrpSpPr>
        <p:grpSpPr>
          <a:xfrm>
            <a:off x="3576438" y="2718759"/>
            <a:ext cx="646660" cy="642942"/>
            <a:chOff x="3210960" y="2428868"/>
            <a:chExt cx="646660" cy="642942"/>
          </a:xfrm>
        </p:grpSpPr>
        <p:sp useBgFill="1">
          <p:nvSpPr>
            <p:cNvPr id="12" name="椭圆 11"/>
            <p:cNvSpPr/>
            <p:nvPr/>
          </p:nvSpPr>
          <p:spPr>
            <a:xfrm>
              <a:off x="3214678" y="2428868"/>
              <a:ext cx="642942" cy="642942"/>
            </a:xfrm>
            <a:prstGeom prst="ellipse">
              <a:avLst/>
            </a:prstGeom>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latin typeface="微软雅黑" panose="020B0503020204020204" pitchFamily="34" charset="-122"/>
                <a:ea typeface="微软雅黑" panose="020B0503020204020204" pitchFamily="34" charset="-122"/>
              </a:endParaRPr>
            </a:p>
          </p:txBody>
        </p:sp>
        <p:sp>
          <p:nvSpPr>
            <p:cNvPr id="13" name="椭圆 12"/>
            <p:cNvSpPr/>
            <p:nvPr/>
          </p:nvSpPr>
          <p:spPr>
            <a:xfrm>
              <a:off x="3210960" y="2428868"/>
              <a:ext cx="642942" cy="642942"/>
            </a:xfrm>
            <a:prstGeom prst="ellipse">
              <a:avLst/>
            </a:prstGeom>
            <a:solidFill>
              <a:schemeClr val="bg1">
                <a:alpha val="58000"/>
              </a:schemeClr>
            </a:solid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b="1" dirty="0">
                  <a:latin typeface="微软雅黑" panose="020B0503020204020204" pitchFamily="34" charset="-122"/>
                  <a:ea typeface="微软雅黑" panose="020B0503020204020204" pitchFamily="34" charset="-122"/>
                </a:rPr>
                <a:t>1</a:t>
              </a:r>
              <a:endParaRPr lang="zh-CN" altLang="en-US" sz="2400" b="1" dirty="0">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2114340" y="3344239"/>
            <a:ext cx="646660" cy="642942"/>
            <a:chOff x="3210960" y="2428868"/>
            <a:chExt cx="646660" cy="642942"/>
          </a:xfrm>
        </p:grpSpPr>
        <p:sp useBgFill="1">
          <p:nvSpPr>
            <p:cNvPr id="15" name="椭圆 14"/>
            <p:cNvSpPr/>
            <p:nvPr/>
          </p:nvSpPr>
          <p:spPr>
            <a:xfrm>
              <a:off x="3214678" y="2428868"/>
              <a:ext cx="642942" cy="642942"/>
            </a:xfrm>
            <a:prstGeom prst="ellipse">
              <a:avLst/>
            </a:prstGeom>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latin typeface="微软雅黑" panose="020B0503020204020204" pitchFamily="34" charset="-122"/>
                <a:ea typeface="微软雅黑" panose="020B0503020204020204" pitchFamily="34" charset="-122"/>
              </a:endParaRPr>
            </a:p>
          </p:txBody>
        </p:sp>
        <p:sp>
          <p:nvSpPr>
            <p:cNvPr id="16" name="椭圆 15"/>
            <p:cNvSpPr/>
            <p:nvPr/>
          </p:nvSpPr>
          <p:spPr>
            <a:xfrm>
              <a:off x="3210960" y="2428868"/>
              <a:ext cx="642942" cy="642942"/>
            </a:xfrm>
            <a:prstGeom prst="ellipse">
              <a:avLst/>
            </a:prstGeom>
            <a:solidFill>
              <a:schemeClr val="bg1">
                <a:alpha val="58000"/>
              </a:schemeClr>
            </a:solid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b="1" dirty="0">
                  <a:latin typeface="微软雅黑" panose="020B0503020204020204" pitchFamily="34" charset="-122"/>
                  <a:ea typeface="微软雅黑" panose="020B0503020204020204" pitchFamily="34" charset="-122"/>
                </a:rPr>
                <a:t>2</a:t>
              </a:r>
              <a:endParaRPr lang="zh-CN" altLang="en-US" sz="2400" b="1" dirty="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450350" y="4609485"/>
            <a:ext cx="646660" cy="642942"/>
            <a:chOff x="3210960" y="2428868"/>
            <a:chExt cx="646660" cy="642942"/>
          </a:xfrm>
        </p:grpSpPr>
        <p:sp useBgFill="1">
          <p:nvSpPr>
            <p:cNvPr id="18" name="椭圆 17"/>
            <p:cNvSpPr/>
            <p:nvPr/>
          </p:nvSpPr>
          <p:spPr>
            <a:xfrm>
              <a:off x="3214678" y="2428868"/>
              <a:ext cx="642942" cy="642942"/>
            </a:xfrm>
            <a:prstGeom prst="ellipse">
              <a:avLst/>
            </a:prstGeom>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latin typeface="微软雅黑" panose="020B0503020204020204" pitchFamily="34" charset="-122"/>
                <a:ea typeface="微软雅黑" panose="020B0503020204020204" pitchFamily="34" charset="-122"/>
              </a:endParaRPr>
            </a:p>
          </p:txBody>
        </p:sp>
        <p:sp>
          <p:nvSpPr>
            <p:cNvPr id="19" name="椭圆 18"/>
            <p:cNvSpPr/>
            <p:nvPr/>
          </p:nvSpPr>
          <p:spPr>
            <a:xfrm>
              <a:off x="3210960" y="2428868"/>
              <a:ext cx="642942" cy="642942"/>
            </a:xfrm>
            <a:prstGeom prst="ellipse">
              <a:avLst/>
            </a:prstGeom>
            <a:solidFill>
              <a:schemeClr val="bg1">
                <a:alpha val="58000"/>
              </a:schemeClr>
            </a:solid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b="1" dirty="0">
                  <a:latin typeface="微软雅黑" panose="020B0503020204020204" pitchFamily="34" charset="-122"/>
                  <a:ea typeface="微软雅黑" panose="020B0503020204020204" pitchFamily="34" charset="-122"/>
                </a:rPr>
                <a:t>3</a:t>
              </a:r>
              <a:endParaRPr lang="zh-CN" altLang="en-US" sz="2400" b="1" dirty="0">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3907782" y="2252031"/>
            <a:ext cx="1215240" cy="357984"/>
            <a:chOff x="3071008" y="2143116"/>
            <a:chExt cx="1215240" cy="357984"/>
          </a:xfrm>
        </p:grpSpPr>
        <p:cxnSp>
          <p:nvCxnSpPr>
            <p:cNvPr id="21" name="直接连接符 20"/>
            <p:cNvCxnSpPr/>
            <p:nvPr/>
          </p:nvCxnSpPr>
          <p:spPr>
            <a:xfrm rot="5400000">
              <a:off x="2893207" y="2321711"/>
              <a:ext cx="357190" cy="158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071802" y="2143116"/>
              <a:ext cx="1214446" cy="158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3" name="矩形 22"/>
          <p:cNvSpPr/>
          <p:nvPr/>
        </p:nvSpPr>
        <p:spPr>
          <a:xfrm>
            <a:off x="5194459" y="1966279"/>
            <a:ext cx="4956705" cy="1071570"/>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 Please add your text.</a:t>
            </a:r>
            <a:endPar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24" name="直接连接符 23"/>
          <p:cNvCxnSpPr/>
          <p:nvPr/>
        </p:nvCxnSpPr>
        <p:spPr>
          <a:xfrm>
            <a:off x="2479816" y="4037981"/>
            <a:ext cx="2643206" cy="158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5194460" y="3752229"/>
            <a:ext cx="4956704" cy="1071570"/>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 Please add your text.</a:t>
            </a:r>
            <a:endPar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6" name="组合 25"/>
          <p:cNvGrpSpPr/>
          <p:nvPr/>
        </p:nvGrpSpPr>
        <p:grpSpPr>
          <a:xfrm flipV="1">
            <a:off x="2765568" y="5323865"/>
            <a:ext cx="2304794" cy="357984"/>
            <a:chOff x="3071008" y="2143116"/>
            <a:chExt cx="2304794" cy="357984"/>
          </a:xfrm>
        </p:grpSpPr>
        <p:cxnSp>
          <p:nvCxnSpPr>
            <p:cNvPr id="27" name="直接连接符 26"/>
            <p:cNvCxnSpPr/>
            <p:nvPr/>
          </p:nvCxnSpPr>
          <p:spPr>
            <a:xfrm rot="5400000">
              <a:off x="2893207" y="2321711"/>
              <a:ext cx="357190" cy="158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071802" y="2143116"/>
              <a:ext cx="2304000" cy="158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9" name="矩形 28"/>
          <p:cNvSpPr/>
          <p:nvPr/>
        </p:nvSpPr>
        <p:spPr>
          <a:xfrm>
            <a:off x="5194460" y="5395303"/>
            <a:ext cx="5248252" cy="1071570"/>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 Please add your text.</a:t>
            </a:r>
            <a:endPar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61" name="组合 60"/>
          <p:cNvGrpSpPr/>
          <p:nvPr/>
        </p:nvGrpSpPr>
        <p:grpSpPr>
          <a:xfrm>
            <a:off x="878743" y="2025387"/>
            <a:ext cx="10286516" cy="3732199"/>
            <a:chOff x="407988" y="1789113"/>
            <a:chExt cx="11376025" cy="4127500"/>
          </a:xfrm>
        </p:grpSpPr>
        <p:grpSp>
          <p:nvGrpSpPr>
            <p:cNvPr id="9" name="组合 74"/>
            <p:cNvGrpSpPr/>
            <p:nvPr/>
          </p:nvGrpSpPr>
          <p:grpSpPr bwMode="auto">
            <a:xfrm>
              <a:off x="407988" y="1789113"/>
              <a:ext cx="2735262" cy="4127500"/>
              <a:chOff x="0" y="0"/>
              <a:chExt cx="2735895" cy="4127500"/>
            </a:xfrm>
          </p:grpSpPr>
          <p:grpSp>
            <p:nvGrpSpPr>
              <p:cNvPr id="10" name="组合 4"/>
              <p:cNvGrpSpPr/>
              <p:nvPr/>
            </p:nvGrpSpPr>
            <p:grpSpPr bwMode="auto">
              <a:xfrm>
                <a:off x="0" y="0"/>
                <a:ext cx="2735895" cy="4127500"/>
                <a:chOff x="0" y="0"/>
                <a:chExt cx="2735895" cy="4127500"/>
              </a:xfrm>
            </p:grpSpPr>
            <p:sp>
              <p:nvSpPr>
                <p:cNvPr id="20" name="任意多边形 17"/>
                <p:cNvSpPr/>
                <p:nvPr/>
              </p:nvSpPr>
              <p:spPr bwMode="auto">
                <a:xfrm>
                  <a:off x="0" y="1074737"/>
                  <a:ext cx="2735895"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200">
                    <a:latin typeface="微软雅黑" panose="020B0503020204020204" pitchFamily="34" charset="-122"/>
                    <a:ea typeface="微软雅黑" panose="020B0503020204020204" pitchFamily="34" charset="-122"/>
                  </a:endParaRPr>
                </a:p>
              </p:txBody>
            </p:sp>
            <p:sp>
              <p:nvSpPr>
                <p:cNvPr id="21" name="任意多边形 16"/>
                <p:cNvSpPr/>
                <p:nvPr/>
              </p:nvSpPr>
              <p:spPr bwMode="auto">
                <a:xfrm>
                  <a:off x="0" y="0"/>
                  <a:ext cx="2735895"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200">
                    <a:latin typeface="微软雅黑" panose="020B0503020204020204" pitchFamily="34" charset="-122"/>
                    <a:ea typeface="微软雅黑" panose="020B0503020204020204" pitchFamily="34" charset="-122"/>
                  </a:endParaRPr>
                </a:p>
              </p:txBody>
            </p:sp>
          </p:grpSp>
          <p:grpSp>
            <p:nvGrpSpPr>
              <p:cNvPr id="11" name="组合 70"/>
              <p:cNvGrpSpPr/>
              <p:nvPr/>
            </p:nvGrpSpPr>
            <p:grpSpPr bwMode="auto">
              <a:xfrm>
                <a:off x="1" y="199233"/>
                <a:ext cx="2735893" cy="3741335"/>
                <a:chOff x="0" y="92831"/>
                <a:chExt cx="2735893" cy="3741335"/>
              </a:xfrm>
            </p:grpSpPr>
            <p:sp>
              <p:nvSpPr>
                <p:cNvPr id="18" name="文本框 34"/>
                <p:cNvSpPr txBox="1">
                  <a:spLocks noChangeArrowheads="1"/>
                </p:cNvSpPr>
                <p:nvPr/>
              </p:nvSpPr>
              <p:spPr bwMode="auto">
                <a:xfrm>
                  <a:off x="887841" y="92831"/>
                  <a:ext cx="960211" cy="78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00" b="1">
                      <a:solidFill>
                        <a:srgbClr val="1E6991"/>
                      </a:solidFill>
                      <a:latin typeface="微软雅黑" panose="020B0503020204020204" pitchFamily="34" charset="-122"/>
                      <a:ea typeface="微软雅黑" panose="020B0503020204020204" pitchFamily="34" charset="-122"/>
                    </a:rPr>
                    <a:t>01</a:t>
                  </a:r>
                  <a:endParaRPr lang="zh-CN" altLang="en-US" sz="4000" b="1">
                    <a:solidFill>
                      <a:srgbClr val="1E6991"/>
                    </a:solidFill>
                    <a:latin typeface="微软雅黑" panose="020B0503020204020204" pitchFamily="34" charset="-122"/>
                    <a:ea typeface="微软雅黑" panose="020B0503020204020204" pitchFamily="34" charset="-122"/>
                  </a:endParaRPr>
                </a:p>
              </p:txBody>
            </p:sp>
            <p:sp>
              <p:nvSpPr>
                <p:cNvPr id="14" name="矩形 42"/>
                <p:cNvSpPr>
                  <a:spLocks noChangeArrowheads="1"/>
                </p:cNvSpPr>
                <p:nvPr/>
              </p:nvSpPr>
              <p:spPr bwMode="auto">
                <a:xfrm>
                  <a:off x="0" y="1435760"/>
                  <a:ext cx="2735893" cy="1293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400" dirty="0">
                      <a:solidFill>
                        <a:srgbClr val="1E6991"/>
                      </a:solidFill>
                      <a:latin typeface="微软雅黑" panose="020B0503020204020204" pitchFamily="34" charset="-122"/>
                      <a:ea typeface="微软雅黑" panose="020B0503020204020204" pitchFamily="34" charset="-122"/>
                    </a:rPr>
                    <a:t>Just for today I will exercise my soul in three ways. I will do somebody a good turn and not get found out: If</a:t>
                  </a:r>
                  <a:endParaRPr lang="zh-CN" altLang="en-US" sz="1400" dirty="0">
                    <a:solidFill>
                      <a:srgbClr val="1E6991"/>
                    </a:solidFill>
                    <a:latin typeface="微软雅黑" panose="020B0503020204020204" pitchFamily="34" charset="-122"/>
                    <a:ea typeface="微软雅黑" panose="020B0503020204020204" pitchFamily="34" charset="-122"/>
                  </a:endParaRPr>
                </a:p>
              </p:txBody>
            </p:sp>
            <p:grpSp>
              <p:nvGrpSpPr>
                <p:cNvPr id="15" name="组合 65"/>
                <p:cNvGrpSpPr/>
                <p:nvPr/>
              </p:nvGrpSpPr>
              <p:grpSpPr bwMode="auto">
                <a:xfrm>
                  <a:off x="956466" y="3011206"/>
                  <a:ext cx="822960" cy="822960"/>
                  <a:chOff x="0" y="0"/>
                  <a:chExt cx="822960" cy="822960"/>
                </a:xfrm>
              </p:grpSpPr>
              <p:sp>
                <p:nvSpPr>
                  <p:cNvPr id="16" name="Freeform 10"/>
                  <p:cNvSpPr>
                    <a:spLocks noEditPoints="1"/>
                  </p:cNvSpPr>
                  <p:nvPr/>
                </p:nvSpPr>
                <p:spPr bwMode="auto">
                  <a:xfrm>
                    <a:off x="118867" y="136387"/>
                    <a:ext cx="574680" cy="483505"/>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latin typeface="微软雅黑" panose="020B0503020204020204" pitchFamily="34" charset="-122"/>
                      <a:ea typeface="微软雅黑" panose="020B0503020204020204" pitchFamily="34" charset="-122"/>
                    </a:endParaRPr>
                  </a:p>
                </p:txBody>
              </p:sp>
              <p:sp>
                <p:nvSpPr>
                  <p:cNvPr id="17" name="椭圆 61"/>
                  <p:cNvSpPr>
                    <a:spLocks noChangeArrowheads="1"/>
                  </p:cNvSpPr>
                  <p:nvPr/>
                </p:nvSpPr>
                <p:spPr bwMode="auto">
                  <a:xfrm>
                    <a:off x="-571" y="242"/>
                    <a:ext cx="824102" cy="822325"/>
                  </a:xfrm>
                  <a:prstGeom prst="ellipse">
                    <a:avLst/>
                  </a:prstGeom>
                  <a:noFill/>
                  <a:ln w="15875" cmpd="sng">
                    <a:solidFill>
                      <a:srgbClr val="1E6991"/>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200">
                      <a:solidFill>
                        <a:srgbClr val="FFFFFF"/>
                      </a:solidFill>
                      <a:latin typeface="微软雅黑" panose="020B0503020204020204" pitchFamily="34" charset="-122"/>
                      <a:ea typeface="微软雅黑" panose="020B0503020204020204" pitchFamily="34" charset="-122"/>
                    </a:endParaRPr>
                  </a:p>
                </p:txBody>
              </p:sp>
            </p:grpSp>
          </p:grpSp>
        </p:grpSp>
        <p:grpSp>
          <p:nvGrpSpPr>
            <p:cNvPr id="22" name="组合 75"/>
            <p:cNvGrpSpPr/>
            <p:nvPr/>
          </p:nvGrpSpPr>
          <p:grpSpPr bwMode="auto">
            <a:xfrm>
              <a:off x="3287713" y="1789113"/>
              <a:ext cx="2736850" cy="4127500"/>
              <a:chOff x="0" y="0"/>
              <a:chExt cx="2735895" cy="4127500"/>
            </a:xfrm>
          </p:grpSpPr>
          <p:grpSp>
            <p:nvGrpSpPr>
              <p:cNvPr id="23" name="组合 18"/>
              <p:cNvGrpSpPr/>
              <p:nvPr/>
            </p:nvGrpSpPr>
            <p:grpSpPr bwMode="auto">
              <a:xfrm>
                <a:off x="0" y="0"/>
                <a:ext cx="2735895" cy="4127500"/>
                <a:chOff x="0" y="0"/>
                <a:chExt cx="2735895" cy="4127500"/>
              </a:xfrm>
            </p:grpSpPr>
            <p:sp>
              <p:nvSpPr>
                <p:cNvPr id="33" name="任意多边形 19"/>
                <p:cNvSpPr/>
                <p:nvPr/>
              </p:nvSpPr>
              <p:spPr bwMode="auto">
                <a:xfrm>
                  <a:off x="0" y="1074737"/>
                  <a:ext cx="2735895"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200">
                    <a:latin typeface="微软雅黑" panose="020B0503020204020204" pitchFamily="34" charset="-122"/>
                    <a:ea typeface="微软雅黑" panose="020B0503020204020204" pitchFamily="34" charset="-122"/>
                  </a:endParaRPr>
                </a:p>
              </p:txBody>
            </p:sp>
            <p:sp>
              <p:nvSpPr>
                <p:cNvPr id="34" name="任意多边形 20"/>
                <p:cNvSpPr/>
                <p:nvPr/>
              </p:nvSpPr>
              <p:spPr bwMode="auto">
                <a:xfrm>
                  <a:off x="0" y="0"/>
                  <a:ext cx="2735895"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200">
                    <a:latin typeface="微软雅黑" panose="020B0503020204020204" pitchFamily="34" charset="-122"/>
                    <a:ea typeface="微软雅黑" panose="020B0503020204020204" pitchFamily="34" charset="-122"/>
                  </a:endParaRPr>
                </a:p>
              </p:txBody>
            </p:sp>
          </p:grpSp>
          <p:grpSp>
            <p:nvGrpSpPr>
              <p:cNvPr id="24" name="组合 71"/>
              <p:cNvGrpSpPr/>
              <p:nvPr/>
            </p:nvGrpSpPr>
            <p:grpSpPr bwMode="auto">
              <a:xfrm>
                <a:off x="1" y="199233"/>
                <a:ext cx="2735893" cy="3741335"/>
                <a:chOff x="0" y="92831"/>
                <a:chExt cx="2735893" cy="3741335"/>
              </a:xfrm>
            </p:grpSpPr>
            <p:sp>
              <p:nvSpPr>
                <p:cNvPr id="31" name="文本框 28"/>
                <p:cNvSpPr txBox="1">
                  <a:spLocks noChangeArrowheads="1"/>
                </p:cNvSpPr>
                <p:nvPr/>
              </p:nvSpPr>
              <p:spPr bwMode="auto">
                <a:xfrm>
                  <a:off x="810490" y="92831"/>
                  <a:ext cx="960211" cy="78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00" b="1">
                      <a:solidFill>
                        <a:srgbClr val="1E6991"/>
                      </a:solidFill>
                      <a:latin typeface="微软雅黑" panose="020B0503020204020204" pitchFamily="34" charset="-122"/>
                      <a:ea typeface="微软雅黑" panose="020B0503020204020204" pitchFamily="34" charset="-122"/>
                    </a:rPr>
                    <a:t>02</a:t>
                  </a:r>
                  <a:endParaRPr lang="zh-CN" altLang="en-US" sz="4000" b="1">
                    <a:solidFill>
                      <a:srgbClr val="1E6991"/>
                    </a:solidFill>
                    <a:latin typeface="微软雅黑" panose="020B0503020204020204" pitchFamily="34" charset="-122"/>
                    <a:ea typeface="微软雅黑" panose="020B0503020204020204" pitchFamily="34" charset="-122"/>
                  </a:endParaRPr>
                </a:p>
              </p:txBody>
            </p:sp>
            <p:sp>
              <p:nvSpPr>
                <p:cNvPr id="27" name="矩形 44"/>
                <p:cNvSpPr>
                  <a:spLocks noChangeArrowheads="1"/>
                </p:cNvSpPr>
                <p:nvPr/>
              </p:nvSpPr>
              <p:spPr bwMode="auto">
                <a:xfrm>
                  <a:off x="0" y="1435760"/>
                  <a:ext cx="2735893" cy="1293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400" dirty="0">
                      <a:solidFill>
                        <a:srgbClr val="1E6991"/>
                      </a:solidFill>
                      <a:latin typeface="微软雅黑" panose="020B0503020204020204" pitchFamily="34" charset="-122"/>
                      <a:ea typeface="微软雅黑" panose="020B0503020204020204" pitchFamily="34" charset="-122"/>
                    </a:rPr>
                    <a:t>Just for today I will exercise my soul in three ways. I will do somebody a good turn and not get found out: If</a:t>
                  </a:r>
                  <a:endParaRPr lang="zh-CN" altLang="en-US" sz="1400" dirty="0">
                    <a:solidFill>
                      <a:srgbClr val="1E6991"/>
                    </a:solidFill>
                    <a:latin typeface="微软雅黑" panose="020B0503020204020204" pitchFamily="34" charset="-122"/>
                    <a:ea typeface="微软雅黑" panose="020B0503020204020204" pitchFamily="34" charset="-122"/>
                  </a:endParaRPr>
                </a:p>
              </p:txBody>
            </p:sp>
            <p:grpSp>
              <p:nvGrpSpPr>
                <p:cNvPr id="28" name="组合 66"/>
                <p:cNvGrpSpPr/>
                <p:nvPr/>
              </p:nvGrpSpPr>
              <p:grpSpPr bwMode="auto">
                <a:xfrm>
                  <a:off x="956465" y="3011206"/>
                  <a:ext cx="822960" cy="822960"/>
                  <a:chOff x="0" y="0"/>
                  <a:chExt cx="822960" cy="822960"/>
                </a:xfrm>
              </p:grpSpPr>
              <p:pic>
                <p:nvPicPr>
                  <p:cNvPr id="29" name="组合 51"/>
                  <p:cNvPicPr>
                    <a:picLocks noChangeArrowheads="1"/>
                  </p:cNvPicPr>
                  <p:nvPr/>
                </p:nvPicPr>
                <p:blipFill>
                  <a:blip r:embed="rId3" cstate="email"/>
                  <a:srcRect/>
                  <a:stretch>
                    <a:fillRect/>
                  </a:stretch>
                </p:blipFill>
                <p:spPr bwMode="auto">
                  <a:xfrm>
                    <a:off x="120181" y="91999"/>
                    <a:ext cx="591106" cy="57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椭圆 62"/>
                  <p:cNvSpPr>
                    <a:spLocks noChangeArrowheads="1"/>
                  </p:cNvSpPr>
                  <p:nvPr/>
                </p:nvSpPr>
                <p:spPr bwMode="auto">
                  <a:xfrm>
                    <a:off x="462" y="242"/>
                    <a:ext cx="822038" cy="822325"/>
                  </a:xfrm>
                  <a:prstGeom prst="ellipse">
                    <a:avLst/>
                  </a:prstGeom>
                  <a:noFill/>
                  <a:ln w="15875" cmpd="sng">
                    <a:solidFill>
                      <a:srgbClr val="1E6991"/>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200">
                      <a:solidFill>
                        <a:srgbClr val="FFFFFF"/>
                      </a:solidFill>
                      <a:latin typeface="微软雅黑" panose="020B0503020204020204" pitchFamily="34" charset="-122"/>
                      <a:ea typeface="微软雅黑" panose="020B0503020204020204" pitchFamily="34" charset="-122"/>
                    </a:endParaRPr>
                  </a:p>
                </p:txBody>
              </p:sp>
            </p:grpSp>
          </p:grpSp>
        </p:grpSp>
        <p:grpSp>
          <p:nvGrpSpPr>
            <p:cNvPr id="35" name="组合 76"/>
            <p:cNvGrpSpPr/>
            <p:nvPr/>
          </p:nvGrpSpPr>
          <p:grpSpPr bwMode="auto">
            <a:xfrm>
              <a:off x="6167438" y="1789113"/>
              <a:ext cx="2736850" cy="4127500"/>
              <a:chOff x="0" y="0"/>
              <a:chExt cx="2735896" cy="4127500"/>
            </a:xfrm>
          </p:grpSpPr>
          <p:grpSp>
            <p:nvGrpSpPr>
              <p:cNvPr id="36" name="组合 21"/>
              <p:cNvGrpSpPr/>
              <p:nvPr/>
            </p:nvGrpSpPr>
            <p:grpSpPr bwMode="auto">
              <a:xfrm>
                <a:off x="1" y="0"/>
                <a:ext cx="2735895" cy="4127500"/>
                <a:chOff x="0" y="0"/>
                <a:chExt cx="2735895" cy="4127500"/>
              </a:xfrm>
            </p:grpSpPr>
            <p:sp>
              <p:nvSpPr>
                <p:cNvPr id="46" name="任意多边形 22"/>
                <p:cNvSpPr/>
                <p:nvPr/>
              </p:nvSpPr>
              <p:spPr bwMode="auto">
                <a:xfrm>
                  <a:off x="-1" y="1074737"/>
                  <a:ext cx="2735896"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200">
                    <a:latin typeface="微软雅黑" panose="020B0503020204020204" pitchFamily="34" charset="-122"/>
                    <a:ea typeface="微软雅黑" panose="020B0503020204020204" pitchFamily="34" charset="-122"/>
                  </a:endParaRPr>
                </a:p>
              </p:txBody>
            </p:sp>
            <p:sp>
              <p:nvSpPr>
                <p:cNvPr id="47" name="任意多边形 23"/>
                <p:cNvSpPr/>
                <p:nvPr/>
              </p:nvSpPr>
              <p:spPr bwMode="auto">
                <a:xfrm>
                  <a:off x="-1" y="0"/>
                  <a:ext cx="2735896"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200">
                    <a:latin typeface="微软雅黑" panose="020B0503020204020204" pitchFamily="34" charset="-122"/>
                    <a:ea typeface="微软雅黑" panose="020B0503020204020204" pitchFamily="34" charset="-122"/>
                  </a:endParaRPr>
                </a:p>
              </p:txBody>
            </p:sp>
          </p:grpSp>
          <p:grpSp>
            <p:nvGrpSpPr>
              <p:cNvPr id="37" name="组合 72"/>
              <p:cNvGrpSpPr/>
              <p:nvPr/>
            </p:nvGrpSpPr>
            <p:grpSpPr bwMode="auto">
              <a:xfrm>
                <a:off x="0" y="199233"/>
                <a:ext cx="2735893" cy="3741335"/>
                <a:chOff x="0" y="92831"/>
                <a:chExt cx="2735893" cy="3741335"/>
              </a:xfrm>
            </p:grpSpPr>
            <p:sp>
              <p:nvSpPr>
                <p:cNvPr id="44" name="文本框 37"/>
                <p:cNvSpPr txBox="1">
                  <a:spLocks noChangeArrowheads="1"/>
                </p:cNvSpPr>
                <p:nvPr/>
              </p:nvSpPr>
              <p:spPr bwMode="auto">
                <a:xfrm>
                  <a:off x="834740" y="92831"/>
                  <a:ext cx="960211" cy="78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00" b="1">
                      <a:solidFill>
                        <a:srgbClr val="1E6991"/>
                      </a:solidFill>
                      <a:latin typeface="微软雅黑" panose="020B0503020204020204" pitchFamily="34" charset="-122"/>
                      <a:ea typeface="微软雅黑" panose="020B0503020204020204" pitchFamily="34" charset="-122"/>
                    </a:rPr>
                    <a:t>03</a:t>
                  </a:r>
                  <a:endParaRPr lang="zh-CN" altLang="en-US" sz="4000" b="1">
                    <a:solidFill>
                      <a:srgbClr val="1E6991"/>
                    </a:solidFill>
                    <a:latin typeface="微软雅黑" panose="020B0503020204020204" pitchFamily="34" charset="-122"/>
                    <a:ea typeface="微软雅黑" panose="020B0503020204020204" pitchFamily="34" charset="-122"/>
                  </a:endParaRPr>
                </a:p>
              </p:txBody>
            </p:sp>
            <p:sp>
              <p:nvSpPr>
                <p:cNvPr id="40" name="矩形 46"/>
                <p:cNvSpPr>
                  <a:spLocks noChangeArrowheads="1"/>
                </p:cNvSpPr>
                <p:nvPr/>
              </p:nvSpPr>
              <p:spPr bwMode="auto">
                <a:xfrm>
                  <a:off x="0" y="1435760"/>
                  <a:ext cx="2735893" cy="1293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400" dirty="0">
                      <a:solidFill>
                        <a:srgbClr val="1E6991"/>
                      </a:solidFill>
                      <a:latin typeface="微软雅黑" panose="020B0503020204020204" pitchFamily="34" charset="-122"/>
                      <a:ea typeface="微软雅黑" panose="020B0503020204020204" pitchFamily="34" charset="-122"/>
                    </a:rPr>
                    <a:t>Just for today I will exercise my soul in three ways. I will do somebody a good turn and not get found out: If</a:t>
                  </a:r>
                  <a:endParaRPr lang="zh-CN" altLang="en-US" sz="1400" dirty="0">
                    <a:solidFill>
                      <a:srgbClr val="1E6991"/>
                    </a:solidFill>
                    <a:latin typeface="微软雅黑" panose="020B0503020204020204" pitchFamily="34" charset="-122"/>
                    <a:ea typeface="微软雅黑" panose="020B0503020204020204" pitchFamily="34" charset="-122"/>
                  </a:endParaRPr>
                </a:p>
              </p:txBody>
            </p:sp>
            <p:grpSp>
              <p:nvGrpSpPr>
                <p:cNvPr id="41" name="组合 67"/>
                <p:cNvGrpSpPr/>
                <p:nvPr/>
              </p:nvGrpSpPr>
              <p:grpSpPr bwMode="auto">
                <a:xfrm>
                  <a:off x="956466" y="3011206"/>
                  <a:ext cx="822960" cy="822960"/>
                  <a:chOff x="0" y="0"/>
                  <a:chExt cx="822960" cy="822960"/>
                </a:xfrm>
              </p:grpSpPr>
              <p:sp>
                <p:nvSpPr>
                  <p:cNvPr id="42" name="Freeform 11"/>
                  <p:cNvSpPr>
                    <a:spLocks noEditPoints="1"/>
                  </p:cNvSpPr>
                  <p:nvPr/>
                </p:nvSpPr>
                <p:spPr bwMode="auto">
                  <a:xfrm>
                    <a:off x="144375" y="130206"/>
                    <a:ext cx="563627" cy="607834"/>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latin typeface="微软雅黑" panose="020B0503020204020204" pitchFamily="34" charset="-122"/>
                      <a:ea typeface="微软雅黑" panose="020B0503020204020204" pitchFamily="34" charset="-122"/>
                    </a:endParaRPr>
                  </a:p>
                </p:txBody>
              </p:sp>
              <p:sp>
                <p:nvSpPr>
                  <p:cNvPr id="43" name="椭圆 63"/>
                  <p:cNvSpPr>
                    <a:spLocks noChangeArrowheads="1"/>
                  </p:cNvSpPr>
                  <p:nvPr/>
                </p:nvSpPr>
                <p:spPr bwMode="auto">
                  <a:xfrm>
                    <a:off x="462" y="242"/>
                    <a:ext cx="822038" cy="822325"/>
                  </a:xfrm>
                  <a:prstGeom prst="ellipse">
                    <a:avLst/>
                  </a:prstGeom>
                  <a:noFill/>
                  <a:ln w="15875" cmpd="sng">
                    <a:solidFill>
                      <a:srgbClr val="1E6991"/>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200">
                      <a:solidFill>
                        <a:srgbClr val="FFFFFF"/>
                      </a:solidFill>
                      <a:latin typeface="微软雅黑" panose="020B0503020204020204" pitchFamily="34" charset="-122"/>
                      <a:ea typeface="微软雅黑" panose="020B0503020204020204" pitchFamily="34" charset="-122"/>
                    </a:endParaRPr>
                  </a:p>
                </p:txBody>
              </p:sp>
            </p:grpSp>
          </p:grpSp>
        </p:grpSp>
        <p:grpSp>
          <p:nvGrpSpPr>
            <p:cNvPr id="48" name="组合 77"/>
            <p:cNvGrpSpPr/>
            <p:nvPr/>
          </p:nvGrpSpPr>
          <p:grpSpPr bwMode="auto">
            <a:xfrm>
              <a:off x="9048750" y="1789113"/>
              <a:ext cx="2735263" cy="4127500"/>
              <a:chOff x="0" y="0"/>
              <a:chExt cx="2735899" cy="4127500"/>
            </a:xfrm>
          </p:grpSpPr>
          <p:grpSp>
            <p:nvGrpSpPr>
              <p:cNvPr id="49" name="组合 24"/>
              <p:cNvGrpSpPr/>
              <p:nvPr/>
            </p:nvGrpSpPr>
            <p:grpSpPr bwMode="auto">
              <a:xfrm>
                <a:off x="4" y="0"/>
                <a:ext cx="2735895" cy="4127500"/>
                <a:chOff x="0" y="0"/>
                <a:chExt cx="2735895" cy="4127500"/>
              </a:xfrm>
            </p:grpSpPr>
            <p:sp>
              <p:nvSpPr>
                <p:cNvPr id="59" name="任意多边形 25"/>
                <p:cNvSpPr/>
                <p:nvPr/>
              </p:nvSpPr>
              <p:spPr bwMode="auto">
                <a:xfrm>
                  <a:off x="-4" y="1074737"/>
                  <a:ext cx="2735899"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200">
                    <a:latin typeface="微软雅黑" panose="020B0503020204020204" pitchFamily="34" charset="-122"/>
                    <a:ea typeface="微软雅黑" panose="020B0503020204020204" pitchFamily="34" charset="-122"/>
                  </a:endParaRPr>
                </a:p>
              </p:txBody>
            </p:sp>
            <p:sp>
              <p:nvSpPr>
                <p:cNvPr id="60" name="任意多边形 26"/>
                <p:cNvSpPr/>
                <p:nvPr/>
              </p:nvSpPr>
              <p:spPr bwMode="auto">
                <a:xfrm>
                  <a:off x="-4" y="0"/>
                  <a:ext cx="2735899"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200">
                    <a:latin typeface="微软雅黑" panose="020B0503020204020204" pitchFamily="34" charset="-122"/>
                    <a:ea typeface="微软雅黑" panose="020B0503020204020204" pitchFamily="34" charset="-122"/>
                  </a:endParaRPr>
                </a:p>
              </p:txBody>
            </p:sp>
          </p:grpSp>
          <p:grpSp>
            <p:nvGrpSpPr>
              <p:cNvPr id="50" name="组合 73"/>
              <p:cNvGrpSpPr/>
              <p:nvPr/>
            </p:nvGrpSpPr>
            <p:grpSpPr bwMode="auto">
              <a:xfrm>
                <a:off x="0" y="199233"/>
                <a:ext cx="2735893" cy="3741335"/>
                <a:chOff x="0" y="92831"/>
                <a:chExt cx="2735893" cy="3741335"/>
              </a:xfrm>
            </p:grpSpPr>
            <p:sp>
              <p:nvSpPr>
                <p:cNvPr id="57" name="文本框 31"/>
                <p:cNvSpPr txBox="1">
                  <a:spLocks noChangeArrowheads="1"/>
                </p:cNvSpPr>
                <p:nvPr/>
              </p:nvSpPr>
              <p:spPr bwMode="auto">
                <a:xfrm>
                  <a:off x="858187" y="92831"/>
                  <a:ext cx="960210" cy="78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00" b="1">
                      <a:solidFill>
                        <a:srgbClr val="1E6991"/>
                      </a:solidFill>
                      <a:latin typeface="微软雅黑" panose="020B0503020204020204" pitchFamily="34" charset="-122"/>
                      <a:ea typeface="微软雅黑" panose="020B0503020204020204" pitchFamily="34" charset="-122"/>
                    </a:rPr>
                    <a:t>04</a:t>
                  </a:r>
                  <a:endParaRPr lang="zh-CN" altLang="en-US" sz="4000" b="1">
                    <a:solidFill>
                      <a:srgbClr val="1E6991"/>
                    </a:solidFill>
                    <a:latin typeface="微软雅黑" panose="020B0503020204020204" pitchFamily="34" charset="-122"/>
                    <a:ea typeface="微软雅黑" panose="020B0503020204020204" pitchFamily="34" charset="-122"/>
                  </a:endParaRPr>
                </a:p>
              </p:txBody>
            </p:sp>
            <p:sp>
              <p:nvSpPr>
                <p:cNvPr id="53" name="矩形 48"/>
                <p:cNvSpPr>
                  <a:spLocks noChangeArrowheads="1"/>
                </p:cNvSpPr>
                <p:nvPr/>
              </p:nvSpPr>
              <p:spPr bwMode="auto">
                <a:xfrm>
                  <a:off x="0" y="1435760"/>
                  <a:ext cx="2735893" cy="1293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400" dirty="0">
                      <a:solidFill>
                        <a:srgbClr val="1E6991"/>
                      </a:solidFill>
                      <a:latin typeface="微软雅黑" panose="020B0503020204020204" pitchFamily="34" charset="-122"/>
                      <a:ea typeface="微软雅黑" panose="020B0503020204020204" pitchFamily="34" charset="-122"/>
                    </a:rPr>
                    <a:t>Just for today I will exercise my soul in three ways. I will do somebody a good turn and not get found out: If</a:t>
                  </a:r>
                  <a:endParaRPr lang="zh-CN" altLang="en-US" sz="1400" dirty="0">
                    <a:solidFill>
                      <a:srgbClr val="1E6991"/>
                    </a:solidFill>
                    <a:latin typeface="微软雅黑" panose="020B0503020204020204" pitchFamily="34" charset="-122"/>
                    <a:ea typeface="微软雅黑" panose="020B0503020204020204" pitchFamily="34" charset="-122"/>
                  </a:endParaRPr>
                </a:p>
              </p:txBody>
            </p:sp>
            <p:grpSp>
              <p:nvGrpSpPr>
                <p:cNvPr id="54" name="组合 68"/>
                <p:cNvGrpSpPr/>
                <p:nvPr/>
              </p:nvGrpSpPr>
              <p:grpSpPr bwMode="auto">
                <a:xfrm>
                  <a:off x="956466" y="3011206"/>
                  <a:ext cx="822960" cy="822960"/>
                  <a:chOff x="0" y="0"/>
                  <a:chExt cx="822960" cy="822960"/>
                </a:xfrm>
              </p:grpSpPr>
              <p:pic>
                <p:nvPicPr>
                  <p:cNvPr id="55" name="组合 56"/>
                  <p:cNvPicPr>
                    <a:picLocks noChangeArrowheads="1"/>
                  </p:cNvPicPr>
                  <p:nvPr/>
                </p:nvPicPr>
                <p:blipFill>
                  <a:blip r:embed="rId4" cstate="email"/>
                  <a:srcRect/>
                  <a:stretch>
                    <a:fillRect/>
                  </a:stretch>
                </p:blipFill>
                <p:spPr bwMode="auto">
                  <a:xfrm>
                    <a:off x="138782" y="122479"/>
                    <a:ext cx="573157" cy="573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椭圆 64"/>
                  <p:cNvSpPr>
                    <a:spLocks noChangeArrowheads="1"/>
                  </p:cNvSpPr>
                  <p:nvPr/>
                </p:nvSpPr>
                <p:spPr bwMode="auto">
                  <a:xfrm>
                    <a:off x="-569" y="242"/>
                    <a:ext cx="824104" cy="822325"/>
                  </a:xfrm>
                  <a:prstGeom prst="ellipse">
                    <a:avLst/>
                  </a:prstGeom>
                  <a:noFill/>
                  <a:ln w="15875" cmpd="sng">
                    <a:solidFill>
                      <a:srgbClr val="1E6991"/>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200">
                      <a:solidFill>
                        <a:srgbClr val="FFFFFF"/>
                      </a:solidFill>
                      <a:latin typeface="微软雅黑" panose="020B0503020204020204" pitchFamily="34" charset="-122"/>
                      <a:ea typeface="微软雅黑" panose="020B0503020204020204" pitchFamily="34" charset="-122"/>
                    </a:endParaRPr>
                  </a:p>
                </p:txBody>
              </p:sp>
            </p:grpSp>
          </p:grpSp>
        </p:gr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barn(inVertical)">
                                      <p:cBhvr>
                                        <p:cTn id="7" dur="7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9" name="组合 8"/>
          <p:cNvGrpSpPr/>
          <p:nvPr/>
        </p:nvGrpSpPr>
        <p:grpSpPr>
          <a:xfrm>
            <a:off x="641053" y="2093621"/>
            <a:ext cx="1143007" cy="1151306"/>
            <a:chOff x="2928926" y="1071546"/>
            <a:chExt cx="3540956" cy="3566668"/>
          </a:xfrm>
        </p:grpSpPr>
        <p:grpSp>
          <p:nvGrpSpPr>
            <p:cNvPr id="10" name="组合 30"/>
            <p:cNvGrpSpPr/>
            <p:nvPr/>
          </p:nvGrpSpPr>
          <p:grpSpPr>
            <a:xfrm>
              <a:off x="2928926" y="1071546"/>
              <a:ext cx="3540956" cy="3566668"/>
              <a:chOff x="641437" y="1900071"/>
              <a:chExt cx="3540956" cy="3566668"/>
            </a:xfrm>
          </p:grpSpPr>
          <p:sp>
            <p:nvSpPr>
              <p:cNvPr id="12" name="八角星 6"/>
              <p:cNvSpPr/>
              <p:nvPr/>
            </p:nvSpPr>
            <p:spPr>
              <a:xfrm rot="1388962">
                <a:off x="659298" y="1970562"/>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3" name="八角星 7"/>
              <p:cNvSpPr/>
              <p:nvPr/>
            </p:nvSpPr>
            <p:spPr>
              <a:xfrm rot="1765316">
                <a:off x="649431" y="1988849"/>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4" name="八角星 8"/>
              <p:cNvSpPr/>
              <p:nvPr/>
            </p:nvSpPr>
            <p:spPr>
              <a:xfrm rot="2125577">
                <a:off x="641437" y="1979814"/>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5" name="八角星 9"/>
              <p:cNvSpPr/>
              <p:nvPr/>
            </p:nvSpPr>
            <p:spPr>
              <a:xfrm rot="2517147">
                <a:off x="642737" y="1969345"/>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6" name="八角星 10"/>
              <p:cNvSpPr/>
              <p:nvPr/>
            </p:nvSpPr>
            <p:spPr>
              <a:xfrm rot="2859596">
                <a:off x="651410" y="1949987"/>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7" name="八角星 11"/>
              <p:cNvSpPr/>
              <p:nvPr/>
            </p:nvSpPr>
            <p:spPr>
              <a:xfrm rot="3230781">
                <a:off x="664881" y="1936868"/>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8" name="八角星 12"/>
              <p:cNvSpPr/>
              <p:nvPr/>
            </p:nvSpPr>
            <p:spPr>
              <a:xfrm rot="3628512">
                <a:off x="670280" y="1980441"/>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grpSp>
        <p:sp useBgFill="1">
          <p:nvSpPr>
            <p:cNvPr id="11" name="椭圆 3"/>
            <p:cNvSpPr/>
            <p:nvPr/>
          </p:nvSpPr>
          <p:spPr>
            <a:xfrm>
              <a:off x="3706687" y="1935110"/>
              <a:ext cx="1949972" cy="1845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41054" y="3466477"/>
            <a:ext cx="1143007" cy="1151306"/>
            <a:chOff x="2928926" y="1071546"/>
            <a:chExt cx="3540956" cy="3566668"/>
          </a:xfrm>
        </p:grpSpPr>
        <p:grpSp>
          <p:nvGrpSpPr>
            <p:cNvPr id="20" name="组合 30"/>
            <p:cNvGrpSpPr/>
            <p:nvPr/>
          </p:nvGrpSpPr>
          <p:grpSpPr>
            <a:xfrm>
              <a:off x="2928926" y="1071546"/>
              <a:ext cx="3540956" cy="3566668"/>
              <a:chOff x="641437" y="1900071"/>
              <a:chExt cx="3540956" cy="3566668"/>
            </a:xfrm>
          </p:grpSpPr>
          <p:sp>
            <p:nvSpPr>
              <p:cNvPr id="22" name="八角星 17"/>
              <p:cNvSpPr/>
              <p:nvPr/>
            </p:nvSpPr>
            <p:spPr>
              <a:xfrm rot="1388962">
                <a:off x="659298" y="1970562"/>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3" name="八角星 18"/>
              <p:cNvSpPr/>
              <p:nvPr/>
            </p:nvSpPr>
            <p:spPr>
              <a:xfrm rot="1765316">
                <a:off x="649431" y="1988849"/>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4" name="八角星 19"/>
              <p:cNvSpPr/>
              <p:nvPr/>
            </p:nvSpPr>
            <p:spPr>
              <a:xfrm rot="2125577">
                <a:off x="641437" y="1979814"/>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5" name="八角星 20"/>
              <p:cNvSpPr/>
              <p:nvPr/>
            </p:nvSpPr>
            <p:spPr>
              <a:xfrm rot="2517147">
                <a:off x="642737" y="1969345"/>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6" name="八角星 21"/>
              <p:cNvSpPr/>
              <p:nvPr/>
            </p:nvSpPr>
            <p:spPr>
              <a:xfrm rot="2859596">
                <a:off x="651410" y="1949987"/>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7" name="八角星 22"/>
              <p:cNvSpPr/>
              <p:nvPr/>
            </p:nvSpPr>
            <p:spPr>
              <a:xfrm rot="3230781">
                <a:off x="664881" y="1936868"/>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28" name="八角星 23"/>
              <p:cNvSpPr/>
              <p:nvPr/>
            </p:nvSpPr>
            <p:spPr>
              <a:xfrm rot="3628512">
                <a:off x="670280" y="1980441"/>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grpSp>
        <p:sp useBgFill="1">
          <p:nvSpPr>
            <p:cNvPr id="21" name="椭圆 3"/>
            <p:cNvSpPr/>
            <p:nvPr/>
          </p:nvSpPr>
          <p:spPr>
            <a:xfrm>
              <a:off x="3706687" y="1935110"/>
              <a:ext cx="1949972" cy="1845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641055" y="4852585"/>
            <a:ext cx="1143007" cy="1151306"/>
            <a:chOff x="2928926" y="1071546"/>
            <a:chExt cx="3540956" cy="3566668"/>
          </a:xfrm>
        </p:grpSpPr>
        <p:grpSp>
          <p:nvGrpSpPr>
            <p:cNvPr id="30" name="组合 30"/>
            <p:cNvGrpSpPr/>
            <p:nvPr/>
          </p:nvGrpSpPr>
          <p:grpSpPr>
            <a:xfrm>
              <a:off x="2928926" y="1071546"/>
              <a:ext cx="3540956" cy="3566668"/>
              <a:chOff x="641437" y="1900071"/>
              <a:chExt cx="3540956" cy="3566668"/>
            </a:xfrm>
          </p:grpSpPr>
          <p:sp>
            <p:nvSpPr>
              <p:cNvPr id="32" name="八角星 27"/>
              <p:cNvSpPr/>
              <p:nvPr/>
            </p:nvSpPr>
            <p:spPr>
              <a:xfrm rot="1388962">
                <a:off x="659298" y="1970562"/>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33" name="八角星 28"/>
              <p:cNvSpPr/>
              <p:nvPr/>
            </p:nvSpPr>
            <p:spPr>
              <a:xfrm rot="1765316">
                <a:off x="649431" y="1988849"/>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34" name="八角星 29"/>
              <p:cNvSpPr/>
              <p:nvPr/>
            </p:nvSpPr>
            <p:spPr>
              <a:xfrm rot="2125577">
                <a:off x="641437" y="1979814"/>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35" name="八角星 30"/>
              <p:cNvSpPr/>
              <p:nvPr/>
            </p:nvSpPr>
            <p:spPr>
              <a:xfrm rot="2517147">
                <a:off x="642737" y="1969345"/>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36" name="八角星 31"/>
              <p:cNvSpPr/>
              <p:nvPr/>
            </p:nvSpPr>
            <p:spPr>
              <a:xfrm rot="2859596">
                <a:off x="651410" y="1949987"/>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37" name="八角星 32"/>
              <p:cNvSpPr/>
              <p:nvPr/>
            </p:nvSpPr>
            <p:spPr>
              <a:xfrm rot="3230781">
                <a:off x="664881" y="1936868"/>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38" name="八角星 33"/>
              <p:cNvSpPr/>
              <p:nvPr/>
            </p:nvSpPr>
            <p:spPr>
              <a:xfrm rot="3628512">
                <a:off x="670280" y="1980441"/>
                <a:ext cx="3523095" cy="3449502"/>
              </a:xfrm>
              <a:prstGeom prst="star8">
                <a:avLst>
                  <a:gd name="adj" fmla="val 29999"/>
                </a:avLst>
              </a:prstGeom>
              <a:gradFill flip="none" rotWithShape="1">
                <a:gsLst>
                  <a:gs pos="0">
                    <a:schemeClr val="bg1"/>
                  </a:gs>
                  <a:gs pos="42000">
                    <a:schemeClr val="bg1">
                      <a:alpha val="39000"/>
                    </a:schemeClr>
                  </a:gs>
                  <a:gs pos="68000">
                    <a:schemeClr val="bg1">
                      <a:alpha val="16000"/>
                    </a:schemeClr>
                  </a:gs>
                </a:gsLst>
                <a:path path="circle">
                  <a:fillToRect l="50000" t="50000" r="50000" b="50000"/>
                </a:path>
                <a:tileRect/>
              </a:gradFill>
              <a:ln w="6350">
                <a:solidFill>
                  <a:schemeClr val="bg1">
                    <a:alpha val="3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grpSp>
        <p:sp useBgFill="1">
          <p:nvSpPr>
            <p:cNvPr id="31" name="椭圆 3"/>
            <p:cNvSpPr/>
            <p:nvPr/>
          </p:nvSpPr>
          <p:spPr>
            <a:xfrm>
              <a:off x="3706687" y="1935110"/>
              <a:ext cx="1949972" cy="18452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grpSp>
      <p:sp>
        <p:nvSpPr>
          <p:cNvPr id="39" name="矩形 38"/>
          <p:cNvSpPr/>
          <p:nvPr/>
        </p:nvSpPr>
        <p:spPr>
          <a:xfrm>
            <a:off x="1998375" y="2307935"/>
            <a:ext cx="5572164" cy="785818"/>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TEXT HERE</a:t>
            </a:r>
          </a:p>
          <a:p>
            <a:r>
              <a:rPr lang="en-US" altLang="zh-CN"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It is a temple here. Please add your text.</a:t>
            </a:r>
            <a:endParaRPr lang="zh-CN" altLang="en-US"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矩形 39"/>
          <p:cNvSpPr/>
          <p:nvPr/>
        </p:nvSpPr>
        <p:spPr>
          <a:xfrm>
            <a:off x="1998375" y="3680791"/>
            <a:ext cx="5572164" cy="785818"/>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TEXT HERE</a:t>
            </a:r>
          </a:p>
          <a:p>
            <a:r>
              <a:rPr lang="en-US" altLang="zh-CN"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It is a temple here. Please add your text.</a:t>
            </a:r>
            <a:endParaRPr lang="zh-CN" altLang="en-US"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矩形 40"/>
          <p:cNvSpPr/>
          <p:nvPr/>
        </p:nvSpPr>
        <p:spPr>
          <a:xfrm>
            <a:off x="1998375" y="5066899"/>
            <a:ext cx="5572164" cy="785818"/>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4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TEXT HERE</a:t>
            </a:r>
          </a:p>
          <a:p>
            <a:r>
              <a:rPr lang="en-US" altLang="zh-CN"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It is a temple here. Please add your text.</a:t>
            </a:r>
            <a:endParaRPr lang="zh-CN" altLang="en-US"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2" name="组合 41"/>
          <p:cNvGrpSpPr/>
          <p:nvPr/>
        </p:nvGrpSpPr>
        <p:grpSpPr>
          <a:xfrm>
            <a:off x="1023295" y="2472145"/>
            <a:ext cx="365998" cy="534920"/>
            <a:chOff x="5967422" y="642918"/>
            <a:chExt cx="2786082" cy="4071966"/>
          </a:xfrm>
        </p:grpSpPr>
        <p:sp>
          <p:nvSpPr>
            <p:cNvPr id="43" name="饼形 38"/>
            <p:cNvSpPr/>
            <p:nvPr/>
          </p:nvSpPr>
          <p:spPr>
            <a:xfrm>
              <a:off x="5967422" y="1928802"/>
              <a:ext cx="2786082" cy="2786082"/>
            </a:xfrm>
            <a:prstGeom prst="pie">
              <a:avLst>
                <a:gd name="adj1" fmla="val 10756964"/>
                <a:gd name="adj2" fmla="val 9820"/>
              </a:avLst>
            </a:prstGeom>
            <a:solidFill>
              <a:schemeClr val="bg1">
                <a:lumMod val="95000"/>
              </a:schemeClr>
            </a:solidFill>
            <a:ln>
              <a:noFill/>
            </a:ln>
            <a:effectLst>
              <a:outerShdw blurRad="101600" dist="889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44" name="菱形 43"/>
            <p:cNvSpPr/>
            <p:nvPr/>
          </p:nvSpPr>
          <p:spPr>
            <a:xfrm>
              <a:off x="7224730" y="2028814"/>
              <a:ext cx="307860" cy="1295410"/>
            </a:xfrm>
            <a:prstGeom prst="diamond">
              <a:avLst/>
            </a:prstGeom>
            <a:solidFill>
              <a:schemeClr val="accent2">
                <a:lumMod val="50000"/>
              </a:schemeClr>
            </a:solidFill>
            <a:ln>
              <a:noFill/>
            </a:ln>
            <a:effectLst>
              <a:innerShdw blurRad="101600" dist="50800" dir="18900000">
                <a:schemeClr val="tx1">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5" name="菱形 44"/>
            <p:cNvSpPr/>
            <p:nvPr/>
          </p:nvSpPr>
          <p:spPr>
            <a:xfrm>
              <a:off x="7148530" y="1895464"/>
              <a:ext cx="433370" cy="409586"/>
            </a:xfrm>
            <a:prstGeom prst="diamond">
              <a:avLst/>
            </a:prstGeom>
            <a:solidFill>
              <a:schemeClr val="accent2">
                <a:lumMod val="5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6" name="椭圆 45"/>
            <p:cNvSpPr/>
            <p:nvPr/>
          </p:nvSpPr>
          <p:spPr>
            <a:xfrm>
              <a:off x="6786578" y="642918"/>
              <a:ext cx="1143008" cy="1143008"/>
            </a:xfrm>
            <a:prstGeom prst="ellipse">
              <a:avLst/>
            </a:prstGeom>
            <a:solidFill>
              <a:schemeClr val="bg1">
                <a:lumMod val="95000"/>
              </a:schemeClr>
            </a:solidFill>
            <a:ln>
              <a:noFill/>
            </a:ln>
            <a:effectLst>
              <a:outerShdw blurRad="127000" dist="762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998243" y="3823668"/>
            <a:ext cx="428628" cy="409345"/>
            <a:chOff x="3643306" y="2552700"/>
            <a:chExt cx="1835157" cy="1752600"/>
          </a:xfrm>
        </p:grpSpPr>
        <p:sp>
          <p:nvSpPr>
            <p:cNvPr id="48" name="AutoShape 4"/>
            <p:cNvSpPr>
              <a:spLocks noChangeAspect="1" noChangeArrowheads="1" noTextEdit="1"/>
            </p:cNvSpPr>
            <p:nvPr/>
          </p:nvSpPr>
          <p:spPr bwMode="auto">
            <a:xfrm>
              <a:off x="3665538" y="2552700"/>
              <a:ext cx="1812925" cy="1752600"/>
            </a:xfrm>
            <a:prstGeom prst="rect">
              <a:avLst/>
            </a:prstGeom>
            <a:noFill/>
            <a:ln w="9525">
              <a:noFill/>
              <a:miter lim="800000"/>
            </a:ln>
          </p:spPr>
          <p:txBody>
            <a:bodyPr vert="horz" wrap="square" lIns="91440" tIns="45720" rIns="91440" bIns="45720" numCol="1" anchor="t" anchorCtr="0" compatLnSpc="1"/>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49" name="Freeform 6"/>
            <p:cNvSpPr/>
            <p:nvPr/>
          </p:nvSpPr>
          <p:spPr bwMode="auto">
            <a:xfrm>
              <a:off x="4038601" y="2784475"/>
              <a:ext cx="163513" cy="622300"/>
            </a:xfrm>
            <a:custGeom>
              <a:avLst/>
              <a:gdLst/>
              <a:ahLst/>
              <a:cxnLst>
                <a:cxn ang="0">
                  <a:pos x="205" y="450"/>
                </a:cxn>
                <a:cxn ang="0">
                  <a:pos x="205" y="0"/>
                </a:cxn>
                <a:cxn ang="0">
                  <a:pos x="0" y="0"/>
                </a:cxn>
                <a:cxn ang="0">
                  <a:pos x="0" y="785"/>
                </a:cxn>
                <a:cxn ang="0">
                  <a:pos x="205" y="450"/>
                </a:cxn>
              </a:cxnLst>
              <a:rect l="0" t="0" r="r" b="b"/>
              <a:pathLst>
                <a:path w="205" h="785">
                  <a:moveTo>
                    <a:pt x="205" y="450"/>
                  </a:moveTo>
                  <a:lnTo>
                    <a:pt x="205" y="0"/>
                  </a:lnTo>
                  <a:lnTo>
                    <a:pt x="0" y="0"/>
                  </a:lnTo>
                  <a:lnTo>
                    <a:pt x="0" y="785"/>
                  </a:lnTo>
                  <a:lnTo>
                    <a:pt x="205" y="450"/>
                  </a:lnTo>
                  <a:close/>
                </a:path>
              </a:pathLst>
            </a:custGeom>
            <a:solidFill>
              <a:schemeClr val="bg1"/>
            </a:solidFill>
            <a:ln w="9525">
              <a:noFill/>
              <a:round/>
            </a:ln>
          </p:spPr>
          <p:txBody>
            <a:bodyPr vert="horz" wrap="square" lIns="91440" tIns="45720" rIns="91440" bIns="45720" numCol="1" anchor="t" anchorCtr="0" compatLnSpc="1"/>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50" name="Freeform 7"/>
            <p:cNvSpPr/>
            <p:nvPr/>
          </p:nvSpPr>
          <p:spPr bwMode="auto">
            <a:xfrm>
              <a:off x="4378326" y="2552700"/>
              <a:ext cx="161925" cy="900113"/>
            </a:xfrm>
            <a:custGeom>
              <a:avLst/>
              <a:gdLst/>
              <a:ahLst/>
              <a:cxnLst>
                <a:cxn ang="0">
                  <a:pos x="205" y="1134"/>
                </a:cxn>
                <a:cxn ang="0">
                  <a:pos x="205" y="0"/>
                </a:cxn>
                <a:cxn ang="0">
                  <a:pos x="0" y="0"/>
                </a:cxn>
                <a:cxn ang="0">
                  <a:pos x="0" y="729"/>
                </a:cxn>
                <a:cxn ang="0">
                  <a:pos x="205" y="1134"/>
                </a:cxn>
              </a:cxnLst>
              <a:rect l="0" t="0" r="r" b="b"/>
              <a:pathLst>
                <a:path w="205" h="1134">
                  <a:moveTo>
                    <a:pt x="205" y="1134"/>
                  </a:moveTo>
                  <a:lnTo>
                    <a:pt x="205" y="0"/>
                  </a:lnTo>
                  <a:lnTo>
                    <a:pt x="0" y="0"/>
                  </a:lnTo>
                  <a:lnTo>
                    <a:pt x="0" y="729"/>
                  </a:lnTo>
                  <a:lnTo>
                    <a:pt x="205" y="1134"/>
                  </a:lnTo>
                  <a:close/>
                </a:path>
              </a:pathLst>
            </a:custGeom>
            <a:solidFill>
              <a:schemeClr val="bg1"/>
            </a:solidFill>
            <a:ln w="9525">
              <a:noFill/>
              <a:round/>
            </a:ln>
          </p:spPr>
          <p:txBody>
            <a:bodyPr vert="horz" wrap="square" lIns="91440" tIns="45720" rIns="91440" bIns="45720" numCol="1" anchor="t" anchorCtr="0" compatLnSpc="1"/>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51" name="Freeform 8"/>
            <p:cNvSpPr/>
            <p:nvPr/>
          </p:nvSpPr>
          <p:spPr bwMode="auto">
            <a:xfrm>
              <a:off x="4718051" y="2781300"/>
              <a:ext cx="161925" cy="814388"/>
            </a:xfrm>
            <a:custGeom>
              <a:avLst/>
              <a:gdLst/>
              <a:ahLst/>
              <a:cxnLst>
                <a:cxn ang="0">
                  <a:pos x="205" y="823"/>
                </a:cxn>
                <a:cxn ang="0">
                  <a:pos x="205" y="0"/>
                </a:cxn>
                <a:cxn ang="0">
                  <a:pos x="0" y="0"/>
                </a:cxn>
                <a:cxn ang="0">
                  <a:pos x="0" y="1026"/>
                </a:cxn>
                <a:cxn ang="0">
                  <a:pos x="205" y="823"/>
                </a:cxn>
              </a:cxnLst>
              <a:rect l="0" t="0" r="r" b="b"/>
              <a:pathLst>
                <a:path w="205" h="1026">
                  <a:moveTo>
                    <a:pt x="205" y="823"/>
                  </a:moveTo>
                  <a:lnTo>
                    <a:pt x="205" y="0"/>
                  </a:lnTo>
                  <a:lnTo>
                    <a:pt x="0" y="0"/>
                  </a:lnTo>
                  <a:lnTo>
                    <a:pt x="0" y="1026"/>
                  </a:lnTo>
                  <a:lnTo>
                    <a:pt x="205" y="823"/>
                  </a:lnTo>
                  <a:close/>
                </a:path>
              </a:pathLst>
            </a:custGeom>
            <a:solidFill>
              <a:schemeClr val="bg1"/>
            </a:solidFill>
            <a:ln w="9525">
              <a:noFill/>
              <a:round/>
            </a:ln>
          </p:spPr>
          <p:txBody>
            <a:bodyPr vert="horz" wrap="square" lIns="91440" tIns="45720" rIns="91440" bIns="45720" numCol="1" anchor="t" anchorCtr="0" compatLnSpc="1"/>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52" name="Freeform 9"/>
            <p:cNvSpPr/>
            <p:nvPr/>
          </p:nvSpPr>
          <p:spPr bwMode="auto">
            <a:xfrm>
              <a:off x="5057776" y="3052763"/>
              <a:ext cx="163513" cy="438150"/>
            </a:xfrm>
            <a:custGeom>
              <a:avLst/>
              <a:gdLst/>
              <a:ahLst/>
              <a:cxnLst>
                <a:cxn ang="0">
                  <a:pos x="205" y="551"/>
                </a:cxn>
                <a:cxn ang="0">
                  <a:pos x="205" y="0"/>
                </a:cxn>
                <a:cxn ang="0">
                  <a:pos x="0" y="0"/>
                </a:cxn>
                <a:cxn ang="0">
                  <a:pos x="0" y="419"/>
                </a:cxn>
                <a:cxn ang="0">
                  <a:pos x="205" y="551"/>
                </a:cxn>
              </a:cxnLst>
              <a:rect l="0" t="0" r="r" b="b"/>
              <a:pathLst>
                <a:path w="205" h="551">
                  <a:moveTo>
                    <a:pt x="205" y="551"/>
                  </a:moveTo>
                  <a:lnTo>
                    <a:pt x="205" y="0"/>
                  </a:lnTo>
                  <a:lnTo>
                    <a:pt x="0" y="0"/>
                  </a:lnTo>
                  <a:lnTo>
                    <a:pt x="0" y="419"/>
                  </a:lnTo>
                  <a:lnTo>
                    <a:pt x="205" y="551"/>
                  </a:lnTo>
                  <a:close/>
                </a:path>
              </a:pathLst>
            </a:custGeom>
            <a:solidFill>
              <a:schemeClr val="bg1"/>
            </a:solidFill>
            <a:ln w="9525">
              <a:noFill/>
              <a:round/>
            </a:ln>
          </p:spPr>
          <p:txBody>
            <a:bodyPr vert="horz" wrap="square" lIns="91440" tIns="45720" rIns="91440" bIns="45720" numCol="1" anchor="t" anchorCtr="0" compatLnSpc="1"/>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53" name="Freeform 10"/>
            <p:cNvSpPr/>
            <p:nvPr/>
          </p:nvSpPr>
          <p:spPr bwMode="auto">
            <a:xfrm>
              <a:off x="3643306" y="3324225"/>
              <a:ext cx="1808163" cy="981075"/>
            </a:xfrm>
            <a:custGeom>
              <a:avLst/>
              <a:gdLst/>
              <a:ahLst/>
              <a:cxnLst>
                <a:cxn ang="0">
                  <a:pos x="1952" y="1142"/>
                </a:cxn>
                <a:cxn ang="0">
                  <a:pos x="1952" y="364"/>
                </a:cxn>
                <a:cxn ang="0">
                  <a:pos x="1747" y="230"/>
                </a:cxn>
                <a:cxn ang="0">
                  <a:pos x="1747" y="1142"/>
                </a:cxn>
                <a:cxn ang="0">
                  <a:pos x="1523" y="1142"/>
                </a:cxn>
                <a:cxn ang="0">
                  <a:pos x="1523" y="328"/>
                </a:cxn>
                <a:cxn ang="0">
                  <a:pos x="1318" y="524"/>
                </a:cxn>
                <a:cxn ang="0">
                  <a:pos x="1318" y="1142"/>
                </a:cxn>
                <a:cxn ang="0">
                  <a:pos x="1096" y="1142"/>
                </a:cxn>
                <a:cxn ang="0">
                  <a:pos x="1096" y="364"/>
                </a:cxn>
                <a:cxn ang="0">
                  <a:pos x="891" y="0"/>
                </a:cxn>
                <a:cxn ang="0">
                  <a:pos x="891" y="1142"/>
                </a:cxn>
                <a:cxn ang="0">
                  <a:pos x="668" y="1142"/>
                </a:cxn>
                <a:cxn ang="0">
                  <a:pos x="668" y="42"/>
                </a:cxn>
                <a:cxn ang="0">
                  <a:pos x="463" y="329"/>
                </a:cxn>
                <a:cxn ang="0">
                  <a:pos x="463" y="1142"/>
                </a:cxn>
                <a:cxn ang="0">
                  <a:pos x="0" y="1142"/>
                </a:cxn>
                <a:cxn ang="0">
                  <a:pos x="0" y="1235"/>
                </a:cxn>
                <a:cxn ang="0">
                  <a:pos x="2222" y="1235"/>
                </a:cxn>
                <a:cxn ang="0">
                  <a:pos x="2277" y="1142"/>
                </a:cxn>
                <a:cxn ang="0">
                  <a:pos x="1952" y="1142"/>
                </a:cxn>
              </a:cxnLst>
              <a:rect l="0" t="0" r="r" b="b"/>
              <a:pathLst>
                <a:path w="2277" h="1235">
                  <a:moveTo>
                    <a:pt x="1952" y="1142"/>
                  </a:moveTo>
                  <a:lnTo>
                    <a:pt x="1952" y="364"/>
                  </a:lnTo>
                  <a:lnTo>
                    <a:pt x="1747" y="230"/>
                  </a:lnTo>
                  <a:lnTo>
                    <a:pt x="1747" y="1142"/>
                  </a:lnTo>
                  <a:lnTo>
                    <a:pt x="1523" y="1142"/>
                  </a:lnTo>
                  <a:lnTo>
                    <a:pt x="1523" y="328"/>
                  </a:lnTo>
                  <a:lnTo>
                    <a:pt x="1318" y="524"/>
                  </a:lnTo>
                  <a:lnTo>
                    <a:pt x="1318" y="1142"/>
                  </a:lnTo>
                  <a:lnTo>
                    <a:pt x="1096" y="1142"/>
                  </a:lnTo>
                  <a:lnTo>
                    <a:pt x="1096" y="364"/>
                  </a:lnTo>
                  <a:lnTo>
                    <a:pt x="891" y="0"/>
                  </a:lnTo>
                  <a:lnTo>
                    <a:pt x="891" y="1142"/>
                  </a:lnTo>
                  <a:lnTo>
                    <a:pt x="668" y="1142"/>
                  </a:lnTo>
                  <a:lnTo>
                    <a:pt x="668" y="42"/>
                  </a:lnTo>
                  <a:lnTo>
                    <a:pt x="463" y="329"/>
                  </a:lnTo>
                  <a:lnTo>
                    <a:pt x="463" y="1142"/>
                  </a:lnTo>
                  <a:lnTo>
                    <a:pt x="0" y="1142"/>
                  </a:lnTo>
                  <a:lnTo>
                    <a:pt x="0" y="1235"/>
                  </a:lnTo>
                  <a:lnTo>
                    <a:pt x="2222" y="1235"/>
                  </a:lnTo>
                  <a:lnTo>
                    <a:pt x="2277" y="1142"/>
                  </a:lnTo>
                  <a:lnTo>
                    <a:pt x="1952" y="1142"/>
                  </a:lnTo>
                  <a:close/>
                </a:path>
              </a:pathLst>
            </a:custGeom>
            <a:solidFill>
              <a:schemeClr val="bg1"/>
            </a:solidFill>
            <a:ln w="9525">
              <a:noFill/>
              <a:round/>
            </a:ln>
          </p:spPr>
          <p:txBody>
            <a:bodyPr vert="horz" wrap="square" lIns="91440" tIns="45720" rIns="91440" bIns="45720" numCol="1" anchor="t" anchorCtr="0" compatLnSpc="1"/>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54" name="Freeform 11"/>
            <p:cNvSpPr/>
            <p:nvPr/>
          </p:nvSpPr>
          <p:spPr bwMode="auto">
            <a:xfrm>
              <a:off x="3897313" y="3114675"/>
              <a:ext cx="1490663" cy="763588"/>
            </a:xfrm>
            <a:custGeom>
              <a:avLst/>
              <a:gdLst/>
              <a:ahLst/>
              <a:cxnLst>
                <a:cxn ang="0">
                  <a:pos x="1874" y="835"/>
                </a:cxn>
                <a:cxn ang="0">
                  <a:pos x="1380" y="502"/>
                </a:cxn>
                <a:cxn ang="0">
                  <a:pos x="930" y="942"/>
                </a:cxn>
                <a:cxn ang="0">
                  <a:pos x="488" y="147"/>
                </a:cxn>
                <a:cxn ang="0">
                  <a:pos x="2" y="962"/>
                </a:cxn>
                <a:cxn ang="0">
                  <a:pos x="0" y="812"/>
                </a:cxn>
                <a:cxn ang="0">
                  <a:pos x="492" y="0"/>
                </a:cxn>
                <a:cxn ang="0">
                  <a:pos x="943" y="814"/>
                </a:cxn>
                <a:cxn ang="0">
                  <a:pos x="1374" y="393"/>
                </a:cxn>
                <a:cxn ang="0">
                  <a:pos x="1878" y="736"/>
                </a:cxn>
                <a:cxn ang="0">
                  <a:pos x="1874" y="835"/>
                </a:cxn>
              </a:cxnLst>
              <a:rect l="0" t="0" r="r" b="b"/>
              <a:pathLst>
                <a:path w="1878" h="962">
                  <a:moveTo>
                    <a:pt x="1874" y="835"/>
                  </a:moveTo>
                  <a:lnTo>
                    <a:pt x="1380" y="502"/>
                  </a:lnTo>
                  <a:lnTo>
                    <a:pt x="930" y="942"/>
                  </a:lnTo>
                  <a:lnTo>
                    <a:pt x="488" y="147"/>
                  </a:lnTo>
                  <a:lnTo>
                    <a:pt x="2" y="962"/>
                  </a:lnTo>
                  <a:lnTo>
                    <a:pt x="0" y="812"/>
                  </a:lnTo>
                  <a:lnTo>
                    <a:pt x="492" y="0"/>
                  </a:lnTo>
                  <a:lnTo>
                    <a:pt x="943" y="814"/>
                  </a:lnTo>
                  <a:lnTo>
                    <a:pt x="1374" y="393"/>
                  </a:lnTo>
                  <a:lnTo>
                    <a:pt x="1878" y="736"/>
                  </a:lnTo>
                  <a:lnTo>
                    <a:pt x="1874" y="835"/>
                  </a:lnTo>
                  <a:close/>
                </a:path>
              </a:pathLst>
            </a:custGeom>
            <a:solidFill>
              <a:schemeClr val="bg1">
                <a:lumMod val="95000"/>
              </a:schemeClr>
            </a:solidFill>
            <a:ln w="9525">
              <a:noFill/>
              <a:round/>
            </a:ln>
          </p:spPr>
          <p:txBody>
            <a:bodyPr vert="horz" wrap="square" lIns="91440" tIns="45720" rIns="91440" bIns="45720" numCol="1" anchor="t" anchorCtr="0" compatLnSpc="1"/>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985366" y="5280221"/>
            <a:ext cx="571503" cy="473531"/>
            <a:chOff x="4127500" y="3060700"/>
            <a:chExt cx="889000" cy="736600"/>
          </a:xfrm>
        </p:grpSpPr>
        <p:sp>
          <p:nvSpPr>
            <p:cNvPr id="56" name="AutoShape 24"/>
            <p:cNvSpPr>
              <a:spLocks noChangeAspect="1" noChangeArrowheads="1" noTextEdit="1"/>
            </p:cNvSpPr>
            <p:nvPr/>
          </p:nvSpPr>
          <p:spPr bwMode="auto">
            <a:xfrm>
              <a:off x="4127500" y="3060700"/>
              <a:ext cx="889000" cy="736600"/>
            </a:xfrm>
            <a:prstGeom prst="rect">
              <a:avLst/>
            </a:prstGeom>
            <a:noFill/>
            <a:ln w="9525">
              <a:noFill/>
              <a:miter lim="800000"/>
            </a:ln>
          </p:spPr>
          <p:txBody>
            <a:bodyPr vert="horz" wrap="square" lIns="91440" tIns="45720" rIns="91440" bIns="45720" numCol="1" anchor="t" anchorCtr="0" compatLnSpc="1"/>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57" name="Freeform 26"/>
            <p:cNvSpPr/>
            <p:nvPr/>
          </p:nvSpPr>
          <p:spPr bwMode="auto">
            <a:xfrm>
              <a:off x="4687888" y="3087688"/>
              <a:ext cx="31750" cy="14288"/>
            </a:xfrm>
            <a:custGeom>
              <a:avLst/>
              <a:gdLst/>
              <a:ahLst/>
              <a:cxnLst>
                <a:cxn ang="0">
                  <a:pos x="40" y="0"/>
                </a:cxn>
                <a:cxn ang="0">
                  <a:pos x="35" y="3"/>
                </a:cxn>
                <a:cxn ang="0">
                  <a:pos x="29" y="4"/>
                </a:cxn>
                <a:cxn ang="0">
                  <a:pos x="25" y="6"/>
                </a:cxn>
                <a:cxn ang="0">
                  <a:pos x="20" y="9"/>
                </a:cxn>
                <a:cxn ang="0">
                  <a:pos x="14" y="10"/>
                </a:cxn>
                <a:cxn ang="0">
                  <a:pos x="10" y="12"/>
                </a:cxn>
                <a:cxn ang="0">
                  <a:pos x="5" y="14"/>
                </a:cxn>
                <a:cxn ang="0">
                  <a:pos x="0" y="17"/>
                </a:cxn>
                <a:cxn ang="0">
                  <a:pos x="3" y="18"/>
                </a:cxn>
                <a:cxn ang="0">
                  <a:pos x="5" y="18"/>
                </a:cxn>
                <a:cxn ang="0">
                  <a:pos x="7" y="19"/>
                </a:cxn>
                <a:cxn ang="0">
                  <a:pos x="10" y="19"/>
                </a:cxn>
                <a:cxn ang="0">
                  <a:pos x="19" y="18"/>
                </a:cxn>
                <a:cxn ang="0">
                  <a:pos x="27" y="13"/>
                </a:cxn>
                <a:cxn ang="0">
                  <a:pos x="34" y="7"/>
                </a:cxn>
                <a:cxn ang="0">
                  <a:pos x="40" y="0"/>
                </a:cxn>
              </a:cxnLst>
              <a:rect l="0" t="0" r="r" b="b"/>
              <a:pathLst>
                <a:path w="40" h="19">
                  <a:moveTo>
                    <a:pt x="40" y="0"/>
                  </a:moveTo>
                  <a:lnTo>
                    <a:pt x="35" y="3"/>
                  </a:lnTo>
                  <a:lnTo>
                    <a:pt x="29" y="4"/>
                  </a:lnTo>
                  <a:lnTo>
                    <a:pt x="25" y="6"/>
                  </a:lnTo>
                  <a:lnTo>
                    <a:pt x="20" y="9"/>
                  </a:lnTo>
                  <a:lnTo>
                    <a:pt x="14" y="10"/>
                  </a:lnTo>
                  <a:lnTo>
                    <a:pt x="10" y="12"/>
                  </a:lnTo>
                  <a:lnTo>
                    <a:pt x="5" y="14"/>
                  </a:lnTo>
                  <a:lnTo>
                    <a:pt x="0" y="17"/>
                  </a:lnTo>
                  <a:lnTo>
                    <a:pt x="3" y="18"/>
                  </a:lnTo>
                  <a:lnTo>
                    <a:pt x="5" y="18"/>
                  </a:lnTo>
                  <a:lnTo>
                    <a:pt x="7" y="19"/>
                  </a:lnTo>
                  <a:lnTo>
                    <a:pt x="10" y="19"/>
                  </a:lnTo>
                  <a:lnTo>
                    <a:pt x="19" y="18"/>
                  </a:lnTo>
                  <a:lnTo>
                    <a:pt x="27" y="13"/>
                  </a:lnTo>
                  <a:lnTo>
                    <a:pt x="34" y="7"/>
                  </a:lnTo>
                  <a:lnTo>
                    <a:pt x="40" y="0"/>
                  </a:lnTo>
                  <a:close/>
                </a:path>
              </a:pathLst>
            </a:custGeom>
            <a:solidFill>
              <a:srgbClr val="00FFFF"/>
            </a:solidFill>
            <a:ln w="9525">
              <a:noFill/>
              <a:round/>
            </a:ln>
          </p:spPr>
          <p:txBody>
            <a:bodyPr vert="horz" wrap="square" lIns="91440" tIns="45720" rIns="91440" bIns="45720" numCol="1" anchor="t" anchorCtr="0" compatLnSpc="1"/>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58" name="Freeform 29"/>
            <p:cNvSpPr/>
            <p:nvPr/>
          </p:nvSpPr>
          <p:spPr bwMode="auto">
            <a:xfrm>
              <a:off x="4425950" y="3060700"/>
              <a:ext cx="261938" cy="382588"/>
            </a:xfrm>
            <a:custGeom>
              <a:avLst/>
              <a:gdLst/>
              <a:ahLst/>
              <a:cxnLst>
                <a:cxn ang="0">
                  <a:pos x="170" y="207"/>
                </a:cxn>
                <a:cxn ang="0">
                  <a:pos x="200" y="166"/>
                </a:cxn>
                <a:cxn ang="0">
                  <a:pos x="246" y="143"/>
                </a:cxn>
                <a:cxn ang="0">
                  <a:pos x="270" y="101"/>
                </a:cxn>
                <a:cxn ang="0">
                  <a:pos x="304" y="68"/>
                </a:cxn>
                <a:cxn ang="0">
                  <a:pos x="320" y="46"/>
                </a:cxn>
                <a:cxn ang="0">
                  <a:pos x="304" y="17"/>
                </a:cxn>
                <a:cxn ang="0">
                  <a:pos x="305" y="7"/>
                </a:cxn>
                <a:cxn ang="0">
                  <a:pos x="296" y="3"/>
                </a:cxn>
                <a:cxn ang="0">
                  <a:pos x="280" y="1"/>
                </a:cxn>
                <a:cxn ang="0">
                  <a:pos x="264" y="0"/>
                </a:cxn>
                <a:cxn ang="0">
                  <a:pos x="249" y="1"/>
                </a:cxn>
                <a:cxn ang="0">
                  <a:pos x="232" y="3"/>
                </a:cxn>
                <a:cxn ang="0">
                  <a:pos x="223" y="7"/>
                </a:cxn>
                <a:cxn ang="0">
                  <a:pos x="225" y="17"/>
                </a:cxn>
                <a:cxn ang="0">
                  <a:pos x="220" y="37"/>
                </a:cxn>
                <a:cxn ang="0">
                  <a:pos x="204" y="51"/>
                </a:cxn>
                <a:cxn ang="0">
                  <a:pos x="184" y="53"/>
                </a:cxn>
                <a:cxn ang="0">
                  <a:pos x="168" y="45"/>
                </a:cxn>
                <a:cxn ang="0">
                  <a:pos x="157" y="31"/>
                </a:cxn>
                <a:cxn ang="0">
                  <a:pos x="141" y="31"/>
                </a:cxn>
                <a:cxn ang="0">
                  <a:pos x="123" y="43"/>
                </a:cxn>
                <a:cxn ang="0">
                  <a:pos x="104" y="55"/>
                </a:cxn>
                <a:cxn ang="0">
                  <a:pos x="116" y="74"/>
                </a:cxn>
                <a:cxn ang="0">
                  <a:pos x="115" y="95"/>
                </a:cxn>
                <a:cxn ang="0">
                  <a:pos x="101" y="112"/>
                </a:cxn>
                <a:cxn ang="0">
                  <a:pos x="81" y="117"/>
                </a:cxn>
                <a:cxn ang="0">
                  <a:pos x="60" y="110"/>
                </a:cxn>
                <a:cxn ang="0">
                  <a:pos x="41" y="124"/>
                </a:cxn>
                <a:cxn ang="0">
                  <a:pos x="40" y="149"/>
                </a:cxn>
                <a:cxn ang="0">
                  <a:pos x="56" y="178"/>
                </a:cxn>
                <a:cxn ang="0">
                  <a:pos x="50" y="198"/>
                </a:cxn>
                <a:cxn ang="0">
                  <a:pos x="34" y="212"/>
                </a:cxn>
                <a:cxn ang="0">
                  <a:pos x="16" y="214"/>
                </a:cxn>
                <a:cxn ang="0">
                  <a:pos x="5" y="210"/>
                </a:cxn>
                <a:cxn ang="0">
                  <a:pos x="0" y="227"/>
                </a:cxn>
                <a:cxn ang="0">
                  <a:pos x="1" y="255"/>
                </a:cxn>
                <a:cxn ang="0">
                  <a:pos x="9" y="274"/>
                </a:cxn>
                <a:cxn ang="0">
                  <a:pos x="20" y="273"/>
                </a:cxn>
                <a:cxn ang="0">
                  <a:pos x="40" y="278"/>
                </a:cxn>
                <a:cxn ang="0">
                  <a:pos x="54" y="294"/>
                </a:cxn>
                <a:cxn ang="0">
                  <a:pos x="54" y="320"/>
                </a:cxn>
                <a:cxn ang="0">
                  <a:pos x="30" y="342"/>
                </a:cxn>
                <a:cxn ang="0">
                  <a:pos x="48" y="373"/>
                </a:cxn>
                <a:cxn ang="0">
                  <a:pos x="66" y="373"/>
                </a:cxn>
                <a:cxn ang="0">
                  <a:pos x="88" y="370"/>
                </a:cxn>
                <a:cxn ang="0">
                  <a:pos x="107" y="379"/>
                </a:cxn>
                <a:cxn ang="0">
                  <a:pos x="116" y="398"/>
                </a:cxn>
                <a:cxn ang="0">
                  <a:pos x="114" y="420"/>
                </a:cxn>
                <a:cxn ang="0">
                  <a:pos x="110" y="436"/>
                </a:cxn>
                <a:cxn ang="0">
                  <a:pos x="129" y="447"/>
                </a:cxn>
                <a:cxn ang="0">
                  <a:pos x="148" y="458"/>
                </a:cxn>
                <a:cxn ang="0">
                  <a:pos x="160" y="451"/>
                </a:cxn>
                <a:cxn ang="0">
                  <a:pos x="172" y="438"/>
                </a:cxn>
                <a:cxn ang="0">
                  <a:pos x="190" y="434"/>
                </a:cxn>
                <a:cxn ang="0">
                  <a:pos x="209" y="439"/>
                </a:cxn>
                <a:cxn ang="0">
                  <a:pos x="223" y="455"/>
                </a:cxn>
                <a:cxn ang="0">
                  <a:pos x="225" y="473"/>
                </a:cxn>
                <a:cxn ang="0">
                  <a:pos x="222" y="482"/>
                </a:cxn>
                <a:cxn ang="0">
                  <a:pos x="229" y="483"/>
                </a:cxn>
                <a:cxn ang="0">
                  <a:pos x="217" y="333"/>
                </a:cxn>
                <a:cxn ang="0">
                  <a:pos x="183" y="302"/>
                </a:cxn>
                <a:cxn ang="0">
                  <a:pos x="164" y="259"/>
                </a:cxn>
              </a:cxnLst>
              <a:rect l="0" t="0" r="r" b="b"/>
              <a:pathLst>
                <a:path w="330" h="483">
                  <a:moveTo>
                    <a:pt x="163" y="243"/>
                  </a:moveTo>
                  <a:lnTo>
                    <a:pt x="164" y="224"/>
                  </a:lnTo>
                  <a:lnTo>
                    <a:pt x="170" y="207"/>
                  </a:lnTo>
                  <a:lnTo>
                    <a:pt x="177" y="192"/>
                  </a:lnTo>
                  <a:lnTo>
                    <a:pt x="187" y="177"/>
                  </a:lnTo>
                  <a:lnTo>
                    <a:pt x="200" y="166"/>
                  </a:lnTo>
                  <a:lnTo>
                    <a:pt x="214" y="155"/>
                  </a:lnTo>
                  <a:lnTo>
                    <a:pt x="229" y="147"/>
                  </a:lnTo>
                  <a:lnTo>
                    <a:pt x="246" y="143"/>
                  </a:lnTo>
                  <a:lnTo>
                    <a:pt x="253" y="129"/>
                  </a:lnTo>
                  <a:lnTo>
                    <a:pt x="261" y="115"/>
                  </a:lnTo>
                  <a:lnTo>
                    <a:pt x="270" y="101"/>
                  </a:lnTo>
                  <a:lnTo>
                    <a:pt x="281" y="90"/>
                  </a:lnTo>
                  <a:lnTo>
                    <a:pt x="292" y="78"/>
                  </a:lnTo>
                  <a:lnTo>
                    <a:pt x="304" y="68"/>
                  </a:lnTo>
                  <a:lnTo>
                    <a:pt x="317" y="59"/>
                  </a:lnTo>
                  <a:lnTo>
                    <a:pt x="330" y="51"/>
                  </a:lnTo>
                  <a:lnTo>
                    <a:pt x="320" y="46"/>
                  </a:lnTo>
                  <a:lnTo>
                    <a:pt x="312" y="39"/>
                  </a:lnTo>
                  <a:lnTo>
                    <a:pt x="306" y="29"/>
                  </a:lnTo>
                  <a:lnTo>
                    <a:pt x="304" y="17"/>
                  </a:lnTo>
                  <a:lnTo>
                    <a:pt x="304" y="14"/>
                  </a:lnTo>
                  <a:lnTo>
                    <a:pt x="305" y="10"/>
                  </a:lnTo>
                  <a:lnTo>
                    <a:pt x="305" y="7"/>
                  </a:lnTo>
                  <a:lnTo>
                    <a:pt x="306" y="5"/>
                  </a:lnTo>
                  <a:lnTo>
                    <a:pt x="300" y="3"/>
                  </a:lnTo>
                  <a:lnTo>
                    <a:pt x="296" y="3"/>
                  </a:lnTo>
                  <a:lnTo>
                    <a:pt x="290" y="2"/>
                  </a:lnTo>
                  <a:lnTo>
                    <a:pt x="285" y="1"/>
                  </a:lnTo>
                  <a:lnTo>
                    <a:pt x="280" y="1"/>
                  </a:lnTo>
                  <a:lnTo>
                    <a:pt x="275" y="0"/>
                  </a:lnTo>
                  <a:lnTo>
                    <a:pt x="269" y="0"/>
                  </a:lnTo>
                  <a:lnTo>
                    <a:pt x="264" y="0"/>
                  </a:lnTo>
                  <a:lnTo>
                    <a:pt x="259" y="0"/>
                  </a:lnTo>
                  <a:lnTo>
                    <a:pt x="253" y="0"/>
                  </a:lnTo>
                  <a:lnTo>
                    <a:pt x="249" y="1"/>
                  </a:lnTo>
                  <a:lnTo>
                    <a:pt x="243" y="1"/>
                  </a:lnTo>
                  <a:lnTo>
                    <a:pt x="238" y="2"/>
                  </a:lnTo>
                  <a:lnTo>
                    <a:pt x="232" y="3"/>
                  </a:lnTo>
                  <a:lnTo>
                    <a:pt x="228" y="3"/>
                  </a:lnTo>
                  <a:lnTo>
                    <a:pt x="222" y="5"/>
                  </a:lnTo>
                  <a:lnTo>
                    <a:pt x="223" y="7"/>
                  </a:lnTo>
                  <a:lnTo>
                    <a:pt x="224" y="10"/>
                  </a:lnTo>
                  <a:lnTo>
                    <a:pt x="225" y="14"/>
                  </a:lnTo>
                  <a:lnTo>
                    <a:pt x="225" y="17"/>
                  </a:lnTo>
                  <a:lnTo>
                    <a:pt x="224" y="24"/>
                  </a:lnTo>
                  <a:lnTo>
                    <a:pt x="223" y="31"/>
                  </a:lnTo>
                  <a:lnTo>
                    <a:pt x="220" y="37"/>
                  </a:lnTo>
                  <a:lnTo>
                    <a:pt x="215" y="43"/>
                  </a:lnTo>
                  <a:lnTo>
                    <a:pt x="209" y="47"/>
                  </a:lnTo>
                  <a:lnTo>
                    <a:pt x="204" y="51"/>
                  </a:lnTo>
                  <a:lnTo>
                    <a:pt x="197" y="52"/>
                  </a:lnTo>
                  <a:lnTo>
                    <a:pt x="190" y="53"/>
                  </a:lnTo>
                  <a:lnTo>
                    <a:pt x="184" y="53"/>
                  </a:lnTo>
                  <a:lnTo>
                    <a:pt x="177" y="51"/>
                  </a:lnTo>
                  <a:lnTo>
                    <a:pt x="172" y="48"/>
                  </a:lnTo>
                  <a:lnTo>
                    <a:pt x="168" y="45"/>
                  </a:lnTo>
                  <a:lnTo>
                    <a:pt x="163" y="40"/>
                  </a:lnTo>
                  <a:lnTo>
                    <a:pt x="160" y="36"/>
                  </a:lnTo>
                  <a:lnTo>
                    <a:pt x="157" y="31"/>
                  </a:lnTo>
                  <a:lnTo>
                    <a:pt x="155" y="25"/>
                  </a:lnTo>
                  <a:lnTo>
                    <a:pt x="148" y="29"/>
                  </a:lnTo>
                  <a:lnTo>
                    <a:pt x="141" y="31"/>
                  </a:lnTo>
                  <a:lnTo>
                    <a:pt x="136" y="34"/>
                  </a:lnTo>
                  <a:lnTo>
                    <a:pt x="129" y="38"/>
                  </a:lnTo>
                  <a:lnTo>
                    <a:pt x="123" y="43"/>
                  </a:lnTo>
                  <a:lnTo>
                    <a:pt x="117" y="46"/>
                  </a:lnTo>
                  <a:lnTo>
                    <a:pt x="110" y="51"/>
                  </a:lnTo>
                  <a:lnTo>
                    <a:pt x="104" y="55"/>
                  </a:lnTo>
                  <a:lnTo>
                    <a:pt x="110" y="60"/>
                  </a:lnTo>
                  <a:lnTo>
                    <a:pt x="114" y="67"/>
                  </a:lnTo>
                  <a:lnTo>
                    <a:pt x="116" y="74"/>
                  </a:lnTo>
                  <a:lnTo>
                    <a:pt x="117" y="82"/>
                  </a:lnTo>
                  <a:lnTo>
                    <a:pt x="116" y="89"/>
                  </a:lnTo>
                  <a:lnTo>
                    <a:pt x="115" y="95"/>
                  </a:lnTo>
                  <a:lnTo>
                    <a:pt x="111" y="101"/>
                  </a:lnTo>
                  <a:lnTo>
                    <a:pt x="107" y="107"/>
                  </a:lnTo>
                  <a:lnTo>
                    <a:pt x="101" y="112"/>
                  </a:lnTo>
                  <a:lnTo>
                    <a:pt x="95" y="115"/>
                  </a:lnTo>
                  <a:lnTo>
                    <a:pt x="88" y="116"/>
                  </a:lnTo>
                  <a:lnTo>
                    <a:pt x="81" y="117"/>
                  </a:lnTo>
                  <a:lnTo>
                    <a:pt x="73" y="116"/>
                  </a:lnTo>
                  <a:lnTo>
                    <a:pt x="66" y="114"/>
                  </a:lnTo>
                  <a:lnTo>
                    <a:pt x="60" y="110"/>
                  </a:lnTo>
                  <a:lnTo>
                    <a:pt x="55" y="105"/>
                  </a:lnTo>
                  <a:lnTo>
                    <a:pt x="48" y="114"/>
                  </a:lnTo>
                  <a:lnTo>
                    <a:pt x="41" y="124"/>
                  </a:lnTo>
                  <a:lnTo>
                    <a:pt x="35" y="135"/>
                  </a:lnTo>
                  <a:lnTo>
                    <a:pt x="30" y="145"/>
                  </a:lnTo>
                  <a:lnTo>
                    <a:pt x="40" y="149"/>
                  </a:lnTo>
                  <a:lnTo>
                    <a:pt x="48" y="156"/>
                  </a:lnTo>
                  <a:lnTo>
                    <a:pt x="54" y="167"/>
                  </a:lnTo>
                  <a:lnTo>
                    <a:pt x="56" y="178"/>
                  </a:lnTo>
                  <a:lnTo>
                    <a:pt x="55" y="185"/>
                  </a:lnTo>
                  <a:lnTo>
                    <a:pt x="54" y="192"/>
                  </a:lnTo>
                  <a:lnTo>
                    <a:pt x="50" y="198"/>
                  </a:lnTo>
                  <a:lnTo>
                    <a:pt x="46" y="204"/>
                  </a:lnTo>
                  <a:lnTo>
                    <a:pt x="40" y="208"/>
                  </a:lnTo>
                  <a:lnTo>
                    <a:pt x="34" y="212"/>
                  </a:lnTo>
                  <a:lnTo>
                    <a:pt x="27" y="213"/>
                  </a:lnTo>
                  <a:lnTo>
                    <a:pt x="20" y="214"/>
                  </a:lnTo>
                  <a:lnTo>
                    <a:pt x="16" y="214"/>
                  </a:lnTo>
                  <a:lnTo>
                    <a:pt x="12" y="213"/>
                  </a:lnTo>
                  <a:lnTo>
                    <a:pt x="9" y="212"/>
                  </a:lnTo>
                  <a:lnTo>
                    <a:pt x="5" y="210"/>
                  </a:lnTo>
                  <a:lnTo>
                    <a:pt x="3" y="220"/>
                  </a:lnTo>
                  <a:lnTo>
                    <a:pt x="1" y="223"/>
                  </a:lnTo>
                  <a:lnTo>
                    <a:pt x="0" y="227"/>
                  </a:lnTo>
                  <a:lnTo>
                    <a:pt x="0" y="236"/>
                  </a:lnTo>
                  <a:lnTo>
                    <a:pt x="0" y="247"/>
                  </a:lnTo>
                  <a:lnTo>
                    <a:pt x="1" y="255"/>
                  </a:lnTo>
                  <a:lnTo>
                    <a:pt x="3" y="264"/>
                  </a:lnTo>
                  <a:lnTo>
                    <a:pt x="5" y="275"/>
                  </a:lnTo>
                  <a:lnTo>
                    <a:pt x="9" y="274"/>
                  </a:lnTo>
                  <a:lnTo>
                    <a:pt x="12" y="274"/>
                  </a:lnTo>
                  <a:lnTo>
                    <a:pt x="16" y="273"/>
                  </a:lnTo>
                  <a:lnTo>
                    <a:pt x="20" y="273"/>
                  </a:lnTo>
                  <a:lnTo>
                    <a:pt x="27" y="274"/>
                  </a:lnTo>
                  <a:lnTo>
                    <a:pt x="34" y="275"/>
                  </a:lnTo>
                  <a:lnTo>
                    <a:pt x="40" y="278"/>
                  </a:lnTo>
                  <a:lnTo>
                    <a:pt x="46" y="283"/>
                  </a:lnTo>
                  <a:lnTo>
                    <a:pt x="50" y="289"/>
                  </a:lnTo>
                  <a:lnTo>
                    <a:pt x="54" y="294"/>
                  </a:lnTo>
                  <a:lnTo>
                    <a:pt x="55" y="301"/>
                  </a:lnTo>
                  <a:lnTo>
                    <a:pt x="56" y="308"/>
                  </a:lnTo>
                  <a:lnTo>
                    <a:pt x="54" y="320"/>
                  </a:lnTo>
                  <a:lnTo>
                    <a:pt x="48" y="330"/>
                  </a:lnTo>
                  <a:lnTo>
                    <a:pt x="40" y="337"/>
                  </a:lnTo>
                  <a:lnTo>
                    <a:pt x="30" y="342"/>
                  </a:lnTo>
                  <a:lnTo>
                    <a:pt x="35" y="352"/>
                  </a:lnTo>
                  <a:lnTo>
                    <a:pt x="41" y="362"/>
                  </a:lnTo>
                  <a:lnTo>
                    <a:pt x="48" y="373"/>
                  </a:lnTo>
                  <a:lnTo>
                    <a:pt x="55" y="382"/>
                  </a:lnTo>
                  <a:lnTo>
                    <a:pt x="60" y="376"/>
                  </a:lnTo>
                  <a:lnTo>
                    <a:pt x="66" y="373"/>
                  </a:lnTo>
                  <a:lnTo>
                    <a:pt x="73" y="370"/>
                  </a:lnTo>
                  <a:lnTo>
                    <a:pt x="81" y="369"/>
                  </a:lnTo>
                  <a:lnTo>
                    <a:pt x="88" y="370"/>
                  </a:lnTo>
                  <a:lnTo>
                    <a:pt x="95" y="371"/>
                  </a:lnTo>
                  <a:lnTo>
                    <a:pt x="101" y="375"/>
                  </a:lnTo>
                  <a:lnTo>
                    <a:pt x="107" y="379"/>
                  </a:lnTo>
                  <a:lnTo>
                    <a:pt x="111" y="385"/>
                  </a:lnTo>
                  <a:lnTo>
                    <a:pt x="115" y="391"/>
                  </a:lnTo>
                  <a:lnTo>
                    <a:pt x="116" y="398"/>
                  </a:lnTo>
                  <a:lnTo>
                    <a:pt x="117" y="405"/>
                  </a:lnTo>
                  <a:lnTo>
                    <a:pt x="116" y="413"/>
                  </a:lnTo>
                  <a:lnTo>
                    <a:pt x="114" y="420"/>
                  </a:lnTo>
                  <a:lnTo>
                    <a:pt x="110" y="427"/>
                  </a:lnTo>
                  <a:lnTo>
                    <a:pt x="104" y="431"/>
                  </a:lnTo>
                  <a:lnTo>
                    <a:pt x="110" y="436"/>
                  </a:lnTo>
                  <a:lnTo>
                    <a:pt x="117" y="440"/>
                  </a:lnTo>
                  <a:lnTo>
                    <a:pt x="123" y="444"/>
                  </a:lnTo>
                  <a:lnTo>
                    <a:pt x="129" y="447"/>
                  </a:lnTo>
                  <a:lnTo>
                    <a:pt x="136" y="452"/>
                  </a:lnTo>
                  <a:lnTo>
                    <a:pt x="141" y="455"/>
                  </a:lnTo>
                  <a:lnTo>
                    <a:pt x="148" y="458"/>
                  </a:lnTo>
                  <a:lnTo>
                    <a:pt x="155" y="461"/>
                  </a:lnTo>
                  <a:lnTo>
                    <a:pt x="157" y="455"/>
                  </a:lnTo>
                  <a:lnTo>
                    <a:pt x="160" y="451"/>
                  </a:lnTo>
                  <a:lnTo>
                    <a:pt x="163" y="446"/>
                  </a:lnTo>
                  <a:lnTo>
                    <a:pt x="168" y="442"/>
                  </a:lnTo>
                  <a:lnTo>
                    <a:pt x="172" y="438"/>
                  </a:lnTo>
                  <a:lnTo>
                    <a:pt x="177" y="436"/>
                  </a:lnTo>
                  <a:lnTo>
                    <a:pt x="184" y="434"/>
                  </a:lnTo>
                  <a:lnTo>
                    <a:pt x="190" y="434"/>
                  </a:lnTo>
                  <a:lnTo>
                    <a:pt x="197" y="435"/>
                  </a:lnTo>
                  <a:lnTo>
                    <a:pt x="204" y="436"/>
                  </a:lnTo>
                  <a:lnTo>
                    <a:pt x="209" y="439"/>
                  </a:lnTo>
                  <a:lnTo>
                    <a:pt x="215" y="444"/>
                  </a:lnTo>
                  <a:lnTo>
                    <a:pt x="220" y="450"/>
                  </a:lnTo>
                  <a:lnTo>
                    <a:pt x="223" y="455"/>
                  </a:lnTo>
                  <a:lnTo>
                    <a:pt x="224" y="462"/>
                  </a:lnTo>
                  <a:lnTo>
                    <a:pt x="225" y="469"/>
                  </a:lnTo>
                  <a:lnTo>
                    <a:pt x="225" y="473"/>
                  </a:lnTo>
                  <a:lnTo>
                    <a:pt x="224" y="476"/>
                  </a:lnTo>
                  <a:lnTo>
                    <a:pt x="223" y="480"/>
                  </a:lnTo>
                  <a:lnTo>
                    <a:pt x="222" y="482"/>
                  </a:lnTo>
                  <a:lnTo>
                    <a:pt x="224" y="483"/>
                  </a:lnTo>
                  <a:lnTo>
                    <a:pt x="227" y="483"/>
                  </a:lnTo>
                  <a:lnTo>
                    <a:pt x="229" y="483"/>
                  </a:lnTo>
                  <a:lnTo>
                    <a:pt x="231" y="483"/>
                  </a:lnTo>
                  <a:lnTo>
                    <a:pt x="231" y="339"/>
                  </a:lnTo>
                  <a:lnTo>
                    <a:pt x="217" y="333"/>
                  </a:lnTo>
                  <a:lnTo>
                    <a:pt x="204" y="324"/>
                  </a:lnTo>
                  <a:lnTo>
                    <a:pt x="192" y="314"/>
                  </a:lnTo>
                  <a:lnTo>
                    <a:pt x="183" y="302"/>
                  </a:lnTo>
                  <a:lnTo>
                    <a:pt x="175" y="290"/>
                  </a:lnTo>
                  <a:lnTo>
                    <a:pt x="168" y="275"/>
                  </a:lnTo>
                  <a:lnTo>
                    <a:pt x="164" y="259"/>
                  </a:lnTo>
                  <a:lnTo>
                    <a:pt x="163" y="243"/>
                  </a:lnTo>
                  <a:close/>
                </a:path>
              </a:pathLst>
            </a:custGeom>
            <a:solidFill>
              <a:schemeClr val="bg1"/>
            </a:solidFill>
            <a:ln w="9525">
              <a:noFill/>
              <a:round/>
            </a:ln>
          </p:spPr>
          <p:txBody>
            <a:bodyPr vert="horz" wrap="square" lIns="91440" tIns="45720" rIns="91440" bIns="45720" numCol="1" anchor="t" anchorCtr="0" compatLnSpc="1"/>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59" name="Freeform 30"/>
            <p:cNvSpPr/>
            <p:nvPr/>
          </p:nvSpPr>
          <p:spPr bwMode="auto">
            <a:xfrm>
              <a:off x="4719638" y="3081338"/>
              <a:ext cx="12700" cy="6350"/>
            </a:xfrm>
            <a:custGeom>
              <a:avLst/>
              <a:gdLst/>
              <a:ahLst/>
              <a:cxnLst>
                <a:cxn ang="0">
                  <a:pos x="4" y="0"/>
                </a:cxn>
                <a:cxn ang="0">
                  <a:pos x="3" y="3"/>
                </a:cxn>
                <a:cxn ang="0">
                  <a:pos x="2" y="5"/>
                </a:cxn>
                <a:cxn ang="0">
                  <a:pos x="1" y="7"/>
                </a:cxn>
                <a:cxn ang="0">
                  <a:pos x="0" y="9"/>
                </a:cxn>
                <a:cxn ang="0">
                  <a:pos x="4" y="8"/>
                </a:cxn>
                <a:cxn ang="0">
                  <a:pos x="8" y="7"/>
                </a:cxn>
                <a:cxn ang="0">
                  <a:pos x="11" y="7"/>
                </a:cxn>
                <a:cxn ang="0">
                  <a:pos x="16" y="6"/>
                </a:cxn>
                <a:cxn ang="0">
                  <a:pos x="13" y="5"/>
                </a:cxn>
                <a:cxn ang="0">
                  <a:pos x="10" y="3"/>
                </a:cxn>
                <a:cxn ang="0">
                  <a:pos x="6" y="1"/>
                </a:cxn>
                <a:cxn ang="0">
                  <a:pos x="4" y="0"/>
                </a:cxn>
              </a:cxnLst>
              <a:rect l="0" t="0" r="r" b="b"/>
              <a:pathLst>
                <a:path w="16" h="9">
                  <a:moveTo>
                    <a:pt x="4" y="0"/>
                  </a:moveTo>
                  <a:lnTo>
                    <a:pt x="3" y="3"/>
                  </a:lnTo>
                  <a:lnTo>
                    <a:pt x="2" y="5"/>
                  </a:lnTo>
                  <a:lnTo>
                    <a:pt x="1" y="7"/>
                  </a:lnTo>
                  <a:lnTo>
                    <a:pt x="0" y="9"/>
                  </a:lnTo>
                  <a:lnTo>
                    <a:pt x="4" y="8"/>
                  </a:lnTo>
                  <a:lnTo>
                    <a:pt x="8" y="7"/>
                  </a:lnTo>
                  <a:lnTo>
                    <a:pt x="11" y="7"/>
                  </a:lnTo>
                  <a:lnTo>
                    <a:pt x="16" y="6"/>
                  </a:lnTo>
                  <a:lnTo>
                    <a:pt x="13" y="5"/>
                  </a:lnTo>
                  <a:lnTo>
                    <a:pt x="10" y="3"/>
                  </a:lnTo>
                  <a:lnTo>
                    <a:pt x="6" y="1"/>
                  </a:lnTo>
                  <a:lnTo>
                    <a:pt x="4" y="0"/>
                  </a:lnTo>
                  <a:close/>
                </a:path>
              </a:pathLst>
            </a:custGeom>
            <a:solidFill>
              <a:srgbClr val="8716D3"/>
            </a:solidFill>
            <a:ln w="9525">
              <a:noFill/>
              <a:round/>
            </a:ln>
          </p:spPr>
          <p:txBody>
            <a:bodyPr vert="horz" wrap="square" lIns="91440" tIns="45720" rIns="91440" bIns="45720" numCol="1" anchor="t" anchorCtr="0" compatLnSpc="1"/>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60" name="Freeform 31"/>
            <p:cNvSpPr/>
            <p:nvPr/>
          </p:nvSpPr>
          <p:spPr bwMode="auto">
            <a:xfrm>
              <a:off x="4610100" y="3086100"/>
              <a:ext cx="234950" cy="360363"/>
            </a:xfrm>
            <a:custGeom>
              <a:avLst/>
              <a:gdLst/>
              <a:ahLst/>
              <a:cxnLst>
                <a:cxn ang="0">
                  <a:pos x="74" y="445"/>
                </a:cxn>
                <a:cxn ang="0">
                  <a:pos x="74" y="431"/>
                </a:cxn>
                <a:cxn ang="0">
                  <a:pos x="83" y="413"/>
                </a:cxn>
                <a:cxn ang="0">
                  <a:pos x="102" y="404"/>
                </a:cxn>
                <a:cxn ang="0">
                  <a:pos x="121" y="405"/>
                </a:cxn>
                <a:cxn ang="0">
                  <a:pos x="135" y="415"/>
                </a:cxn>
                <a:cxn ang="0">
                  <a:pos x="143" y="430"/>
                </a:cxn>
                <a:cxn ang="0">
                  <a:pos x="163" y="421"/>
                </a:cxn>
                <a:cxn ang="0">
                  <a:pos x="181" y="409"/>
                </a:cxn>
                <a:cxn ang="0">
                  <a:pos x="188" y="396"/>
                </a:cxn>
                <a:cxn ang="0">
                  <a:pos x="181" y="374"/>
                </a:cxn>
                <a:cxn ang="0">
                  <a:pos x="187" y="354"/>
                </a:cxn>
                <a:cxn ang="0">
                  <a:pos x="203" y="340"/>
                </a:cxn>
                <a:cxn ang="0">
                  <a:pos x="225" y="339"/>
                </a:cxn>
                <a:cxn ang="0">
                  <a:pos x="243" y="351"/>
                </a:cxn>
                <a:cxn ang="0">
                  <a:pos x="263" y="321"/>
                </a:cxn>
                <a:cxn ang="0">
                  <a:pos x="250" y="299"/>
                </a:cxn>
                <a:cxn ang="0">
                  <a:pos x="243" y="270"/>
                </a:cxn>
                <a:cxn ang="0">
                  <a:pos x="253" y="252"/>
                </a:cxn>
                <a:cxn ang="0">
                  <a:pos x="271" y="243"/>
                </a:cxn>
                <a:cxn ang="0">
                  <a:pos x="285" y="243"/>
                </a:cxn>
                <a:cxn ang="0">
                  <a:pos x="294" y="233"/>
                </a:cxn>
                <a:cxn ang="0">
                  <a:pos x="298" y="205"/>
                </a:cxn>
                <a:cxn ang="0">
                  <a:pos x="294" y="189"/>
                </a:cxn>
                <a:cxn ang="0">
                  <a:pos x="285" y="182"/>
                </a:cxn>
                <a:cxn ang="0">
                  <a:pos x="271" y="182"/>
                </a:cxn>
                <a:cxn ang="0">
                  <a:pos x="253" y="173"/>
                </a:cxn>
                <a:cxn ang="0">
                  <a:pos x="243" y="154"/>
                </a:cxn>
                <a:cxn ang="0">
                  <a:pos x="250" y="125"/>
                </a:cxn>
                <a:cxn ang="0">
                  <a:pos x="263" y="104"/>
                </a:cxn>
                <a:cxn ang="0">
                  <a:pos x="243" y="74"/>
                </a:cxn>
                <a:cxn ang="0">
                  <a:pos x="225" y="85"/>
                </a:cxn>
                <a:cxn ang="0">
                  <a:pos x="203" y="84"/>
                </a:cxn>
                <a:cxn ang="0">
                  <a:pos x="187" y="70"/>
                </a:cxn>
                <a:cxn ang="0">
                  <a:pos x="181" y="51"/>
                </a:cxn>
                <a:cxn ang="0">
                  <a:pos x="188" y="29"/>
                </a:cxn>
                <a:cxn ang="0">
                  <a:pos x="183" y="17"/>
                </a:cxn>
                <a:cxn ang="0">
                  <a:pos x="170" y="8"/>
                </a:cxn>
                <a:cxn ang="0">
                  <a:pos x="155" y="0"/>
                </a:cxn>
                <a:cxn ang="0">
                  <a:pos x="143" y="2"/>
                </a:cxn>
                <a:cxn ang="0">
                  <a:pos x="126" y="16"/>
                </a:cxn>
                <a:cxn ang="0">
                  <a:pos x="106" y="22"/>
                </a:cxn>
                <a:cxn ang="0">
                  <a:pos x="99" y="20"/>
                </a:cxn>
                <a:cxn ang="0">
                  <a:pos x="61" y="47"/>
                </a:cxn>
                <a:cxn ang="0">
                  <a:pos x="30" y="84"/>
                </a:cxn>
                <a:cxn ang="0">
                  <a:pos x="20" y="112"/>
                </a:cxn>
                <a:cxn ang="0">
                  <a:pos x="33" y="110"/>
                </a:cxn>
                <a:cxn ang="0">
                  <a:pos x="90" y="128"/>
                </a:cxn>
                <a:cxn ang="0">
                  <a:pos x="127" y="173"/>
                </a:cxn>
                <a:cxn ang="0">
                  <a:pos x="133" y="232"/>
                </a:cxn>
                <a:cxn ang="0">
                  <a:pos x="105" y="284"/>
                </a:cxn>
                <a:cxn ang="0">
                  <a:pos x="53" y="312"/>
                </a:cxn>
                <a:cxn ang="0">
                  <a:pos x="16" y="313"/>
                </a:cxn>
                <a:cxn ang="0">
                  <a:pos x="0" y="452"/>
                </a:cxn>
                <a:cxn ang="0">
                  <a:pos x="24" y="455"/>
                </a:cxn>
                <a:cxn ang="0">
                  <a:pos x="44" y="455"/>
                </a:cxn>
                <a:cxn ang="0">
                  <a:pos x="59" y="453"/>
                </a:cxn>
                <a:cxn ang="0">
                  <a:pos x="75" y="451"/>
                </a:cxn>
              </a:cxnLst>
              <a:rect l="0" t="0" r="r" b="b"/>
              <a:pathLst>
                <a:path w="298" h="455">
                  <a:moveTo>
                    <a:pt x="75" y="451"/>
                  </a:moveTo>
                  <a:lnTo>
                    <a:pt x="74" y="449"/>
                  </a:lnTo>
                  <a:lnTo>
                    <a:pt x="74" y="445"/>
                  </a:lnTo>
                  <a:lnTo>
                    <a:pt x="73" y="442"/>
                  </a:lnTo>
                  <a:lnTo>
                    <a:pt x="73" y="438"/>
                  </a:lnTo>
                  <a:lnTo>
                    <a:pt x="74" y="431"/>
                  </a:lnTo>
                  <a:lnTo>
                    <a:pt x="75" y="424"/>
                  </a:lnTo>
                  <a:lnTo>
                    <a:pt x="79" y="419"/>
                  </a:lnTo>
                  <a:lnTo>
                    <a:pt x="83" y="413"/>
                  </a:lnTo>
                  <a:lnTo>
                    <a:pt x="89" y="408"/>
                  </a:lnTo>
                  <a:lnTo>
                    <a:pt x="95" y="405"/>
                  </a:lnTo>
                  <a:lnTo>
                    <a:pt x="102" y="404"/>
                  </a:lnTo>
                  <a:lnTo>
                    <a:pt x="109" y="403"/>
                  </a:lnTo>
                  <a:lnTo>
                    <a:pt x="114" y="403"/>
                  </a:lnTo>
                  <a:lnTo>
                    <a:pt x="121" y="405"/>
                  </a:lnTo>
                  <a:lnTo>
                    <a:pt x="126" y="407"/>
                  </a:lnTo>
                  <a:lnTo>
                    <a:pt x="132" y="411"/>
                  </a:lnTo>
                  <a:lnTo>
                    <a:pt x="135" y="415"/>
                  </a:lnTo>
                  <a:lnTo>
                    <a:pt x="139" y="420"/>
                  </a:lnTo>
                  <a:lnTo>
                    <a:pt x="141" y="424"/>
                  </a:lnTo>
                  <a:lnTo>
                    <a:pt x="143" y="430"/>
                  </a:lnTo>
                  <a:lnTo>
                    <a:pt x="150" y="427"/>
                  </a:lnTo>
                  <a:lnTo>
                    <a:pt x="156" y="424"/>
                  </a:lnTo>
                  <a:lnTo>
                    <a:pt x="163" y="421"/>
                  </a:lnTo>
                  <a:lnTo>
                    <a:pt x="168" y="416"/>
                  </a:lnTo>
                  <a:lnTo>
                    <a:pt x="175" y="413"/>
                  </a:lnTo>
                  <a:lnTo>
                    <a:pt x="181" y="409"/>
                  </a:lnTo>
                  <a:lnTo>
                    <a:pt x="187" y="405"/>
                  </a:lnTo>
                  <a:lnTo>
                    <a:pt x="193" y="400"/>
                  </a:lnTo>
                  <a:lnTo>
                    <a:pt x="188" y="396"/>
                  </a:lnTo>
                  <a:lnTo>
                    <a:pt x="185" y="389"/>
                  </a:lnTo>
                  <a:lnTo>
                    <a:pt x="182" y="382"/>
                  </a:lnTo>
                  <a:lnTo>
                    <a:pt x="181" y="374"/>
                  </a:lnTo>
                  <a:lnTo>
                    <a:pt x="182" y="367"/>
                  </a:lnTo>
                  <a:lnTo>
                    <a:pt x="183" y="360"/>
                  </a:lnTo>
                  <a:lnTo>
                    <a:pt x="187" y="354"/>
                  </a:lnTo>
                  <a:lnTo>
                    <a:pt x="192" y="348"/>
                  </a:lnTo>
                  <a:lnTo>
                    <a:pt x="197" y="344"/>
                  </a:lnTo>
                  <a:lnTo>
                    <a:pt x="203" y="340"/>
                  </a:lnTo>
                  <a:lnTo>
                    <a:pt x="210" y="339"/>
                  </a:lnTo>
                  <a:lnTo>
                    <a:pt x="217" y="338"/>
                  </a:lnTo>
                  <a:lnTo>
                    <a:pt x="225" y="339"/>
                  </a:lnTo>
                  <a:lnTo>
                    <a:pt x="232" y="342"/>
                  </a:lnTo>
                  <a:lnTo>
                    <a:pt x="238" y="345"/>
                  </a:lnTo>
                  <a:lnTo>
                    <a:pt x="243" y="351"/>
                  </a:lnTo>
                  <a:lnTo>
                    <a:pt x="250" y="342"/>
                  </a:lnTo>
                  <a:lnTo>
                    <a:pt x="256" y="331"/>
                  </a:lnTo>
                  <a:lnTo>
                    <a:pt x="263" y="321"/>
                  </a:lnTo>
                  <a:lnTo>
                    <a:pt x="269" y="311"/>
                  </a:lnTo>
                  <a:lnTo>
                    <a:pt x="258" y="306"/>
                  </a:lnTo>
                  <a:lnTo>
                    <a:pt x="250" y="299"/>
                  </a:lnTo>
                  <a:lnTo>
                    <a:pt x="245" y="289"/>
                  </a:lnTo>
                  <a:lnTo>
                    <a:pt x="242" y="277"/>
                  </a:lnTo>
                  <a:lnTo>
                    <a:pt x="243" y="270"/>
                  </a:lnTo>
                  <a:lnTo>
                    <a:pt x="245" y="263"/>
                  </a:lnTo>
                  <a:lnTo>
                    <a:pt x="248" y="258"/>
                  </a:lnTo>
                  <a:lnTo>
                    <a:pt x="253" y="252"/>
                  </a:lnTo>
                  <a:lnTo>
                    <a:pt x="258" y="247"/>
                  </a:lnTo>
                  <a:lnTo>
                    <a:pt x="264" y="244"/>
                  </a:lnTo>
                  <a:lnTo>
                    <a:pt x="271" y="243"/>
                  </a:lnTo>
                  <a:lnTo>
                    <a:pt x="278" y="242"/>
                  </a:lnTo>
                  <a:lnTo>
                    <a:pt x="281" y="242"/>
                  </a:lnTo>
                  <a:lnTo>
                    <a:pt x="285" y="243"/>
                  </a:lnTo>
                  <a:lnTo>
                    <a:pt x="288" y="243"/>
                  </a:lnTo>
                  <a:lnTo>
                    <a:pt x="292" y="244"/>
                  </a:lnTo>
                  <a:lnTo>
                    <a:pt x="294" y="233"/>
                  </a:lnTo>
                  <a:lnTo>
                    <a:pt x="296" y="224"/>
                  </a:lnTo>
                  <a:lnTo>
                    <a:pt x="298" y="216"/>
                  </a:lnTo>
                  <a:lnTo>
                    <a:pt x="298" y="205"/>
                  </a:lnTo>
                  <a:lnTo>
                    <a:pt x="298" y="196"/>
                  </a:lnTo>
                  <a:lnTo>
                    <a:pt x="296" y="192"/>
                  </a:lnTo>
                  <a:lnTo>
                    <a:pt x="294" y="189"/>
                  </a:lnTo>
                  <a:lnTo>
                    <a:pt x="292" y="179"/>
                  </a:lnTo>
                  <a:lnTo>
                    <a:pt x="288" y="181"/>
                  </a:lnTo>
                  <a:lnTo>
                    <a:pt x="285" y="182"/>
                  </a:lnTo>
                  <a:lnTo>
                    <a:pt x="281" y="183"/>
                  </a:lnTo>
                  <a:lnTo>
                    <a:pt x="278" y="183"/>
                  </a:lnTo>
                  <a:lnTo>
                    <a:pt x="271" y="182"/>
                  </a:lnTo>
                  <a:lnTo>
                    <a:pt x="264" y="181"/>
                  </a:lnTo>
                  <a:lnTo>
                    <a:pt x="258" y="177"/>
                  </a:lnTo>
                  <a:lnTo>
                    <a:pt x="253" y="173"/>
                  </a:lnTo>
                  <a:lnTo>
                    <a:pt x="248" y="167"/>
                  </a:lnTo>
                  <a:lnTo>
                    <a:pt x="245" y="161"/>
                  </a:lnTo>
                  <a:lnTo>
                    <a:pt x="243" y="154"/>
                  </a:lnTo>
                  <a:lnTo>
                    <a:pt x="242" y="147"/>
                  </a:lnTo>
                  <a:lnTo>
                    <a:pt x="245" y="136"/>
                  </a:lnTo>
                  <a:lnTo>
                    <a:pt x="250" y="125"/>
                  </a:lnTo>
                  <a:lnTo>
                    <a:pt x="258" y="118"/>
                  </a:lnTo>
                  <a:lnTo>
                    <a:pt x="269" y="114"/>
                  </a:lnTo>
                  <a:lnTo>
                    <a:pt x="263" y="104"/>
                  </a:lnTo>
                  <a:lnTo>
                    <a:pt x="256" y="93"/>
                  </a:lnTo>
                  <a:lnTo>
                    <a:pt x="250" y="83"/>
                  </a:lnTo>
                  <a:lnTo>
                    <a:pt x="243" y="74"/>
                  </a:lnTo>
                  <a:lnTo>
                    <a:pt x="238" y="79"/>
                  </a:lnTo>
                  <a:lnTo>
                    <a:pt x="232" y="83"/>
                  </a:lnTo>
                  <a:lnTo>
                    <a:pt x="225" y="85"/>
                  </a:lnTo>
                  <a:lnTo>
                    <a:pt x="217" y="86"/>
                  </a:lnTo>
                  <a:lnTo>
                    <a:pt x="210" y="85"/>
                  </a:lnTo>
                  <a:lnTo>
                    <a:pt x="203" y="84"/>
                  </a:lnTo>
                  <a:lnTo>
                    <a:pt x="197" y="81"/>
                  </a:lnTo>
                  <a:lnTo>
                    <a:pt x="192" y="76"/>
                  </a:lnTo>
                  <a:lnTo>
                    <a:pt x="187" y="70"/>
                  </a:lnTo>
                  <a:lnTo>
                    <a:pt x="183" y="64"/>
                  </a:lnTo>
                  <a:lnTo>
                    <a:pt x="182" y="58"/>
                  </a:lnTo>
                  <a:lnTo>
                    <a:pt x="181" y="51"/>
                  </a:lnTo>
                  <a:lnTo>
                    <a:pt x="182" y="43"/>
                  </a:lnTo>
                  <a:lnTo>
                    <a:pt x="185" y="36"/>
                  </a:lnTo>
                  <a:lnTo>
                    <a:pt x="188" y="29"/>
                  </a:lnTo>
                  <a:lnTo>
                    <a:pt x="193" y="24"/>
                  </a:lnTo>
                  <a:lnTo>
                    <a:pt x="188" y="21"/>
                  </a:lnTo>
                  <a:lnTo>
                    <a:pt x="183" y="17"/>
                  </a:lnTo>
                  <a:lnTo>
                    <a:pt x="179" y="14"/>
                  </a:lnTo>
                  <a:lnTo>
                    <a:pt x="174" y="12"/>
                  </a:lnTo>
                  <a:lnTo>
                    <a:pt x="170" y="8"/>
                  </a:lnTo>
                  <a:lnTo>
                    <a:pt x="165" y="6"/>
                  </a:lnTo>
                  <a:lnTo>
                    <a:pt x="159" y="2"/>
                  </a:lnTo>
                  <a:lnTo>
                    <a:pt x="155" y="0"/>
                  </a:lnTo>
                  <a:lnTo>
                    <a:pt x="150" y="1"/>
                  </a:lnTo>
                  <a:lnTo>
                    <a:pt x="147" y="1"/>
                  </a:lnTo>
                  <a:lnTo>
                    <a:pt x="143" y="2"/>
                  </a:lnTo>
                  <a:lnTo>
                    <a:pt x="139" y="3"/>
                  </a:lnTo>
                  <a:lnTo>
                    <a:pt x="133" y="10"/>
                  </a:lnTo>
                  <a:lnTo>
                    <a:pt x="126" y="16"/>
                  </a:lnTo>
                  <a:lnTo>
                    <a:pt x="118" y="21"/>
                  </a:lnTo>
                  <a:lnTo>
                    <a:pt x="109" y="22"/>
                  </a:lnTo>
                  <a:lnTo>
                    <a:pt x="106" y="22"/>
                  </a:lnTo>
                  <a:lnTo>
                    <a:pt x="104" y="21"/>
                  </a:lnTo>
                  <a:lnTo>
                    <a:pt x="102" y="21"/>
                  </a:lnTo>
                  <a:lnTo>
                    <a:pt x="99" y="20"/>
                  </a:lnTo>
                  <a:lnTo>
                    <a:pt x="86" y="28"/>
                  </a:lnTo>
                  <a:lnTo>
                    <a:pt x="73" y="37"/>
                  </a:lnTo>
                  <a:lnTo>
                    <a:pt x="61" y="47"/>
                  </a:lnTo>
                  <a:lnTo>
                    <a:pt x="50" y="59"/>
                  </a:lnTo>
                  <a:lnTo>
                    <a:pt x="39" y="70"/>
                  </a:lnTo>
                  <a:lnTo>
                    <a:pt x="30" y="84"/>
                  </a:lnTo>
                  <a:lnTo>
                    <a:pt x="22" y="98"/>
                  </a:lnTo>
                  <a:lnTo>
                    <a:pt x="15" y="112"/>
                  </a:lnTo>
                  <a:lnTo>
                    <a:pt x="20" y="112"/>
                  </a:lnTo>
                  <a:lnTo>
                    <a:pt x="24" y="110"/>
                  </a:lnTo>
                  <a:lnTo>
                    <a:pt x="28" y="110"/>
                  </a:lnTo>
                  <a:lnTo>
                    <a:pt x="33" y="110"/>
                  </a:lnTo>
                  <a:lnTo>
                    <a:pt x="53" y="113"/>
                  </a:lnTo>
                  <a:lnTo>
                    <a:pt x="73" y="118"/>
                  </a:lnTo>
                  <a:lnTo>
                    <a:pt x="90" y="128"/>
                  </a:lnTo>
                  <a:lnTo>
                    <a:pt x="105" y="140"/>
                  </a:lnTo>
                  <a:lnTo>
                    <a:pt x="118" y="155"/>
                  </a:lnTo>
                  <a:lnTo>
                    <a:pt x="127" y="173"/>
                  </a:lnTo>
                  <a:lnTo>
                    <a:pt x="133" y="191"/>
                  </a:lnTo>
                  <a:lnTo>
                    <a:pt x="135" y="212"/>
                  </a:lnTo>
                  <a:lnTo>
                    <a:pt x="133" y="232"/>
                  </a:lnTo>
                  <a:lnTo>
                    <a:pt x="127" y="252"/>
                  </a:lnTo>
                  <a:lnTo>
                    <a:pt x="118" y="269"/>
                  </a:lnTo>
                  <a:lnTo>
                    <a:pt x="105" y="284"/>
                  </a:lnTo>
                  <a:lnTo>
                    <a:pt x="90" y="297"/>
                  </a:lnTo>
                  <a:lnTo>
                    <a:pt x="73" y="306"/>
                  </a:lnTo>
                  <a:lnTo>
                    <a:pt x="53" y="312"/>
                  </a:lnTo>
                  <a:lnTo>
                    <a:pt x="33" y="314"/>
                  </a:lnTo>
                  <a:lnTo>
                    <a:pt x="24" y="314"/>
                  </a:lnTo>
                  <a:lnTo>
                    <a:pt x="16" y="313"/>
                  </a:lnTo>
                  <a:lnTo>
                    <a:pt x="8" y="311"/>
                  </a:lnTo>
                  <a:lnTo>
                    <a:pt x="0" y="308"/>
                  </a:lnTo>
                  <a:lnTo>
                    <a:pt x="0" y="452"/>
                  </a:lnTo>
                  <a:lnTo>
                    <a:pt x="8" y="453"/>
                  </a:lnTo>
                  <a:lnTo>
                    <a:pt x="16" y="454"/>
                  </a:lnTo>
                  <a:lnTo>
                    <a:pt x="24" y="455"/>
                  </a:lnTo>
                  <a:lnTo>
                    <a:pt x="33" y="455"/>
                  </a:lnTo>
                  <a:lnTo>
                    <a:pt x="38" y="455"/>
                  </a:lnTo>
                  <a:lnTo>
                    <a:pt x="44" y="455"/>
                  </a:lnTo>
                  <a:lnTo>
                    <a:pt x="49" y="454"/>
                  </a:lnTo>
                  <a:lnTo>
                    <a:pt x="54" y="454"/>
                  </a:lnTo>
                  <a:lnTo>
                    <a:pt x="59" y="453"/>
                  </a:lnTo>
                  <a:lnTo>
                    <a:pt x="65" y="452"/>
                  </a:lnTo>
                  <a:lnTo>
                    <a:pt x="69" y="452"/>
                  </a:lnTo>
                  <a:lnTo>
                    <a:pt x="75" y="451"/>
                  </a:lnTo>
                  <a:close/>
                </a:path>
              </a:pathLst>
            </a:custGeom>
            <a:solidFill>
              <a:schemeClr val="bg1"/>
            </a:solidFill>
            <a:ln w="9525">
              <a:noFill/>
              <a:round/>
            </a:ln>
          </p:spPr>
          <p:txBody>
            <a:bodyPr vert="horz" wrap="square" lIns="91440" tIns="45720" rIns="91440" bIns="45720" numCol="1" anchor="t" anchorCtr="0" compatLnSpc="1"/>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61" name="Freeform 32"/>
            <p:cNvSpPr/>
            <p:nvPr/>
          </p:nvSpPr>
          <p:spPr bwMode="auto">
            <a:xfrm>
              <a:off x="4310063" y="3275013"/>
              <a:ext cx="25400" cy="63500"/>
            </a:xfrm>
            <a:custGeom>
              <a:avLst/>
              <a:gdLst/>
              <a:ahLst/>
              <a:cxnLst>
                <a:cxn ang="0">
                  <a:pos x="6" y="81"/>
                </a:cxn>
                <a:cxn ang="0">
                  <a:pos x="33" y="3"/>
                </a:cxn>
                <a:cxn ang="0">
                  <a:pos x="29" y="3"/>
                </a:cxn>
                <a:cxn ang="0">
                  <a:pos x="27" y="1"/>
                </a:cxn>
                <a:cxn ang="0">
                  <a:pos x="23" y="1"/>
                </a:cxn>
                <a:cxn ang="0">
                  <a:pos x="21" y="0"/>
                </a:cxn>
                <a:cxn ang="0">
                  <a:pos x="0" y="78"/>
                </a:cxn>
                <a:cxn ang="0">
                  <a:pos x="2" y="80"/>
                </a:cxn>
                <a:cxn ang="0">
                  <a:pos x="3" y="80"/>
                </a:cxn>
                <a:cxn ang="0">
                  <a:pos x="5" y="80"/>
                </a:cxn>
                <a:cxn ang="0">
                  <a:pos x="6" y="81"/>
                </a:cxn>
              </a:cxnLst>
              <a:rect l="0" t="0" r="r" b="b"/>
              <a:pathLst>
                <a:path w="33" h="81">
                  <a:moveTo>
                    <a:pt x="6" y="81"/>
                  </a:moveTo>
                  <a:lnTo>
                    <a:pt x="33" y="3"/>
                  </a:lnTo>
                  <a:lnTo>
                    <a:pt x="29" y="3"/>
                  </a:lnTo>
                  <a:lnTo>
                    <a:pt x="27" y="1"/>
                  </a:lnTo>
                  <a:lnTo>
                    <a:pt x="23" y="1"/>
                  </a:lnTo>
                  <a:lnTo>
                    <a:pt x="21" y="0"/>
                  </a:lnTo>
                  <a:lnTo>
                    <a:pt x="0" y="78"/>
                  </a:lnTo>
                  <a:lnTo>
                    <a:pt x="2" y="80"/>
                  </a:lnTo>
                  <a:lnTo>
                    <a:pt x="3" y="80"/>
                  </a:lnTo>
                  <a:lnTo>
                    <a:pt x="5" y="80"/>
                  </a:lnTo>
                  <a:lnTo>
                    <a:pt x="6" y="81"/>
                  </a:lnTo>
                  <a:close/>
                </a:path>
              </a:pathLst>
            </a:custGeom>
            <a:solidFill>
              <a:srgbClr val="7FFF00"/>
            </a:solidFill>
            <a:ln w="9525">
              <a:noFill/>
              <a:round/>
            </a:ln>
          </p:spPr>
          <p:txBody>
            <a:bodyPr vert="horz" wrap="square" lIns="91440" tIns="45720" rIns="91440" bIns="45720" numCol="1" anchor="t" anchorCtr="0" compatLnSpc="1"/>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62" name="Freeform 33"/>
            <p:cNvSpPr/>
            <p:nvPr/>
          </p:nvSpPr>
          <p:spPr bwMode="auto">
            <a:xfrm>
              <a:off x="4129088" y="3246438"/>
              <a:ext cx="334963" cy="306388"/>
            </a:xfrm>
            <a:custGeom>
              <a:avLst/>
              <a:gdLst/>
              <a:ahLst/>
              <a:cxnLst>
                <a:cxn ang="0">
                  <a:pos x="417" y="156"/>
                </a:cxn>
                <a:cxn ang="0">
                  <a:pos x="394" y="157"/>
                </a:cxn>
                <a:cxn ang="0">
                  <a:pos x="380" y="115"/>
                </a:cxn>
                <a:cxn ang="0">
                  <a:pos x="379" y="80"/>
                </a:cxn>
                <a:cxn ang="0">
                  <a:pos x="353" y="85"/>
                </a:cxn>
                <a:cxn ang="0">
                  <a:pos x="323" y="51"/>
                </a:cxn>
                <a:cxn ang="0">
                  <a:pos x="322" y="29"/>
                </a:cxn>
                <a:cxn ang="0">
                  <a:pos x="295" y="16"/>
                </a:cxn>
                <a:cxn ang="0">
                  <a:pos x="263" y="38"/>
                </a:cxn>
                <a:cxn ang="0">
                  <a:pos x="235" y="116"/>
                </a:cxn>
                <a:cxn ang="0">
                  <a:pos x="281" y="153"/>
                </a:cxn>
                <a:cxn ang="0">
                  <a:pos x="288" y="220"/>
                </a:cxn>
                <a:cxn ang="0">
                  <a:pos x="232" y="272"/>
                </a:cxn>
                <a:cxn ang="0">
                  <a:pos x="157" y="254"/>
                </a:cxn>
                <a:cxn ang="0">
                  <a:pos x="132" y="181"/>
                </a:cxn>
                <a:cxn ang="0">
                  <a:pos x="175" y="120"/>
                </a:cxn>
                <a:cxn ang="0">
                  <a:pos x="224" y="112"/>
                </a:cxn>
                <a:cxn ang="0">
                  <a:pos x="235" y="18"/>
                </a:cxn>
                <a:cxn ang="0">
                  <a:pos x="234" y="1"/>
                </a:cxn>
                <a:cxn ang="0">
                  <a:pos x="193" y="0"/>
                </a:cxn>
                <a:cxn ang="0">
                  <a:pos x="168" y="9"/>
                </a:cxn>
                <a:cxn ang="0">
                  <a:pos x="153" y="41"/>
                </a:cxn>
                <a:cxn ang="0">
                  <a:pos x="113" y="24"/>
                </a:cxn>
                <a:cxn ang="0">
                  <a:pos x="89" y="39"/>
                </a:cxn>
                <a:cxn ang="0">
                  <a:pos x="83" y="58"/>
                </a:cxn>
                <a:cxn ang="0">
                  <a:pos x="70" y="97"/>
                </a:cxn>
                <a:cxn ang="0">
                  <a:pos x="37" y="92"/>
                </a:cxn>
                <a:cxn ang="0">
                  <a:pos x="28" y="128"/>
                </a:cxn>
                <a:cxn ang="0">
                  <a:pos x="35" y="171"/>
                </a:cxn>
                <a:cxn ang="0">
                  <a:pos x="6" y="180"/>
                </a:cxn>
                <a:cxn ang="0">
                  <a:pos x="0" y="200"/>
                </a:cxn>
                <a:cxn ang="0">
                  <a:pos x="8" y="230"/>
                </a:cxn>
                <a:cxn ang="0">
                  <a:pos x="38" y="234"/>
                </a:cxn>
                <a:cxn ang="0">
                  <a:pos x="36" y="279"/>
                </a:cxn>
                <a:cxn ang="0">
                  <a:pos x="50" y="314"/>
                </a:cxn>
                <a:cxn ang="0">
                  <a:pos x="82" y="303"/>
                </a:cxn>
                <a:cxn ang="0">
                  <a:pos x="99" y="341"/>
                </a:cxn>
                <a:cxn ang="0">
                  <a:pos x="107" y="358"/>
                </a:cxn>
                <a:cxn ang="0">
                  <a:pos x="133" y="371"/>
                </a:cxn>
                <a:cxn ang="0">
                  <a:pos x="171" y="350"/>
                </a:cxn>
                <a:cxn ang="0">
                  <a:pos x="189" y="379"/>
                </a:cxn>
                <a:cxn ang="0">
                  <a:pos x="201" y="386"/>
                </a:cxn>
                <a:cxn ang="0">
                  <a:pos x="223" y="386"/>
                </a:cxn>
                <a:cxn ang="0">
                  <a:pos x="255" y="379"/>
                </a:cxn>
                <a:cxn ang="0">
                  <a:pos x="261" y="351"/>
                </a:cxn>
                <a:cxn ang="0">
                  <a:pos x="306" y="354"/>
                </a:cxn>
                <a:cxn ang="0">
                  <a:pos x="330" y="350"/>
                </a:cxn>
                <a:cxn ang="0">
                  <a:pos x="344" y="332"/>
                </a:cxn>
                <a:cxn ang="0">
                  <a:pos x="345" y="295"/>
                </a:cxn>
                <a:cxn ang="0">
                  <a:pos x="382" y="291"/>
                </a:cxn>
                <a:cxn ang="0">
                  <a:pos x="403" y="262"/>
                </a:cxn>
                <a:cxn ang="0">
                  <a:pos x="383" y="224"/>
                </a:cxn>
                <a:cxn ang="0">
                  <a:pos x="414" y="205"/>
                </a:cxn>
                <a:cxn ang="0">
                  <a:pos x="423" y="185"/>
                </a:cxn>
              </a:cxnLst>
              <a:rect l="0" t="0" r="r" b="b"/>
              <a:pathLst>
                <a:path w="423" h="386">
                  <a:moveTo>
                    <a:pt x="423" y="176"/>
                  </a:moveTo>
                  <a:lnTo>
                    <a:pt x="422" y="169"/>
                  </a:lnTo>
                  <a:lnTo>
                    <a:pt x="421" y="165"/>
                  </a:lnTo>
                  <a:lnTo>
                    <a:pt x="420" y="163"/>
                  </a:lnTo>
                  <a:lnTo>
                    <a:pt x="417" y="156"/>
                  </a:lnTo>
                  <a:lnTo>
                    <a:pt x="415" y="157"/>
                  </a:lnTo>
                  <a:lnTo>
                    <a:pt x="412" y="157"/>
                  </a:lnTo>
                  <a:lnTo>
                    <a:pt x="409" y="158"/>
                  </a:lnTo>
                  <a:lnTo>
                    <a:pt x="406" y="159"/>
                  </a:lnTo>
                  <a:lnTo>
                    <a:pt x="394" y="157"/>
                  </a:lnTo>
                  <a:lnTo>
                    <a:pt x="385" y="151"/>
                  </a:lnTo>
                  <a:lnTo>
                    <a:pt x="379" y="143"/>
                  </a:lnTo>
                  <a:lnTo>
                    <a:pt x="376" y="132"/>
                  </a:lnTo>
                  <a:lnTo>
                    <a:pt x="377" y="123"/>
                  </a:lnTo>
                  <a:lnTo>
                    <a:pt x="380" y="115"/>
                  </a:lnTo>
                  <a:lnTo>
                    <a:pt x="387" y="108"/>
                  </a:lnTo>
                  <a:lnTo>
                    <a:pt x="395" y="103"/>
                  </a:lnTo>
                  <a:lnTo>
                    <a:pt x="390" y="95"/>
                  </a:lnTo>
                  <a:lnTo>
                    <a:pt x="385" y="88"/>
                  </a:lnTo>
                  <a:lnTo>
                    <a:pt x="379" y="80"/>
                  </a:lnTo>
                  <a:lnTo>
                    <a:pt x="373" y="73"/>
                  </a:lnTo>
                  <a:lnTo>
                    <a:pt x="369" y="78"/>
                  </a:lnTo>
                  <a:lnTo>
                    <a:pt x="364" y="80"/>
                  </a:lnTo>
                  <a:lnTo>
                    <a:pt x="359" y="84"/>
                  </a:lnTo>
                  <a:lnTo>
                    <a:pt x="353" y="85"/>
                  </a:lnTo>
                  <a:lnTo>
                    <a:pt x="341" y="82"/>
                  </a:lnTo>
                  <a:lnTo>
                    <a:pt x="332" y="77"/>
                  </a:lnTo>
                  <a:lnTo>
                    <a:pt x="325" y="69"/>
                  </a:lnTo>
                  <a:lnTo>
                    <a:pt x="323" y="57"/>
                  </a:lnTo>
                  <a:lnTo>
                    <a:pt x="323" y="51"/>
                  </a:lnTo>
                  <a:lnTo>
                    <a:pt x="324" y="46"/>
                  </a:lnTo>
                  <a:lnTo>
                    <a:pt x="327" y="40"/>
                  </a:lnTo>
                  <a:lnTo>
                    <a:pt x="331" y="35"/>
                  </a:lnTo>
                  <a:lnTo>
                    <a:pt x="326" y="32"/>
                  </a:lnTo>
                  <a:lnTo>
                    <a:pt x="322" y="29"/>
                  </a:lnTo>
                  <a:lnTo>
                    <a:pt x="316" y="26"/>
                  </a:lnTo>
                  <a:lnTo>
                    <a:pt x="311" y="24"/>
                  </a:lnTo>
                  <a:lnTo>
                    <a:pt x="306" y="20"/>
                  </a:lnTo>
                  <a:lnTo>
                    <a:pt x="301" y="18"/>
                  </a:lnTo>
                  <a:lnTo>
                    <a:pt x="295" y="16"/>
                  </a:lnTo>
                  <a:lnTo>
                    <a:pt x="289" y="13"/>
                  </a:lnTo>
                  <a:lnTo>
                    <a:pt x="286" y="23"/>
                  </a:lnTo>
                  <a:lnTo>
                    <a:pt x="280" y="29"/>
                  </a:lnTo>
                  <a:lnTo>
                    <a:pt x="272" y="35"/>
                  </a:lnTo>
                  <a:lnTo>
                    <a:pt x="263" y="38"/>
                  </a:lnTo>
                  <a:lnTo>
                    <a:pt x="263" y="38"/>
                  </a:lnTo>
                  <a:lnTo>
                    <a:pt x="263" y="38"/>
                  </a:lnTo>
                  <a:lnTo>
                    <a:pt x="262" y="38"/>
                  </a:lnTo>
                  <a:lnTo>
                    <a:pt x="262" y="38"/>
                  </a:lnTo>
                  <a:lnTo>
                    <a:pt x="235" y="116"/>
                  </a:lnTo>
                  <a:lnTo>
                    <a:pt x="247" y="120"/>
                  </a:lnTo>
                  <a:lnTo>
                    <a:pt x="257" y="126"/>
                  </a:lnTo>
                  <a:lnTo>
                    <a:pt x="266" y="134"/>
                  </a:lnTo>
                  <a:lnTo>
                    <a:pt x="274" y="142"/>
                  </a:lnTo>
                  <a:lnTo>
                    <a:pt x="281" y="153"/>
                  </a:lnTo>
                  <a:lnTo>
                    <a:pt x="287" y="164"/>
                  </a:lnTo>
                  <a:lnTo>
                    <a:pt x="291" y="176"/>
                  </a:lnTo>
                  <a:lnTo>
                    <a:pt x="293" y="188"/>
                  </a:lnTo>
                  <a:lnTo>
                    <a:pt x="292" y="204"/>
                  </a:lnTo>
                  <a:lnTo>
                    <a:pt x="288" y="220"/>
                  </a:lnTo>
                  <a:lnTo>
                    <a:pt x="281" y="234"/>
                  </a:lnTo>
                  <a:lnTo>
                    <a:pt x="272" y="247"/>
                  </a:lnTo>
                  <a:lnTo>
                    <a:pt x="261" y="258"/>
                  </a:lnTo>
                  <a:lnTo>
                    <a:pt x="247" y="266"/>
                  </a:lnTo>
                  <a:lnTo>
                    <a:pt x="232" y="272"/>
                  </a:lnTo>
                  <a:lnTo>
                    <a:pt x="216" y="274"/>
                  </a:lnTo>
                  <a:lnTo>
                    <a:pt x="199" y="273"/>
                  </a:lnTo>
                  <a:lnTo>
                    <a:pt x="183" y="270"/>
                  </a:lnTo>
                  <a:lnTo>
                    <a:pt x="170" y="263"/>
                  </a:lnTo>
                  <a:lnTo>
                    <a:pt x="157" y="254"/>
                  </a:lnTo>
                  <a:lnTo>
                    <a:pt x="146" y="242"/>
                  </a:lnTo>
                  <a:lnTo>
                    <a:pt x="138" y="228"/>
                  </a:lnTo>
                  <a:lnTo>
                    <a:pt x="133" y="213"/>
                  </a:lnTo>
                  <a:lnTo>
                    <a:pt x="130" y="197"/>
                  </a:lnTo>
                  <a:lnTo>
                    <a:pt x="132" y="181"/>
                  </a:lnTo>
                  <a:lnTo>
                    <a:pt x="135" y="165"/>
                  </a:lnTo>
                  <a:lnTo>
                    <a:pt x="142" y="151"/>
                  </a:lnTo>
                  <a:lnTo>
                    <a:pt x="151" y="139"/>
                  </a:lnTo>
                  <a:lnTo>
                    <a:pt x="161" y="128"/>
                  </a:lnTo>
                  <a:lnTo>
                    <a:pt x="175" y="120"/>
                  </a:lnTo>
                  <a:lnTo>
                    <a:pt x="190" y="115"/>
                  </a:lnTo>
                  <a:lnTo>
                    <a:pt x="206" y="112"/>
                  </a:lnTo>
                  <a:lnTo>
                    <a:pt x="212" y="112"/>
                  </a:lnTo>
                  <a:lnTo>
                    <a:pt x="218" y="112"/>
                  </a:lnTo>
                  <a:lnTo>
                    <a:pt x="224" y="112"/>
                  </a:lnTo>
                  <a:lnTo>
                    <a:pt x="229" y="113"/>
                  </a:lnTo>
                  <a:lnTo>
                    <a:pt x="250" y="35"/>
                  </a:lnTo>
                  <a:lnTo>
                    <a:pt x="243" y="31"/>
                  </a:lnTo>
                  <a:lnTo>
                    <a:pt x="239" y="25"/>
                  </a:lnTo>
                  <a:lnTo>
                    <a:pt x="235" y="18"/>
                  </a:lnTo>
                  <a:lnTo>
                    <a:pt x="233" y="10"/>
                  </a:lnTo>
                  <a:lnTo>
                    <a:pt x="233" y="8"/>
                  </a:lnTo>
                  <a:lnTo>
                    <a:pt x="234" y="5"/>
                  </a:lnTo>
                  <a:lnTo>
                    <a:pt x="234" y="3"/>
                  </a:lnTo>
                  <a:lnTo>
                    <a:pt x="234" y="1"/>
                  </a:lnTo>
                  <a:lnTo>
                    <a:pt x="226" y="0"/>
                  </a:lnTo>
                  <a:lnTo>
                    <a:pt x="218" y="0"/>
                  </a:lnTo>
                  <a:lnTo>
                    <a:pt x="209" y="0"/>
                  </a:lnTo>
                  <a:lnTo>
                    <a:pt x="201" y="0"/>
                  </a:lnTo>
                  <a:lnTo>
                    <a:pt x="193" y="0"/>
                  </a:lnTo>
                  <a:lnTo>
                    <a:pt x="183" y="1"/>
                  </a:lnTo>
                  <a:lnTo>
                    <a:pt x="175" y="3"/>
                  </a:lnTo>
                  <a:lnTo>
                    <a:pt x="167" y="4"/>
                  </a:lnTo>
                  <a:lnTo>
                    <a:pt x="168" y="6"/>
                  </a:lnTo>
                  <a:lnTo>
                    <a:pt x="168" y="9"/>
                  </a:lnTo>
                  <a:lnTo>
                    <a:pt x="170" y="11"/>
                  </a:lnTo>
                  <a:lnTo>
                    <a:pt x="170" y="15"/>
                  </a:lnTo>
                  <a:lnTo>
                    <a:pt x="168" y="25"/>
                  </a:lnTo>
                  <a:lnTo>
                    <a:pt x="163" y="34"/>
                  </a:lnTo>
                  <a:lnTo>
                    <a:pt x="153" y="41"/>
                  </a:lnTo>
                  <a:lnTo>
                    <a:pt x="143" y="44"/>
                  </a:lnTo>
                  <a:lnTo>
                    <a:pt x="133" y="43"/>
                  </a:lnTo>
                  <a:lnTo>
                    <a:pt x="125" y="39"/>
                  </a:lnTo>
                  <a:lnTo>
                    <a:pt x="118" y="32"/>
                  </a:lnTo>
                  <a:lnTo>
                    <a:pt x="113" y="24"/>
                  </a:lnTo>
                  <a:lnTo>
                    <a:pt x="108" y="26"/>
                  </a:lnTo>
                  <a:lnTo>
                    <a:pt x="103" y="29"/>
                  </a:lnTo>
                  <a:lnTo>
                    <a:pt x="98" y="33"/>
                  </a:lnTo>
                  <a:lnTo>
                    <a:pt x="93" y="35"/>
                  </a:lnTo>
                  <a:lnTo>
                    <a:pt x="89" y="39"/>
                  </a:lnTo>
                  <a:lnTo>
                    <a:pt x="84" y="42"/>
                  </a:lnTo>
                  <a:lnTo>
                    <a:pt x="80" y="47"/>
                  </a:lnTo>
                  <a:lnTo>
                    <a:pt x="75" y="50"/>
                  </a:lnTo>
                  <a:lnTo>
                    <a:pt x="80" y="54"/>
                  </a:lnTo>
                  <a:lnTo>
                    <a:pt x="83" y="58"/>
                  </a:lnTo>
                  <a:lnTo>
                    <a:pt x="85" y="64"/>
                  </a:lnTo>
                  <a:lnTo>
                    <a:pt x="87" y="71"/>
                  </a:lnTo>
                  <a:lnTo>
                    <a:pt x="84" y="81"/>
                  </a:lnTo>
                  <a:lnTo>
                    <a:pt x="79" y="90"/>
                  </a:lnTo>
                  <a:lnTo>
                    <a:pt x="70" y="97"/>
                  </a:lnTo>
                  <a:lnTo>
                    <a:pt x="59" y="101"/>
                  </a:lnTo>
                  <a:lnTo>
                    <a:pt x="53" y="100"/>
                  </a:lnTo>
                  <a:lnTo>
                    <a:pt x="47" y="98"/>
                  </a:lnTo>
                  <a:lnTo>
                    <a:pt x="42" y="95"/>
                  </a:lnTo>
                  <a:lnTo>
                    <a:pt x="37" y="92"/>
                  </a:lnTo>
                  <a:lnTo>
                    <a:pt x="32" y="100"/>
                  </a:lnTo>
                  <a:lnTo>
                    <a:pt x="28" y="108"/>
                  </a:lnTo>
                  <a:lnTo>
                    <a:pt x="23" y="117"/>
                  </a:lnTo>
                  <a:lnTo>
                    <a:pt x="19" y="125"/>
                  </a:lnTo>
                  <a:lnTo>
                    <a:pt x="28" y="128"/>
                  </a:lnTo>
                  <a:lnTo>
                    <a:pt x="35" y="134"/>
                  </a:lnTo>
                  <a:lnTo>
                    <a:pt x="39" y="141"/>
                  </a:lnTo>
                  <a:lnTo>
                    <a:pt x="42" y="150"/>
                  </a:lnTo>
                  <a:lnTo>
                    <a:pt x="40" y="162"/>
                  </a:lnTo>
                  <a:lnTo>
                    <a:pt x="35" y="171"/>
                  </a:lnTo>
                  <a:lnTo>
                    <a:pt x="26" y="178"/>
                  </a:lnTo>
                  <a:lnTo>
                    <a:pt x="15" y="181"/>
                  </a:lnTo>
                  <a:lnTo>
                    <a:pt x="12" y="181"/>
                  </a:lnTo>
                  <a:lnTo>
                    <a:pt x="9" y="180"/>
                  </a:lnTo>
                  <a:lnTo>
                    <a:pt x="6" y="180"/>
                  </a:lnTo>
                  <a:lnTo>
                    <a:pt x="2" y="179"/>
                  </a:lnTo>
                  <a:lnTo>
                    <a:pt x="1" y="186"/>
                  </a:lnTo>
                  <a:lnTo>
                    <a:pt x="0" y="189"/>
                  </a:lnTo>
                  <a:lnTo>
                    <a:pt x="0" y="192"/>
                  </a:lnTo>
                  <a:lnTo>
                    <a:pt x="0" y="200"/>
                  </a:lnTo>
                  <a:lnTo>
                    <a:pt x="0" y="209"/>
                  </a:lnTo>
                  <a:lnTo>
                    <a:pt x="1" y="215"/>
                  </a:lnTo>
                  <a:lnTo>
                    <a:pt x="4" y="222"/>
                  </a:lnTo>
                  <a:lnTo>
                    <a:pt x="6" y="231"/>
                  </a:lnTo>
                  <a:lnTo>
                    <a:pt x="8" y="230"/>
                  </a:lnTo>
                  <a:lnTo>
                    <a:pt x="12" y="228"/>
                  </a:lnTo>
                  <a:lnTo>
                    <a:pt x="14" y="227"/>
                  </a:lnTo>
                  <a:lnTo>
                    <a:pt x="17" y="227"/>
                  </a:lnTo>
                  <a:lnTo>
                    <a:pt x="28" y="228"/>
                  </a:lnTo>
                  <a:lnTo>
                    <a:pt x="38" y="234"/>
                  </a:lnTo>
                  <a:lnTo>
                    <a:pt x="44" y="243"/>
                  </a:lnTo>
                  <a:lnTo>
                    <a:pt x="47" y="254"/>
                  </a:lnTo>
                  <a:lnTo>
                    <a:pt x="46" y="264"/>
                  </a:lnTo>
                  <a:lnTo>
                    <a:pt x="43" y="272"/>
                  </a:lnTo>
                  <a:lnTo>
                    <a:pt x="36" y="279"/>
                  </a:lnTo>
                  <a:lnTo>
                    <a:pt x="28" y="282"/>
                  </a:lnTo>
                  <a:lnTo>
                    <a:pt x="34" y="291"/>
                  </a:lnTo>
                  <a:lnTo>
                    <a:pt x="38" y="297"/>
                  </a:lnTo>
                  <a:lnTo>
                    <a:pt x="44" y="305"/>
                  </a:lnTo>
                  <a:lnTo>
                    <a:pt x="50" y="314"/>
                  </a:lnTo>
                  <a:lnTo>
                    <a:pt x="54" y="309"/>
                  </a:lnTo>
                  <a:lnTo>
                    <a:pt x="59" y="305"/>
                  </a:lnTo>
                  <a:lnTo>
                    <a:pt x="65" y="303"/>
                  </a:lnTo>
                  <a:lnTo>
                    <a:pt x="70" y="302"/>
                  </a:lnTo>
                  <a:lnTo>
                    <a:pt x="82" y="303"/>
                  </a:lnTo>
                  <a:lnTo>
                    <a:pt x="91" y="309"/>
                  </a:lnTo>
                  <a:lnTo>
                    <a:pt x="97" y="318"/>
                  </a:lnTo>
                  <a:lnTo>
                    <a:pt x="100" y="328"/>
                  </a:lnTo>
                  <a:lnTo>
                    <a:pt x="100" y="335"/>
                  </a:lnTo>
                  <a:lnTo>
                    <a:pt x="99" y="341"/>
                  </a:lnTo>
                  <a:lnTo>
                    <a:pt x="96" y="346"/>
                  </a:lnTo>
                  <a:lnTo>
                    <a:pt x="92" y="349"/>
                  </a:lnTo>
                  <a:lnTo>
                    <a:pt x="97" y="353"/>
                  </a:lnTo>
                  <a:lnTo>
                    <a:pt x="102" y="356"/>
                  </a:lnTo>
                  <a:lnTo>
                    <a:pt x="107" y="358"/>
                  </a:lnTo>
                  <a:lnTo>
                    <a:pt x="112" y="362"/>
                  </a:lnTo>
                  <a:lnTo>
                    <a:pt x="118" y="364"/>
                  </a:lnTo>
                  <a:lnTo>
                    <a:pt x="122" y="366"/>
                  </a:lnTo>
                  <a:lnTo>
                    <a:pt x="128" y="369"/>
                  </a:lnTo>
                  <a:lnTo>
                    <a:pt x="133" y="371"/>
                  </a:lnTo>
                  <a:lnTo>
                    <a:pt x="136" y="362"/>
                  </a:lnTo>
                  <a:lnTo>
                    <a:pt x="142" y="355"/>
                  </a:lnTo>
                  <a:lnTo>
                    <a:pt x="150" y="350"/>
                  </a:lnTo>
                  <a:lnTo>
                    <a:pt x="159" y="349"/>
                  </a:lnTo>
                  <a:lnTo>
                    <a:pt x="171" y="350"/>
                  </a:lnTo>
                  <a:lnTo>
                    <a:pt x="180" y="355"/>
                  </a:lnTo>
                  <a:lnTo>
                    <a:pt x="187" y="364"/>
                  </a:lnTo>
                  <a:lnTo>
                    <a:pt x="189" y="374"/>
                  </a:lnTo>
                  <a:lnTo>
                    <a:pt x="189" y="377"/>
                  </a:lnTo>
                  <a:lnTo>
                    <a:pt x="189" y="379"/>
                  </a:lnTo>
                  <a:lnTo>
                    <a:pt x="189" y="383"/>
                  </a:lnTo>
                  <a:lnTo>
                    <a:pt x="188" y="385"/>
                  </a:lnTo>
                  <a:lnTo>
                    <a:pt x="193" y="385"/>
                  </a:lnTo>
                  <a:lnTo>
                    <a:pt x="197" y="386"/>
                  </a:lnTo>
                  <a:lnTo>
                    <a:pt x="201" y="386"/>
                  </a:lnTo>
                  <a:lnTo>
                    <a:pt x="205" y="386"/>
                  </a:lnTo>
                  <a:lnTo>
                    <a:pt x="210" y="386"/>
                  </a:lnTo>
                  <a:lnTo>
                    <a:pt x="214" y="386"/>
                  </a:lnTo>
                  <a:lnTo>
                    <a:pt x="218" y="386"/>
                  </a:lnTo>
                  <a:lnTo>
                    <a:pt x="223" y="386"/>
                  </a:lnTo>
                  <a:lnTo>
                    <a:pt x="231" y="385"/>
                  </a:lnTo>
                  <a:lnTo>
                    <a:pt x="240" y="384"/>
                  </a:lnTo>
                  <a:lnTo>
                    <a:pt x="248" y="383"/>
                  </a:lnTo>
                  <a:lnTo>
                    <a:pt x="256" y="381"/>
                  </a:lnTo>
                  <a:lnTo>
                    <a:pt x="255" y="379"/>
                  </a:lnTo>
                  <a:lnTo>
                    <a:pt x="255" y="376"/>
                  </a:lnTo>
                  <a:lnTo>
                    <a:pt x="254" y="373"/>
                  </a:lnTo>
                  <a:lnTo>
                    <a:pt x="254" y="371"/>
                  </a:lnTo>
                  <a:lnTo>
                    <a:pt x="255" y="360"/>
                  </a:lnTo>
                  <a:lnTo>
                    <a:pt x="261" y="351"/>
                  </a:lnTo>
                  <a:lnTo>
                    <a:pt x="270" y="345"/>
                  </a:lnTo>
                  <a:lnTo>
                    <a:pt x="280" y="342"/>
                  </a:lnTo>
                  <a:lnTo>
                    <a:pt x="291" y="343"/>
                  </a:lnTo>
                  <a:lnTo>
                    <a:pt x="299" y="347"/>
                  </a:lnTo>
                  <a:lnTo>
                    <a:pt x="306" y="354"/>
                  </a:lnTo>
                  <a:lnTo>
                    <a:pt x="309" y="362"/>
                  </a:lnTo>
                  <a:lnTo>
                    <a:pt x="314" y="358"/>
                  </a:lnTo>
                  <a:lnTo>
                    <a:pt x="319" y="356"/>
                  </a:lnTo>
                  <a:lnTo>
                    <a:pt x="324" y="353"/>
                  </a:lnTo>
                  <a:lnTo>
                    <a:pt x="330" y="350"/>
                  </a:lnTo>
                  <a:lnTo>
                    <a:pt x="334" y="347"/>
                  </a:lnTo>
                  <a:lnTo>
                    <a:pt x="339" y="343"/>
                  </a:lnTo>
                  <a:lnTo>
                    <a:pt x="344" y="340"/>
                  </a:lnTo>
                  <a:lnTo>
                    <a:pt x="348" y="337"/>
                  </a:lnTo>
                  <a:lnTo>
                    <a:pt x="344" y="332"/>
                  </a:lnTo>
                  <a:lnTo>
                    <a:pt x="340" y="327"/>
                  </a:lnTo>
                  <a:lnTo>
                    <a:pt x="338" y="322"/>
                  </a:lnTo>
                  <a:lnTo>
                    <a:pt x="337" y="316"/>
                  </a:lnTo>
                  <a:lnTo>
                    <a:pt x="339" y="304"/>
                  </a:lnTo>
                  <a:lnTo>
                    <a:pt x="345" y="295"/>
                  </a:lnTo>
                  <a:lnTo>
                    <a:pt x="353" y="288"/>
                  </a:lnTo>
                  <a:lnTo>
                    <a:pt x="364" y="286"/>
                  </a:lnTo>
                  <a:lnTo>
                    <a:pt x="370" y="286"/>
                  </a:lnTo>
                  <a:lnTo>
                    <a:pt x="376" y="287"/>
                  </a:lnTo>
                  <a:lnTo>
                    <a:pt x="382" y="291"/>
                  </a:lnTo>
                  <a:lnTo>
                    <a:pt x="386" y="294"/>
                  </a:lnTo>
                  <a:lnTo>
                    <a:pt x="391" y="286"/>
                  </a:lnTo>
                  <a:lnTo>
                    <a:pt x="395" y="278"/>
                  </a:lnTo>
                  <a:lnTo>
                    <a:pt x="400" y="270"/>
                  </a:lnTo>
                  <a:lnTo>
                    <a:pt x="403" y="262"/>
                  </a:lnTo>
                  <a:lnTo>
                    <a:pt x="395" y="258"/>
                  </a:lnTo>
                  <a:lnTo>
                    <a:pt x="388" y="251"/>
                  </a:lnTo>
                  <a:lnTo>
                    <a:pt x="384" y="245"/>
                  </a:lnTo>
                  <a:lnTo>
                    <a:pt x="382" y="235"/>
                  </a:lnTo>
                  <a:lnTo>
                    <a:pt x="383" y="224"/>
                  </a:lnTo>
                  <a:lnTo>
                    <a:pt x="388" y="215"/>
                  </a:lnTo>
                  <a:lnTo>
                    <a:pt x="398" y="209"/>
                  </a:lnTo>
                  <a:lnTo>
                    <a:pt x="408" y="205"/>
                  </a:lnTo>
                  <a:lnTo>
                    <a:pt x="412" y="205"/>
                  </a:lnTo>
                  <a:lnTo>
                    <a:pt x="414" y="205"/>
                  </a:lnTo>
                  <a:lnTo>
                    <a:pt x="417" y="207"/>
                  </a:lnTo>
                  <a:lnTo>
                    <a:pt x="420" y="208"/>
                  </a:lnTo>
                  <a:lnTo>
                    <a:pt x="421" y="199"/>
                  </a:lnTo>
                  <a:lnTo>
                    <a:pt x="422" y="192"/>
                  </a:lnTo>
                  <a:lnTo>
                    <a:pt x="423" y="185"/>
                  </a:lnTo>
                  <a:lnTo>
                    <a:pt x="423" y="176"/>
                  </a:lnTo>
                  <a:close/>
                </a:path>
              </a:pathLst>
            </a:custGeom>
            <a:solidFill>
              <a:schemeClr val="bg1"/>
            </a:solidFill>
            <a:ln w="9525">
              <a:noFill/>
              <a:round/>
            </a:ln>
          </p:spPr>
          <p:txBody>
            <a:bodyPr vert="horz" wrap="square" lIns="91440" tIns="45720" rIns="91440" bIns="45720" numCol="1" anchor="t" anchorCtr="0" compatLnSpc="1"/>
            <a:lstStyle/>
            <a:p>
              <a:endParaRPr lang="zh-CN" altLang="en-US" sz="1600">
                <a:solidFill>
                  <a:srgbClr val="FFFFFF"/>
                </a:solidFill>
                <a:latin typeface="微软雅黑" panose="020B0503020204020204" pitchFamily="34" charset="-122"/>
                <a:ea typeface="微软雅黑" panose="020B0503020204020204" pitchFamily="34" charset="-122"/>
              </a:endParaRPr>
            </a:p>
          </p:txBody>
        </p:sp>
      </p:grpSp>
      <p:pic>
        <p:nvPicPr>
          <p:cNvPr id="63" name="图片 62"/>
          <p:cNvPicPr>
            <a:picLocks noChangeAspect="1"/>
          </p:cNvPicPr>
          <p:nvPr/>
        </p:nvPicPr>
        <p:blipFill rotWithShape="1">
          <a:blip r:embed="rId3" cstate="email"/>
          <a:srcRect r="-2"/>
          <a:stretch>
            <a:fillRect/>
          </a:stretch>
        </p:blipFill>
        <p:spPr>
          <a:xfrm>
            <a:off x="6692348" y="0"/>
            <a:ext cx="5499652" cy="6858000"/>
          </a:xfrm>
          <a:prstGeom prst="rect">
            <a:avLst/>
          </a:prstGeom>
        </p:spPr>
      </p:pic>
      <p:sp>
        <p:nvSpPr>
          <p:cNvPr id="66" name="Rectangle 70"/>
          <p:cNvSpPr/>
          <p:nvPr/>
        </p:nvSpPr>
        <p:spPr>
          <a:xfrm>
            <a:off x="6680688" y="0"/>
            <a:ext cx="5511312" cy="6858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33" name="组合 32"/>
          <p:cNvGrpSpPr/>
          <p:nvPr/>
        </p:nvGrpSpPr>
        <p:grpSpPr>
          <a:xfrm>
            <a:off x="490330" y="2057836"/>
            <a:ext cx="11073652" cy="3925590"/>
            <a:chOff x="270209" y="2030413"/>
            <a:chExt cx="11786519" cy="4178300"/>
          </a:xfrm>
        </p:grpSpPr>
        <p:sp>
          <p:nvSpPr>
            <p:cNvPr id="9" name="椭圆 8"/>
            <p:cNvSpPr/>
            <p:nvPr/>
          </p:nvSpPr>
          <p:spPr>
            <a:xfrm>
              <a:off x="4010025" y="2030413"/>
              <a:ext cx="4171950" cy="4171950"/>
            </a:xfrm>
            <a:prstGeom prst="ellipse">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0" name="文本框 5"/>
            <p:cNvSpPr txBox="1">
              <a:spLocks noChangeArrowheads="1"/>
            </p:cNvSpPr>
            <p:nvPr/>
          </p:nvSpPr>
          <p:spPr bwMode="auto">
            <a:xfrm>
              <a:off x="5448300" y="2425700"/>
              <a:ext cx="1339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a:solidFill>
                    <a:schemeClr val="bg1"/>
                  </a:solidFill>
                  <a:latin typeface="微软雅黑" panose="020B0503020204020204" pitchFamily="34" charset="-122"/>
                  <a:ea typeface="微软雅黑" panose="020B0503020204020204" pitchFamily="34" charset="-122"/>
                </a:rPr>
                <a:t>100%</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1" name="文本框 108"/>
            <p:cNvSpPr txBox="1">
              <a:spLocks noChangeArrowheads="1"/>
            </p:cNvSpPr>
            <p:nvPr/>
          </p:nvSpPr>
          <p:spPr bwMode="auto">
            <a:xfrm>
              <a:off x="5448300" y="3341688"/>
              <a:ext cx="1339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a:solidFill>
                    <a:schemeClr val="bg1"/>
                  </a:solidFill>
                  <a:latin typeface="微软雅黑" panose="020B0503020204020204" pitchFamily="34" charset="-122"/>
                  <a:ea typeface="微软雅黑" panose="020B0503020204020204" pitchFamily="34" charset="-122"/>
                </a:rPr>
                <a:t>65%</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2" name="文本框 109"/>
            <p:cNvSpPr txBox="1">
              <a:spLocks noChangeArrowheads="1"/>
            </p:cNvSpPr>
            <p:nvPr/>
          </p:nvSpPr>
          <p:spPr bwMode="auto">
            <a:xfrm>
              <a:off x="5448300" y="4257675"/>
              <a:ext cx="1339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a:solidFill>
                    <a:schemeClr val="bg1"/>
                  </a:solidFill>
                  <a:latin typeface="微软雅黑" panose="020B0503020204020204" pitchFamily="34" charset="-122"/>
                  <a:ea typeface="微软雅黑" panose="020B0503020204020204" pitchFamily="34" charset="-122"/>
                </a:rPr>
                <a:t>35%</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3" name="文本框 110"/>
            <p:cNvSpPr txBox="1">
              <a:spLocks noChangeArrowheads="1"/>
            </p:cNvSpPr>
            <p:nvPr/>
          </p:nvSpPr>
          <p:spPr bwMode="auto">
            <a:xfrm>
              <a:off x="5448300" y="5173663"/>
              <a:ext cx="13398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400">
                  <a:solidFill>
                    <a:schemeClr val="bg1"/>
                  </a:solidFill>
                  <a:latin typeface="微软雅黑" panose="020B0503020204020204" pitchFamily="34" charset="-122"/>
                  <a:ea typeface="微软雅黑" panose="020B0503020204020204" pitchFamily="34" charset="-122"/>
                </a:rPr>
                <a:t>20%</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26" name="任意多边形 103"/>
            <p:cNvSpPr/>
            <p:nvPr/>
          </p:nvSpPr>
          <p:spPr>
            <a:xfrm>
              <a:off x="4340225" y="3284538"/>
              <a:ext cx="3511550" cy="2917825"/>
            </a:xfrm>
            <a:custGeom>
              <a:avLst/>
              <a:gdLst>
                <a:gd name="connsiteX0" fmla="*/ 2049408 w 4098816"/>
                <a:gd name="connsiteY0" fmla="*/ 0 h 3407333"/>
                <a:gd name="connsiteX1" fmla="*/ 4093003 w 4098816"/>
                <a:gd name="connsiteY1" fmla="*/ 1665578 h 3407333"/>
                <a:gd name="connsiteX2" fmla="*/ 4098816 w 4098816"/>
                <a:gd name="connsiteY2" fmla="*/ 1703667 h 3407333"/>
                <a:gd name="connsiteX3" fmla="*/ 4093003 w 4098816"/>
                <a:gd name="connsiteY3" fmla="*/ 1741755 h 3407333"/>
                <a:gd name="connsiteX4" fmla="*/ 2049408 w 4098816"/>
                <a:gd name="connsiteY4" fmla="*/ 3407333 h 3407333"/>
                <a:gd name="connsiteX5" fmla="*/ 5813 w 4098816"/>
                <a:gd name="connsiteY5" fmla="*/ 1741755 h 3407333"/>
                <a:gd name="connsiteX6" fmla="*/ 0 w 4098816"/>
                <a:gd name="connsiteY6" fmla="*/ 1703667 h 3407333"/>
                <a:gd name="connsiteX7" fmla="*/ 5813 w 4098816"/>
                <a:gd name="connsiteY7" fmla="*/ 1665578 h 3407333"/>
                <a:gd name="connsiteX8" fmla="*/ 2049408 w 4098816"/>
                <a:gd name="connsiteY8" fmla="*/ 0 h 340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98816" h="3407333">
                  <a:moveTo>
                    <a:pt x="2049408" y="0"/>
                  </a:moveTo>
                  <a:cubicBezTo>
                    <a:pt x="3057453" y="0"/>
                    <a:pt x="3898494" y="715035"/>
                    <a:pt x="4093003" y="1665578"/>
                  </a:cubicBezTo>
                  <a:lnTo>
                    <a:pt x="4098816" y="1703667"/>
                  </a:lnTo>
                  <a:lnTo>
                    <a:pt x="4093003" y="1741755"/>
                  </a:lnTo>
                  <a:cubicBezTo>
                    <a:pt x="3898494" y="2692298"/>
                    <a:pt x="3057453" y="3407333"/>
                    <a:pt x="2049408" y="3407333"/>
                  </a:cubicBezTo>
                  <a:cubicBezTo>
                    <a:pt x="1041363" y="3407333"/>
                    <a:pt x="200322" y="2692298"/>
                    <a:pt x="5813" y="1741755"/>
                  </a:cubicBezTo>
                  <a:lnTo>
                    <a:pt x="0" y="1703667"/>
                  </a:lnTo>
                  <a:lnTo>
                    <a:pt x="5813" y="1665578"/>
                  </a:lnTo>
                  <a:cubicBezTo>
                    <a:pt x="200322" y="715035"/>
                    <a:pt x="1041363" y="0"/>
                    <a:pt x="2049408" y="0"/>
                  </a:cubicBez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27" name="任意多边形 106"/>
            <p:cNvSpPr/>
            <p:nvPr/>
          </p:nvSpPr>
          <p:spPr>
            <a:xfrm>
              <a:off x="4837113" y="4116388"/>
              <a:ext cx="2517775" cy="2092325"/>
            </a:xfrm>
            <a:custGeom>
              <a:avLst/>
              <a:gdLst>
                <a:gd name="connsiteX0" fmla="*/ 2049408 w 4098816"/>
                <a:gd name="connsiteY0" fmla="*/ 0 h 3407333"/>
                <a:gd name="connsiteX1" fmla="*/ 4093003 w 4098816"/>
                <a:gd name="connsiteY1" fmla="*/ 1665578 h 3407333"/>
                <a:gd name="connsiteX2" fmla="*/ 4098816 w 4098816"/>
                <a:gd name="connsiteY2" fmla="*/ 1703667 h 3407333"/>
                <a:gd name="connsiteX3" fmla="*/ 4093003 w 4098816"/>
                <a:gd name="connsiteY3" fmla="*/ 1741755 h 3407333"/>
                <a:gd name="connsiteX4" fmla="*/ 2049408 w 4098816"/>
                <a:gd name="connsiteY4" fmla="*/ 3407333 h 3407333"/>
                <a:gd name="connsiteX5" fmla="*/ 5813 w 4098816"/>
                <a:gd name="connsiteY5" fmla="*/ 1741755 h 3407333"/>
                <a:gd name="connsiteX6" fmla="*/ 0 w 4098816"/>
                <a:gd name="connsiteY6" fmla="*/ 1703667 h 3407333"/>
                <a:gd name="connsiteX7" fmla="*/ 5813 w 4098816"/>
                <a:gd name="connsiteY7" fmla="*/ 1665578 h 3407333"/>
                <a:gd name="connsiteX8" fmla="*/ 2049408 w 4098816"/>
                <a:gd name="connsiteY8" fmla="*/ 0 h 340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98816" h="3407333">
                  <a:moveTo>
                    <a:pt x="2049408" y="0"/>
                  </a:moveTo>
                  <a:cubicBezTo>
                    <a:pt x="3057453" y="0"/>
                    <a:pt x="3898494" y="715035"/>
                    <a:pt x="4093003" y="1665578"/>
                  </a:cubicBezTo>
                  <a:lnTo>
                    <a:pt x="4098816" y="1703667"/>
                  </a:lnTo>
                  <a:lnTo>
                    <a:pt x="4093003" y="1741755"/>
                  </a:lnTo>
                  <a:cubicBezTo>
                    <a:pt x="3898494" y="2692298"/>
                    <a:pt x="3057453" y="3407333"/>
                    <a:pt x="2049408" y="3407333"/>
                  </a:cubicBezTo>
                  <a:cubicBezTo>
                    <a:pt x="1041363" y="3407333"/>
                    <a:pt x="200322" y="2692298"/>
                    <a:pt x="5813" y="1741755"/>
                  </a:cubicBezTo>
                  <a:lnTo>
                    <a:pt x="0" y="1703667"/>
                  </a:lnTo>
                  <a:lnTo>
                    <a:pt x="5813" y="1665578"/>
                  </a:lnTo>
                  <a:cubicBezTo>
                    <a:pt x="200322" y="715035"/>
                    <a:pt x="1041363" y="0"/>
                    <a:pt x="2049408" y="0"/>
                  </a:cubicBez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28" name="任意多边形 107"/>
            <p:cNvSpPr/>
            <p:nvPr/>
          </p:nvSpPr>
          <p:spPr>
            <a:xfrm>
              <a:off x="5229225" y="4764088"/>
              <a:ext cx="1733550" cy="1441450"/>
            </a:xfrm>
            <a:custGeom>
              <a:avLst/>
              <a:gdLst>
                <a:gd name="connsiteX0" fmla="*/ 2049408 w 4098816"/>
                <a:gd name="connsiteY0" fmla="*/ 0 h 3407333"/>
                <a:gd name="connsiteX1" fmla="*/ 4093003 w 4098816"/>
                <a:gd name="connsiteY1" fmla="*/ 1665578 h 3407333"/>
                <a:gd name="connsiteX2" fmla="*/ 4098816 w 4098816"/>
                <a:gd name="connsiteY2" fmla="*/ 1703667 h 3407333"/>
                <a:gd name="connsiteX3" fmla="*/ 4093003 w 4098816"/>
                <a:gd name="connsiteY3" fmla="*/ 1741755 h 3407333"/>
                <a:gd name="connsiteX4" fmla="*/ 2049408 w 4098816"/>
                <a:gd name="connsiteY4" fmla="*/ 3407333 h 3407333"/>
                <a:gd name="connsiteX5" fmla="*/ 5813 w 4098816"/>
                <a:gd name="connsiteY5" fmla="*/ 1741755 h 3407333"/>
                <a:gd name="connsiteX6" fmla="*/ 0 w 4098816"/>
                <a:gd name="connsiteY6" fmla="*/ 1703667 h 3407333"/>
                <a:gd name="connsiteX7" fmla="*/ 5813 w 4098816"/>
                <a:gd name="connsiteY7" fmla="*/ 1665578 h 3407333"/>
                <a:gd name="connsiteX8" fmla="*/ 2049408 w 4098816"/>
                <a:gd name="connsiteY8" fmla="*/ 0 h 340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98816" h="3407333">
                  <a:moveTo>
                    <a:pt x="2049408" y="0"/>
                  </a:moveTo>
                  <a:cubicBezTo>
                    <a:pt x="3057453" y="0"/>
                    <a:pt x="3898494" y="715035"/>
                    <a:pt x="4093003" y="1665578"/>
                  </a:cubicBezTo>
                  <a:lnTo>
                    <a:pt x="4098816" y="1703667"/>
                  </a:lnTo>
                  <a:lnTo>
                    <a:pt x="4093003" y="1741755"/>
                  </a:lnTo>
                  <a:cubicBezTo>
                    <a:pt x="3898494" y="2692298"/>
                    <a:pt x="3057453" y="3407333"/>
                    <a:pt x="2049408" y="3407333"/>
                  </a:cubicBezTo>
                  <a:cubicBezTo>
                    <a:pt x="1041363" y="3407333"/>
                    <a:pt x="200322" y="2692298"/>
                    <a:pt x="5813" y="1741755"/>
                  </a:cubicBezTo>
                  <a:lnTo>
                    <a:pt x="0" y="1703667"/>
                  </a:lnTo>
                  <a:lnTo>
                    <a:pt x="5813" y="1665578"/>
                  </a:lnTo>
                  <a:cubicBezTo>
                    <a:pt x="200322" y="715035"/>
                    <a:pt x="1041363" y="0"/>
                    <a:pt x="2049408" y="0"/>
                  </a:cubicBez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p>
          </p:txBody>
        </p:sp>
        <p:sp>
          <p:nvSpPr>
            <p:cNvPr id="29" name="矩形 28"/>
            <p:cNvSpPr/>
            <p:nvPr/>
          </p:nvSpPr>
          <p:spPr>
            <a:xfrm>
              <a:off x="8316912" y="2425700"/>
              <a:ext cx="3739816" cy="785818"/>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TEXT HERE</a:t>
              </a:r>
            </a:p>
            <a:p>
              <a:r>
                <a:rPr lang="en-US" altLang="zh-CN" sz="16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It is a temple here. Please add your text.</a:t>
              </a:r>
              <a:endParaRPr lang="zh-CN" altLang="en-US" sz="160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矩形 29"/>
            <p:cNvSpPr/>
            <p:nvPr/>
          </p:nvSpPr>
          <p:spPr>
            <a:xfrm>
              <a:off x="8316912" y="4807466"/>
              <a:ext cx="3739816" cy="785818"/>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TEXT HERE</a:t>
              </a:r>
            </a:p>
            <a:p>
              <a:r>
                <a:rPr lang="en-US" altLang="zh-CN" sz="16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It is a temple here. Please add your text.</a:t>
              </a:r>
              <a:endParaRPr lang="zh-CN" altLang="en-US" sz="160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矩形 30"/>
            <p:cNvSpPr/>
            <p:nvPr/>
          </p:nvSpPr>
          <p:spPr>
            <a:xfrm>
              <a:off x="270209" y="4854983"/>
              <a:ext cx="3739816" cy="785818"/>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20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TEXT HERE</a:t>
              </a:r>
            </a:p>
            <a:p>
              <a:pPr algn="r"/>
              <a:r>
                <a:rPr lang="en-US" altLang="zh-CN" sz="16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It is a temple here. Please add your text.</a:t>
              </a:r>
              <a:endParaRPr lang="zh-CN" altLang="en-US" sz="160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矩形 31"/>
            <p:cNvSpPr/>
            <p:nvPr/>
          </p:nvSpPr>
          <p:spPr>
            <a:xfrm>
              <a:off x="303627" y="2425700"/>
              <a:ext cx="3739816" cy="785818"/>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20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TEXT HERE</a:t>
              </a:r>
            </a:p>
            <a:p>
              <a:pPr algn="r"/>
              <a:r>
                <a:rPr lang="en-US" altLang="zh-CN" sz="16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It is a temple here. Please add your text.</a:t>
              </a:r>
              <a:endParaRPr lang="zh-CN" altLang="en-US" sz="160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cxnSp>
        <p:nvCxnSpPr>
          <p:cNvPr id="9" name="直接连接符 4"/>
          <p:cNvCxnSpPr>
            <a:cxnSpLocks noChangeShapeType="1"/>
            <a:endCxn id="13" idx="2"/>
          </p:cNvCxnSpPr>
          <p:nvPr/>
        </p:nvCxnSpPr>
        <p:spPr bwMode="auto">
          <a:xfrm flipV="1">
            <a:off x="998538" y="4421188"/>
            <a:ext cx="2692400" cy="647700"/>
          </a:xfrm>
          <a:prstGeom prst="line">
            <a:avLst/>
          </a:prstGeom>
          <a:noFill/>
          <a:ln w="12700" cmpd="sng">
            <a:solidFill>
              <a:schemeClr val="bg1"/>
            </a:solidFill>
            <a:round/>
          </a:ln>
          <a:extLst>
            <a:ext uri="{909E8E84-426E-40DD-AFC4-6F175D3DCCD1}">
              <a14:hiddenFill xmlns:a14="http://schemas.microsoft.com/office/drawing/2010/main">
                <a:noFill/>
              </a14:hiddenFill>
            </a:ext>
          </a:extLst>
        </p:spPr>
      </p:cxnSp>
      <p:cxnSp>
        <p:nvCxnSpPr>
          <p:cNvPr id="10" name="直接连接符 17"/>
          <p:cNvCxnSpPr>
            <a:cxnSpLocks noChangeShapeType="1"/>
          </p:cNvCxnSpPr>
          <p:nvPr/>
        </p:nvCxnSpPr>
        <p:spPr bwMode="auto">
          <a:xfrm flipV="1">
            <a:off x="3833813" y="2873375"/>
            <a:ext cx="2759075" cy="1539875"/>
          </a:xfrm>
          <a:prstGeom prst="line">
            <a:avLst/>
          </a:prstGeom>
          <a:noFill/>
          <a:ln w="12700" cmpd="sng">
            <a:solidFill>
              <a:schemeClr val="bg1"/>
            </a:solidFill>
            <a:round/>
          </a:ln>
          <a:extLst>
            <a:ext uri="{909E8E84-426E-40DD-AFC4-6F175D3DCCD1}">
              <a14:hiddenFill xmlns:a14="http://schemas.microsoft.com/office/drawing/2010/main">
                <a:noFill/>
              </a14:hiddenFill>
            </a:ext>
          </a:extLst>
        </p:spPr>
      </p:cxnSp>
      <p:cxnSp>
        <p:nvCxnSpPr>
          <p:cNvPr id="11" name="直接连接符 21"/>
          <p:cNvCxnSpPr>
            <a:cxnSpLocks noChangeShapeType="1"/>
          </p:cNvCxnSpPr>
          <p:nvPr/>
        </p:nvCxnSpPr>
        <p:spPr bwMode="auto">
          <a:xfrm flipV="1">
            <a:off x="6759575" y="2279650"/>
            <a:ext cx="2728913" cy="533400"/>
          </a:xfrm>
          <a:prstGeom prst="line">
            <a:avLst/>
          </a:prstGeom>
          <a:noFill/>
          <a:ln w="12700" cmpd="sng">
            <a:solidFill>
              <a:schemeClr val="bg1"/>
            </a:solidFill>
            <a:round/>
          </a:ln>
          <a:extLst>
            <a:ext uri="{909E8E84-426E-40DD-AFC4-6F175D3DCCD1}">
              <a14:hiddenFill xmlns:a14="http://schemas.microsoft.com/office/drawing/2010/main">
                <a:noFill/>
              </a14:hiddenFill>
            </a:ext>
          </a:extLst>
        </p:spPr>
      </p:cxnSp>
      <p:sp>
        <p:nvSpPr>
          <p:cNvPr id="12" name="椭圆 2"/>
          <p:cNvSpPr>
            <a:spLocks noChangeArrowheads="1"/>
          </p:cNvSpPr>
          <p:nvPr/>
        </p:nvSpPr>
        <p:spPr bwMode="auto">
          <a:xfrm>
            <a:off x="819150" y="5005388"/>
            <a:ext cx="206375" cy="206375"/>
          </a:xfrm>
          <a:prstGeom prst="ellipse">
            <a:avLst/>
          </a:prstGeom>
          <a:solidFill>
            <a:srgbClr val="1E6991"/>
          </a:solidFill>
          <a:ln w="34925" cmpd="sng">
            <a:solidFill>
              <a:schemeClr val="bg1"/>
            </a:solidFill>
            <a:round/>
          </a:ln>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3" name="椭圆 10"/>
          <p:cNvSpPr>
            <a:spLocks noChangeArrowheads="1"/>
          </p:cNvSpPr>
          <p:nvPr/>
        </p:nvSpPr>
        <p:spPr bwMode="auto">
          <a:xfrm>
            <a:off x="3690938" y="4318000"/>
            <a:ext cx="206375" cy="207963"/>
          </a:xfrm>
          <a:prstGeom prst="ellipse">
            <a:avLst/>
          </a:prstGeom>
          <a:solidFill>
            <a:srgbClr val="1E6991"/>
          </a:solidFill>
          <a:ln w="34925" cmpd="sng">
            <a:solidFill>
              <a:schemeClr val="bg1"/>
            </a:solidFill>
            <a:round/>
          </a:ln>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4" name="椭圆 13"/>
          <p:cNvSpPr>
            <a:spLocks noChangeArrowheads="1"/>
          </p:cNvSpPr>
          <p:nvPr/>
        </p:nvSpPr>
        <p:spPr bwMode="auto">
          <a:xfrm>
            <a:off x="6562725" y="2736850"/>
            <a:ext cx="206375" cy="206375"/>
          </a:xfrm>
          <a:prstGeom prst="ellipse">
            <a:avLst/>
          </a:prstGeom>
          <a:solidFill>
            <a:srgbClr val="1E6991"/>
          </a:solidFill>
          <a:ln w="34925" cmpd="sng">
            <a:solidFill>
              <a:schemeClr val="bg1"/>
            </a:solidFill>
            <a:round/>
          </a:ln>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5" name="椭圆 16"/>
          <p:cNvSpPr>
            <a:spLocks noChangeArrowheads="1"/>
          </p:cNvSpPr>
          <p:nvPr/>
        </p:nvSpPr>
        <p:spPr bwMode="auto">
          <a:xfrm>
            <a:off x="9434513" y="2195513"/>
            <a:ext cx="206375" cy="206375"/>
          </a:xfrm>
          <a:prstGeom prst="ellipse">
            <a:avLst/>
          </a:prstGeom>
          <a:solidFill>
            <a:srgbClr val="1E6991"/>
          </a:solidFill>
          <a:ln w="34925" cmpd="sng">
            <a:solidFill>
              <a:schemeClr val="bg1"/>
            </a:solidFill>
            <a:round/>
          </a:ln>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6" name="任意多边形 48"/>
          <p:cNvSpPr/>
          <p:nvPr/>
        </p:nvSpPr>
        <p:spPr bwMode="auto">
          <a:xfrm>
            <a:off x="998538" y="5254625"/>
            <a:ext cx="2133600" cy="347663"/>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latin typeface="微软雅黑" panose="020B0503020204020204" pitchFamily="34" charset="-122"/>
              <a:ea typeface="微软雅黑" panose="020B0503020204020204" pitchFamily="34" charset="-122"/>
            </a:endParaRPr>
          </a:p>
        </p:txBody>
      </p:sp>
      <p:sp>
        <p:nvSpPr>
          <p:cNvPr id="17" name="任意多边形 49"/>
          <p:cNvSpPr/>
          <p:nvPr/>
        </p:nvSpPr>
        <p:spPr bwMode="auto">
          <a:xfrm>
            <a:off x="3870325" y="4579938"/>
            <a:ext cx="2133600" cy="349250"/>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latin typeface="微软雅黑" panose="020B0503020204020204" pitchFamily="34" charset="-122"/>
              <a:ea typeface="微软雅黑" panose="020B0503020204020204" pitchFamily="34" charset="-122"/>
            </a:endParaRPr>
          </a:p>
        </p:txBody>
      </p:sp>
      <p:sp>
        <p:nvSpPr>
          <p:cNvPr id="18" name="任意多边形 50"/>
          <p:cNvSpPr/>
          <p:nvPr/>
        </p:nvSpPr>
        <p:spPr bwMode="auto">
          <a:xfrm>
            <a:off x="6769100" y="3009900"/>
            <a:ext cx="2133600" cy="349250"/>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latin typeface="微软雅黑" panose="020B0503020204020204" pitchFamily="34" charset="-122"/>
              <a:ea typeface="微软雅黑" panose="020B0503020204020204" pitchFamily="34" charset="-122"/>
            </a:endParaRPr>
          </a:p>
        </p:txBody>
      </p:sp>
      <p:sp>
        <p:nvSpPr>
          <p:cNvPr id="19" name="任意多边形 51"/>
          <p:cNvSpPr/>
          <p:nvPr/>
        </p:nvSpPr>
        <p:spPr bwMode="auto">
          <a:xfrm>
            <a:off x="9640888" y="2487613"/>
            <a:ext cx="2133600" cy="349250"/>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latin typeface="微软雅黑" panose="020B0503020204020204" pitchFamily="34" charset="-122"/>
              <a:ea typeface="微软雅黑" panose="020B0503020204020204" pitchFamily="34" charset="-122"/>
            </a:endParaRPr>
          </a:p>
        </p:txBody>
      </p:sp>
      <p:grpSp>
        <p:nvGrpSpPr>
          <p:cNvPr id="40" name="组合 70"/>
          <p:cNvGrpSpPr/>
          <p:nvPr/>
        </p:nvGrpSpPr>
        <p:grpSpPr bwMode="auto">
          <a:xfrm>
            <a:off x="1585913" y="5151438"/>
            <a:ext cx="1660525" cy="452441"/>
            <a:chOff x="0" y="0"/>
            <a:chExt cx="1660395" cy="452447"/>
          </a:xfrm>
        </p:grpSpPr>
        <p:grpSp>
          <p:nvGrpSpPr>
            <p:cNvPr id="41" name="组合 68"/>
            <p:cNvGrpSpPr/>
            <p:nvPr/>
          </p:nvGrpSpPr>
          <p:grpSpPr bwMode="auto">
            <a:xfrm>
              <a:off x="0" y="0"/>
              <a:ext cx="433388" cy="376242"/>
              <a:chOff x="0" y="0"/>
              <a:chExt cx="433388" cy="376242"/>
            </a:xfrm>
          </p:grpSpPr>
          <p:sp>
            <p:nvSpPr>
              <p:cNvPr id="43" name="矩形 65"/>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4" name="文本框 67"/>
              <p:cNvSpPr txBox="1">
                <a:spLocks noChangeArrowheads="1"/>
              </p:cNvSpPr>
              <p:nvPr/>
            </p:nvSpPr>
            <p:spPr bwMode="auto">
              <a:xfrm>
                <a:off x="0" y="25220"/>
                <a:ext cx="433388" cy="33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a:solidFill>
                      <a:srgbClr val="1E6991"/>
                    </a:solidFill>
                    <a:latin typeface="微软雅黑" panose="020B0503020204020204" pitchFamily="34" charset="-122"/>
                    <a:ea typeface="微软雅黑" panose="020B0503020204020204" pitchFamily="34" charset="-122"/>
                  </a:rPr>
                  <a:t>01</a:t>
                </a:r>
                <a:endParaRPr lang="zh-CN" altLang="en-US" sz="1600">
                  <a:solidFill>
                    <a:srgbClr val="1E6991"/>
                  </a:solidFill>
                  <a:latin typeface="微软雅黑" panose="020B0503020204020204" pitchFamily="34" charset="-122"/>
                  <a:ea typeface="微软雅黑" panose="020B0503020204020204" pitchFamily="34" charset="-122"/>
                </a:endParaRPr>
              </a:p>
            </p:txBody>
          </p:sp>
        </p:grpSp>
        <p:sp>
          <p:nvSpPr>
            <p:cNvPr id="42" name="文本框 69"/>
            <p:cNvSpPr txBox="1">
              <a:spLocks noChangeArrowheads="1"/>
            </p:cNvSpPr>
            <p:nvPr/>
          </p:nvSpPr>
          <p:spPr bwMode="auto">
            <a:xfrm>
              <a:off x="343563" y="144666"/>
              <a:ext cx="1316832" cy="307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b="1" dirty="0">
                  <a:solidFill>
                    <a:schemeClr val="bg1"/>
                  </a:solidFill>
                  <a:latin typeface="微软雅黑" panose="020B0503020204020204" pitchFamily="34" charset="-122"/>
                  <a:ea typeface="微软雅黑" panose="020B0503020204020204" pitchFamily="34" charset="-122"/>
                </a:rPr>
                <a:t>ADD  TITLE</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45" name="矩形 71"/>
          <p:cNvSpPr>
            <a:spLocks noChangeArrowheads="1"/>
          </p:cNvSpPr>
          <p:nvPr/>
        </p:nvSpPr>
        <p:spPr bwMode="auto">
          <a:xfrm>
            <a:off x="1271588" y="5654675"/>
            <a:ext cx="19081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000" dirty="0">
                <a:solidFill>
                  <a:srgbClr val="FFFFFF"/>
                </a:solidFill>
                <a:latin typeface="微软雅黑" panose="020B0503020204020204" pitchFamily="34" charset="-122"/>
                <a:ea typeface="微软雅黑" panose="020B0503020204020204" pitchFamily="34" charset="-122"/>
              </a:rPr>
              <a:t>Nothing we can do will change it. The future is before us and dynamic. Everything we do will affect it.</a:t>
            </a:r>
            <a:endParaRPr lang="zh-CN" altLang="en-US" sz="100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6" name="组合 74"/>
          <p:cNvGrpSpPr/>
          <p:nvPr/>
        </p:nvGrpSpPr>
        <p:grpSpPr bwMode="auto">
          <a:xfrm>
            <a:off x="4519613" y="4459288"/>
            <a:ext cx="1660525" cy="452441"/>
            <a:chOff x="0" y="0"/>
            <a:chExt cx="1660395" cy="452447"/>
          </a:xfrm>
        </p:grpSpPr>
        <p:grpSp>
          <p:nvGrpSpPr>
            <p:cNvPr id="47" name="组合 76"/>
            <p:cNvGrpSpPr/>
            <p:nvPr/>
          </p:nvGrpSpPr>
          <p:grpSpPr bwMode="auto">
            <a:xfrm>
              <a:off x="0" y="0"/>
              <a:ext cx="433388" cy="376242"/>
              <a:chOff x="0" y="0"/>
              <a:chExt cx="433388" cy="376242"/>
            </a:xfrm>
          </p:grpSpPr>
          <p:sp>
            <p:nvSpPr>
              <p:cNvPr id="49" name="矩形 78"/>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0" name="文本框 79"/>
              <p:cNvSpPr txBox="1">
                <a:spLocks noChangeArrowheads="1"/>
              </p:cNvSpPr>
              <p:nvPr/>
            </p:nvSpPr>
            <p:spPr bwMode="auto">
              <a:xfrm>
                <a:off x="0" y="25220"/>
                <a:ext cx="433388" cy="338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a:solidFill>
                      <a:srgbClr val="1E6991"/>
                    </a:solidFill>
                    <a:latin typeface="微软雅黑" panose="020B0503020204020204" pitchFamily="34" charset="-122"/>
                    <a:ea typeface="微软雅黑" panose="020B0503020204020204" pitchFamily="34" charset="-122"/>
                  </a:rPr>
                  <a:t>02</a:t>
                </a:r>
                <a:endParaRPr lang="zh-CN" altLang="en-US" sz="1600">
                  <a:solidFill>
                    <a:srgbClr val="1E6991"/>
                  </a:solidFill>
                  <a:latin typeface="微软雅黑" panose="020B0503020204020204" pitchFamily="34" charset="-122"/>
                  <a:ea typeface="微软雅黑" panose="020B0503020204020204" pitchFamily="34" charset="-122"/>
                </a:endParaRPr>
              </a:p>
            </p:txBody>
          </p:sp>
        </p:grpSp>
        <p:sp>
          <p:nvSpPr>
            <p:cNvPr id="48" name="文本框 77"/>
            <p:cNvSpPr txBox="1">
              <a:spLocks noChangeArrowheads="1"/>
            </p:cNvSpPr>
            <p:nvPr/>
          </p:nvSpPr>
          <p:spPr bwMode="auto">
            <a:xfrm>
              <a:off x="343563" y="144666"/>
              <a:ext cx="1316832" cy="307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b="1">
                  <a:solidFill>
                    <a:schemeClr val="bg1"/>
                  </a:solidFill>
                  <a:latin typeface="微软雅黑" panose="020B0503020204020204" pitchFamily="34" charset="-122"/>
                  <a:ea typeface="微软雅黑" panose="020B0503020204020204" pitchFamily="34" charset="-122"/>
                </a:rPr>
                <a:t>ADD  TITLE</a:t>
              </a:r>
              <a:endParaRPr lang="zh-CN" altLang="en-US" sz="1400" b="1">
                <a:solidFill>
                  <a:schemeClr val="bg1"/>
                </a:solidFill>
                <a:latin typeface="微软雅黑" panose="020B0503020204020204" pitchFamily="34" charset="-122"/>
                <a:ea typeface="微软雅黑" panose="020B0503020204020204" pitchFamily="34" charset="-122"/>
              </a:endParaRPr>
            </a:p>
          </p:txBody>
        </p:sp>
      </p:grpSp>
      <p:sp>
        <p:nvSpPr>
          <p:cNvPr id="51" name="矩形 75"/>
          <p:cNvSpPr>
            <a:spLocks noChangeArrowheads="1"/>
          </p:cNvSpPr>
          <p:nvPr/>
        </p:nvSpPr>
        <p:spPr bwMode="auto">
          <a:xfrm>
            <a:off x="4205288" y="4962525"/>
            <a:ext cx="19097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000">
                <a:solidFill>
                  <a:srgbClr val="FFFFFF"/>
                </a:solidFill>
                <a:latin typeface="微软雅黑" panose="020B0503020204020204" pitchFamily="34" charset="-122"/>
                <a:ea typeface="微软雅黑" panose="020B0503020204020204" pitchFamily="34" charset="-122"/>
              </a:rPr>
              <a:t>Nothing we can do will change it. The future is before us and dynamic. Everything we do will affect it.</a:t>
            </a:r>
            <a:endParaRPr lang="zh-CN" altLang="en-US" sz="100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52" name="组合 81"/>
          <p:cNvGrpSpPr/>
          <p:nvPr/>
        </p:nvGrpSpPr>
        <p:grpSpPr bwMode="auto">
          <a:xfrm>
            <a:off x="7405688" y="2886075"/>
            <a:ext cx="1660525" cy="452441"/>
            <a:chOff x="0" y="0"/>
            <a:chExt cx="1660395" cy="452446"/>
          </a:xfrm>
        </p:grpSpPr>
        <p:grpSp>
          <p:nvGrpSpPr>
            <p:cNvPr id="53" name="组合 83"/>
            <p:cNvGrpSpPr/>
            <p:nvPr/>
          </p:nvGrpSpPr>
          <p:grpSpPr bwMode="auto">
            <a:xfrm>
              <a:off x="0" y="0"/>
              <a:ext cx="433388" cy="376242"/>
              <a:chOff x="0" y="0"/>
              <a:chExt cx="433388" cy="376242"/>
            </a:xfrm>
          </p:grpSpPr>
          <p:sp>
            <p:nvSpPr>
              <p:cNvPr id="55" name="矩形 85"/>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56" name="文本框 86"/>
              <p:cNvSpPr txBox="1">
                <a:spLocks noChangeArrowheads="1"/>
              </p:cNvSpPr>
              <p:nvPr/>
            </p:nvSpPr>
            <p:spPr bwMode="auto">
              <a:xfrm>
                <a:off x="0" y="25220"/>
                <a:ext cx="433388" cy="33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a:solidFill>
                      <a:srgbClr val="1E6991"/>
                    </a:solidFill>
                    <a:latin typeface="微软雅黑" panose="020B0503020204020204" pitchFamily="34" charset="-122"/>
                    <a:ea typeface="微软雅黑" panose="020B0503020204020204" pitchFamily="34" charset="-122"/>
                  </a:rPr>
                  <a:t>03</a:t>
                </a:r>
                <a:endParaRPr lang="zh-CN" altLang="en-US" sz="1600">
                  <a:solidFill>
                    <a:srgbClr val="1E6991"/>
                  </a:solidFill>
                  <a:latin typeface="微软雅黑" panose="020B0503020204020204" pitchFamily="34" charset="-122"/>
                  <a:ea typeface="微软雅黑" panose="020B0503020204020204" pitchFamily="34" charset="-122"/>
                </a:endParaRPr>
              </a:p>
            </p:txBody>
          </p:sp>
        </p:grpSp>
        <p:sp>
          <p:nvSpPr>
            <p:cNvPr id="54" name="文本框 84"/>
            <p:cNvSpPr txBox="1">
              <a:spLocks noChangeArrowheads="1"/>
            </p:cNvSpPr>
            <p:nvPr/>
          </p:nvSpPr>
          <p:spPr bwMode="auto">
            <a:xfrm>
              <a:off x="343563" y="144666"/>
              <a:ext cx="1316832" cy="307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b="1">
                  <a:solidFill>
                    <a:schemeClr val="bg1"/>
                  </a:solidFill>
                  <a:latin typeface="微软雅黑" panose="020B0503020204020204" pitchFamily="34" charset="-122"/>
                  <a:ea typeface="微软雅黑" panose="020B0503020204020204" pitchFamily="34" charset="-122"/>
                </a:rPr>
                <a:t>ADD  TITLE</a:t>
              </a:r>
              <a:endParaRPr lang="zh-CN" altLang="en-US" sz="1400" b="1">
                <a:solidFill>
                  <a:schemeClr val="bg1"/>
                </a:solidFill>
                <a:latin typeface="微软雅黑" panose="020B0503020204020204" pitchFamily="34" charset="-122"/>
                <a:ea typeface="微软雅黑" panose="020B0503020204020204" pitchFamily="34" charset="-122"/>
              </a:endParaRPr>
            </a:p>
          </p:txBody>
        </p:sp>
      </p:grpSp>
      <p:sp>
        <p:nvSpPr>
          <p:cNvPr id="57" name="矩形 82"/>
          <p:cNvSpPr>
            <a:spLocks noChangeArrowheads="1"/>
          </p:cNvSpPr>
          <p:nvPr/>
        </p:nvSpPr>
        <p:spPr bwMode="auto">
          <a:xfrm>
            <a:off x="7091363" y="3389313"/>
            <a:ext cx="19081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000">
                <a:solidFill>
                  <a:srgbClr val="FFFFFF"/>
                </a:solidFill>
                <a:latin typeface="微软雅黑" panose="020B0503020204020204" pitchFamily="34" charset="-122"/>
                <a:ea typeface="微软雅黑" panose="020B0503020204020204" pitchFamily="34" charset="-122"/>
              </a:rPr>
              <a:t>Nothing we can do will change it. The future is before us and dynamic. Everything we do will affect it.</a:t>
            </a:r>
            <a:endParaRPr lang="zh-CN" altLang="en-US" sz="100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58" name="组合 88"/>
          <p:cNvGrpSpPr/>
          <p:nvPr/>
        </p:nvGrpSpPr>
        <p:grpSpPr bwMode="auto">
          <a:xfrm>
            <a:off x="10236200" y="2368550"/>
            <a:ext cx="1660525" cy="452441"/>
            <a:chOff x="0" y="0"/>
            <a:chExt cx="1660395" cy="452446"/>
          </a:xfrm>
        </p:grpSpPr>
        <p:grpSp>
          <p:nvGrpSpPr>
            <p:cNvPr id="59" name="组合 90"/>
            <p:cNvGrpSpPr/>
            <p:nvPr/>
          </p:nvGrpSpPr>
          <p:grpSpPr bwMode="auto">
            <a:xfrm>
              <a:off x="0" y="0"/>
              <a:ext cx="433388" cy="376242"/>
              <a:chOff x="0" y="0"/>
              <a:chExt cx="433388" cy="376242"/>
            </a:xfrm>
          </p:grpSpPr>
          <p:sp>
            <p:nvSpPr>
              <p:cNvPr id="61" name="矩形 92"/>
              <p:cNvSpPr>
                <a:spLocks noChangeArrowheads="1"/>
              </p:cNvSpPr>
              <p:nvPr/>
            </p:nvSpPr>
            <p:spPr bwMode="auto">
              <a:xfrm>
                <a:off x="28573" y="0"/>
                <a:ext cx="376208" cy="376242"/>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2" name="文本框 93"/>
              <p:cNvSpPr txBox="1">
                <a:spLocks noChangeArrowheads="1"/>
              </p:cNvSpPr>
              <p:nvPr/>
            </p:nvSpPr>
            <p:spPr bwMode="auto">
              <a:xfrm>
                <a:off x="0" y="25220"/>
                <a:ext cx="433388" cy="33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600">
                    <a:solidFill>
                      <a:srgbClr val="1E6991"/>
                    </a:solidFill>
                    <a:latin typeface="微软雅黑" panose="020B0503020204020204" pitchFamily="34" charset="-122"/>
                    <a:ea typeface="微软雅黑" panose="020B0503020204020204" pitchFamily="34" charset="-122"/>
                  </a:rPr>
                  <a:t>04</a:t>
                </a:r>
                <a:endParaRPr lang="zh-CN" altLang="en-US" sz="1600">
                  <a:solidFill>
                    <a:srgbClr val="1E6991"/>
                  </a:solidFill>
                  <a:latin typeface="微软雅黑" panose="020B0503020204020204" pitchFamily="34" charset="-122"/>
                  <a:ea typeface="微软雅黑" panose="020B0503020204020204" pitchFamily="34" charset="-122"/>
                </a:endParaRPr>
              </a:p>
            </p:txBody>
          </p:sp>
        </p:grpSp>
        <p:sp>
          <p:nvSpPr>
            <p:cNvPr id="60" name="文本框 91"/>
            <p:cNvSpPr txBox="1">
              <a:spLocks noChangeArrowheads="1"/>
            </p:cNvSpPr>
            <p:nvPr/>
          </p:nvSpPr>
          <p:spPr bwMode="auto">
            <a:xfrm>
              <a:off x="343563" y="144666"/>
              <a:ext cx="1316832" cy="307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b="1">
                  <a:solidFill>
                    <a:schemeClr val="bg1"/>
                  </a:solidFill>
                  <a:latin typeface="微软雅黑" panose="020B0503020204020204" pitchFamily="34" charset="-122"/>
                  <a:ea typeface="微软雅黑" panose="020B0503020204020204" pitchFamily="34" charset="-122"/>
                </a:rPr>
                <a:t>ADD  TITLE</a:t>
              </a:r>
              <a:endParaRPr lang="zh-CN" altLang="en-US" sz="1400" b="1">
                <a:solidFill>
                  <a:schemeClr val="bg1"/>
                </a:solidFill>
                <a:latin typeface="微软雅黑" panose="020B0503020204020204" pitchFamily="34" charset="-122"/>
                <a:ea typeface="微软雅黑" panose="020B0503020204020204" pitchFamily="34" charset="-122"/>
              </a:endParaRPr>
            </a:p>
          </p:txBody>
        </p:sp>
      </p:grpSp>
      <p:sp>
        <p:nvSpPr>
          <p:cNvPr id="63" name="矩形 89"/>
          <p:cNvSpPr>
            <a:spLocks noChangeArrowheads="1"/>
          </p:cNvSpPr>
          <p:nvPr/>
        </p:nvSpPr>
        <p:spPr bwMode="auto">
          <a:xfrm>
            <a:off x="9921875" y="2871788"/>
            <a:ext cx="190976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r>
              <a:rPr lang="en-US" sz="1000">
                <a:solidFill>
                  <a:srgbClr val="FFFFFF"/>
                </a:solidFill>
                <a:latin typeface="微软雅黑" panose="020B0503020204020204" pitchFamily="34" charset="-122"/>
                <a:ea typeface="微软雅黑" panose="020B0503020204020204" pitchFamily="34" charset="-122"/>
              </a:rPr>
              <a:t>Nothing we can do will change it. The future is before us and dynamic. Everything we do will affect it.</a:t>
            </a:r>
            <a:endParaRPr lang="zh-CN" altLang="en-US" sz="100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5" name="矩形 26"/>
          <p:cNvSpPr>
            <a:spLocks noChangeArrowheads="1"/>
          </p:cNvSpPr>
          <p:nvPr/>
        </p:nvSpPr>
        <p:spPr bwMode="auto">
          <a:xfrm>
            <a:off x="703263" y="2615240"/>
            <a:ext cx="45100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sz="16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Your life can be enhanced, and your happiness enriched, when you choose to change your perspective. </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down)">
                                      <p:cBhvr>
                                        <p:cTn id="16" dur="500"/>
                                        <p:tgtEl>
                                          <p:spTgt spid="40"/>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500"/>
                                        <p:tgtEl>
                                          <p:spTgt spid="45"/>
                                        </p:tgtEl>
                                      </p:cBhvr>
                                    </p:animEffect>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par>
                          <p:cTn id="25" fill="hold">
                            <p:stCondLst>
                              <p:cond delay="2500"/>
                            </p:stCondLst>
                            <p:childTnLst>
                              <p:par>
                                <p:cTn id="26" presetID="23" presetClass="entr" presetSubtype="16"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down)">
                                      <p:cBhvr>
                                        <p:cTn id="37" dur="500"/>
                                        <p:tgtEl>
                                          <p:spTgt spid="46"/>
                                        </p:tgtEl>
                                      </p:cBhvr>
                                    </p:animEffect>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500"/>
                                        <p:tgtEl>
                                          <p:spTgt spid="51"/>
                                        </p:tgtEl>
                                      </p:cBhvr>
                                    </p:animEffect>
                                  </p:childTnLst>
                                </p:cTn>
                              </p:par>
                            </p:childTnLst>
                          </p:cTn>
                        </p:par>
                        <p:par>
                          <p:cTn id="42" fill="hold">
                            <p:stCondLst>
                              <p:cond delay="4500"/>
                            </p:stCondLst>
                            <p:childTnLst>
                              <p:par>
                                <p:cTn id="43" presetID="22" presetClass="entr" presetSubtype="4"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500"/>
                                        <p:tgtEl>
                                          <p:spTgt spid="10"/>
                                        </p:tgtEl>
                                      </p:cBhvr>
                                    </p:animEffect>
                                  </p:childTnLst>
                                </p:cTn>
                              </p:par>
                            </p:childTnLst>
                          </p:cTn>
                        </p:par>
                        <p:par>
                          <p:cTn id="46" fill="hold">
                            <p:stCondLst>
                              <p:cond delay="5000"/>
                            </p:stCondLst>
                            <p:childTnLst>
                              <p:par>
                                <p:cTn id="47" presetID="23" presetClass="entr" presetSubtype="16"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childTnLst>
                                </p:cTn>
                              </p:par>
                            </p:childTnLst>
                          </p:cTn>
                        </p:par>
                        <p:par>
                          <p:cTn id="51" fill="hold">
                            <p:stCondLst>
                              <p:cond delay="5500"/>
                            </p:stCondLst>
                            <p:childTnLst>
                              <p:par>
                                <p:cTn id="52" presetID="22" presetClass="entr" presetSubtype="8"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left)">
                                      <p:cBhvr>
                                        <p:cTn id="54" dur="500"/>
                                        <p:tgtEl>
                                          <p:spTgt spid="18"/>
                                        </p:tgtEl>
                                      </p:cBhvr>
                                    </p:animEffect>
                                  </p:childTnLst>
                                </p:cTn>
                              </p:par>
                            </p:childTnLst>
                          </p:cTn>
                        </p:par>
                        <p:par>
                          <p:cTn id="55" fill="hold">
                            <p:stCondLst>
                              <p:cond delay="6000"/>
                            </p:stCondLst>
                            <p:childTnLst>
                              <p:par>
                                <p:cTn id="56" presetID="22" presetClass="entr" presetSubtype="4" fill="hold" nodeType="after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wipe(down)">
                                      <p:cBhvr>
                                        <p:cTn id="58" dur="500"/>
                                        <p:tgtEl>
                                          <p:spTgt spid="52"/>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fade">
                                      <p:cBhvr>
                                        <p:cTn id="62" dur="500"/>
                                        <p:tgtEl>
                                          <p:spTgt spid="57"/>
                                        </p:tgtEl>
                                      </p:cBhvr>
                                    </p:animEffect>
                                  </p:childTnLst>
                                </p:cTn>
                              </p:par>
                            </p:childTnLst>
                          </p:cTn>
                        </p:par>
                        <p:par>
                          <p:cTn id="63" fill="hold">
                            <p:stCondLst>
                              <p:cond delay="7000"/>
                            </p:stCondLst>
                            <p:childTnLst>
                              <p:par>
                                <p:cTn id="64" presetID="22" presetClass="entr" presetSubtype="4" fill="hold"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wipe(down)">
                                      <p:cBhvr>
                                        <p:cTn id="66" dur="500"/>
                                        <p:tgtEl>
                                          <p:spTgt spid="11"/>
                                        </p:tgtEl>
                                      </p:cBhvr>
                                    </p:animEffect>
                                  </p:childTnLst>
                                </p:cTn>
                              </p:par>
                            </p:childTnLst>
                          </p:cTn>
                        </p:par>
                        <p:par>
                          <p:cTn id="67" fill="hold">
                            <p:stCondLst>
                              <p:cond delay="7500"/>
                            </p:stCondLst>
                            <p:childTnLst>
                              <p:par>
                                <p:cTn id="68" presetID="23" presetClass="entr" presetSubtype="16" fill="hold" grpId="0" nodeType="after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500" fill="hold"/>
                                        <p:tgtEl>
                                          <p:spTgt spid="15"/>
                                        </p:tgtEl>
                                        <p:attrNameLst>
                                          <p:attrName>ppt_w</p:attrName>
                                        </p:attrNameLst>
                                      </p:cBhvr>
                                      <p:tavLst>
                                        <p:tav tm="0">
                                          <p:val>
                                            <p:fltVal val="0"/>
                                          </p:val>
                                        </p:tav>
                                        <p:tav tm="100000">
                                          <p:val>
                                            <p:strVal val="#ppt_w"/>
                                          </p:val>
                                        </p:tav>
                                      </p:tavLst>
                                    </p:anim>
                                    <p:anim calcmode="lin" valueType="num">
                                      <p:cBhvr>
                                        <p:cTn id="71" dur="500" fill="hold"/>
                                        <p:tgtEl>
                                          <p:spTgt spid="15"/>
                                        </p:tgtEl>
                                        <p:attrNameLst>
                                          <p:attrName>ppt_h</p:attrName>
                                        </p:attrNameLst>
                                      </p:cBhvr>
                                      <p:tavLst>
                                        <p:tav tm="0">
                                          <p:val>
                                            <p:fltVal val="0"/>
                                          </p:val>
                                        </p:tav>
                                        <p:tav tm="100000">
                                          <p:val>
                                            <p:strVal val="#ppt_h"/>
                                          </p:val>
                                        </p:tav>
                                      </p:tavLst>
                                    </p:anim>
                                  </p:childTnLst>
                                </p:cTn>
                              </p:par>
                            </p:childTnLst>
                          </p:cTn>
                        </p:par>
                        <p:par>
                          <p:cTn id="72" fill="hold">
                            <p:stCondLst>
                              <p:cond delay="8000"/>
                            </p:stCondLst>
                            <p:childTnLst>
                              <p:par>
                                <p:cTn id="73" presetID="22" presetClass="entr" presetSubtype="8"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left)">
                                      <p:cBhvr>
                                        <p:cTn id="75" dur="500"/>
                                        <p:tgtEl>
                                          <p:spTgt spid="19"/>
                                        </p:tgtEl>
                                      </p:cBhvr>
                                    </p:animEffect>
                                  </p:childTnLst>
                                </p:cTn>
                              </p:par>
                            </p:childTnLst>
                          </p:cTn>
                        </p:par>
                        <p:par>
                          <p:cTn id="76" fill="hold">
                            <p:stCondLst>
                              <p:cond delay="8500"/>
                            </p:stCondLst>
                            <p:childTnLst>
                              <p:par>
                                <p:cTn id="77" presetID="22" presetClass="entr" presetSubtype="4" fill="hold"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down)">
                                      <p:cBhvr>
                                        <p:cTn id="79" dur="500"/>
                                        <p:tgtEl>
                                          <p:spTgt spid="58"/>
                                        </p:tgtEl>
                                      </p:cBhvr>
                                    </p:animEffect>
                                  </p:childTnLst>
                                </p:cTn>
                              </p:par>
                            </p:childTnLst>
                          </p:cTn>
                        </p:par>
                        <p:par>
                          <p:cTn id="80" fill="hold">
                            <p:stCondLst>
                              <p:cond delay="9000"/>
                            </p:stCondLst>
                            <p:childTnLst>
                              <p:par>
                                <p:cTn id="81" presetID="10" presetClass="entr" presetSubtype="0" fill="hold" grpId="0" nodeType="after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fade">
                                      <p:cBhvr>
                                        <p:cTn id="8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utoUpdateAnimBg="0"/>
      <p:bldP spid="13" grpId="0" animBg="1" autoUpdateAnimBg="0"/>
      <p:bldP spid="14" grpId="0" animBg="1" autoUpdateAnimBg="0"/>
      <p:bldP spid="15" grpId="0" animBg="1" autoUpdateAnimBg="0"/>
      <p:bldP spid="16" grpId="0" animBg="1"/>
      <p:bldP spid="17" grpId="0" animBg="1"/>
      <p:bldP spid="18" grpId="0" animBg="1"/>
      <p:bldP spid="19" grpId="0" animBg="1"/>
      <p:bldP spid="45" grpId="0" autoUpdateAnimBg="0"/>
      <p:bldP spid="51" grpId="0" autoUpdateAnimBg="0"/>
      <p:bldP spid="57" grpId="0" autoUpdateAnimBg="0"/>
      <p:bldP spid="63"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084878" y="2686129"/>
            <a:ext cx="7894010" cy="1802649"/>
            <a:chOff x="2084878" y="2686129"/>
            <a:chExt cx="7894010" cy="1802649"/>
          </a:xfrm>
        </p:grpSpPr>
        <p:sp>
          <p:nvSpPr>
            <p:cNvPr id="7" name="椭圆 6"/>
            <p:cNvSpPr/>
            <p:nvPr/>
          </p:nvSpPr>
          <p:spPr>
            <a:xfrm>
              <a:off x="2084878" y="2686129"/>
              <a:ext cx="1656521" cy="1656521"/>
            </a:xfrm>
            <a:prstGeom prst="ellipse">
              <a:avLst/>
            </a:prstGeom>
            <a:noFill/>
            <a:ln>
              <a:solidFill>
                <a:srgbClr val="8EA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74"/>
            <p:cNvGrpSpPr/>
            <p:nvPr/>
          </p:nvGrpSpPr>
          <p:grpSpPr bwMode="auto">
            <a:xfrm>
              <a:off x="2281515" y="2895185"/>
              <a:ext cx="1247775" cy="1249363"/>
              <a:chOff x="0" y="0"/>
              <a:chExt cx="1248318" cy="1248318"/>
            </a:xfrm>
          </p:grpSpPr>
          <p:sp>
            <p:nvSpPr>
              <p:cNvPr id="5"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600" b="1">
                  <a:solidFill>
                    <a:srgbClr val="FFFFFF"/>
                  </a:solidFill>
                  <a:latin typeface="微软雅黑" panose="020B0503020204020204" pitchFamily="34" charset="-122"/>
                  <a:ea typeface="微软雅黑" panose="020B0503020204020204" pitchFamily="34" charset="-122"/>
                </a:endParaRPr>
              </a:p>
            </p:txBody>
          </p:sp>
          <p:sp>
            <p:nvSpPr>
              <p:cNvPr id="6" name="文本框 61"/>
              <p:cNvSpPr txBox="1">
                <a:spLocks noChangeArrowheads="1"/>
              </p:cNvSpPr>
              <p:nvPr/>
            </p:nvSpPr>
            <p:spPr bwMode="auto">
              <a:xfrm>
                <a:off x="169699" y="234289"/>
                <a:ext cx="924400" cy="768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400" b="1" dirty="0">
                    <a:solidFill>
                      <a:srgbClr val="1E6991"/>
                    </a:solidFill>
                    <a:latin typeface="微软雅黑" panose="020B0503020204020204" pitchFamily="34" charset="-122"/>
                    <a:ea typeface="微软雅黑" panose="020B0503020204020204" pitchFamily="34" charset="-122"/>
                  </a:rPr>
                  <a:t>04</a:t>
                </a:r>
                <a:endParaRPr lang="zh-CN" altLang="en-US" sz="4400" b="1" dirty="0">
                  <a:solidFill>
                    <a:srgbClr val="1E6991"/>
                  </a:solidFill>
                  <a:latin typeface="微软雅黑" panose="020B0503020204020204" pitchFamily="34" charset="-122"/>
                  <a:ea typeface="微软雅黑" panose="020B0503020204020204" pitchFamily="34" charset="-122"/>
                </a:endParaRPr>
              </a:p>
            </p:txBody>
          </p:sp>
        </p:grpSp>
        <p:cxnSp>
          <p:nvCxnSpPr>
            <p:cNvPr id="9" name="直接连接符 8"/>
            <p:cNvCxnSpPr>
              <a:stCxn id="7" idx="6"/>
            </p:cNvCxnSpPr>
            <p:nvPr/>
          </p:nvCxnSpPr>
          <p:spPr>
            <a:xfrm>
              <a:off x="3741399" y="3514390"/>
              <a:ext cx="6237489" cy="0"/>
            </a:xfrm>
            <a:prstGeom prst="line">
              <a:avLst/>
            </a:prstGeom>
            <a:ln>
              <a:solidFill>
                <a:srgbClr val="8EACBA"/>
              </a:solidFill>
            </a:ln>
          </p:spPr>
          <p:style>
            <a:lnRef idx="1">
              <a:schemeClr val="accent1"/>
            </a:lnRef>
            <a:fillRef idx="0">
              <a:schemeClr val="accent1"/>
            </a:fillRef>
            <a:effectRef idx="0">
              <a:schemeClr val="accent1"/>
            </a:effectRef>
            <a:fontRef idx="minor">
              <a:schemeClr val="tx1"/>
            </a:fontRef>
          </p:style>
        </p:cxnSp>
        <p:sp>
          <p:nvSpPr>
            <p:cNvPr id="11" name="文本框 7"/>
            <p:cNvSpPr>
              <a:spLocks noChangeArrowheads="1"/>
            </p:cNvSpPr>
            <p:nvPr/>
          </p:nvSpPr>
          <p:spPr bwMode="auto">
            <a:xfrm>
              <a:off x="4079586" y="2715566"/>
              <a:ext cx="55611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6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ADD YOUR TITLE HERE</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2" name="矩形 26"/>
            <p:cNvSpPr>
              <a:spLocks noChangeArrowheads="1"/>
            </p:cNvSpPr>
            <p:nvPr/>
          </p:nvSpPr>
          <p:spPr bwMode="auto">
            <a:xfrm>
              <a:off x="4605100" y="3657781"/>
              <a:ext cx="45100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6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Your life can be enhanced, and your happiness enriched, when you choose to change your perspective. </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862565" y="1675089"/>
            <a:ext cx="11136175" cy="4503668"/>
            <a:chOff x="862565" y="1675089"/>
            <a:chExt cx="11136175" cy="4503668"/>
          </a:xfrm>
        </p:grpSpPr>
        <p:pic>
          <p:nvPicPr>
            <p:cNvPr id="24" name="图片 23"/>
            <p:cNvPicPr>
              <a:picLocks noChangeAspect="1"/>
            </p:cNvPicPr>
            <p:nvPr/>
          </p:nvPicPr>
          <p:blipFill rotWithShape="1">
            <a:blip r:embed="rId3" cstate="email"/>
            <a:srcRect r="-5643"/>
            <a:stretch>
              <a:fillRect/>
            </a:stretch>
          </p:blipFill>
          <p:spPr>
            <a:xfrm>
              <a:off x="869190" y="1686569"/>
              <a:ext cx="11129550" cy="3142062"/>
            </a:xfrm>
            <a:prstGeom prst="rect">
              <a:avLst/>
            </a:prstGeom>
          </p:spPr>
        </p:pic>
        <p:grpSp>
          <p:nvGrpSpPr>
            <p:cNvPr id="9" name="组合 7"/>
            <p:cNvGrpSpPr/>
            <p:nvPr/>
          </p:nvGrpSpPr>
          <p:grpSpPr bwMode="auto">
            <a:xfrm>
              <a:off x="862565" y="4915910"/>
              <a:ext cx="10547557" cy="1262847"/>
              <a:chOff x="0" y="0"/>
              <a:chExt cx="11707634" cy="1401334"/>
            </a:xfrm>
          </p:grpSpPr>
          <p:sp>
            <p:nvSpPr>
              <p:cNvPr id="10" name="矩形 8"/>
              <p:cNvSpPr>
                <a:spLocks noChangeArrowheads="1"/>
              </p:cNvSpPr>
              <p:nvPr/>
            </p:nvSpPr>
            <p:spPr bwMode="auto">
              <a:xfrm>
                <a:off x="0" y="0"/>
                <a:ext cx="11707634" cy="1401334"/>
              </a:xfrm>
              <a:prstGeom prst="rect">
                <a:avLst/>
              </a:prstGeom>
              <a:solidFill>
                <a:schemeClr val="bg1">
                  <a:alpha val="7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600">
                  <a:solidFill>
                    <a:srgbClr val="FFFFFF"/>
                  </a:solidFill>
                  <a:latin typeface="微软雅黑" panose="020B0503020204020204" pitchFamily="34" charset="-122"/>
                  <a:ea typeface="微软雅黑" panose="020B0503020204020204" pitchFamily="34" charset="-122"/>
                </a:endParaRPr>
              </a:p>
            </p:txBody>
          </p:sp>
          <p:sp>
            <p:nvSpPr>
              <p:cNvPr id="11" name="矩形 10"/>
              <p:cNvSpPr>
                <a:spLocks noChangeArrowheads="1"/>
              </p:cNvSpPr>
              <p:nvPr/>
            </p:nvSpPr>
            <p:spPr bwMode="auto">
              <a:xfrm>
                <a:off x="457159" y="239002"/>
                <a:ext cx="10793316" cy="92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600">
                    <a:solidFill>
                      <a:srgbClr val="1E6991"/>
                    </a:solidFill>
                    <a:latin typeface="微软雅黑" panose="020B0503020204020204" pitchFamily="34" charset="-122"/>
                    <a:ea typeface="微软雅黑" panose="020B0503020204020204" pitchFamily="34" charset="-122"/>
                  </a:rPr>
                  <a:t>I love and am used to keeping a distance with those changed things .Only in this way can I know what will not be abandoned by time. For example, when you love someone, changes are all around. Then I step backward and watching it silently, then I see the true feelings.</a:t>
                </a:r>
                <a:endParaRPr lang="zh-CN" altLang="en-US" sz="1600">
                  <a:solidFill>
                    <a:srgbClr val="1E6991"/>
                  </a:solidFill>
                  <a:latin typeface="微软雅黑" panose="020B0503020204020204" pitchFamily="34" charset="-122"/>
                  <a:ea typeface="微软雅黑" panose="020B0503020204020204" pitchFamily="34" charset="-122"/>
                  <a:cs typeface="Arial" panose="020B0604020202020204" pitchFamily="34" charset="0"/>
                </a:endParaRPr>
              </a:p>
            </p:txBody>
          </p:sp>
        </p:grpSp>
        <p:cxnSp>
          <p:nvCxnSpPr>
            <p:cNvPr id="26" name="直接连接符 25"/>
            <p:cNvCxnSpPr/>
            <p:nvPr/>
          </p:nvCxnSpPr>
          <p:spPr>
            <a:xfrm>
              <a:off x="3524124" y="1686569"/>
              <a:ext cx="0" cy="31535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160561" y="1686569"/>
              <a:ext cx="0" cy="31535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 name="组合 19"/>
            <p:cNvGrpSpPr/>
            <p:nvPr/>
          </p:nvGrpSpPr>
          <p:grpSpPr bwMode="auto">
            <a:xfrm>
              <a:off x="6181394" y="1686569"/>
              <a:ext cx="2571459" cy="3153542"/>
              <a:chOff x="0" y="0"/>
              <a:chExt cx="2854746" cy="3501184"/>
            </a:xfrm>
          </p:grpSpPr>
          <p:sp>
            <p:nvSpPr>
              <p:cNvPr id="29" name="矩形 20"/>
              <p:cNvSpPr>
                <a:spLocks noChangeArrowheads="1"/>
              </p:cNvSpPr>
              <p:nvPr/>
            </p:nvSpPr>
            <p:spPr bwMode="auto">
              <a:xfrm>
                <a:off x="0" y="0"/>
                <a:ext cx="2854746" cy="3501184"/>
              </a:xfrm>
              <a:prstGeom prst="rect">
                <a:avLst/>
              </a:prstGeom>
              <a:solidFill>
                <a:schemeClr val="bg1">
                  <a:alpha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600">
                  <a:solidFill>
                    <a:srgbClr val="FFFFFF"/>
                  </a:solidFill>
                  <a:latin typeface="微软雅黑" panose="020B0503020204020204" pitchFamily="34" charset="-122"/>
                  <a:ea typeface="微软雅黑" panose="020B0503020204020204" pitchFamily="34" charset="-122"/>
                </a:endParaRPr>
              </a:p>
            </p:txBody>
          </p:sp>
          <p:grpSp>
            <p:nvGrpSpPr>
              <p:cNvPr id="30" name="组合 21"/>
              <p:cNvGrpSpPr/>
              <p:nvPr/>
            </p:nvGrpSpPr>
            <p:grpSpPr bwMode="auto">
              <a:xfrm>
                <a:off x="176239" y="392416"/>
                <a:ext cx="2481628" cy="2914303"/>
                <a:chOff x="-300" y="0"/>
                <a:chExt cx="2481628" cy="2914303"/>
              </a:xfrm>
            </p:grpSpPr>
            <p:grpSp>
              <p:nvGrpSpPr>
                <p:cNvPr id="31" name="组合 22"/>
                <p:cNvGrpSpPr/>
                <p:nvPr/>
              </p:nvGrpSpPr>
              <p:grpSpPr bwMode="auto">
                <a:xfrm>
                  <a:off x="735476" y="0"/>
                  <a:ext cx="1009650" cy="1009650"/>
                  <a:chOff x="0" y="0"/>
                  <a:chExt cx="1009650" cy="1009650"/>
                </a:xfrm>
              </p:grpSpPr>
              <p:sp>
                <p:nvSpPr>
                  <p:cNvPr id="33" name="Freeform 170"/>
                  <p:cNvSpPr>
                    <a:spLocks noEditPoints="1"/>
                  </p:cNvSpPr>
                  <p:nvPr/>
                </p:nvSpPr>
                <p:spPr bwMode="auto">
                  <a:xfrm>
                    <a:off x="232742" y="276065"/>
                    <a:ext cx="530303" cy="503344"/>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rgbClr val="40404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latin typeface="微软雅黑" panose="020B0503020204020204" pitchFamily="34" charset="-122"/>
                      <a:ea typeface="微软雅黑" panose="020B0503020204020204" pitchFamily="34" charset="-122"/>
                    </a:endParaRPr>
                  </a:p>
                </p:txBody>
              </p:sp>
              <p:sp>
                <p:nvSpPr>
                  <p:cNvPr id="34" name="椭圆 25"/>
                  <p:cNvSpPr>
                    <a:spLocks noChangeArrowheads="1"/>
                  </p:cNvSpPr>
                  <p:nvPr/>
                </p:nvSpPr>
                <p:spPr bwMode="auto">
                  <a:xfrm>
                    <a:off x="-655" y="-219"/>
                    <a:ext cx="1011387" cy="1009865"/>
                  </a:xfrm>
                  <a:prstGeom prst="ellipse">
                    <a:avLst/>
                  </a:prstGeom>
                  <a:noFill/>
                  <a:ln w="19050" cmpd="sng">
                    <a:solidFill>
                      <a:srgbClr val="404040"/>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600">
                      <a:solidFill>
                        <a:srgbClr val="FFFFFF"/>
                      </a:solidFill>
                      <a:latin typeface="微软雅黑" panose="020B0503020204020204" pitchFamily="34" charset="-122"/>
                      <a:ea typeface="微软雅黑" panose="020B0503020204020204" pitchFamily="34" charset="-122"/>
                    </a:endParaRPr>
                  </a:p>
                </p:txBody>
              </p:sp>
            </p:grpSp>
            <p:sp>
              <p:nvSpPr>
                <p:cNvPr id="32" name="矩形 23"/>
                <p:cNvSpPr>
                  <a:spLocks noChangeArrowheads="1"/>
                </p:cNvSpPr>
                <p:nvPr/>
              </p:nvSpPr>
              <p:spPr bwMode="auto">
                <a:xfrm>
                  <a:off x="-300" y="1171606"/>
                  <a:ext cx="2481628" cy="1742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600" dirty="0">
                      <a:solidFill>
                        <a:srgbClr val="404040"/>
                      </a:solidFill>
                      <a:latin typeface="微软雅黑" panose="020B0503020204020204" pitchFamily="34" charset="-122"/>
                      <a:ea typeface="微软雅黑" panose="020B0503020204020204" pitchFamily="34" charset="-122"/>
                      <a:cs typeface="Arial" panose="020B0604020202020204" pitchFamily="34" charset="0"/>
                    </a:rPr>
                    <a:t>Don’t forget the things you once you owned. Treasure the things you can’t get. Don't give up the things </a:t>
                  </a:r>
                  <a:r>
                    <a:rPr lang="zh-CN" altLang="en-US" sz="1600" dirty="0">
                      <a:solidFill>
                        <a:srgbClr val="404040"/>
                      </a:solidFill>
                      <a:latin typeface="微软雅黑" panose="020B0503020204020204" pitchFamily="34" charset="-122"/>
                      <a:ea typeface="微软雅黑" panose="020B0503020204020204" pitchFamily="34" charset="-122"/>
                      <a:cs typeface="Arial" panose="020B0604020202020204" pitchFamily="34" charset="0"/>
                    </a:rPr>
                    <a:t>　</a:t>
                  </a:r>
                </a:p>
              </p:txBody>
            </p:sp>
          </p:grpSp>
        </p:grpSp>
        <p:cxnSp>
          <p:nvCxnSpPr>
            <p:cNvPr id="35" name="直接连接符 34"/>
            <p:cNvCxnSpPr/>
            <p:nvPr/>
          </p:nvCxnSpPr>
          <p:spPr>
            <a:xfrm>
              <a:off x="8752853" y="1675089"/>
              <a:ext cx="0" cy="31535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0" y="830451"/>
            <a:ext cx="5479806" cy="564354"/>
            <a:chOff x="0" y="273860"/>
            <a:chExt cx="5479806" cy="564354"/>
          </a:xfrm>
        </p:grpSpPr>
        <p:sp>
          <p:nvSpPr>
            <p:cNvPr id="38"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2" name="组合 1"/>
          <p:cNvGrpSpPr/>
          <p:nvPr/>
        </p:nvGrpSpPr>
        <p:grpSpPr>
          <a:xfrm>
            <a:off x="1836697" y="1968791"/>
            <a:ext cx="8492477" cy="4092681"/>
            <a:chOff x="1836697" y="1968791"/>
            <a:chExt cx="8492477" cy="4092681"/>
          </a:xfrm>
        </p:grpSpPr>
        <p:sp>
          <p:nvSpPr>
            <p:cNvPr id="9" name="六边形 8"/>
            <p:cNvSpPr>
              <a:spLocks noChangeAspect="1"/>
            </p:cNvSpPr>
            <p:nvPr/>
          </p:nvSpPr>
          <p:spPr>
            <a:xfrm rot="10800000">
              <a:off x="1836697" y="1968791"/>
              <a:ext cx="1238339" cy="1067534"/>
            </a:xfrm>
            <a:prstGeom prst="hexagon">
              <a:avLst>
                <a:gd name="adj" fmla="val 28557"/>
                <a:gd name="vf" fmla="val 115470"/>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a:spLocks noChangeAspect="1"/>
            </p:cNvSpPr>
            <p:nvPr/>
          </p:nvSpPr>
          <p:spPr>
            <a:xfrm rot="10800000" flipH="1">
              <a:off x="2909507" y="2573528"/>
              <a:ext cx="3232866" cy="1067534"/>
            </a:xfrm>
            <a:prstGeom prst="hexagon">
              <a:avLst>
                <a:gd name="adj" fmla="val 28557"/>
                <a:gd name="vf" fmla="val 115470"/>
              </a:avLst>
            </a:prstGeom>
            <a:noFill/>
            <a:ln>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a:spLocks noChangeAspect="1"/>
            </p:cNvSpPr>
            <p:nvPr/>
          </p:nvSpPr>
          <p:spPr>
            <a:xfrm rot="10800000">
              <a:off x="1836698" y="3177551"/>
              <a:ext cx="1238339" cy="1067534"/>
            </a:xfrm>
            <a:prstGeom prst="hexagon">
              <a:avLst>
                <a:gd name="adj" fmla="val 28557"/>
                <a:gd name="vf" fmla="val 115470"/>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六边形 11"/>
            <p:cNvSpPr>
              <a:spLocks noChangeAspect="1"/>
            </p:cNvSpPr>
            <p:nvPr/>
          </p:nvSpPr>
          <p:spPr>
            <a:xfrm rot="10800000" flipH="1">
              <a:off x="2909506" y="3785181"/>
              <a:ext cx="3232866" cy="1067534"/>
            </a:xfrm>
            <a:prstGeom prst="hexagon">
              <a:avLst>
                <a:gd name="adj" fmla="val 28557"/>
                <a:gd name="vf" fmla="val 115470"/>
              </a:avLst>
            </a:prstGeom>
            <a:noFill/>
            <a:ln>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六边形 12"/>
            <p:cNvSpPr>
              <a:spLocks noChangeAspect="1"/>
            </p:cNvSpPr>
            <p:nvPr/>
          </p:nvSpPr>
          <p:spPr>
            <a:xfrm rot="10800000">
              <a:off x="1836699" y="4386309"/>
              <a:ext cx="1238339" cy="1067534"/>
            </a:xfrm>
            <a:prstGeom prst="hexagon">
              <a:avLst>
                <a:gd name="adj" fmla="val 28557"/>
                <a:gd name="vf" fmla="val 115470"/>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六边形 13"/>
            <p:cNvSpPr>
              <a:spLocks noChangeAspect="1"/>
            </p:cNvSpPr>
            <p:nvPr/>
          </p:nvSpPr>
          <p:spPr>
            <a:xfrm rot="10800000" flipH="1">
              <a:off x="2909505" y="4993938"/>
              <a:ext cx="3232866" cy="1067534"/>
            </a:xfrm>
            <a:prstGeom prst="hexagon">
              <a:avLst>
                <a:gd name="adj" fmla="val 28557"/>
                <a:gd name="vf" fmla="val 115470"/>
              </a:avLst>
            </a:prstGeom>
            <a:noFill/>
            <a:ln>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a:spLocks noChangeAspect="1"/>
            </p:cNvSpPr>
            <p:nvPr/>
          </p:nvSpPr>
          <p:spPr>
            <a:xfrm rot="10800000" flipH="1">
              <a:off x="9090835" y="2573529"/>
              <a:ext cx="1238339" cy="1067534"/>
            </a:xfrm>
            <a:prstGeom prst="hexagon">
              <a:avLst>
                <a:gd name="adj" fmla="val 28557"/>
                <a:gd name="vf" fmla="val 115470"/>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a:spLocks noChangeAspect="1"/>
            </p:cNvSpPr>
            <p:nvPr/>
          </p:nvSpPr>
          <p:spPr>
            <a:xfrm rot="10800000" flipH="1">
              <a:off x="6011703" y="3180722"/>
              <a:ext cx="3232866" cy="1067534"/>
            </a:xfrm>
            <a:prstGeom prst="hexagon">
              <a:avLst>
                <a:gd name="adj" fmla="val 28557"/>
                <a:gd name="vf" fmla="val 115470"/>
              </a:avLst>
            </a:prstGeom>
            <a:noFill/>
            <a:ln>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a:spLocks noChangeAspect="1"/>
            </p:cNvSpPr>
            <p:nvPr/>
          </p:nvSpPr>
          <p:spPr>
            <a:xfrm rot="10800000" flipH="1">
              <a:off x="9090835" y="3813374"/>
              <a:ext cx="1238339" cy="1067534"/>
            </a:xfrm>
            <a:prstGeom prst="hexagon">
              <a:avLst>
                <a:gd name="adj" fmla="val 28557"/>
                <a:gd name="vf" fmla="val 115470"/>
              </a:avLst>
            </a:prstGeom>
            <a:solidFill>
              <a:schemeClr val="bg1">
                <a:alpha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六边形 17"/>
            <p:cNvSpPr>
              <a:spLocks noChangeAspect="1"/>
            </p:cNvSpPr>
            <p:nvPr/>
          </p:nvSpPr>
          <p:spPr>
            <a:xfrm rot="10800000" flipH="1">
              <a:off x="6011703" y="4420568"/>
              <a:ext cx="3232866" cy="1067534"/>
            </a:xfrm>
            <a:prstGeom prst="hexagon">
              <a:avLst>
                <a:gd name="adj" fmla="val 28557"/>
                <a:gd name="vf" fmla="val 115470"/>
              </a:avLst>
            </a:prstGeom>
            <a:noFill/>
            <a:ln>
              <a:solidFill>
                <a:srgbClr val="FEFEF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a:grpSpLocks noChangeAspect="1"/>
            </p:cNvGrpSpPr>
            <p:nvPr/>
          </p:nvGrpSpPr>
          <p:grpSpPr>
            <a:xfrm>
              <a:off x="2216088" y="3596494"/>
              <a:ext cx="479553" cy="364368"/>
              <a:chOff x="4268086" y="4221191"/>
              <a:chExt cx="509646" cy="387231"/>
            </a:xfrm>
            <a:solidFill>
              <a:srgbClr val="FEFEFE"/>
            </a:solidFill>
            <a:effectLst/>
          </p:grpSpPr>
          <p:sp>
            <p:nvSpPr>
              <p:cNvPr id="20"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21"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grpSp>
        <p:grpSp>
          <p:nvGrpSpPr>
            <p:cNvPr id="22" name="组合 21"/>
            <p:cNvGrpSpPr/>
            <p:nvPr/>
          </p:nvGrpSpPr>
          <p:grpSpPr>
            <a:xfrm>
              <a:off x="2262990" y="2362885"/>
              <a:ext cx="385750" cy="368923"/>
              <a:chOff x="1004888" y="993775"/>
              <a:chExt cx="2438400" cy="2332038"/>
            </a:xfrm>
            <a:solidFill>
              <a:srgbClr val="FEFEFE"/>
            </a:solidFill>
            <a:effectLst/>
          </p:grpSpPr>
          <p:sp>
            <p:nvSpPr>
              <p:cNvPr id="23"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24" name="任意多边形 19"/>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sz="2000">
                  <a:solidFill>
                    <a:prstClr val="black"/>
                  </a:solidFill>
                </a:endParaRPr>
              </a:p>
            </p:txBody>
          </p:sp>
        </p:grpSp>
        <p:grpSp>
          <p:nvGrpSpPr>
            <p:cNvPr id="25" name="组合 24"/>
            <p:cNvGrpSpPr/>
            <p:nvPr/>
          </p:nvGrpSpPr>
          <p:grpSpPr>
            <a:xfrm>
              <a:off x="9528143" y="2862602"/>
              <a:ext cx="339390" cy="434041"/>
              <a:chOff x="1605186" y="572440"/>
              <a:chExt cx="563562" cy="720725"/>
            </a:xfrm>
            <a:solidFill>
              <a:srgbClr val="FEFEFE"/>
            </a:solidFill>
            <a:effectLst/>
          </p:grpSpPr>
          <p:sp>
            <p:nvSpPr>
              <p:cNvPr id="26"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9" name="组合 28"/>
            <p:cNvGrpSpPr>
              <a:grpSpLocks noChangeAspect="1"/>
            </p:cNvGrpSpPr>
            <p:nvPr/>
          </p:nvGrpSpPr>
          <p:grpSpPr>
            <a:xfrm>
              <a:off x="2293129" y="4712808"/>
              <a:ext cx="376793" cy="426163"/>
              <a:chOff x="4994016" y="4872553"/>
              <a:chExt cx="406394" cy="459644"/>
            </a:xfrm>
            <a:solidFill>
              <a:srgbClr val="FEFEFE"/>
            </a:solidFill>
            <a:effectLst/>
          </p:grpSpPr>
          <p:sp>
            <p:nvSpPr>
              <p:cNvPr id="30" name="Freeform 148"/>
              <p:cNvSpPr>
                <a:spLocks noEditPoints="1"/>
              </p:cNvSpPr>
              <p:nvPr/>
            </p:nvSpPr>
            <p:spPr bwMode="auto">
              <a:xfrm>
                <a:off x="5049137" y="4872553"/>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3" name="组合 32"/>
            <p:cNvGrpSpPr>
              <a:grpSpLocks noChangeAspect="1"/>
            </p:cNvGrpSpPr>
            <p:nvPr/>
          </p:nvGrpSpPr>
          <p:grpSpPr>
            <a:xfrm>
              <a:off x="9536507" y="4133297"/>
              <a:ext cx="375858" cy="420333"/>
              <a:chOff x="5999255" y="3275006"/>
              <a:chExt cx="402656" cy="450303"/>
            </a:xfrm>
            <a:solidFill>
              <a:srgbClr val="FEFEFE"/>
            </a:solidFill>
            <a:effectLst/>
          </p:grpSpPr>
          <p:sp>
            <p:nvSpPr>
              <p:cNvPr id="34"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4" name="文本框 21"/>
            <p:cNvSpPr>
              <a:spLocks noChangeArrowheads="1"/>
            </p:cNvSpPr>
            <p:nvPr/>
          </p:nvSpPr>
          <p:spPr bwMode="auto">
            <a:xfrm>
              <a:off x="3050144" y="2614342"/>
              <a:ext cx="30039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Calibri" panose="020F0502020204030204" pitchFamily="34" charset="0"/>
                  <a:sym typeface="Calibri" panose="020F0502020204030204" pitchFamily="34" charset="0"/>
                </a:rPr>
                <a:t>YOUR  TITLE</a:t>
              </a:r>
              <a:endParaRPr lang="en-US" altLang="zh-CN" sz="1400" b="1" dirty="0">
                <a:solidFill>
                  <a:srgbClr val="FFFFFF"/>
                </a:solidFill>
                <a:latin typeface="Calibri" panose="020F0502020204030204" pitchFamily="34" charset="0"/>
                <a:sym typeface="Calibri" panose="020F0502020204030204" pitchFamily="34" charset="0"/>
              </a:endParaRPr>
            </a:p>
            <a:p>
              <a:pPr algn="ctr" eaLnBrk="1" hangingPunct="1"/>
              <a:r>
                <a:rPr lang="en-US" altLang="zh-CN" sz="1600" dirty="0">
                  <a:solidFill>
                    <a:srgbClr val="FFFFFF"/>
                  </a:solidFill>
                  <a:latin typeface="Calibri" panose="020F0502020204030204" pitchFamily="34" charset="0"/>
                  <a:sym typeface="Calibri" panose="020F0502020204030204" pitchFamily="34" charset="0"/>
                </a:rPr>
                <a:t>Click here to add  you to the</a:t>
              </a:r>
              <a:r>
                <a:rPr lang="zh-CN" altLang="en-US" sz="1600" dirty="0">
                  <a:solidFill>
                    <a:srgbClr val="FFFFFF"/>
                  </a:solidFill>
                  <a:latin typeface="Calibri" panose="020F0502020204030204" pitchFamily="34" charset="0"/>
                  <a:sym typeface="Calibri" panose="020F0502020204030204" pitchFamily="34" charset="0"/>
                </a:rPr>
                <a:t> </a:t>
              </a:r>
              <a:r>
                <a:rPr lang="en-US" altLang="zh-CN" sz="1600" dirty="0">
                  <a:solidFill>
                    <a:srgbClr val="FFFFFF"/>
                  </a:solidFill>
                  <a:latin typeface="Calibri" panose="020F0502020204030204" pitchFamily="34" charset="0"/>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文本框 21"/>
            <p:cNvSpPr>
              <a:spLocks noChangeArrowheads="1"/>
            </p:cNvSpPr>
            <p:nvPr/>
          </p:nvSpPr>
          <p:spPr bwMode="auto">
            <a:xfrm>
              <a:off x="6149544" y="3234264"/>
              <a:ext cx="30039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Calibri" panose="020F0502020204030204" pitchFamily="34" charset="0"/>
                  <a:sym typeface="Calibri" panose="020F0502020204030204" pitchFamily="34" charset="0"/>
                </a:rPr>
                <a:t>YOUR  TITLE</a:t>
              </a:r>
              <a:endParaRPr lang="en-US" altLang="zh-CN" sz="1400" b="1" dirty="0">
                <a:solidFill>
                  <a:srgbClr val="FFFFFF"/>
                </a:solidFill>
                <a:latin typeface="Calibri" panose="020F0502020204030204" pitchFamily="34" charset="0"/>
                <a:sym typeface="Calibri" panose="020F0502020204030204" pitchFamily="34" charset="0"/>
              </a:endParaRPr>
            </a:p>
            <a:p>
              <a:pPr algn="ctr" eaLnBrk="1" hangingPunct="1"/>
              <a:r>
                <a:rPr lang="en-US" altLang="zh-CN" sz="1600" dirty="0">
                  <a:solidFill>
                    <a:srgbClr val="FFFFFF"/>
                  </a:solidFill>
                  <a:latin typeface="Calibri" panose="020F0502020204030204" pitchFamily="34" charset="0"/>
                  <a:sym typeface="Calibri" panose="020F0502020204030204" pitchFamily="34" charset="0"/>
                </a:rPr>
                <a:t>Click here to add  you to the</a:t>
              </a:r>
              <a:r>
                <a:rPr lang="zh-CN" altLang="en-US" sz="1600" dirty="0">
                  <a:solidFill>
                    <a:srgbClr val="FFFFFF"/>
                  </a:solidFill>
                  <a:latin typeface="Calibri" panose="020F0502020204030204" pitchFamily="34" charset="0"/>
                  <a:sym typeface="Calibri" panose="020F0502020204030204" pitchFamily="34" charset="0"/>
                </a:rPr>
                <a:t> </a:t>
              </a:r>
              <a:r>
                <a:rPr lang="en-US" altLang="zh-CN" sz="1600" dirty="0">
                  <a:solidFill>
                    <a:srgbClr val="FFFFFF"/>
                  </a:solidFill>
                  <a:latin typeface="Calibri" panose="020F0502020204030204" pitchFamily="34" charset="0"/>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文本框 21"/>
            <p:cNvSpPr>
              <a:spLocks noChangeArrowheads="1"/>
            </p:cNvSpPr>
            <p:nvPr/>
          </p:nvSpPr>
          <p:spPr bwMode="auto">
            <a:xfrm>
              <a:off x="3033809" y="3839375"/>
              <a:ext cx="30039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Calibri" panose="020F0502020204030204" pitchFamily="34" charset="0"/>
                  <a:sym typeface="Calibri" panose="020F0502020204030204" pitchFamily="34" charset="0"/>
                </a:rPr>
                <a:t>YOUR  TITLE</a:t>
              </a:r>
              <a:endParaRPr lang="en-US" altLang="zh-CN" sz="1400" b="1" dirty="0">
                <a:solidFill>
                  <a:srgbClr val="FFFFFF"/>
                </a:solidFill>
                <a:latin typeface="Calibri" panose="020F0502020204030204" pitchFamily="34" charset="0"/>
                <a:sym typeface="Calibri" panose="020F0502020204030204" pitchFamily="34" charset="0"/>
              </a:endParaRPr>
            </a:p>
            <a:p>
              <a:pPr algn="ctr" eaLnBrk="1" hangingPunct="1"/>
              <a:r>
                <a:rPr lang="en-US" altLang="zh-CN" sz="1600" dirty="0">
                  <a:solidFill>
                    <a:srgbClr val="FFFFFF"/>
                  </a:solidFill>
                  <a:latin typeface="Calibri" panose="020F0502020204030204" pitchFamily="34" charset="0"/>
                  <a:sym typeface="Calibri" panose="020F0502020204030204" pitchFamily="34" charset="0"/>
                </a:rPr>
                <a:t>Click here to add  you to the</a:t>
              </a:r>
              <a:r>
                <a:rPr lang="zh-CN" altLang="en-US" sz="1600" dirty="0">
                  <a:solidFill>
                    <a:srgbClr val="FFFFFF"/>
                  </a:solidFill>
                  <a:latin typeface="Calibri" panose="020F0502020204030204" pitchFamily="34" charset="0"/>
                  <a:sym typeface="Calibri" panose="020F0502020204030204" pitchFamily="34" charset="0"/>
                </a:rPr>
                <a:t> </a:t>
              </a:r>
              <a:r>
                <a:rPr lang="en-US" altLang="zh-CN" sz="1600" dirty="0">
                  <a:solidFill>
                    <a:srgbClr val="FFFFFF"/>
                  </a:solidFill>
                  <a:latin typeface="Calibri" panose="020F0502020204030204" pitchFamily="34" charset="0"/>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文本框 21"/>
            <p:cNvSpPr>
              <a:spLocks noChangeArrowheads="1"/>
            </p:cNvSpPr>
            <p:nvPr/>
          </p:nvSpPr>
          <p:spPr bwMode="auto">
            <a:xfrm>
              <a:off x="3007752" y="5015972"/>
              <a:ext cx="30039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Calibri" panose="020F0502020204030204" pitchFamily="34" charset="0"/>
                  <a:sym typeface="Calibri" panose="020F0502020204030204" pitchFamily="34" charset="0"/>
                </a:rPr>
                <a:t>YOUR  TITLE</a:t>
              </a:r>
              <a:endParaRPr lang="en-US" altLang="zh-CN" sz="1400" b="1" dirty="0">
                <a:solidFill>
                  <a:srgbClr val="FFFFFF"/>
                </a:solidFill>
                <a:latin typeface="Calibri" panose="020F0502020204030204" pitchFamily="34" charset="0"/>
                <a:sym typeface="Calibri" panose="020F0502020204030204" pitchFamily="34" charset="0"/>
              </a:endParaRPr>
            </a:p>
            <a:p>
              <a:pPr algn="ctr" eaLnBrk="1" hangingPunct="1"/>
              <a:r>
                <a:rPr lang="en-US" altLang="zh-CN" sz="1600" dirty="0">
                  <a:solidFill>
                    <a:srgbClr val="FFFFFF"/>
                  </a:solidFill>
                  <a:latin typeface="Calibri" panose="020F0502020204030204" pitchFamily="34" charset="0"/>
                  <a:sym typeface="Calibri" panose="020F0502020204030204" pitchFamily="34" charset="0"/>
                </a:rPr>
                <a:t>Click here to add  you to the</a:t>
              </a:r>
              <a:r>
                <a:rPr lang="zh-CN" altLang="en-US" sz="1600" dirty="0">
                  <a:solidFill>
                    <a:srgbClr val="FFFFFF"/>
                  </a:solidFill>
                  <a:latin typeface="Calibri" panose="020F0502020204030204" pitchFamily="34" charset="0"/>
                  <a:sym typeface="Calibri" panose="020F0502020204030204" pitchFamily="34" charset="0"/>
                </a:rPr>
                <a:t> </a:t>
              </a:r>
              <a:r>
                <a:rPr lang="en-US" altLang="zh-CN" sz="1600" dirty="0">
                  <a:solidFill>
                    <a:srgbClr val="FFFFFF"/>
                  </a:solidFill>
                  <a:latin typeface="Calibri" panose="020F0502020204030204" pitchFamily="34" charset="0"/>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文本框 21"/>
            <p:cNvSpPr>
              <a:spLocks noChangeArrowheads="1"/>
            </p:cNvSpPr>
            <p:nvPr/>
          </p:nvSpPr>
          <p:spPr bwMode="auto">
            <a:xfrm>
              <a:off x="6075085" y="4450567"/>
              <a:ext cx="300395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dirty="0">
                  <a:solidFill>
                    <a:srgbClr val="FFFFFF"/>
                  </a:solidFill>
                  <a:latin typeface="Calibri" panose="020F0502020204030204" pitchFamily="34" charset="0"/>
                  <a:sym typeface="Calibri" panose="020F0502020204030204" pitchFamily="34" charset="0"/>
                </a:rPr>
                <a:t>YOUR  TITLE</a:t>
              </a:r>
              <a:endParaRPr lang="en-US" altLang="zh-CN" sz="1400" b="1" dirty="0">
                <a:solidFill>
                  <a:srgbClr val="FFFFFF"/>
                </a:solidFill>
                <a:latin typeface="Calibri" panose="020F0502020204030204" pitchFamily="34" charset="0"/>
                <a:sym typeface="Calibri" panose="020F0502020204030204" pitchFamily="34" charset="0"/>
              </a:endParaRPr>
            </a:p>
            <a:p>
              <a:pPr algn="ctr" eaLnBrk="1" hangingPunct="1"/>
              <a:r>
                <a:rPr lang="en-US" altLang="zh-CN" sz="1600" dirty="0">
                  <a:solidFill>
                    <a:srgbClr val="FFFFFF"/>
                  </a:solidFill>
                  <a:latin typeface="Calibri" panose="020F0502020204030204" pitchFamily="34" charset="0"/>
                  <a:sym typeface="Calibri" panose="020F0502020204030204" pitchFamily="34" charset="0"/>
                </a:rPr>
                <a:t>Click here to add  you to the</a:t>
              </a:r>
              <a:r>
                <a:rPr lang="zh-CN" altLang="en-US" sz="1600" dirty="0">
                  <a:solidFill>
                    <a:srgbClr val="FFFFFF"/>
                  </a:solidFill>
                  <a:latin typeface="Calibri" panose="020F0502020204030204" pitchFamily="34" charset="0"/>
                  <a:sym typeface="Calibri" panose="020F0502020204030204" pitchFamily="34" charset="0"/>
                </a:rPr>
                <a:t> </a:t>
              </a:r>
              <a:r>
                <a:rPr lang="en-US" altLang="zh-CN" sz="1600" dirty="0">
                  <a:solidFill>
                    <a:srgbClr val="FFFFFF"/>
                  </a:solidFill>
                  <a:latin typeface="Calibri" panose="020F0502020204030204" pitchFamily="34" charset="0"/>
                  <a:sym typeface="Calibri" panose="020F0502020204030204" pitchFamily="34" charset="0"/>
                </a:rPr>
                <a:t> center of the narrative thought</a:t>
              </a:r>
              <a:endParaRPr lang="en-US" altLang="zh-CN"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10" name="组合 9"/>
          <p:cNvGrpSpPr/>
          <p:nvPr/>
        </p:nvGrpSpPr>
        <p:grpSpPr>
          <a:xfrm>
            <a:off x="1062223" y="2230335"/>
            <a:ext cx="9463517" cy="3712368"/>
            <a:chOff x="377825" y="1668463"/>
            <a:chExt cx="11436350" cy="4486275"/>
          </a:xfrm>
        </p:grpSpPr>
        <p:grpSp>
          <p:nvGrpSpPr>
            <p:cNvPr id="11" name="组合 7"/>
            <p:cNvGrpSpPr/>
            <p:nvPr/>
          </p:nvGrpSpPr>
          <p:grpSpPr bwMode="auto">
            <a:xfrm>
              <a:off x="506413" y="1668463"/>
              <a:ext cx="1943100" cy="1943100"/>
              <a:chOff x="0" y="0"/>
              <a:chExt cx="1944000" cy="1944000"/>
            </a:xfrm>
          </p:grpSpPr>
          <p:grpSp>
            <p:nvGrpSpPr>
              <p:cNvPr id="46" name="组合 8"/>
              <p:cNvGrpSpPr/>
              <p:nvPr/>
            </p:nvGrpSpPr>
            <p:grpSpPr bwMode="auto">
              <a:xfrm>
                <a:off x="0" y="0"/>
                <a:ext cx="1944000" cy="1944000"/>
                <a:chOff x="0" y="0"/>
                <a:chExt cx="1944000" cy="1944000"/>
              </a:xfrm>
            </p:grpSpPr>
            <p:sp>
              <p:nvSpPr>
                <p:cNvPr id="51" name="椭圆 18"/>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ln>
              </p:spPr>
              <p:txBody>
                <a:bodyPr anchor="ctr"/>
                <a:lstStyle/>
                <a:p>
                  <a:pPr algn="ctr" eaLnBrk="1" hangingPunct="1"/>
                  <a:endParaRPr lang="zh-CN" altLang="en-US" sz="1600">
                    <a:solidFill>
                      <a:srgbClr val="FFFFFF"/>
                    </a:solidFill>
                  </a:endParaRPr>
                </a:p>
              </p:txBody>
            </p:sp>
            <p:sp>
              <p:nvSpPr>
                <p:cNvPr id="52" name="弧形 19"/>
                <p:cNvSpPr/>
                <p:nvPr/>
              </p:nvSpPr>
              <p:spPr bwMode="auto">
                <a:xfrm>
                  <a:off x="0" y="0"/>
                  <a:ext cx="1944000" cy="1944000"/>
                </a:xfrm>
                <a:custGeom>
                  <a:avLst/>
                  <a:gdLst>
                    <a:gd name="T0" fmla="*/ 1023982 w 1944000"/>
                    <a:gd name="T1" fmla="*/ 1391 h 1944000"/>
                    <a:gd name="T2" fmla="*/ 1943739 w 1944000"/>
                    <a:gd name="T3" fmla="*/ 994516 h 1944000"/>
                    <a:gd name="T4" fmla="*/ 978972 w 1944000"/>
                    <a:gd name="T5" fmla="*/ 1943975 h 1944000"/>
                    <a:gd name="T6" fmla="*/ 684 w 1944000"/>
                    <a:gd name="T7" fmla="*/ 1008453 h 1944000"/>
                    <a:gd name="T8" fmla="*/ 972000 w 1944000"/>
                    <a:gd name="T9" fmla="*/ 972000 h 1944000"/>
                    <a:gd name="T10" fmla="*/ 1023982 w 1944000"/>
                    <a:gd name="T11" fmla="*/ 1391 h 1944000"/>
                    <a:gd name="T12" fmla="*/ 1023982 w 1944000"/>
                    <a:gd name="T13" fmla="*/ 1391 h 1944000"/>
                    <a:gd name="T14" fmla="*/ 1943739 w 1944000"/>
                    <a:gd name="T15" fmla="*/ 994516 h 1944000"/>
                    <a:gd name="T16" fmla="*/ 978972 w 1944000"/>
                    <a:gd name="T17" fmla="*/ 1943975 h 1944000"/>
                    <a:gd name="T18" fmla="*/ 684 w 1944000"/>
                    <a:gd name="T19" fmla="*/ 1008453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lnTo>
                        <a:pt x="972000" y="972000"/>
                      </a:lnTo>
                      <a:lnTo>
                        <a:pt x="1023982" y="1391"/>
                      </a:lnTo>
                      <a:close/>
                    </a:path>
                    <a:path w="1944000" h="1944000" fill="none">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path>
                  </a:pathLst>
                </a:custGeom>
                <a:noFill/>
                <a:ln w="66675" cap="rnd" cmpd="sng">
                  <a:solidFill>
                    <a:srgbClr val="1E6991"/>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600"/>
                </a:p>
              </p:txBody>
            </p:sp>
          </p:grpSp>
          <p:grpSp>
            <p:nvGrpSpPr>
              <p:cNvPr id="47" name="组合 10"/>
              <p:cNvGrpSpPr/>
              <p:nvPr/>
            </p:nvGrpSpPr>
            <p:grpSpPr bwMode="auto">
              <a:xfrm>
                <a:off x="400235" y="356857"/>
                <a:ext cx="1129235" cy="1295479"/>
                <a:chOff x="-338" y="0"/>
                <a:chExt cx="1129235" cy="1295479"/>
              </a:xfrm>
            </p:grpSpPr>
            <p:sp>
              <p:nvSpPr>
                <p:cNvPr id="48" name="文本框 13"/>
                <p:cNvSpPr txBox="1">
                  <a:spLocks noChangeArrowheads="1"/>
                </p:cNvSpPr>
                <p:nvPr/>
              </p:nvSpPr>
              <p:spPr bwMode="auto">
                <a:xfrm>
                  <a:off x="70391" y="848947"/>
                  <a:ext cx="1002073" cy="446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solidFill>
                        <a:srgbClr val="1E6991"/>
                      </a:solidFill>
                      <a:latin typeface="Arial" panose="020B0604020202020204" pitchFamily="34" charset="0"/>
                      <a:cs typeface="Arial" panose="020B0604020202020204" pitchFamily="34" charset="0"/>
                    </a:rPr>
                    <a:t>75%</a:t>
                  </a:r>
                  <a:endParaRPr lang="zh-CN" altLang="en-US">
                    <a:solidFill>
                      <a:srgbClr val="1E6991"/>
                    </a:solidFill>
                    <a:latin typeface="Arial" panose="020B0604020202020204" pitchFamily="34" charset="0"/>
                    <a:cs typeface="Arial" panose="020B0604020202020204" pitchFamily="34" charset="0"/>
                  </a:endParaRPr>
                </a:p>
              </p:txBody>
            </p:sp>
            <p:cxnSp>
              <p:nvCxnSpPr>
                <p:cNvPr id="49" name="直接连接符 16"/>
                <p:cNvCxnSpPr>
                  <a:cxnSpLocks noChangeShapeType="1"/>
                </p:cNvCxnSpPr>
                <p:nvPr/>
              </p:nvCxnSpPr>
              <p:spPr bwMode="auto">
                <a:xfrm>
                  <a:off x="-338" y="716790"/>
                  <a:ext cx="1129235" cy="0"/>
                </a:xfrm>
                <a:prstGeom prst="line">
                  <a:avLst/>
                </a:prstGeom>
                <a:noFill/>
                <a:ln w="22225" cap="rnd" cmpd="sng">
                  <a:solidFill>
                    <a:srgbClr val="183D67"/>
                  </a:solidFill>
                  <a:round/>
                </a:ln>
                <a:extLst>
                  <a:ext uri="{909E8E84-426E-40DD-AFC4-6F175D3DCCD1}">
                    <a14:hiddenFill xmlns:a14="http://schemas.microsoft.com/office/drawing/2010/main">
                      <a:noFill/>
                    </a14:hiddenFill>
                  </a:ext>
                </a:extLst>
              </p:spPr>
            </p:cxnSp>
            <p:sp>
              <p:nvSpPr>
                <p:cNvPr id="50" name="Freeform 311"/>
                <p:cNvSpPr>
                  <a:spLocks noEditPoints="1"/>
                </p:cNvSpPr>
                <p:nvPr/>
              </p:nvSpPr>
              <p:spPr bwMode="auto">
                <a:xfrm>
                  <a:off x="257982" y="0"/>
                  <a:ext cx="612775" cy="527748"/>
                </a:xfrm>
                <a:custGeom>
                  <a:avLst/>
                  <a:gdLst>
                    <a:gd name="T0" fmla="*/ 4 w 94"/>
                    <a:gd name="T1" fmla="*/ 19 h 81"/>
                    <a:gd name="T2" fmla="*/ 46 w 94"/>
                    <a:gd name="T3" fmla="*/ 19 h 81"/>
                    <a:gd name="T4" fmla="*/ 50 w 94"/>
                    <a:gd name="T5" fmla="*/ 17 h 81"/>
                    <a:gd name="T6" fmla="*/ 73 w 94"/>
                    <a:gd name="T7" fmla="*/ 0 h 81"/>
                    <a:gd name="T8" fmla="*/ 73 w 94"/>
                    <a:gd name="T9" fmla="*/ 33 h 81"/>
                    <a:gd name="T10" fmla="*/ 73 w 94"/>
                    <a:gd name="T11" fmla="*/ 66 h 81"/>
                    <a:gd name="T12" fmla="*/ 50 w 94"/>
                    <a:gd name="T13" fmla="*/ 50 h 81"/>
                    <a:gd name="T14" fmla="*/ 46 w 94"/>
                    <a:gd name="T15" fmla="*/ 47 h 81"/>
                    <a:gd name="T16" fmla="*/ 34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4 h 81"/>
                    <a:gd name="T40" fmla="*/ 87 w 94"/>
                    <a:gd name="T41" fmla="*/ 66 h 81"/>
                    <a:gd name="T42" fmla="*/ 78 w 94"/>
                    <a:gd name="T43" fmla="*/ 66 h 81"/>
                    <a:gd name="T44" fmla="*/ 78 w 94"/>
                    <a:gd name="T45" fmla="*/ 1 h 81"/>
                    <a:gd name="T46" fmla="*/ 87 w 94"/>
                    <a:gd name="T47" fmla="*/ 1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7"/>
                        <a:pt x="50" y="17"/>
                        <a:pt x="50" y="17"/>
                      </a:cubicBezTo>
                      <a:cubicBezTo>
                        <a:pt x="73" y="0"/>
                        <a:pt x="73" y="0"/>
                        <a:pt x="73" y="0"/>
                      </a:cubicBezTo>
                      <a:cubicBezTo>
                        <a:pt x="73" y="33"/>
                        <a:pt x="73" y="33"/>
                        <a:pt x="73" y="33"/>
                      </a:cubicBezTo>
                      <a:cubicBezTo>
                        <a:pt x="73" y="66"/>
                        <a:pt x="73" y="66"/>
                        <a:pt x="73" y="66"/>
                      </a:cubicBezTo>
                      <a:cubicBezTo>
                        <a:pt x="50" y="50"/>
                        <a:pt x="50" y="50"/>
                        <a:pt x="50" y="50"/>
                      </a:cubicBezTo>
                      <a:cubicBezTo>
                        <a:pt x="46" y="47"/>
                        <a:pt x="46" y="47"/>
                        <a:pt x="46" y="47"/>
                      </a:cubicBezTo>
                      <a:cubicBezTo>
                        <a:pt x="34" y="47"/>
                        <a:pt x="34" y="47"/>
                        <a:pt x="34"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8"/>
                        <a:pt x="0" y="29"/>
                        <a:pt x="4" y="19"/>
                      </a:cubicBezTo>
                      <a:close/>
                      <a:moveTo>
                        <a:pt x="87" y="23"/>
                      </a:moveTo>
                      <a:cubicBezTo>
                        <a:pt x="91" y="25"/>
                        <a:pt x="94" y="29"/>
                        <a:pt x="94" y="33"/>
                      </a:cubicBezTo>
                      <a:cubicBezTo>
                        <a:pt x="94" y="38"/>
                        <a:pt x="91" y="42"/>
                        <a:pt x="87" y="44"/>
                      </a:cubicBezTo>
                      <a:cubicBezTo>
                        <a:pt x="87" y="66"/>
                        <a:pt x="87" y="66"/>
                        <a:pt x="87" y="66"/>
                      </a:cubicBezTo>
                      <a:cubicBezTo>
                        <a:pt x="78" y="66"/>
                        <a:pt x="78" y="66"/>
                        <a:pt x="78" y="66"/>
                      </a:cubicBezTo>
                      <a:cubicBezTo>
                        <a:pt x="78" y="1"/>
                        <a:pt x="78" y="1"/>
                        <a:pt x="78" y="1"/>
                      </a:cubicBezTo>
                      <a:cubicBezTo>
                        <a:pt x="87" y="1"/>
                        <a:pt x="87" y="1"/>
                        <a:pt x="87" y="1"/>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183D6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p>
              </p:txBody>
            </p:sp>
          </p:grpSp>
        </p:grpSp>
        <p:sp>
          <p:nvSpPr>
            <p:cNvPr id="12" name="矩形 20"/>
            <p:cNvSpPr>
              <a:spLocks noChangeArrowheads="1"/>
            </p:cNvSpPr>
            <p:nvPr/>
          </p:nvSpPr>
          <p:spPr bwMode="auto">
            <a:xfrm>
              <a:off x="2614613" y="2265362"/>
              <a:ext cx="3494086" cy="1153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sz="1400" dirty="0">
                  <a:solidFill>
                    <a:schemeClr val="bg1"/>
                  </a:solidFill>
                  <a:latin typeface="微软雅黑" panose="020B0503020204020204" pitchFamily="34" charset="-122"/>
                  <a:ea typeface="微软雅黑" panose="020B0503020204020204" pitchFamily="34" charset="-122"/>
                </a:rPr>
                <a:t>Happiness is not about being immortal nor having food or rights in one's hand. It’s about having each tiny wish come </a:t>
              </a:r>
              <a:r>
                <a:rPr lang="zh-CN" altLang="en-US" sz="1200" dirty="0">
                  <a:solidFill>
                    <a:schemeClr val="bg1"/>
                  </a:solidFill>
                  <a:latin typeface="微软雅黑" panose="020B0503020204020204" pitchFamily="34" charset="-122"/>
                  <a:ea typeface="微软雅黑" panose="020B0503020204020204" pitchFamily="34" charset="-122"/>
                </a:rPr>
                <a:t>　</a:t>
              </a:r>
              <a:endPar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文本框 21"/>
            <p:cNvSpPr txBox="1">
              <a:spLocks noChangeArrowheads="1"/>
            </p:cNvSpPr>
            <p:nvPr/>
          </p:nvSpPr>
          <p:spPr bwMode="auto">
            <a:xfrm>
              <a:off x="2614613" y="1870700"/>
              <a:ext cx="2821418" cy="44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ADD YOUR TITLE</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0" name="组合 28"/>
            <p:cNvGrpSpPr/>
            <p:nvPr/>
          </p:nvGrpSpPr>
          <p:grpSpPr bwMode="auto">
            <a:xfrm>
              <a:off x="6523038" y="1668463"/>
              <a:ext cx="1944687" cy="1943100"/>
              <a:chOff x="0" y="0"/>
              <a:chExt cx="1944000" cy="1944000"/>
            </a:xfrm>
          </p:grpSpPr>
          <p:grpSp>
            <p:nvGrpSpPr>
              <p:cNvPr id="38" name="组合 29"/>
              <p:cNvGrpSpPr/>
              <p:nvPr/>
            </p:nvGrpSpPr>
            <p:grpSpPr bwMode="auto">
              <a:xfrm>
                <a:off x="0" y="0"/>
                <a:ext cx="1944000" cy="1944000"/>
                <a:chOff x="0" y="0"/>
                <a:chExt cx="1944000" cy="1944000"/>
              </a:xfrm>
            </p:grpSpPr>
            <p:grpSp>
              <p:nvGrpSpPr>
                <p:cNvPr id="40" name="组合 31"/>
                <p:cNvGrpSpPr/>
                <p:nvPr/>
              </p:nvGrpSpPr>
              <p:grpSpPr bwMode="auto">
                <a:xfrm>
                  <a:off x="0" y="0"/>
                  <a:ext cx="1944000" cy="1944000"/>
                  <a:chOff x="0" y="0"/>
                  <a:chExt cx="1944000" cy="1944000"/>
                </a:xfrm>
              </p:grpSpPr>
              <p:sp>
                <p:nvSpPr>
                  <p:cNvPr id="44" name="椭圆 35"/>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ln>
                </p:spPr>
                <p:txBody>
                  <a:bodyPr anchor="ctr"/>
                  <a:lstStyle/>
                  <a:p>
                    <a:pPr algn="ctr" eaLnBrk="1" hangingPunct="1"/>
                    <a:endParaRPr lang="zh-CN" altLang="en-US" sz="1600">
                      <a:solidFill>
                        <a:srgbClr val="FFFFFF"/>
                      </a:solidFill>
                    </a:endParaRPr>
                  </a:p>
                </p:txBody>
              </p:sp>
              <p:sp>
                <p:nvSpPr>
                  <p:cNvPr id="45" name="弧形 36"/>
                  <p:cNvSpPr/>
                  <p:nvPr/>
                </p:nvSpPr>
                <p:spPr bwMode="auto">
                  <a:xfrm>
                    <a:off x="0" y="0"/>
                    <a:ext cx="1944000" cy="1944000"/>
                  </a:xfrm>
                  <a:custGeom>
                    <a:avLst/>
                    <a:gdLst>
                      <a:gd name="T0" fmla="*/ 1023982 w 1944000"/>
                      <a:gd name="T1" fmla="*/ 1391 h 1944000"/>
                      <a:gd name="T2" fmla="*/ 1943972 w 1944000"/>
                      <a:gd name="T3" fmla="*/ 964657 h 1944000"/>
                      <a:gd name="T4" fmla="*/ 972000 w 1944000"/>
                      <a:gd name="T5" fmla="*/ 972000 h 1944000"/>
                      <a:gd name="T6" fmla="*/ 1023982 w 1944000"/>
                      <a:gd name="T7" fmla="*/ 1391 h 1944000"/>
                      <a:gd name="T8" fmla="*/ 1023982 w 1944000"/>
                      <a:gd name="T9" fmla="*/ 1391 h 1944000"/>
                      <a:gd name="T10" fmla="*/ 1943972 w 1944000"/>
                      <a:gd name="T11" fmla="*/ 964657 h 1944000"/>
                    </a:gdLst>
                    <a:ahLst/>
                    <a:cxnLst>
                      <a:cxn ang="0">
                        <a:pos x="T0" y="T1"/>
                      </a:cxn>
                      <a:cxn ang="0">
                        <a:pos x="T2" y="T3"/>
                      </a:cxn>
                      <a:cxn ang="0">
                        <a:pos x="T4" y="T5"/>
                      </a:cxn>
                      <a:cxn ang="0">
                        <a:pos x="T6" y="T7"/>
                      </a:cxn>
                      <a:cxn ang="0">
                        <a:pos x="T8" y="T9"/>
                      </a:cxn>
                      <a:cxn ang="0">
                        <a:pos x="T10" y="T11"/>
                      </a:cxn>
                    </a:cxnLst>
                    <a:rect l="0" t="0" r="r" b="b"/>
                    <a:pathLst>
                      <a:path w="1944000" h="1944000" stroke="0">
                        <a:moveTo>
                          <a:pt x="1023982" y="1391"/>
                        </a:moveTo>
                        <a:cubicBezTo>
                          <a:pt x="1537033" y="28868"/>
                          <a:pt x="1940090" y="450885"/>
                          <a:pt x="1943972" y="964657"/>
                        </a:cubicBezTo>
                        <a:lnTo>
                          <a:pt x="972000" y="972000"/>
                        </a:lnTo>
                        <a:lnTo>
                          <a:pt x="1023982" y="1391"/>
                        </a:lnTo>
                        <a:close/>
                      </a:path>
                      <a:path w="1944000" h="1944000" fill="none">
                        <a:moveTo>
                          <a:pt x="1023982" y="1391"/>
                        </a:moveTo>
                        <a:cubicBezTo>
                          <a:pt x="1537033" y="28868"/>
                          <a:pt x="1940090" y="450885"/>
                          <a:pt x="1943972" y="964657"/>
                        </a:cubicBezTo>
                      </a:path>
                    </a:pathLst>
                  </a:custGeom>
                  <a:noFill/>
                  <a:ln w="66675" cap="rnd" cmpd="sng">
                    <a:solidFill>
                      <a:srgbClr val="1E6991"/>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600"/>
                  </a:p>
                </p:txBody>
              </p:sp>
            </p:grpSp>
            <p:grpSp>
              <p:nvGrpSpPr>
                <p:cNvPr id="41" name="组合 32"/>
                <p:cNvGrpSpPr/>
                <p:nvPr/>
              </p:nvGrpSpPr>
              <p:grpSpPr bwMode="auto">
                <a:xfrm>
                  <a:off x="399908" y="1073647"/>
                  <a:ext cx="1129901" cy="578691"/>
                  <a:chOff x="-665" y="-424"/>
                  <a:chExt cx="1129901" cy="578691"/>
                </a:xfrm>
              </p:grpSpPr>
              <p:sp>
                <p:nvSpPr>
                  <p:cNvPr id="42" name="文本框 33"/>
                  <p:cNvSpPr txBox="1">
                    <a:spLocks noChangeArrowheads="1"/>
                  </p:cNvSpPr>
                  <p:nvPr/>
                </p:nvSpPr>
                <p:spPr bwMode="auto">
                  <a:xfrm>
                    <a:off x="70391" y="131734"/>
                    <a:ext cx="1002072" cy="446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solidFill>
                          <a:srgbClr val="1E6991"/>
                        </a:solidFill>
                        <a:latin typeface="Arial" panose="020B0604020202020204" pitchFamily="34" charset="0"/>
                        <a:cs typeface="Arial" panose="020B0604020202020204" pitchFamily="34" charset="0"/>
                      </a:rPr>
                      <a:t>15%</a:t>
                    </a:r>
                    <a:endParaRPr lang="zh-CN" altLang="en-US">
                      <a:solidFill>
                        <a:srgbClr val="1E6991"/>
                      </a:solidFill>
                      <a:latin typeface="Arial" panose="020B0604020202020204" pitchFamily="34" charset="0"/>
                      <a:cs typeface="Arial" panose="020B0604020202020204" pitchFamily="34" charset="0"/>
                    </a:endParaRPr>
                  </a:p>
                </p:txBody>
              </p:sp>
              <p:cxnSp>
                <p:nvCxnSpPr>
                  <p:cNvPr id="43" name="直接连接符 34"/>
                  <p:cNvCxnSpPr>
                    <a:cxnSpLocks noChangeShapeType="1"/>
                  </p:cNvCxnSpPr>
                  <p:nvPr/>
                </p:nvCxnSpPr>
                <p:spPr bwMode="auto">
                  <a:xfrm>
                    <a:off x="-665" y="-424"/>
                    <a:ext cx="1129901" cy="0"/>
                  </a:xfrm>
                  <a:prstGeom prst="line">
                    <a:avLst/>
                  </a:prstGeom>
                  <a:noFill/>
                  <a:ln w="22225" cap="rnd" cmpd="sng">
                    <a:solidFill>
                      <a:srgbClr val="1E6991"/>
                    </a:solidFill>
                    <a:round/>
                  </a:ln>
                  <a:extLst>
                    <a:ext uri="{909E8E84-426E-40DD-AFC4-6F175D3DCCD1}">
                      <a14:hiddenFill xmlns:a14="http://schemas.microsoft.com/office/drawing/2010/main">
                        <a:noFill/>
                      </a14:hiddenFill>
                    </a:ext>
                  </a:extLst>
                </p:spPr>
              </p:cxnSp>
            </p:grpSp>
          </p:grpSp>
          <p:sp>
            <p:nvSpPr>
              <p:cNvPr id="39" name="Freeform 253"/>
              <p:cNvSpPr>
                <a:spLocks noEditPoints="1"/>
              </p:cNvSpPr>
              <p:nvPr/>
            </p:nvSpPr>
            <p:spPr bwMode="auto">
              <a:xfrm>
                <a:off x="682269" y="380683"/>
                <a:ext cx="657385" cy="536360"/>
              </a:xfrm>
              <a:custGeom>
                <a:avLst/>
                <a:gdLst>
                  <a:gd name="T0" fmla="*/ 86 w 108"/>
                  <a:gd name="T1" fmla="*/ 88 h 88"/>
                  <a:gd name="T2" fmla="*/ 83 w 108"/>
                  <a:gd name="T3" fmla="*/ 44 h 88"/>
                  <a:gd name="T4" fmla="*/ 79 w 108"/>
                  <a:gd name="T5" fmla="*/ 70 h 88"/>
                  <a:gd name="T6" fmla="*/ 108 w 108"/>
                  <a:gd name="T7" fmla="*/ 0 h 88"/>
                  <a:gd name="T8" fmla="*/ 91 w 108"/>
                  <a:gd name="T9" fmla="*/ 33 h 88"/>
                  <a:gd name="T10" fmla="*/ 80 w 108"/>
                  <a:gd name="T11" fmla="*/ 24 h 88"/>
                  <a:gd name="T12" fmla="*/ 67 w 108"/>
                  <a:gd name="T13" fmla="*/ 67 h 88"/>
                  <a:gd name="T14" fmla="*/ 36 w 108"/>
                  <a:gd name="T15" fmla="*/ 72 h 88"/>
                  <a:gd name="T16" fmla="*/ 19 w 108"/>
                  <a:gd name="T17" fmla="*/ 62 h 88"/>
                  <a:gd name="T18" fmla="*/ 0 w 108"/>
                  <a:gd name="T19" fmla="*/ 55 h 88"/>
                  <a:gd name="T20" fmla="*/ 24 w 108"/>
                  <a:gd name="T21" fmla="*/ 48 h 88"/>
                  <a:gd name="T22" fmla="*/ 30 w 108"/>
                  <a:gd name="T23" fmla="*/ 57 h 88"/>
                  <a:gd name="T24" fmla="*/ 43 w 108"/>
                  <a:gd name="T25" fmla="*/ 29 h 88"/>
                  <a:gd name="T26" fmla="*/ 65 w 108"/>
                  <a:gd name="T27" fmla="*/ 50 h 88"/>
                  <a:gd name="T28" fmla="*/ 68 w 108"/>
                  <a:gd name="T29" fmla="*/ 18 h 88"/>
                  <a:gd name="T30" fmla="*/ 77 w 108"/>
                  <a:gd name="T31" fmla="*/ 11 h 88"/>
                  <a:gd name="T32" fmla="*/ 90 w 108"/>
                  <a:gd name="T33" fmla="*/ 0 h 88"/>
                  <a:gd name="T34" fmla="*/ 22 w 108"/>
                  <a:gd name="T35" fmla="*/ 88 h 88"/>
                  <a:gd name="T36" fmla="*/ 28 w 108"/>
                  <a:gd name="T37" fmla="*/ 80 h 88"/>
                  <a:gd name="T38" fmla="*/ 22 w 108"/>
                  <a:gd name="T39" fmla="*/ 78 h 88"/>
                  <a:gd name="T40" fmla="*/ 10 w 108"/>
                  <a:gd name="T41" fmla="*/ 88 h 88"/>
                  <a:gd name="T42" fmla="*/ 17 w 108"/>
                  <a:gd name="T43" fmla="*/ 71 h 88"/>
                  <a:gd name="T44" fmla="*/ 10 w 108"/>
                  <a:gd name="T45" fmla="*/ 72 h 88"/>
                  <a:gd name="T46" fmla="*/ 33 w 108"/>
                  <a:gd name="T47" fmla="*/ 88 h 88"/>
                  <a:gd name="T48" fmla="*/ 40 w 108"/>
                  <a:gd name="T49" fmla="*/ 78 h 88"/>
                  <a:gd name="T50" fmla="*/ 33 w 108"/>
                  <a:gd name="T51" fmla="*/ 80 h 88"/>
                  <a:gd name="T52" fmla="*/ 45 w 108"/>
                  <a:gd name="T53" fmla="*/ 88 h 88"/>
                  <a:gd name="T54" fmla="*/ 51 w 108"/>
                  <a:gd name="T55" fmla="*/ 62 h 88"/>
                  <a:gd name="T56" fmla="*/ 45 w 108"/>
                  <a:gd name="T57" fmla="*/ 68 h 88"/>
                  <a:gd name="T58" fmla="*/ 56 w 108"/>
                  <a:gd name="T59" fmla="*/ 88 h 88"/>
                  <a:gd name="T60" fmla="*/ 63 w 108"/>
                  <a:gd name="T61" fmla="*/ 73 h 88"/>
                  <a:gd name="T62" fmla="*/ 56 w 108"/>
                  <a:gd name="T63" fmla="*/ 88 h 88"/>
                  <a:gd name="T64" fmla="*/ 74 w 108"/>
                  <a:gd name="T65" fmla="*/ 88 h 88"/>
                  <a:gd name="T66" fmla="*/ 68 w 108"/>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8" h="88">
                    <a:moveTo>
                      <a:pt x="79" y="88"/>
                    </a:moveTo>
                    <a:cubicBezTo>
                      <a:pt x="86" y="88"/>
                      <a:pt x="86" y="88"/>
                      <a:pt x="86" y="88"/>
                    </a:cubicBezTo>
                    <a:cubicBezTo>
                      <a:pt x="86" y="43"/>
                      <a:pt x="86" y="43"/>
                      <a:pt x="86" y="43"/>
                    </a:cubicBezTo>
                    <a:cubicBezTo>
                      <a:pt x="83" y="44"/>
                      <a:pt x="83" y="44"/>
                      <a:pt x="83" y="44"/>
                    </a:cubicBezTo>
                    <a:cubicBezTo>
                      <a:pt x="82" y="69"/>
                      <a:pt x="82" y="69"/>
                      <a:pt x="82" y="69"/>
                    </a:cubicBezTo>
                    <a:cubicBezTo>
                      <a:pt x="79" y="70"/>
                      <a:pt x="79" y="70"/>
                      <a:pt x="79" y="70"/>
                    </a:cubicBezTo>
                    <a:cubicBezTo>
                      <a:pt x="79" y="88"/>
                      <a:pt x="79" y="88"/>
                      <a:pt x="79" y="88"/>
                    </a:cubicBezTo>
                    <a:close/>
                    <a:moveTo>
                      <a:pt x="108" y="0"/>
                    </a:moveTo>
                    <a:cubicBezTo>
                      <a:pt x="100" y="16"/>
                      <a:pt x="100" y="16"/>
                      <a:pt x="100" y="16"/>
                    </a:cubicBezTo>
                    <a:cubicBezTo>
                      <a:pt x="91" y="33"/>
                      <a:pt x="91" y="33"/>
                      <a:pt x="91" y="33"/>
                    </a:cubicBezTo>
                    <a:cubicBezTo>
                      <a:pt x="84" y="22"/>
                      <a:pt x="84" y="22"/>
                      <a:pt x="84" y="22"/>
                    </a:cubicBezTo>
                    <a:cubicBezTo>
                      <a:pt x="80" y="24"/>
                      <a:pt x="80" y="24"/>
                      <a:pt x="80" y="24"/>
                    </a:cubicBezTo>
                    <a:cubicBezTo>
                      <a:pt x="77" y="63"/>
                      <a:pt x="77" y="63"/>
                      <a:pt x="77" y="63"/>
                    </a:cubicBezTo>
                    <a:cubicBezTo>
                      <a:pt x="67" y="67"/>
                      <a:pt x="67" y="67"/>
                      <a:pt x="67" y="67"/>
                    </a:cubicBezTo>
                    <a:cubicBezTo>
                      <a:pt x="47" y="49"/>
                      <a:pt x="47" y="49"/>
                      <a:pt x="47" y="49"/>
                    </a:cubicBezTo>
                    <a:cubicBezTo>
                      <a:pt x="36" y="72"/>
                      <a:pt x="36" y="72"/>
                      <a:pt x="36" y="72"/>
                    </a:cubicBezTo>
                    <a:cubicBezTo>
                      <a:pt x="25" y="73"/>
                      <a:pt x="25" y="73"/>
                      <a:pt x="25" y="73"/>
                    </a:cubicBezTo>
                    <a:cubicBezTo>
                      <a:pt x="19" y="62"/>
                      <a:pt x="19" y="62"/>
                      <a:pt x="19" y="62"/>
                    </a:cubicBezTo>
                    <a:cubicBezTo>
                      <a:pt x="3" y="67"/>
                      <a:pt x="3" y="67"/>
                      <a:pt x="3" y="67"/>
                    </a:cubicBezTo>
                    <a:cubicBezTo>
                      <a:pt x="0" y="55"/>
                      <a:pt x="0" y="55"/>
                      <a:pt x="0" y="55"/>
                    </a:cubicBezTo>
                    <a:cubicBezTo>
                      <a:pt x="20" y="49"/>
                      <a:pt x="20" y="49"/>
                      <a:pt x="20" y="49"/>
                    </a:cubicBezTo>
                    <a:cubicBezTo>
                      <a:pt x="24" y="48"/>
                      <a:pt x="24" y="48"/>
                      <a:pt x="24" y="48"/>
                    </a:cubicBezTo>
                    <a:cubicBezTo>
                      <a:pt x="27" y="52"/>
                      <a:pt x="27" y="52"/>
                      <a:pt x="27" y="52"/>
                    </a:cubicBezTo>
                    <a:cubicBezTo>
                      <a:pt x="30" y="57"/>
                      <a:pt x="30" y="57"/>
                      <a:pt x="30" y="57"/>
                    </a:cubicBezTo>
                    <a:cubicBezTo>
                      <a:pt x="39" y="36"/>
                      <a:pt x="39" y="36"/>
                      <a:pt x="39" y="36"/>
                    </a:cubicBezTo>
                    <a:cubicBezTo>
                      <a:pt x="43" y="29"/>
                      <a:pt x="43" y="29"/>
                      <a:pt x="43" y="29"/>
                    </a:cubicBezTo>
                    <a:cubicBezTo>
                      <a:pt x="49" y="35"/>
                      <a:pt x="49" y="35"/>
                      <a:pt x="49" y="35"/>
                    </a:cubicBezTo>
                    <a:cubicBezTo>
                      <a:pt x="65" y="50"/>
                      <a:pt x="65" y="50"/>
                      <a:pt x="65" y="50"/>
                    </a:cubicBezTo>
                    <a:cubicBezTo>
                      <a:pt x="67" y="21"/>
                      <a:pt x="67" y="21"/>
                      <a:pt x="67" y="21"/>
                    </a:cubicBezTo>
                    <a:cubicBezTo>
                      <a:pt x="68" y="18"/>
                      <a:pt x="68" y="18"/>
                      <a:pt x="68" y="18"/>
                    </a:cubicBezTo>
                    <a:cubicBezTo>
                      <a:pt x="70" y="16"/>
                      <a:pt x="70" y="16"/>
                      <a:pt x="70" y="16"/>
                    </a:cubicBezTo>
                    <a:cubicBezTo>
                      <a:pt x="77" y="11"/>
                      <a:pt x="77" y="11"/>
                      <a:pt x="77" y="11"/>
                    </a:cubicBezTo>
                    <a:cubicBezTo>
                      <a:pt x="71" y="1"/>
                      <a:pt x="71" y="1"/>
                      <a:pt x="71" y="1"/>
                    </a:cubicBezTo>
                    <a:cubicBezTo>
                      <a:pt x="90" y="0"/>
                      <a:pt x="90" y="0"/>
                      <a:pt x="90" y="0"/>
                    </a:cubicBezTo>
                    <a:cubicBezTo>
                      <a:pt x="108" y="0"/>
                      <a:pt x="108" y="0"/>
                      <a:pt x="108" y="0"/>
                    </a:cubicBezTo>
                    <a:close/>
                    <a:moveTo>
                      <a:pt x="22" y="88"/>
                    </a:moveTo>
                    <a:cubicBezTo>
                      <a:pt x="24" y="88"/>
                      <a:pt x="26" y="88"/>
                      <a:pt x="28" y="88"/>
                    </a:cubicBezTo>
                    <a:cubicBezTo>
                      <a:pt x="28" y="80"/>
                      <a:pt x="28" y="80"/>
                      <a:pt x="28" y="80"/>
                    </a:cubicBezTo>
                    <a:cubicBezTo>
                      <a:pt x="23" y="80"/>
                      <a:pt x="23" y="80"/>
                      <a:pt x="23" y="80"/>
                    </a:cubicBezTo>
                    <a:cubicBezTo>
                      <a:pt x="22" y="78"/>
                      <a:pt x="22" y="78"/>
                      <a:pt x="22" y="78"/>
                    </a:cubicBezTo>
                    <a:cubicBezTo>
                      <a:pt x="22" y="88"/>
                      <a:pt x="22" y="88"/>
                      <a:pt x="22" y="88"/>
                    </a:cubicBezTo>
                    <a:close/>
                    <a:moveTo>
                      <a:pt x="10" y="88"/>
                    </a:moveTo>
                    <a:cubicBezTo>
                      <a:pt x="17" y="88"/>
                      <a:pt x="17" y="88"/>
                      <a:pt x="17" y="88"/>
                    </a:cubicBezTo>
                    <a:cubicBezTo>
                      <a:pt x="17" y="71"/>
                      <a:pt x="17" y="71"/>
                      <a:pt x="17" y="71"/>
                    </a:cubicBezTo>
                    <a:cubicBezTo>
                      <a:pt x="17" y="70"/>
                      <a:pt x="17" y="70"/>
                      <a:pt x="17" y="70"/>
                    </a:cubicBezTo>
                    <a:cubicBezTo>
                      <a:pt x="10" y="72"/>
                      <a:pt x="10" y="72"/>
                      <a:pt x="10" y="72"/>
                    </a:cubicBezTo>
                    <a:cubicBezTo>
                      <a:pt x="10" y="88"/>
                      <a:pt x="10" y="88"/>
                      <a:pt x="10" y="88"/>
                    </a:cubicBezTo>
                    <a:close/>
                    <a:moveTo>
                      <a:pt x="33" y="88"/>
                    </a:moveTo>
                    <a:cubicBezTo>
                      <a:pt x="35" y="88"/>
                      <a:pt x="38" y="88"/>
                      <a:pt x="40" y="88"/>
                    </a:cubicBezTo>
                    <a:cubicBezTo>
                      <a:pt x="40" y="78"/>
                      <a:pt x="40" y="78"/>
                      <a:pt x="40" y="78"/>
                    </a:cubicBezTo>
                    <a:cubicBezTo>
                      <a:pt x="39" y="79"/>
                      <a:pt x="39" y="79"/>
                      <a:pt x="39" y="79"/>
                    </a:cubicBezTo>
                    <a:cubicBezTo>
                      <a:pt x="33" y="80"/>
                      <a:pt x="33" y="80"/>
                      <a:pt x="33" y="80"/>
                    </a:cubicBezTo>
                    <a:cubicBezTo>
                      <a:pt x="33" y="88"/>
                      <a:pt x="33" y="88"/>
                      <a:pt x="33" y="88"/>
                    </a:cubicBezTo>
                    <a:close/>
                    <a:moveTo>
                      <a:pt x="45" y="88"/>
                    </a:moveTo>
                    <a:cubicBezTo>
                      <a:pt x="47" y="88"/>
                      <a:pt x="49" y="88"/>
                      <a:pt x="51" y="88"/>
                    </a:cubicBezTo>
                    <a:cubicBezTo>
                      <a:pt x="51" y="62"/>
                      <a:pt x="51" y="62"/>
                      <a:pt x="51" y="62"/>
                    </a:cubicBezTo>
                    <a:cubicBezTo>
                      <a:pt x="49" y="60"/>
                      <a:pt x="49" y="60"/>
                      <a:pt x="49" y="60"/>
                    </a:cubicBezTo>
                    <a:cubicBezTo>
                      <a:pt x="45" y="68"/>
                      <a:pt x="45" y="68"/>
                      <a:pt x="45" y="68"/>
                    </a:cubicBezTo>
                    <a:cubicBezTo>
                      <a:pt x="45" y="88"/>
                      <a:pt x="45" y="88"/>
                      <a:pt x="45" y="88"/>
                    </a:cubicBezTo>
                    <a:close/>
                    <a:moveTo>
                      <a:pt x="56" y="88"/>
                    </a:moveTo>
                    <a:cubicBezTo>
                      <a:pt x="58" y="88"/>
                      <a:pt x="60" y="88"/>
                      <a:pt x="63" y="88"/>
                    </a:cubicBezTo>
                    <a:cubicBezTo>
                      <a:pt x="63" y="73"/>
                      <a:pt x="63" y="73"/>
                      <a:pt x="63" y="73"/>
                    </a:cubicBezTo>
                    <a:cubicBezTo>
                      <a:pt x="56" y="67"/>
                      <a:pt x="56" y="67"/>
                      <a:pt x="56" y="67"/>
                    </a:cubicBezTo>
                    <a:cubicBezTo>
                      <a:pt x="56" y="88"/>
                      <a:pt x="56" y="88"/>
                      <a:pt x="56" y="88"/>
                    </a:cubicBezTo>
                    <a:close/>
                    <a:moveTo>
                      <a:pt x="68" y="88"/>
                    </a:moveTo>
                    <a:cubicBezTo>
                      <a:pt x="70" y="88"/>
                      <a:pt x="72" y="88"/>
                      <a:pt x="74" y="88"/>
                    </a:cubicBezTo>
                    <a:cubicBezTo>
                      <a:pt x="74" y="72"/>
                      <a:pt x="74" y="72"/>
                      <a:pt x="74" y="72"/>
                    </a:cubicBezTo>
                    <a:cubicBezTo>
                      <a:pt x="68" y="75"/>
                      <a:pt x="68" y="75"/>
                      <a:pt x="68" y="75"/>
                    </a:cubicBezTo>
                    <a:lnTo>
                      <a:pt x="68" y="88"/>
                    </a:ln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p>
            </p:txBody>
          </p:sp>
        </p:grpSp>
        <p:grpSp>
          <p:nvGrpSpPr>
            <p:cNvPr id="21" name="组合 37"/>
            <p:cNvGrpSpPr/>
            <p:nvPr/>
          </p:nvGrpSpPr>
          <p:grpSpPr bwMode="auto">
            <a:xfrm>
              <a:off x="6523038" y="4211638"/>
              <a:ext cx="1944687" cy="1943100"/>
              <a:chOff x="0" y="0"/>
              <a:chExt cx="1944000" cy="1944000"/>
            </a:xfrm>
          </p:grpSpPr>
          <p:grpSp>
            <p:nvGrpSpPr>
              <p:cNvPr id="31" name="组合 38"/>
              <p:cNvGrpSpPr/>
              <p:nvPr/>
            </p:nvGrpSpPr>
            <p:grpSpPr bwMode="auto">
              <a:xfrm>
                <a:off x="0" y="0"/>
                <a:ext cx="1944000" cy="1944000"/>
                <a:chOff x="0" y="0"/>
                <a:chExt cx="1944000" cy="1944000"/>
              </a:xfrm>
            </p:grpSpPr>
            <p:sp>
              <p:nvSpPr>
                <p:cNvPr id="36" name="椭圆 43"/>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ln>
              </p:spPr>
              <p:txBody>
                <a:bodyPr anchor="ctr"/>
                <a:lstStyle/>
                <a:p>
                  <a:pPr algn="ctr" eaLnBrk="1" hangingPunct="1"/>
                  <a:endParaRPr lang="zh-CN" altLang="en-US" sz="1600">
                    <a:solidFill>
                      <a:srgbClr val="FFFFFF"/>
                    </a:solidFill>
                  </a:endParaRPr>
                </a:p>
              </p:txBody>
            </p:sp>
            <p:sp>
              <p:nvSpPr>
                <p:cNvPr id="37" name="弧形 44"/>
                <p:cNvSpPr/>
                <p:nvPr/>
              </p:nvSpPr>
              <p:spPr bwMode="auto">
                <a:xfrm>
                  <a:off x="0" y="0"/>
                  <a:ext cx="1944000" cy="1944000"/>
                </a:xfrm>
                <a:custGeom>
                  <a:avLst/>
                  <a:gdLst>
                    <a:gd name="T0" fmla="*/ 1023982 w 1944000"/>
                    <a:gd name="T1" fmla="*/ 1391 h 1944000"/>
                    <a:gd name="T2" fmla="*/ 1901805 w 1944000"/>
                    <a:gd name="T3" fmla="*/ 688724 h 1944000"/>
                    <a:gd name="T4" fmla="*/ 1556335 w 1944000"/>
                    <a:gd name="T5" fmla="*/ 1748748 h 1944000"/>
                    <a:gd name="T6" fmla="*/ 442087 w 1944000"/>
                    <a:gd name="T7" fmla="*/ 1786849 h 1944000"/>
                    <a:gd name="T8" fmla="*/ 972000 w 1944000"/>
                    <a:gd name="T9" fmla="*/ 972000 h 1944000"/>
                    <a:gd name="T10" fmla="*/ 1023982 w 1944000"/>
                    <a:gd name="T11" fmla="*/ 1391 h 1944000"/>
                    <a:gd name="T12" fmla="*/ 1023982 w 1944000"/>
                    <a:gd name="T13" fmla="*/ 1391 h 1944000"/>
                    <a:gd name="T14" fmla="*/ 1901805 w 1944000"/>
                    <a:gd name="T15" fmla="*/ 688724 h 1944000"/>
                    <a:gd name="T16" fmla="*/ 1556335 w 1944000"/>
                    <a:gd name="T17" fmla="*/ 1748748 h 1944000"/>
                    <a:gd name="T18" fmla="*/ 442087 w 1944000"/>
                    <a:gd name="T19" fmla="*/ 1786849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lnTo>
                        <a:pt x="972000" y="972000"/>
                      </a:lnTo>
                      <a:lnTo>
                        <a:pt x="1023982" y="1391"/>
                      </a:lnTo>
                      <a:close/>
                    </a:path>
                    <a:path w="1944000" h="1944000" fill="none">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path>
                  </a:pathLst>
                </a:custGeom>
                <a:noFill/>
                <a:ln w="66675" cap="rnd" cmpd="sng">
                  <a:solidFill>
                    <a:srgbClr val="1E6991"/>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600"/>
                </a:p>
              </p:txBody>
            </p:sp>
          </p:grpSp>
          <p:grpSp>
            <p:nvGrpSpPr>
              <p:cNvPr id="32" name="组合 39"/>
              <p:cNvGrpSpPr/>
              <p:nvPr/>
            </p:nvGrpSpPr>
            <p:grpSpPr bwMode="auto">
              <a:xfrm>
                <a:off x="399908" y="1073647"/>
                <a:ext cx="1129901" cy="578691"/>
                <a:chOff x="-665" y="-424"/>
                <a:chExt cx="1129901" cy="578691"/>
              </a:xfrm>
            </p:grpSpPr>
            <p:sp>
              <p:nvSpPr>
                <p:cNvPr id="34" name="文本框 41"/>
                <p:cNvSpPr txBox="1">
                  <a:spLocks noChangeArrowheads="1"/>
                </p:cNvSpPr>
                <p:nvPr/>
              </p:nvSpPr>
              <p:spPr bwMode="auto">
                <a:xfrm>
                  <a:off x="70391" y="131734"/>
                  <a:ext cx="1002072" cy="446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solidFill>
                        <a:srgbClr val="1E6991"/>
                      </a:solidFill>
                      <a:latin typeface="Arial" panose="020B0604020202020204" pitchFamily="34" charset="0"/>
                      <a:cs typeface="Arial" panose="020B0604020202020204" pitchFamily="34" charset="0"/>
                    </a:rPr>
                    <a:t>60%</a:t>
                  </a:r>
                  <a:endParaRPr lang="zh-CN" altLang="en-US">
                    <a:solidFill>
                      <a:srgbClr val="1E6991"/>
                    </a:solidFill>
                    <a:latin typeface="Arial" panose="020B0604020202020204" pitchFamily="34" charset="0"/>
                    <a:cs typeface="Arial" panose="020B0604020202020204" pitchFamily="34" charset="0"/>
                  </a:endParaRPr>
                </a:p>
              </p:txBody>
            </p:sp>
            <p:cxnSp>
              <p:nvCxnSpPr>
                <p:cNvPr id="35" name="直接连接符 42"/>
                <p:cNvCxnSpPr>
                  <a:cxnSpLocks noChangeShapeType="1"/>
                </p:cNvCxnSpPr>
                <p:nvPr/>
              </p:nvCxnSpPr>
              <p:spPr bwMode="auto">
                <a:xfrm>
                  <a:off x="-665" y="-424"/>
                  <a:ext cx="1129901" cy="0"/>
                </a:xfrm>
                <a:prstGeom prst="line">
                  <a:avLst/>
                </a:prstGeom>
                <a:noFill/>
                <a:ln w="22225" cap="rnd" cmpd="sng">
                  <a:solidFill>
                    <a:srgbClr val="1E6991"/>
                  </a:solidFill>
                  <a:round/>
                </a:ln>
                <a:extLst>
                  <a:ext uri="{909E8E84-426E-40DD-AFC4-6F175D3DCCD1}">
                    <a14:hiddenFill xmlns:a14="http://schemas.microsoft.com/office/drawing/2010/main">
                      <a:noFill/>
                    </a14:hiddenFill>
                  </a:ext>
                </a:extLst>
              </p:spPr>
            </p:cxnSp>
          </p:grpSp>
          <p:sp>
            <p:nvSpPr>
              <p:cNvPr id="33" name="Freeform 298"/>
              <p:cNvSpPr>
                <a:spLocks noEditPoints="1"/>
              </p:cNvSpPr>
              <p:nvPr/>
            </p:nvSpPr>
            <p:spPr bwMode="auto">
              <a:xfrm>
                <a:off x="652753" y="442655"/>
                <a:ext cx="624379" cy="517106"/>
              </a:xfrm>
              <a:custGeom>
                <a:avLst/>
                <a:gdLst>
                  <a:gd name="T0" fmla="*/ 19 w 102"/>
                  <a:gd name="T1" fmla="*/ 33 h 85"/>
                  <a:gd name="T2" fmla="*/ 9 w 102"/>
                  <a:gd name="T3" fmla="*/ 32 h 85"/>
                  <a:gd name="T4" fmla="*/ 18 w 102"/>
                  <a:gd name="T5" fmla="*/ 35 h 85"/>
                  <a:gd name="T6" fmla="*/ 28 w 102"/>
                  <a:gd name="T7" fmla="*/ 37 h 85"/>
                  <a:gd name="T8" fmla="*/ 88 w 102"/>
                  <a:gd name="T9" fmla="*/ 51 h 85"/>
                  <a:gd name="T10" fmla="*/ 102 w 102"/>
                  <a:gd name="T11" fmla="*/ 47 h 85"/>
                  <a:gd name="T12" fmla="*/ 88 w 102"/>
                  <a:gd name="T13" fmla="*/ 85 h 85"/>
                  <a:gd name="T14" fmla="*/ 70 w 102"/>
                  <a:gd name="T15" fmla="*/ 72 h 85"/>
                  <a:gd name="T16" fmla="*/ 3 w 102"/>
                  <a:gd name="T17" fmla="*/ 65 h 85"/>
                  <a:gd name="T18" fmla="*/ 0 w 102"/>
                  <a:gd name="T19" fmla="*/ 58 h 85"/>
                  <a:gd name="T20" fmla="*/ 0 w 102"/>
                  <a:gd name="T21" fmla="*/ 51 h 85"/>
                  <a:gd name="T22" fmla="*/ 31 w 102"/>
                  <a:gd name="T23" fmla="*/ 53 h 85"/>
                  <a:gd name="T24" fmla="*/ 54 w 102"/>
                  <a:gd name="T25" fmla="*/ 45 h 85"/>
                  <a:gd name="T26" fmla="*/ 40 w 102"/>
                  <a:gd name="T27" fmla="*/ 37 h 85"/>
                  <a:gd name="T28" fmla="*/ 86 w 102"/>
                  <a:gd name="T29" fmla="*/ 50 h 85"/>
                  <a:gd name="T30" fmla="*/ 19 w 102"/>
                  <a:gd name="T31" fmla="*/ 32 h 85"/>
                  <a:gd name="T32" fmla="*/ 31 w 102"/>
                  <a:gd name="T33" fmla="*/ 37 h 85"/>
                  <a:gd name="T34" fmla="*/ 30 w 102"/>
                  <a:gd name="T35" fmla="*/ 43 h 85"/>
                  <a:gd name="T36" fmla="*/ 5 w 102"/>
                  <a:gd name="T37" fmla="*/ 38 h 85"/>
                  <a:gd name="T38" fmla="*/ 6 w 102"/>
                  <a:gd name="T39" fmla="*/ 31 h 85"/>
                  <a:gd name="T40" fmla="*/ 11 w 102"/>
                  <a:gd name="T41" fmla="*/ 30 h 85"/>
                  <a:gd name="T42" fmla="*/ 38 w 102"/>
                  <a:gd name="T43" fmla="*/ 27 h 85"/>
                  <a:gd name="T44" fmla="*/ 31 w 102"/>
                  <a:gd name="T45" fmla="*/ 13 h 85"/>
                  <a:gd name="T46" fmla="*/ 30 w 102"/>
                  <a:gd name="T47" fmla="*/ 14 h 85"/>
                  <a:gd name="T48" fmla="*/ 37 w 102"/>
                  <a:gd name="T49" fmla="*/ 28 h 85"/>
                  <a:gd name="T50" fmla="*/ 38 w 102"/>
                  <a:gd name="T51" fmla="*/ 27 h 85"/>
                  <a:gd name="T52" fmla="*/ 40 w 102"/>
                  <a:gd name="T53" fmla="*/ 27 h 85"/>
                  <a:gd name="T54" fmla="*/ 40 w 102"/>
                  <a:gd name="T55" fmla="*/ 32 h 85"/>
                  <a:gd name="T56" fmla="*/ 34 w 102"/>
                  <a:gd name="T57" fmla="*/ 35 h 85"/>
                  <a:gd name="T58" fmla="*/ 23 w 102"/>
                  <a:gd name="T59" fmla="*/ 12 h 85"/>
                  <a:gd name="T60" fmla="*/ 29 w 102"/>
                  <a:gd name="T61" fmla="*/ 9 h 85"/>
                  <a:gd name="T62" fmla="*/ 37 w 102"/>
                  <a:gd name="T63" fmla="*/ 19 h 85"/>
                  <a:gd name="T64" fmla="*/ 45 w 102"/>
                  <a:gd name="T65" fmla="*/ 11 h 85"/>
                  <a:gd name="T66" fmla="*/ 43 w 102"/>
                  <a:gd name="T67" fmla="*/ 19 h 85"/>
                  <a:gd name="T68" fmla="*/ 47 w 102"/>
                  <a:gd name="T69" fmla="*/ 12 h 85"/>
                  <a:gd name="T70" fmla="*/ 49 w 102"/>
                  <a:gd name="T71" fmla="*/ 3 h 85"/>
                  <a:gd name="T72" fmla="*/ 43 w 102"/>
                  <a:gd name="T73" fmla="*/ 10 h 85"/>
                  <a:gd name="T74" fmla="*/ 41 w 102"/>
                  <a:gd name="T75" fmla="*/ 21 h 85"/>
                  <a:gd name="T76" fmla="*/ 46 w 102"/>
                  <a:gd name="T77" fmla="*/ 24 h 85"/>
                  <a:gd name="T78" fmla="*/ 56 w 102"/>
                  <a:gd name="T79" fmla="*/ 3 h 85"/>
                  <a:gd name="T80" fmla="*/ 50 w 102"/>
                  <a:gd name="T81" fmla="*/ 0 h 85"/>
                  <a:gd name="T82" fmla="*/ 47 w 102"/>
                  <a:gd name="T8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p>
            </p:txBody>
          </p:sp>
        </p:grpSp>
        <p:grpSp>
          <p:nvGrpSpPr>
            <p:cNvPr id="22" name="组合 45"/>
            <p:cNvGrpSpPr/>
            <p:nvPr/>
          </p:nvGrpSpPr>
          <p:grpSpPr bwMode="auto">
            <a:xfrm>
              <a:off x="506413" y="4211638"/>
              <a:ext cx="1943100" cy="1943100"/>
              <a:chOff x="0" y="0"/>
              <a:chExt cx="1944000" cy="1944000"/>
            </a:xfrm>
          </p:grpSpPr>
          <p:grpSp>
            <p:nvGrpSpPr>
              <p:cNvPr id="24" name="组合 46"/>
              <p:cNvGrpSpPr/>
              <p:nvPr/>
            </p:nvGrpSpPr>
            <p:grpSpPr bwMode="auto">
              <a:xfrm>
                <a:off x="0" y="0"/>
                <a:ext cx="1944000" cy="1944000"/>
                <a:chOff x="0" y="0"/>
                <a:chExt cx="1944000" cy="1944000"/>
              </a:xfrm>
            </p:grpSpPr>
            <p:sp>
              <p:nvSpPr>
                <p:cNvPr id="29" name="椭圆 51"/>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ln>
              </p:spPr>
              <p:txBody>
                <a:bodyPr anchor="ctr"/>
                <a:lstStyle/>
                <a:p>
                  <a:pPr algn="ctr" eaLnBrk="1" hangingPunct="1"/>
                  <a:endParaRPr lang="zh-CN" altLang="en-US" sz="1600">
                    <a:solidFill>
                      <a:srgbClr val="FFFFFF"/>
                    </a:solidFill>
                  </a:endParaRPr>
                </a:p>
              </p:txBody>
            </p:sp>
            <p:sp>
              <p:nvSpPr>
                <p:cNvPr id="30" name="弧形 52"/>
                <p:cNvSpPr/>
                <p:nvPr/>
              </p:nvSpPr>
              <p:spPr bwMode="auto">
                <a:xfrm>
                  <a:off x="0" y="0"/>
                  <a:ext cx="1944000" cy="1944000"/>
                </a:xfrm>
                <a:custGeom>
                  <a:avLst/>
                  <a:gdLst>
                    <a:gd name="T0" fmla="*/ 1023982 w 1944000"/>
                    <a:gd name="T1" fmla="*/ 1391 h 1944000"/>
                    <a:gd name="T2" fmla="*/ 1943691 w 1944000"/>
                    <a:gd name="T3" fmla="*/ 996493 h 1944000"/>
                    <a:gd name="T4" fmla="*/ 975016 w 1944000"/>
                    <a:gd name="T5" fmla="*/ 1943996 h 1944000"/>
                    <a:gd name="T6" fmla="*/ 972000 w 1944000"/>
                    <a:gd name="T7" fmla="*/ 972000 h 1944000"/>
                    <a:gd name="T8" fmla="*/ 1023982 w 1944000"/>
                    <a:gd name="T9" fmla="*/ 1391 h 1944000"/>
                    <a:gd name="T10" fmla="*/ 1023982 w 1944000"/>
                    <a:gd name="T11" fmla="*/ 1391 h 1944000"/>
                    <a:gd name="T12" fmla="*/ 1943691 w 1944000"/>
                    <a:gd name="T13" fmla="*/ 996493 h 1944000"/>
                    <a:gd name="T14" fmla="*/ 975016 w 1944000"/>
                    <a:gd name="T15" fmla="*/ 1943996 h 19440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4000" h="1944000" stroke="0">
                      <a:moveTo>
                        <a:pt x="1023982" y="1391"/>
                      </a:moveTo>
                      <a:cubicBezTo>
                        <a:pt x="1549337" y="29527"/>
                        <a:pt x="1956948" y="470552"/>
                        <a:pt x="1943691" y="996493"/>
                      </a:cubicBezTo>
                      <a:cubicBezTo>
                        <a:pt x="1930434" y="1522434"/>
                        <a:pt x="1501122" y="1942363"/>
                        <a:pt x="975016" y="1943996"/>
                      </a:cubicBezTo>
                      <a:cubicBezTo>
                        <a:pt x="974011" y="1619997"/>
                        <a:pt x="973005" y="1295999"/>
                        <a:pt x="972000" y="972000"/>
                      </a:cubicBezTo>
                      <a:lnTo>
                        <a:pt x="1023982" y="1391"/>
                      </a:lnTo>
                      <a:close/>
                    </a:path>
                    <a:path w="1944000" h="1944000" fill="none">
                      <a:moveTo>
                        <a:pt x="1023982" y="1391"/>
                      </a:moveTo>
                      <a:cubicBezTo>
                        <a:pt x="1549337" y="29527"/>
                        <a:pt x="1956948" y="470552"/>
                        <a:pt x="1943691" y="996493"/>
                      </a:cubicBezTo>
                      <a:cubicBezTo>
                        <a:pt x="1930434" y="1522434"/>
                        <a:pt x="1501122" y="1942363"/>
                        <a:pt x="975016" y="1943996"/>
                      </a:cubicBezTo>
                    </a:path>
                  </a:pathLst>
                </a:custGeom>
                <a:noFill/>
                <a:ln w="66675" cap="rnd" cmpd="sng">
                  <a:solidFill>
                    <a:srgbClr val="1E6991"/>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600"/>
                </a:p>
              </p:txBody>
            </p:sp>
          </p:grpSp>
          <p:grpSp>
            <p:nvGrpSpPr>
              <p:cNvPr id="25" name="组合 47"/>
              <p:cNvGrpSpPr/>
              <p:nvPr/>
            </p:nvGrpSpPr>
            <p:grpSpPr bwMode="auto">
              <a:xfrm>
                <a:off x="400235" y="1073647"/>
                <a:ext cx="1129235" cy="578691"/>
                <a:chOff x="-338" y="-424"/>
                <a:chExt cx="1129235" cy="578691"/>
              </a:xfrm>
            </p:grpSpPr>
            <p:sp>
              <p:nvSpPr>
                <p:cNvPr id="27" name="文本框 49"/>
                <p:cNvSpPr txBox="1">
                  <a:spLocks noChangeArrowheads="1"/>
                </p:cNvSpPr>
                <p:nvPr/>
              </p:nvSpPr>
              <p:spPr bwMode="auto">
                <a:xfrm>
                  <a:off x="70391" y="131734"/>
                  <a:ext cx="1002073" cy="446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a:solidFill>
                        <a:srgbClr val="1E6991"/>
                      </a:solidFill>
                      <a:latin typeface="Arial" panose="020B0604020202020204" pitchFamily="34" charset="0"/>
                      <a:cs typeface="Arial" panose="020B0604020202020204" pitchFamily="34" charset="0"/>
                    </a:rPr>
                    <a:t>50%</a:t>
                  </a:r>
                  <a:endParaRPr lang="zh-CN" altLang="en-US">
                    <a:solidFill>
                      <a:srgbClr val="1E6991"/>
                    </a:solidFill>
                    <a:latin typeface="Arial" panose="020B0604020202020204" pitchFamily="34" charset="0"/>
                    <a:cs typeface="Arial" panose="020B0604020202020204" pitchFamily="34" charset="0"/>
                  </a:endParaRPr>
                </a:p>
              </p:txBody>
            </p:sp>
            <p:cxnSp>
              <p:nvCxnSpPr>
                <p:cNvPr id="28" name="直接连接符 50"/>
                <p:cNvCxnSpPr>
                  <a:cxnSpLocks noChangeShapeType="1"/>
                </p:cNvCxnSpPr>
                <p:nvPr/>
              </p:nvCxnSpPr>
              <p:spPr bwMode="auto">
                <a:xfrm>
                  <a:off x="-338" y="-424"/>
                  <a:ext cx="1129235" cy="0"/>
                </a:xfrm>
                <a:prstGeom prst="line">
                  <a:avLst/>
                </a:prstGeom>
                <a:noFill/>
                <a:ln w="22225" cap="rnd" cmpd="sng">
                  <a:solidFill>
                    <a:srgbClr val="1E6991"/>
                  </a:solidFill>
                  <a:round/>
                </a:ln>
                <a:extLst>
                  <a:ext uri="{909E8E84-426E-40DD-AFC4-6F175D3DCCD1}">
                    <a14:hiddenFill xmlns:a14="http://schemas.microsoft.com/office/drawing/2010/main">
                      <a:noFill/>
                    </a14:hiddenFill>
                  </a:ext>
                </a:extLst>
              </p:spPr>
            </p:cxnSp>
          </p:grpSp>
          <p:sp>
            <p:nvSpPr>
              <p:cNvPr id="26" name="Freeform 320"/>
              <p:cNvSpPr>
                <a:spLocks noEditPoints="1"/>
              </p:cNvSpPr>
              <p:nvPr/>
            </p:nvSpPr>
            <p:spPr bwMode="auto">
              <a:xfrm>
                <a:off x="675110" y="415113"/>
                <a:ext cx="566616" cy="506104"/>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rgbClr val="1E699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p>
            </p:txBody>
          </p:sp>
        </p:grpSp>
        <p:cxnSp>
          <p:nvCxnSpPr>
            <p:cNvPr id="23" name="直接连接符 53"/>
            <p:cNvCxnSpPr>
              <a:cxnSpLocks noChangeShapeType="1"/>
            </p:cNvCxnSpPr>
            <p:nvPr/>
          </p:nvCxnSpPr>
          <p:spPr bwMode="auto">
            <a:xfrm flipV="1">
              <a:off x="377825" y="3889375"/>
              <a:ext cx="11436350" cy="0"/>
            </a:xfrm>
            <a:prstGeom prst="line">
              <a:avLst/>
            </a:prstGeom>
            <a:noFill/>
            <a:ln w="12700" cmpd="sng">
              <a:solidFill>
                <a:schemeClr val="bg1"/>
              </a:solidFill>
              <a:prstDash val="dash"/>
              <a:round/>
            </a:ln>
            <a:extLst>
              <a:ext uri="{909E8E84-426E-40DD-AFC4-6F175D3DCCD1}">
                <a14:hiddenFill xmlns:a14="http://schemas.microsoft.com/office/drawing/2010/main">
                  <a:noFill/>
                </a14:hiddenFill>
              </a:ext>
            </a:extLst>
          </p:spPr>
        </p:cxnSp>
      </p:grpSp>
      <p:sp>
        <p:nvSpPr>
          <p:cNvPr id="53" name="矩形 20"/>
          <p:cNvSpPr>
            <a:spLocks noChangeArrowheads="1"/>
          </p:cNvSpPr>
          <p:nvPr/>
        </p:nvSpPr>
        <p:spPr bwMode="auto">
          <a:xfrm>
            <a:off x="2933032" y="4904248"/>
            <a:ext cx="289133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sz="1400" dirty="0">
                <a:solidFill>
                  <a:schemeClr val="bg1"/>
                </a:solidFill>
                <a:latin typeface="微软雅黑" panose="020B0503020204020204" pitchFamily="34" charset="-122"/>
                <a:ea typeface="微软雅黑" panose="020B0503020204020204" pitchFamily="34" charset="-122"/>
              </a:rPr>
              <a:t>Happiness is not about being immortal nor having food or rights in one's hand. It’s about having each tiny wish come </a:t>
            </a:r>
            <a:r>
              <a:rPr lang="zh-CN" altLang="en-US" sz="1200" dirty="0">
                <a:solidFill>
                  <a:schemeClr val="bg1"/>
                </a:solidFill>
                <a:latin typeface="微软雅黑" panose="020B0503020204020204" pitchFamily="34" charset="-122"/>
                <a:ea typeface="微软雅黑" panose="020B0503020204020204" pitchFamily="34" charset="-122"/>
              </a:rPr>
              <a:t>　</a:t>
            </a:r>
            <a:endPar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4" name="文本框 21"/>
          <p:cNvSpPr txBox="1">
            <a:spLocks noChangeArrowheads="1"/>
          </p:cNvSpPr>
          <p:nvPr/>
        </p:nvSpPr>
        <p:spPr bwMode="auto">
          <a:xfrm>
            <a:off x="2933032" y="4577667"/>
            <a:ext cx="2334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ADD YOUR TITLE</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矩形 20"/>
          <p:cNvSpPr>
            <a:spLocks noChangeArrowheads="1"/>
          </p:cNvSpPr>
          <p:nvPr/>
        </p:nvSpPr>
        <p:spPr bwMode="auto">
          <a:xfrm>
            <a:off x="8007955" y="2724266"/>
            <a:ext cx="289133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sz="1400" dirty="0">
                <a:solidFill>
                  <a:schemeClr val="bg1"/>
                </a:solidFill>
                <a:latin typeface="微软雅黑" panose="020B0503020204020204" pitchFamily="34" charset="-122"/>
                <a:ea typeface="微软雅黑" panose="020B0503020204020204" pitchFamily="34" charset="-122"/>
              </a:rPr>
              <a:t>Happiness is not about being immortal nor having food or rights in one's hand. It’s about having each tiny wish come </a:t>
            </a:r>
            <a:r>
              <a:rPr lang="zh-CN" altLang="en-US" sz="1200" dirty="0">
                <a:solidFill>
                  <a:schemeClr val="bg1"/>
                </a:solidFill>
                <a:latin typeface="微软雅黑" panose="020B0503020204020204" pitchFamily="34" charset="-122"/>
                <a:ea typeface="微软雅黑" panose="020B0503020204020204" pitchFamily="34" charset="-122"/>
              </a:rPr>
              <a:t>　</a:t>
            </a:r>
            <a:endPar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6" name="文本框 21"/>
          <p:cNvSpPr txBox="1">
            <a:spLocks noChangeArrowheads="1"/>
          </p:cNvSpPr>
          <p:nvPr/>
        </p:nvSpPr>
        <p:spPr bwMode="auto">
          <a:xfrm>
            <a:off x="8007955" y="2397685"/>
            <a:ext cx="2334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ADD YOUR TITLE</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7" name="矩形 20"/>
          <p:cNvSpPr>
            <a:spLocks noChangeArrowheads="1"/>
          </p:cNvSpPr>
          <p:nvPr/>
        </p:nvSpPr>
        <p:spPr bwMode="auto">
          <a:xfrm>
            <a:off x="8007955" y="4904248"/>
            <a:ext cx="289133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sz="1400" dirty="0">
                <a:solidFill>
                  <a:schemeClr val="bg1"/>
                </a:solidFill>
                <a:latin typeface="微软雅黑" panose="020B0503020204020204" pitchFamily="34" charset="-122"/>
                <a:ea typeface="微软雅黑" panose="020B0503020204020204" pitchFamily="34" charset="-122"/>
              </a:rPr>
              <a:t>Happiness is not about being immortal nor having food or rights in one's hand. It’s about having each tiny wish come </a:t>
            </a:r>
            <a:r>
              <a:rPr lang="zh-CN" altLang="en-US" sz="1200" dirty="0">
                <a:solidFill>
                  <a:schemeClr val="bg1"/>
                </a:solidFill>
                <a:latin typeface="微软雅黑" panose="020B0503020204020204" pitchFamily="34" charset="-122"/>
                <a:ea typeface="微软雅黑" panose="020B0503020204020204" pitchFamily="34" charset="-122"/>
              </a:rPr>
              <a:t>　</a:t>
            </a:r>
            <a:endPar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8" name="文本框 21"/>
          <p:cNvSpPr txBox="1">
            <a:spLocks noChangeArrowheads="1"/>
          </p:cNvSpPr>
          <p:nvPr/>
        </p:nvSpPr>
        <p:spPr bwMode="auto">
          <a:xfrm>
            <a:off x="8007955" y="4577667"/>
            <a:ext cx="23347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ADD YOUR TITLE</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23" name="组合 22"/>
          <p:cNvGrpSpPr/>
          <p:nvPr/>
        </p:nvGrpSpPr>
        <p:grpSpPr>
          <a:xfrm>
            <a:off x="5838632" y="5434601"/>
            <a:ext cx="4827172" cy="853463"/>
            <a:chOff x="6238393" y="5400537"/>
            <a:chExt cx="5324475" cy="941388"/>
          </a:xfrm>
        </p:grpSpPr>
        <p:grpSp>
          <p:nvGrpSpPr>
            <p:cNvPr id="9" name="组合 38"/>
            <p:cNvGrpSpPr/>
            <p:nvPr/>
          </p:nvGrpSpPr>
          <p:grpSpPr bwMode="auto">
            <a:xfrm>
              <a:off x="6238393" y="5400537"/>
              <a:ext cx="941387" cy="941388"/>
              <a:chOff x="0" y="0"/>
              <a:chExt cx="941070" cy="941070"/>
            </a:xfrm>
          </p:grpSpPr>
          <p:sp>
            <p:nvSpPr>
              <p:cNvPr id="10" name="圆角矩形 4"/>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sp>
            <p:nvSpPr>
              <p:cNvPr id="11"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2" name="组合 40"/>
            <p:cNvGrpSpPr/>
            <p:nvPr/>
          </p:nvGrpSpPr>
          <p:grpSpPr bwMode="auto">
            <a:xfrm>
              <a:off x="9160980" y="5400537"/>
              <a:ext cx="941388" cy="941388"/>
              <a:chOff x="0" y="0"/>
              <a:chExt cx="941070" cy="941070"/>
            </a:xfrm>
          </p:grpSpPr>
          <p:sp>
            <p:nvSpPr>
              <p:cNvPr id="13" name="圆角矩形 19"/>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sp>
            <p:nvSpPr>
              <p:cNvPr id="14"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5" name="组合 39"/>
            <p:cNvGrpSpPr/>
            <p:nvPr/>
          </p:nvGrpSpPr>
          <p:grpSpPr bwMode="auto">
            <a:xfrm>
              <a:off x="7698893" y="5400537"/>
              <a:ext cx="941387" cy="941388"/>
              <a:chOff x="0" y="0"/>
              <a:chExt cx="941070" cy="941070"/>
            </a:xfrm>
          </p:grpSpPr>
          <p:sp>
            <p:nvSpPr>
              <p:cNvPr id="16" name="圆角矩形 18"/>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pic>
            <p:nvPicPr>
              <p:cNvPr id="17" name="组合 25"/>
              <p:cNvPicPr>
                <a:picLocks noChangeArrowheads="1"/>
              </p:cNvPicPr>
              <p:nvPr/>
            </p:nvPicPr>
            <p:blipFill>
              <a:blip r:embed="rId3" cstate="email"/>
              <a:srcRect/>
              <a:stretch>
                <a:fillRect/>
              </a:stretch>
            </p:blipFill>
            <p:spPr bwMode="auto">
              <a:xfrm>
                <a:off x="148730" y="152602"/>
                <a:ext cx="645958" cy="62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组合 41"/>
            <p:cNvGrpSpPr/>
            <p:nvPr/>
          </p:nvGrpSpPr>
          <p:grpSpPr bwMode="auto">
            <a:xfrm>
              <a:off x="10621480" y="5400537"/>
              <a:ext cx="941388" cy="941388"/>
              <a:chOff x="0" y="0"/>
              <a:chExt cx="941070" cy="941070"/>
            </a:xfrm>
          </p:grpSpPr>
          <p:sp>
            <p:nvSpPr>
              <p:cNvPr id="19" name="圆角矩形 20"/>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pic>
            <p:nvPicPr>
              <p:cNvPr id="20" name="组合 30"/>
              <p:cNvPicPr>
                <a:picLocks noChangeArrowheads="1"/>
              </p:cNvPicPr>
              <p:nvPr/>
            </p:nvPicPr>
            <p:blipFill>
              <a:blip r:embed="rId4" cstate="email"/>
              <a:srcRect/>
              <a:stretch>
                <a:fillRect/>
              </a:stretch>
            </p:blipFill>
            <p:spPr bwMode="auto">
              <a:xfrm>
                <a:off x="213161" y="207448"/>
                <a:ext cx="560643" cy="554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矩形 36"/>
          <p:cNvSpPr>
            <a:spLocks noChangeArrowheads="1"/>
          </p:cNvSpPr>
          <p:nvPr/>
        </p:nvSpPr>
        <p:spPr bwMode="auto">
          <a:xfrm>
            <a:off x="5838632" y="2482095"/>
            <a:ext cx="491608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eaLnBrk="1" hangingPunct="1">
              <a:lnSpc>
                <a:spcPct val="150000"/>
              </a:lnSpc>
            </a:pPr>
            <a:r>
              <a:rPr lang="en-US" sz="1600" dirty="0">
                <a:solidFill>
                  <a:schemeClr val="bg1"/>
                </a:solidFill>
                <a:latin typeface="微软雅黑" panose="020B0503020204020204" pitchFamily="34" charset="-122"/>
                <a:ea typeface="微软雅黑" panose="020B0503020204020204" pitchFamily="34" charset="-122"/>
              </a:rPr>
              <a:t>Just for today I will exercise my soul in three ways. I will do somebody a good </a:t>
            </a:r>
          </a:p>
          <a:p>
            <a:pPr marL="285750" indent="-285750" algn="just" eaLnBrk="1" hangingPunct="1">
              <a:lnSpc>
                <a:spcPct val="150000"/>
              </a:lnSpc>
              <a:buFont typeface="Wingdings" panose="05000000000000000000" pitchFamily="2" charset="2"/>
              <a:buChar char="u"/>
            </a:pPr>
            <a:endParaRPr lang="en-US" sz="1600" dirty="0">
              <a:solidFill>
                <a:schemeClr val="bg1"/>
              </a:solidFill>
              <a:latin typeface="微软雅黑" panose="020B0503020204020204" pitchFamily="34" charset="-122"/>
              <a:ea typeface="微软雅黑" panose="020B0503020204020204" pitchFamily="34" charset="-122"/>
            </a:endParaRPr>
          </a:p>
          <a:p>
            <a:pPr algn="just" eaLnBrk="1" hangingPunct="1">
              <a:lnSpc>
                <a:spcPct val="150000"/>
              </a:lnSpc>
            </a:pPr>
            <a:r>
              <a:rPr lang="en-US" sz="1600" dirty="0">
                <a:solidFill>
                  <a:schemeClr val="bg1"/>
                </a:solidFill>
                <a:latin typeface="微软雅黑" panose="020B0503020204020204" pitchFamily="34" charset="-122"/>
                <a:ea typeface="微软雅黑" panose="020B0503020204020204" pitchFamily="34" charset="-122"/>
              </a:rPr>
              <a:t>turn and not get found out: If anybody knows of it will not count. I will do at least two things I don‘t want to do—just for exercise. </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4" name="文本框 21"/>
          <p:cNvSpPr txBox="1">
            <a:spLocks noChangeArrowheads="1"/>
          </p:cNvSpPr>
          <p:nvPr/>
        </p:nvSpPr>
        <p:spPr bwMode="auto">
          <a:xfrm>
            <a:off x="5838632" y="1788468"/>
            <a:ext cx="34448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ADD YOUR TITLE</a:t>
            </a:r>
            <a:endPar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7" name="组合 26"/>
          <p:cNvGrpSpPr/>
          <p:nvPr/>
        </p:nvGrpSpPr>
        <p:grpSpPr>
          <a:xfrm>
            <a:off x="245165" y="1709530"/>
            <a:ext cx="5060739" cy="4898672"/>
            <a:chOff x="-29031" y="1709529"/>
            <a:chExt cx="5060739" cy="4898672"/>
          </a:xfrm>
        </p:grpSpPr>
        <p:pic>
          <p:nvPicPr>
            <p:cNvPr id="22" name="图片 8"/>
            <p:cNvPicPr>
              <a:picLocks noChangeAspect="1" noChangeArrowheads="1"/>
            </p:cNvPicPr>
            <p:nvPr/>
          </p:nvPicPr>
          <p:blipFill>
            <a:blip r:embed="rId5" cstate="email"/>
            <a:stretch>
              <a:fillRect/>
            </a:stretch>
          </p:blipFill>
          <p:spPr bwMode="auto">
            <a:xfrm>
              <a:off x="-29031" y="1709530"/>
              <a:ext cx="1815548" cy="2412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24"/>
            <p:cNvPicPr>
              <a:picLocks noChangeAspect="1"/>
            </p:cNvPicPr>
            <p:nvPr/>
          </p:nvPicPr>
          <p:blipFill>
            <a:blip r:embed="rId6" cstate="email"/>
            <a:stretch>
              <a:fillRect/>
            </a:stretch>
          </p:blipFill>
          <p:spPr>
            <a:xfrm>
              <a:off x="1815166" y="1709529"/>
              <a:ext cx="3216542" cy="2412407"/>
            </a:xfrm>
            <a:prstGeom prst="rect">
              <a:avLst/>
            </a:prstGeom>
          </p:spPr>
        </p:pic>
        <p:pic>
          <p:nvPicPr>
            <p:cNvPr id="26" name="图片 25"/>
            <p:cNvPicPr>
              <a:picLocks noChangeAspect="1"/>
            </p:cNvPicPr>
            <p:nvPr/>
          </p:nvPicPr>
          <p:blipFill rotWithShape="1">
            <a:blip r:embed="rId7" cstate="email"/>
            <a:srcRect/>
            <a:stretch>
              <a:fillRect/>
            </a:stretch>
          </p:blipFill>
          <p:spPr>
            <a:xfrm>
              <a:off x="-18582" y="4161183"/>
              <a:ext cx="5050289" cy="2447018"/>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9" name="组合 34"/>
          <p:cNvGrpSpPr/>
          <p:nvPr/>
        </p:nvGrpSpPr>
        <p:grpSpPr>
          <a:xfrm>
            <a:off x="3237508" y="3558038"/>
            <a:ext cx="785818" cy="651107"/>
            <a:chOff x="4127500" y="3060700"/>
            <a:chExt cx="889000" cy="736600"/>
          </a:xfrm>
        </p:grpSpPr>
        <p:sp>
          <p:nvSpPr>
            <p:cNvPr id="10" name="AutoShape 24"/>
            <p:cNvSpPr>
              <a:spLocks noChangeAspect="1" noChangeArrowheads="1" noTextEdit="1"/>
            </p:cNvSpPr>
            <p:nvPr/>
          </p:nvSpPr>
          <p:spPr bwMode="auto">
            <a:xfrm>
              <a:off x="4127500" y="3060700"/>
              <a:ext cx="889000" cy="736600"/>
            </a:xfrm>
            <a:prstGeom prst="rect">
              <a:avLst/>
            </a:prstGeom>
            <a:noFill/>
            <a:ln w="9525">
              <a:noFill/>
              <a:miter lim="800000"/>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11" name="Freeform 26"/>
            <p:cNvSpPr/>
            <p:nvPr/>
          </p:nvSpPr>
          <p:spPr bwMode="auto">
            <a:xfrm>
              <a:off x="4687888" y="3087688"/>
              <a:ext cx="31750" cy="14288"/>
            </a:xfrm>
            <a:custGeom>
              <a:avLst/>
              <a:gdLst/>
              <a:ahLst/>
              <a:cxnLst>
                <a:cxn ang="0">
                  <a:pos x="40" y="0"/>
                </a:cxn>
                <a:cxn ang="0">
                  <a:pos x="35" y="3"/>
                </a:cxn>
                <a:cxn ang="0">
                  <a:pos x="29" y="4"/>
                </a:cxn>
                <a:cxn ang="0">
                  <a:pos x="25" y="6"/>
                </a:cxn>
                <a:cxn ang="0">
                  <a:pos x="20" y="9"/>
                </a:cxn>
                <a:cxn ang="0">
                  <a:pos x="14" y="10"/>
                </a:cxn>
                <a:cxn ang="0">
                  <a:pos x="10" y="12"/>
                </a:cxn>
                <a:cxn ang="0">
                  <a:pos x="5" y="14"/>
                </a:cxn>
                <a:cxn ang="0">
                  <a:pos x="0" y="17"/>
                </a:cxn>
                <a:cxn ang="0">
                  <a:pos x="3" y="18"/>
                </a:cxn>
                <a:cxn ang="0">
                  <a:pos x="5" y="18"/>
                </a:cxn>
                <a:cxn ang="0">
                  <a:pos x="7" y="19"/>
                </a:cxn>
                <a:cxn ang="0">
                  <a:pos x="10" y="19"/>
                </a:cxn>
                <a:cxn ang="0">
                  <a:pos x="19" y="18"/>
                </a:cxn>
                <a:cxn ang="0">
                  <a:pos x="27" y="13"/>
                </a:cxn>
                <a:cxn ang="0">
                  <a:pos x="34" y="7"/>
                </a:cxn>
                <a:cxn ang="0">
                  <a:pos x="40" y="0"/>
                </a:cxn>
              </a:cxnLst>
              <a:rect l="0" t="0" r="r" b="b"/>
              <a:pathLst>
                <a:path w="40" h="19">
                  <a:moveTo>
                    <a:pt x="40" y="0"/>
                  </a:moveTo>
                  <a:lnTo>
                    <a:pt x="35" y="3"/>
                  </a:lnTo>
                  <a:lnTo>
                    <a:pt x="29" y="4"/>
                  </a:lnTo>
                  <a:lnTo>
                    <a:pt x="25" y="6"/>
                  </a:lnTo>
                  <a:lnTo>
                    <a:pt x="20" y="9"/>
                  </a:lnTo>
                  <a:lnTo>
                    <a:pt x="14" y="10"/>
                  </a:lnTo>
                  <a:lnTo>
                    <a:pt x="10" y="12"/>
                  </a:lnTo>
                  <a:lnTo>
                    <a:pt x="5" y="14"/>
                  </a:lnTo>
                  <a:lnTo>
                    <a:pt x="0" y="17"/>
                  </a:lnTo>
                  <a:lnTo>
                    <a:pt x="3" y="18"/>
                  </a:lnTo>
                  <a:lnTo>
                    <a:pt x="5" y="18"/>
                  </a:lnTo>
                  <a:lnTo>
                    <a:pt x="7" y="19"/>
                  </a:lnTo>
                  <a:lnTo>
                    <a:pt x="10" y="19"/>
                  </a:lnTo>
                  <a:lnTo>
                    <a:pt x="19" y="18"/>
                  </a:lnTo>
                  <a:lnTo>
                    <a:pt x="27" y="13"/>
                  </a:lnTo>
                  <a:lnTo>
                    <a:pt x="34" y="7"/>
                  </a:lnTo>
                  <a:lnTo>
                    <a:pt x="40" y="0"/>
                  </a:lnTo>
                  <a:close/>
                </a:path>
              </a:pathLst>
            </a:custGeom>
            <a:solidFill>
              <a:srgbClr val="00FFFF"/>
            </a:solidFill>
            <a:ln w="9525">
              <a:noFill/>
              <a:round/>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12" name="Freeform 29"/>
            <p:cNvSpPr/>
            <p:nvPr/>
          </p:nvSpPr>
          <p:spPr bwMode="auto">
            <a:xfrm>
              <a:off x="4425950" y="3060700"/>
              <a:ext cx="261938" cy="382588"/>
            </a:xfrm>
            <a:custGeom>
              <a:avLst/>
              <a:gdLst/>
              <a:ahLst/>
              <a:cxnLst>
                <a:cxn ang="0">
                  <a:pos x="170" y="207"/>
                </a:cxn>
                <a:cxn ang="0">
                  <a:pos x="200" y="166"/>
                </a:cxn>
                <a:cxn ang="0">
                  <a:pos x="246" y="143"/>
                </a:cxn>
                <a:cxn ang="0">
                  <a:pos x="270" y="101"/>
                </a:cxn>
                <a:cxn ang="0">
                  <a:pos x="304" y="68"/>
                </a:cxn>
                <a:cxn ang="0">
                  <a:pos x="320" y="46"/>
                </a:cxn>
                <a:cxn ang="0">
                  <a:pos x="304" y="17"/>
                </a:cxn>
                <a:cxn ang="0">
                  <a:pos x="305" y="7"/>
                </a:cxn>
                <a:cxn ang="0">
                  <a:pos x="296" y="3"/>
                </a:cxn>
                <a:cxn ang="0">
                  <a:pos x="280" y="1"/>
                </a:cxn>
                <a:cxn ang="0">
                  <a:pos x="264" y="0"/>
                </a:cxn>
                <a:cxn ang="0">
                  <a:pos x="249" y="1"/>
                </a:cxn>
                <a:cxn ang="0">
                  <a:pos x="232" y="3"/>
                </a:cxn>
                <a:cxn ang="0">
                  <a:pos x="223" y="7"/>
                </a:cxn>
                <a:cxn ang="0">
                  <a:pos x="225" y="17"/>
                </a:cxn>
                <a:cxn ang="0">
                  <a:pos x="220" y="37"/>
                </a:cxn>
                <a:cxn ang="0">
                  <a:pos x="204" y="51"/>
                </a:cxn>
                <a:cxn ang="0">
                  <a:pos x="184" y="53"/>
                </a:cxn>
                <a:cxn ang="0">
                  <a:pos x="168" y="45"/>
                </a:cxn>
                <a:cxn ang="0">
                  <a:pos x="157" y="31"/>
                </a:cxn>
                <a:cxn ang="0">
                  <a:pos x="141" y="31"/>
                </a:cxn>
                <a:cxn ang="0">
                  <a:pos x="123" y="43"/>
                </a:cxn>
                <a:cxn ang="0">
                  <a:pos x="104" y="55"/>
                </a:cxn>
                <a:cxn ang="0">
                  <a:pos x="116" y="74"/>
                </a:cxn>
                <a:cxn ang="0">
                  <a:pos x="115" y="95"/>
                </a:cxn>
                <a:cxn ang="0">
                  <a:pos x="101" y="112"/>
                </a:cxn>
                <a:cxn ang="0">
                  <a:pos x="81" y="117"/>
                </a:cxn>
                <a:cxn ang="0">
                  <a:pos x="60" y="110"/>
                </a:cxn>
                <a:cxn ang="0">
                  <a:pos x="41" y="124"/>
                </a:cxn>
                <a:cxn ang="0">
                  <a:pos x="40" y="149"/>
                </a:cxn>
                <a:cxn ang="0">
                  <a:pos x="56" y="178"/>
                </a:cxn>
                <a:cxn ang="0">
                  <a:pos x="50" y="198"/>
                </a:cxn>
                <a:cxn ang="0">
                  <a:pos x="34" y="212"/>
                </a:cxn>
                <a:cxn ang="0">
                  <a:pos x="16" y="214"/>
                </a:cxn>
                <a:cxn ang="0">
                  <a:pos x="5" y="210"/>
                </a:cxn>
                <a:cxn ang="0">
                  <a:pos x="0" y="227"/>
                </a:cxn>
                <a:cxn ang="0">
                  <a:pos x="1" y="255"/>
                </a:cxn>
                <a:cxn ang="0">
                  <a:pos x="9" y="274"/>
                </a:cxn>
                <a:cxn ang="0">
                  <a:pos x="20" y="273"/>
                </a:cxn>
                <a:cxn ang="0">
                  <a:pos x="40" y="278"/>
                </a:cxn>
                <a:cxn ang="0">
                  <a:pos x="54" y="294"/>
                </a:cxn>
                <a:cxn ang="0">
                  <a:pos x="54" y="320"/>
                </a:cxn>
                <a:cxn ang="0">
                  <a:pos x="30" y="342"/>
                </a:cxn>
                <a:cxn ang="0">
                  <a:pos x="48" y="373"/>
                </a:cxn>
                <a:cxn ang="0">
                  <a:pos x="66" y="373"/>
                </a:cxn>
                <a:cxn ang="0">
                  <a:pos x="88" y="370"/>
                </a:cxn>
                <a:cxn ang="0">
                  <a:pos x="107" y="379"/>
                </a:cxn>
                <a:cxn ang="0">
                  <a:pos x="116" y="398"/>
                </a:cxn>
                <a:cxn ang="0">
                  <a:pos x="114" y="420"/>
                </a:cxn>
                <a:cxn ang="0">
                  <a:pos x="110" y="436"/>
                </a:cxn>
                <a:cxn ang="0">
                  <a:pos x="129" y="447"/>
                </a:cxn>
                <a:cxn ang="0">
                  <a:pos x="148" y="458"/>
                </a:cxn>
                <a:cxn ang="0">
                  <a:pos x="160" y="451"/>
                </a:cxn>
                <a:cxn ang="0">
                  <a:pos x="172" y="438"/>
                </a:cxn>
                <a:cxn ang="0">
                  <a:pos x="190" y="434"/>
                </a:cxn>
                <a:cxn ang="0">
                  <a:pos x="209" y="439"/>
                </a:cxn>
                <a:cxn ang="0">
                  <a:pos x="223" y="455"/>
                </a:cxn>
                <a:cxn ang="0">
                  <a:pos x="225" y="473"/>
                </a:cxn>
                <a:cxn ang="0">
                  <a:pos x="222" y="482"/>
                </a:cxn>
                <a:cxn ang="0">
                  <a:pos x="229" y="483"/>
                </a:cxn>
                <a:cxn ang="0">
                  <a:pos x="217" y="333"/>
                </a:cxn>
                <a:cxn ang="0">
                  <a:pos x="183" y="302"/>
                </a:cxn>
                <a:cxn ang="0">
                  <a:pos x="164" y="259"/>
                </a:cxn>
              </a:cxnLst>
              <a:rect l="0" t="0" r="r" b="b"/>
              <a:pathLst>
                <a:path w="330" h="483">
                  <a:moveTo>
                    <a:pt x="163" y="243"/>
                  </a:moveTo>
                  <a:lnTo>
                    <a:pt x="164" y="224"/>
                  </a:lnTo>
                  <a:lnTo>
                    <a:pt x="170" y="207"/>
                  </a:lnTo>
                  <a:lnTo>
                    <a:pt x="177" y="192"/>
                  </a:lnTo>
                  <a:lnTo>
                    <a:pt x="187" y="177"/>
                  </a:lnTo>
                  <a:lnTo>
                    <a:pt x="200" y="166"/>
                  </a:lnTo>
                  <a:lnTo>
                    <a:pt x="214" y="155"/>
                  </a:lnTo>
                  <a:lnTo>
                    <a:pt x="229" y="147"/>
                  </a:lnTo>
                  <a:lnTo>
                    <a:pt x="246" y="143"/>
                  </a:lnTo>
                  <a:lnTo>
                    <a:pt x="253" y="129"/>
                  </a:lnTo>
                  <a:lnTo>
                    <a:pt x="261" y="115"/>
                  </a:lnTo>
                  <a:lnTo>
                    <a:pt x="270" y="101"/>
                  </a:lnTo>
                  <a:lnTo>
                    <a:pt x="281" y="90"/>
                  </a:lnTo>
                  <a:lnTo>
                    <a:pt x="292" y="78"/>
                  </a:lnTo>
                  <a:lnTo>
                    <a:pt x="304" y="68"/>
                  </a:lnTo>
                  <a:lnTo>
                    <a:pt x="317" y="59"/>
                  </a:lnTo>
                  <a:lnTo>
                    <a:pt x="330" y="51"/>
                  </a:lnTo>
                  <a:lnTo>
                    <a:pt x="320" y="46"/>
                  </a:lnTo>
                  <a:lnTo>
                    <a:pt x="312" y="39"/>
                  </a:lnTo>
                  <a:lnTo>
                    <a:pt x="306" y="29"/>
                  </a:lnTo>
                  <a:lnTo>
                    <a:pt x="304" y="17"/>
                  </a:lnTo>
                  <a:lnTo>
                    <a:pt x="304" y="14"/>
                  </a:lnTo>
                  <a:lnTo>
                    <a:pt x="305" y="10"/>
                  </a:lnTo>
                  <a:lnTo>
                    <a:pt x="305" y="7"/>
                  </a:lnTo>
                  <a:lnTo>
                    <a:pt x="306" y="5"/>
                  </a:lnTo>
                  <a:lnTo>
                    <a:pt x="300" y="3"/>
                  </a:lnTo>
                  <a:lnTo>
                    <a:pt x="296" y="3"/>
                  </a:lnTo>
                  <a:lnTo>
                    <a:pt x="290" y="2"/>
                  </a:lnTo>
                  <a:lnTo>
                    <a:pt x="285" y="1"/>
                  </a:lnTo>
                  <a:lnTo>
                    <a:pt x="280" y="1"/>
                  </a:lnTo>
                  <a:lnTo>
                    <a:pt x="275" y="0"/>
                  </a:lnTo>
                  <a:lnTo>
                    <a:pt x="269" y="0"/>
                  </a:lnTo>
                  <a:lnTo>
                    <a:pt x="264" y="0"/>
                  </a:lnTo>
                  <a:lnTo>
                    <a:pt x="259" y="0"/>
                  </a:lnTo>
                  <a:lnTo>
                    <a:pt x="253" y="0"/>
                  </a:lnTo>
                  <a:lnTo>
                    <a:pt x="249" y="1"/>
                  </a:lnTo>
                  <a:lnTo>
                    <a:pt x="243" y="1"/>
                  </a:lnTo>
                  <a:lnTo>
                    <a:pt x="238" y="2"/>
                  </a:lnTo>
                  <a:lnTo>
                    <a:pt x="232" y="3"/>
                  </a:lnTo>
                  <a:lnTo>
                    <a:pt x="228" y="3"/>
                  </a:lnTo>
                  <a:lnTo>
                    <a:pt x="222" y="5"/>
                  </a:lnTo>
                  <a:lnTo>
                    <a:pt x="223" y="7"/>
                  </a:lnTo>
                  <a:lnTo>
                    <a:pt x="224" y="10"/>
                  </a:lnTo>
                  <a:lnTo>
                    <a:pt x="225" y="14"/>
                  </a:lnTo>
                  <a:lnTo>
                    <a:pt x="225" y="17"/>
                  </a:lnTo>
                  <a:lnTo>
                    <a:pt x="224" y="24"/>
                  </a:lnTo>
                  <a:lnTo>
                    <a:pt x="223" y="31"/>
                  </a:lnTo>
                  <a:lnTo>
                    <a:pt x="220" y="37"/>
                  </a:lnTo>
                  <a:lnTo>
                    <a:pt x="215" y="43"/>
                  </a:lnTo>
                  <a:lnTo>
                    <a:pt x="209" y="47"/>
                  </a:lnTo>
                  <a:lnTo>
                    <a:pt x="204" y="51"/>
                  </a:lnTo>
                  <a:lnTo>
                    <a:pt x="197" y="52"/>
                  </a:lnTo>
                  <a:lnTo>
                    <a:pt x="190" y="53"/>
                  </a:lnTo>
                  <a:lnTo>
                    <a:pt x="184" y="53"/>
                  </a:lnTo>
                  <a:lnTo>
                    <a:pt x="177" y="51"/>
                  </a:lnTo>
                  <a:lnTo>
                    <a:pt x="172" y="48"/>
                  </a:lnTo>
                  <a:lnTo>
                    <a:pt x="168" y="45"/>
                  </a:lnTo>
                  <a:lnTo>
                    <a:pt x="163" y="40"/>
                  </a:lnTo>
                  <a:lnTo>
                    <a:pt x="160" y="36"/>
                  </a:lnTo>
                  <a:lnTo>
                    <a:pt x="157" y="31"/>
                  </a:lnTo>
                  <a:lnTo>
                    <a:pt x="155" y="25"/>
                  </a:lnTo>
                  <a:lnTo>
                    <a:pt x="148" y="29"/>
                  </a:lnTo>
                  <a:lnTo>
                    <a:pt x="141" y="31"/>
                  </a:lnTo>
                  <a:lnTo>
                    <a:pt x="136" y="34"/>
                  </a:lnTo>
                  <a:lnTo>
                    <a:pt x="129" y="38"/>
                  </a:lnTo>
                  <a:lnTo>
                    <a:pt x="123" y="43"/>
                  </a:lnTo>
                  <a:lnTo>
                    <a:pt x="117" y="46"/>
                  </a:lnTo>
                  <a:lnTo>
                    <a:pt x="110" y="51"/>
                  </a:lnTo>
                  <a:lnTo>
                    <a:pt x="104" y="55"/>
                  </a:lnTo>
                  <a:lnTo>
                    <a:pt x="110" y="60"/>
                  </a:lnTo>
                  <a:lnTo>
                    <a:pt x="114" y="67"/>
                  </a:lnTo>
                  <a:lnTo>
                    <a:pt x="116" y="74"/>
                  </a:lnTo>
                  <a:lnTo>
                    <a:pt x="117" y="82"/>
                  </a:lnTo>
                  <a:lnTo>
                    <a:pt x="116" y="89"/>
                  </a:lnTo>
                  <a:lnTo>
                    <a:pt x="115" y="95"/>
                  </a:lnTo>
                  <a:lnTo>
                    <a:pt x="111" y="101"/>
                  </a:lnTo>
                  <a:lnTo>
                    <a:pt x="107" y="107"/>
                  </a:lnTo>
                  <a:lnTo>
                    <a:pt x="101" y="112"/>
                  </a:lnTo>
                  <a:lnTo>
                    <a:pt x="95" y="115"/>
                  </a:lnTo>
                  <a:lnTo>
                    <a:pt x="88" y="116"/>
                  </a:lnTo>
                  <a:lnTo>
                    <a:pt x="81" y="117"/>
                  </a:lnTo>
                  <a:lnTo>
                    <a:pt x="73" y="116"/>
                  </a:lnTo>
                  <a:lnTo>
                    <a:pt x="66" y="114"/>
                  </a:lnTo>
                  <a:lnTo>
                    <a:pt x="60" y="110"/>
                  </a:lnTo>
                  <a:lnTo>
                    <a:pt x="55" y="105"/>
                  </a:lnTo>
                  <a:lnTo>
                    <a:pt x="48" y="114"/>
                  </a:lnTo>
                  <a:lnTo>
                    <a:pt x="41" y="124"/>
                  </a:lnTo>
                  <a:lnTo>
                    <a:pt x="35" y="135"/>
                  </a:lnTo>
                  <a:lnTo>
                    <a:pt x="30" y="145"/>
                  </a:lnTo>
                  <a:lnTo>
                    <a:pt x="40" y="149"/>
                  </a:lnTo>
                  <a:lnTo>
                    <a:pt x="48" y="156"/>
                  </a:lnTo>
                  <a:lnTo>
                    <a:pt x="54" y="167"/>
                  </a:lnTo>
                  <a:lnTo>
                    <a:pt x="56" y="178"/>
                  </a:lnTo>
                  <a:lnTo>
                    <a:pt x="55" y="185"/>
                  </a:lnTo>
                  <a:lnTo>
                    <a:pt x="54" y="192"/>
                  </a:lnTo>
                  <a:lnTo>
                    <a:pt x="50" y="198"/>
                  </a:lnTo>
                  <a:lnTo>
                    <a:pt x="46" y="204"/>
                  </a:lnTo>
                  <a:lnTo>
                    <a:pt x="40" y="208"/>
                  </a:lnTo>
                  <a:lnTo>
                    <a:pt x="34" y="212"/>
                  </a:lnTo>
                  <a:lnTo>
                    <a:pt x="27" y="213"/>
                  </a:lnTo>
                  <a:lnTo>
                    <a:pt x="20" y="214"/>
                  </a:lnTo>
                  <a:lnTo>
                    <a:pt x="16" y="214"/>
                  </a:lnTo>
                  <a:lnTo>
                    <a:pt x="12" y="213"/>
                  </a:lnTo>
                  <a:lnTo>
                    <a:pt x="9" y="212"/>
                  </a:lnTo>
                  <a:lnTo>
                    <a:pt x="5" y="210"/>
                  </a:lnTo>
                  <a:lnTo>
                    <a:pt x="3" y="220"/>
                  </a:lnTo>
                  <a:lnTo>
                    <a:pt x="1" y="223"/>
                  </a:lnTo>
                  <a:lnTo>
                    <a:pt x="0" y="227"/>
                  </a:lnTo>
                  <a:lnTo>
                    <a:pt x="0" y="236"/>
                  </a:lnTo>
                  <a:lnTo>
                    <a:pt x="0" y="247"/>
                  </a:lnTo>
                  <a:lnTo>
                    <a:pt x="1" y="255"/>
                  </a:lnTo>
                  <a:lnTo>
                    <a:pt x="3" y="264"/>
                  </a:lnTo>
                  <a:lnTo>
                    <a:pt x="5" y="275"/>
                  </a:lnTo>
                  <a:lnTo>
                    <a:pt x="9" y="274"/>
                  </a:lnTo>
                  <a:lnTo>
                    <a:pt x="12" y="274"/>
                  </a:lnTo>
                  <a:lnTo>
                    <a:pt x="16" y="273"/>
                  </a:lnTo>
                  <a:lnTo>
                    <a:pt x="20" y="273"/>
                  </a:lnTo>
                  <a:lnTo>
                    <a:pt x="27" y="274"/>
                  </a:lnTo>
                  <a:lnTo>
                    <a:pt x="34" y="275"/>
                  </a:lnTo>
                  <a:lnTo>
                    <a:pt x="40" y="278"/>
                  </a:lnTo>
                  <a:lnTo>
                    <a:pt x="46" y="283"/>
                  </a:lnTo>
                  <a:lnTo>
                    <a:pt x="50" y="289"/>
                  </a:lnTo>
                  <a:lnTo>
                    <a:pt x="54" y="294"/>
                  </a:lnTo>
                  <a:lnTo>
                    <a:pt x="55" y="301"/>
                  </a:lnTo>
                  <a:lnTo>
                    <a:pt x="56" y="308"/>
                  </a:lnTo>
                  <a:lnTo>
                    <a:pt x="54" y="320"/>
                  </a:lnTo>
                  <a:lnTo>
                    <a:pt x="48" y="330"/>
                  </a:lnTo>
                  <a:lnTo>
                    <a:pt x="40" y="337"/>
                  </a:lnTo>
                  <a:lnTo>
                    <a:pt x="30" y="342"/>
                  </a:lnTo>
                  <a:lnTo>
                    <a:pt x="35" y="352"/>
                  </a:lnTo>
                  <a:lnTo>
                    <a:pt x="41" y="362"/>
                  </a:lnTo>
                  <a:lnTo>
                    <a:pt x="48" y="373"/>
                  </a:lnTo>
                  <a:lnTo>
                    <a:pt x="55" y="382"/>
                  </a:lnTo>
                  <a:lnTo>
                    <a:pt x="60" y="376"/>
                  </a:lnTo>
                  <a:lnTo>
                    <a:pt x="66" y="373"/>
                  </a:lnTo>
                  <a:lnTo>
                    <a:pt x="73" y="370"/>
                  </a:lnTo>
                  <a:lnTo>
                    <a:pt x="81" y="369"/>
                  </a:lnTo>
                  <a:lnTo>
                    <a:pt x="88" y="370"/>
                  </a:lnTo>
                  <a:lnTo>
                    <a:pt x="95" y="371"/>
                  </a:lnTo>
                  <a:lnTo>
                    <a:pt x="101" y="375"/>
                  </a:lnTo>
                  <a:lnTo>
                    <a:pt x="107" y="379"/>
                  </a:lnTo>
                  <a:lnTo>
                    <a:pt x="111" y="385"/>
                  </a:lnTo>
                  <a:lnTo>
                    <a:pt x="115" y="391"/>
                  </a:lnTo>
                  <a:lnTo>
                    <a:pt x="116" y="398"/>
                  </a:lnTo>
                  <a:lnTo>
                    <a:pt x="117" y="405"/>
                  </a:lnTo>
                  <a:lnTo>
                    <a:pt x="116" y="413"/>
                  </a:lnTo>
                  <a:lnTo>
                    <a:pt x="114" y="420"/>
                  </a:lnTo>
                  <a:lnTo>
                    <a:pt x="110" y="427"/>
                  </a:lnTo>
                  <a:lnTo>
                    <a:pt x="104" y="431"/>
                  </a:lnTo>
                  <a:lnTo>
                    <a:pt x="110" y="436"/>
                  </a:lnTo>
                  <a:lnTo>
                    <a:pt x="117" y="440"/>
                  </a:lnTo>
                  <a:lnTo>
                    <a:pt x="123" y="444"/>
                  </a:lnTo>
                  <a:lnTo>
                    <a:pt x="129" y="447"/>
                  </a:lnTo>
                  <a:lnTo>
                    <a:pt x="136" y="452"/>
                  </a:lnTo>
                  <a:lnTo>
                    <a:pt x="141" y="455"/>
                  </a:lnTo>
                  <a:lnTo>
                    <a:pt x="148" y="458"/>
                  </a:lnTo>
                  <a:lnTo>
                    <a:pt x="155" y="461"/>
                  </a:lnTo>
                  <a:lnTo>
                    <a:pt x="157" y="455"/>
                  </a:lnTo>
                  <a:lnTo>
                    <a:pt x="160" y="451"/>
                  </a:lnTo>
                  <a:lnTo>
                    <a:pt x="163" y="446"/>
                  </a:lnTo>
                  <a:lnTo>
                    <a:pt x="168" y="442"/>
                  </a:lnTo>
                  <a:lnTo>
                    <a:pt x="172" y="438"/>
                  </a:lnTo>
                  <a:lnTo>
                    <a:pt x="177" y="436"/>
                  </a:lnTo>
                  <a:lnTo>
                    <a:pt x="184" y="434"/>
                  </a:lnTo>
                  <a:lnTo>
                    <a:pt x="190" y="434"/>
                  </a:lnTo>
                  <a:lnTo>
                    <a:pt x="197" y="435"/>
                  </a:lnTo>
                  <a:lnTo>
                    <a:pt x="204" y="436"/>
                  </a:lnTo>
                  <a:lnTo>
                    <a:pt x="209" y="439"/>
                  </a:lnTo>
                  <a:lnTo>
                    <a:pt x="215" y="444"/>
                  </a:lnTo>
                  <a:lnTo>
                    <a:pt x="220" y="450"/>
                  </a:lnTo>
                  <a:lnTo>
                    <a:pt x="223" y="455"/>
                  </a:lnTo>
                  <a:lnTo>
                    <a:pt x="224" y="462"/>
                  </a:lnTo>
                  <a:lnTo>
                    <a:pt x="225" y="469"/>
                  </a:lnTo>
                  <a:lnTo>
                    <a:pt x="225" y="473"/>
                  </a:lnTo>
                  <a:lnTo>
                    <a:pt x="224" y="476"/>
                  </a:lnTo>
                  <a:lnTo>
                    <a:pt x="223" y="480"/>
                  </a:lnTo>
                  <a:lnTo>
                    <a:pt x="222" y="482"/>
                  </a:lnTo>
                  <a:lnTo>
                    <a:pt x="224" y="483"/>
                  </a:lnTo>
                  <a:lnTo>
                    <a:pt x="227" y="483"/>
                  </a:lnTo>
                  <a:lnTo>
                    <a:pt x="229" y="483"/>
                  </a:lnTo>
                  <a:lnTo>
                    <a:pt x="231" y="483"/>
                  </a:lnTo>
                  <a:lnTo>
                    <a:pt x="231" y="339"/>
                  </a:lnTo>
                  <a:lnTo>
                    <a:pt x="217" y="333"/>
                  </a:lnTo>
                  <a:lnTo>
                    <a:pt x="204" y="324"/>
                  </a:lnTo>
                  <a:lnTo>
                    <a:pt x="192" y="314"/>
                  </a:lnTo>
                  <a:lnTo>
                    <a:pt x="183" y="302"/>
                  </a:lnTo>
                  <a:lnTo>
                    <a:pt x="175" y="290"/>
                  </a:lnTo>
                  <a:lnTo>
                    <a:pt x="168" y="275"/>
                  </a:lnTo>
                  <a:lnTo>
                    <a:pt x="164" y="259"/>
                  </a:lnTo>
                  <a:lnTo>
                    <a:pt x="163" y="243"/>
                  </a:lnTo>
                  <a:close/>
                </a:path>
              </a:pathLst>
            </a:custGeom>
            <a:solidFill>
              <a:schemeClr val="bg1"/>
            </a:solidFill>
            <a:ln w="9525">
              <a:noFill/>
              <a:round/>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13" name="Freeform 30"/>
            <p:cNvSpPr/>
            <p:nvPr/>
          </p:nvSpPr>
          <p:spPr bwMode="auto">
            <a:xfrm>
              <a:off x="4719638" y="3081338"/>
              <a:ext cx="12700" cy="6350"/>
            </a:xfrm>
            <a:custGeom>
              <a:avLst/>
              <a:gdLst/>
              <a:ahLst/>
              <a:cxnLst>
                <a:cxn ang="0">
                  <a:pos x="4" y="0"/>
                </a:cxn>
                <a:cxn ang="0">
                  <a:pos x="3" y="3"/>
                </a:cxn>
                <a:cxn ang="0">
                  <a:pos x="2" y="5"/>
                </a:cxn>
                <a:cxn ang="0">
                  <a:pos x="1" y="7"/>
                </a:cxn>
                <a:cxn ang="0">
                  <a:pos x="0" y="9"/>
                </a:cxn>
                <a:cxn ang="0">
                  <a:pos x="4" y="8"/>
                </a:cxn>
                <a:cxn ang="0">
                  <a:pos x="8" y="7"/>
                </a:cxn>
                <a:cxn ang="0">
                  <a:pos x="11" y="7"/>
                </a:cxn>
                <a:cxn ang="0">
                  <a:pos x="16" y="6"/>
                </a:cxn>
                <a:cxn ang="0">
                  <a:pos x="13" y="5"/>
                </a:cxn>
                <a:cxn ang="0">
                  <a:pos x="10" y="3"/>
                </a:cxn>
                <a:cxn ang="0">
                  <a:pos x="6" y="1"/>
                </a:cxn>
                <a:cxn ang="0">
                  <a:pos x="4" y="0"/>
                </a:cxn>
              </a:cxnLst>
              <a:rect l="0" t="0" r="r" b="b"/>
              <a:pathLst>
                <a:path w="16" h="9">
                  <a:moveTo>
                    <a:pt x="4" y="0"/>
                  </a:moveTo>
                  <a:lnTo>
                    <a:pt x="3" y="3"/>
                  </a:lnTo>
                  <a:lnTo>
                    <a:pt x="2" y="5"/>
                  </a:lnTo>
                  <a:lnTo>
                    <a:pt x="1" y="7"/>
                  </a:lnTo>
                  <a:lnTo>
                    <a:pt x="0" y="9"/>
                  </a:lnTo>
                  <a:lnTo>
                    <a:pt x="4" y="8"/>
                  </a:lnTo>
                  <a:lnTo>
                    <a:pt x="8" y="7"/>
                  </a:lnTo>
                  <a:lnTo>
                    <a:pt x="11" y="7"/>
                  </a:lnTo>
                  <a:lnTo>
                    <a:pt x="16" y="6"/>
                  </a:lnTo>
                  <a:lnTo>
                    <a:pt x="13" y="5"/>
                  </a:lnTo>
                  <a:lnTo>
                    <a:pt x="10" y="3"/>
                  </a:lnTo>
                  <a:lnTo>
                    <a:pt x="6" y="1"/>
                  </a:lnTo>
                  <a:lnTo>
                    <a:pt x="4" y="0"/>
                  </a:lnTo>
                  <a:close/>
                </a:path>
              </a:pathLst>
            </a:custGeom>
            <a:solidFill>
              <a:srgbClr val="8716D3"/>
            </a:solidFill>
            <a:ln w="9525">
              <a:noFill/>
              <a:round/>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14" name="Freeform 31"/>
            <p:cNvSpPr/>
            <p:nvPr/>
          </p:nvSpPr>
          <p:spPr bwMode="auto">
            <a:xfrm>
              <a:off x="4610100" y="3086100"/>
              <a:ext cx="234950" cy="360363"/>
            </a:xfrm>
            <a:custGeom>
              <a:avLst/>
              <a:gdLst/>
              <a:ahLst/>
              <a:cxnLst>
                <a:cxn ang="0">
                  <a:pos x="74" y="445"/>
                </a:cxn>
                <a:cxn ang="0">
                  <a:pos x="74" y="431"/>
                </a:cxn>
                <a:cxn ang="0">
                  <a:pos x="83" y="413"/>
                </a:cxn>
                <a:cxn ang="0">
                  <a:pos x="102" y="404"/>
                </a:cxn>
                <a:cxn ang="0">
                  <a:pos x="121" y="405"/>
                </a:cxn>
                <a:cxn ang="0">
                  <a:pos x="135" y="415"/>
                </a:cxn>
                <a:cxn ang="0">
                  <a:pos x="143" y="430"/>
                </a:cxn>
                <a:cxn ang="0">
                  <a:pos x="163" y="421"/>
                </a:cxn>
                <a:cxn ang="0">
                  <a:pos x="181" y="409"/>
                </a:cxn>
                <a:cxn ang="0">
                  <a:pos x="188" y="396"/>
                </a:cxn>
                <a:cxn ang="0">
                  <a:pos x="181" y="374"/>
                </a:cxn>
                <a:cxn ang="0">
                  <a:pos x="187" y="354"/>
                </a:cxn>
                <a:cxn ang="0">
                  <a:pos x="203" y="340"/>
                </a:cxn>
                <a:cxn ang="0">
                  <a:pos x="225" y="339"/>
                </a:cxn>
                <a:cxn ang="0">
                  <a:pos x="243" y="351"/>
                </a:cxn>
                <a:cxn ang="0">
                  <a:pos x="263" y="321"/>
                </a:cxn>
                <a:cxn ang="0">
                  <a:pos x="250" y="299"/>
                </a:cxn>
                <a:cxn ang="0">
                  <a:pos x="243" y="270"/>
                </a:cxn>
                <a:cxn ang="0">
                  <a:pos x="253" y="252"/>
                </a:cxn>
                <a:cxn ang="0">
                  <a:pos x="271" y="243"/>
                </a:cxn>
                <a:cxn ang="0">
                  <a:pos x="285" y="243"/>
                </a:cxn>
                <a:cxn ang="0">
                  <a:pos x="294" y="233"/>
                </a:cxn>
                <a:cxn ang="0">
                  <a:pos x="298" y="205"/>
                </a:cxn>
                <a:cxn ang="0">
                  <a:pos x="294" y="189"/>
                </a:cxn>
                <a:cxn ang="0">
                  <a:pos x="285" y="182"/>
                </a:cxn>
                <a:cxn ang="0">
                  <a:pos x="271" y="182"/>
                </a:cxn>
                <a:cxn ang="0">
                  <a:pos x="253" y="173"/>
                </a:cxn>
                <a:cxn ang="0">
                  <a:pos x="243" y="154"/>
                </a:cxn>
                <a:cxn ang="0">
                  <a:pos x="250" y="125"/>
                </a:cxn>
                <a:cxn ang="0">
                  <a:pos x="263" y="104"/>
                </a:cxn>
                <a:cxn ang="0">
                  <a:pos x="243" y="74"/>
                </a:cxn>
                <a:cxn ang="0">
                  <a:pos x="225" y="85"/>
                </a:cxn>
                <a:cxn ang="0">
                  <a:pos x="203" y="84"/>
                </a:cxn>
                <a:cxn ang="0">
                  <a:pos x="187" y="70"/>
                </a:cxn>
                <a:cxn ang="0">
                  <a:pos x="181" y="51"/>
                </a:cxn>
                <a:cxn ang="0">
                  <a:pos x="188" y="29"/>
                </a:cxn>
                <a:cxn ang="0">
                  <a:pos x="183" y="17"/>
                </a:cxn>
                <a:cxn ang="0">
                  <a:pos x="170" y="8"/>
                </a:cxn>
                <a:cxn ang="0">
                  <a:pos x="155" y="0"/>
                </a:cxn>
                <a:cxn ang="0">
                  <a:pos x="143" y="2"/>
                </a:cxn>
                <a:cxn ang="0">
                  <a:pos x="126" y="16"/>
                </a:cxn>
                <a:cxn ang="0">
                  <a:pos x="106" y="22"/>
                </a:cxn>
                <a:cxn ang="0">
                  <a:pos x="99" y="20"/>
                </a:cxn>
                <a:cxn ang="0">
                  <a:pos x="61" y="47"/>
                </a:cxn>
                <a:cxn ang="0">
                  <a:pos x="30" y="84"/>
                </a:cxn>
                <a:cxn ang="0">
                  <a:pos x="20" y="112"/>
                </a:cxn>
                <a:cxn ang="0">
                  <a:pos x="33" y="110"/>
                </a:cxn>
                <a:cxn ang="0">
                  <a:pos x="90" y="128"/>
                </a:cxn>
                <a:cxn ang="0">
                  <a:pos x="127" y="173"/>
                </a:cxn>
                <a:cxn ang="0">
                  <a:pos x="133" y="232"/>
                </a:cxn>
                <a:cxn ang="0">
                  <a:pos x="105" y="284"/>
                </a:cxn>
                <a:cxn ang="0">
                  <a:pos x="53" y="312"/>
                </a:cxn>
                <a:cxn ang="0">
                  <a:pos x="16" y="313"/>
                </a:cxn>
                <a:cxn ang="0">
                  <a:pos x="0" y="452"/>
                </a:cxn>
                <a:cxn ang="0">
                  <a:pos x="24" y="455"/>
                </a:cxn>
                <a:cxn ang="0">
                  <a:pos x="44" y="455"/>
                </a:cxn>
                <a:cxn ang="0">
                  <a:pos x="59" y="453"/>
                </a:cxn>
                <a:cxn ang="0">
                  <a:pos x="75" y="451"/>
                </a:cxn>
              </a:cxnLst>
              <a:rect l="0" t="0" r="r" b="b"/>
              <a:pathLst>
                <a:path w="298" h="455">
                  <a:moveTo>
                    <a:pt x="75" y="451"/>
                  </a:moveTo>
                  <a:lnTo>
                    <a:pt x="74" y="449"/>
                  </a:lnTo>
                  <a:lnTo>
                    <a:pt x="74" y="445"/>
                  </a:lnTo>
                  <a:lnTo>
                    <a:pt x="73" y="442"/>
                  </a:lnTo>
                  <a:lnTo>
                    <a:pt x="73" y="438"/>
                  </a:lnTo>
                  <a:lnTo>
                    <a:pt x="74" y="431"/>
                  </a:lnTo>
                  <a:lnTo>
                    <a:pt x="75" y="424"/>
                  </a:lnTo>
                  <a:lnTo>
                    <a:pt x="79" y="419"/>
                  </a:lnTo>
                  <a:lnTo>
                    <a:pt x="83" y="413"/>
                  </a:lnTo>
                  <a:lnTo>
                    <a:pt x="89" y="408"/>
                  </a:lnTo>
                  <a:lnTo>
                    <a:pt x="95" y="405"/>
                  </a:lnTo>
                  <a:lnTo>
                    <a:pt x="102" y="404"/>
                  </a:lnTo>
                  <a:lnTo>
                    <a:pt x="109" y="403"/>
                  </a:lnTo>
                  <a:lnTo>
                    <a:pt x="114" y="403"/>
                  </a:lnTo>
                  <a:lnTo>
                    <a:pt x="121" y="405"/>
                  </a:lnTo>
                  <a:lnTo>
                    <a:pt x="126" y="407"/>
                  </a:lnTo>
                  <a:lnTo>
                    <a:pt x="132" y="411"/>
                  </a:lnTo>
                  <a:lnTo>
                    <a:pt x="135" y="415"/>
                  </a:lnTo>
                  <a:lnTo>
                    <a:pt x="139" y="420"/>
                  </a:lnTo>
                  <a:lnTo>
                    <a:pt x="141" y="424"/>
                  </a:lnTo>
                  <a:lnTo>
                    <a:pt x="143" y="430"/>
                  </a:lnTo>
                  <a:lnTo>
                    <a:pt x="150" y="427"/>
                  </a:lnTo>
                  <a:lnTo>
                    <a:pt x="156" y="424"/>
                  </a:lnTo>
                  <a:lnTo>
                    <a:pt x="163" y="421"/>
                  </a:lnTo>
                  <a:lnTo>
                    <a:pt x="168" y="416"/>
                  </a:lnTo>
                  <a:lnTo>
                    <a:pt x="175" y="413"/>
                  </a:lnTo>
                  <a:lnTo>
                    <a:pt x="181" y="409"/>
                  </a:lnTo>
                  <a:lnTo>
                    <a:pt x="187" y="405"/>
                  </a:lnTo>
                  <a:lnTo>
                    <a:pt x="193" y="400"/>
                  </a:lnTo>
                  <a:lnTo>
                    <a:pt x="188" y="396"/>
                  </a:lnTo>
                  <a:lnTo>
                    <a:pt x="185" y="389"/>
                  </a:lnTo>
                  <a:lnTo>
                    <a:pt x="182" y="382"/>
                  </a:lnTo>
                  <a:lnTo>
                    <a:pt x="181" y="374"/>
                  </a:lnTo>
                  <a:lnTo>
                    <a:pt x="182" y="367"/>
                  </a:lnTo>
                  <a:lnTo>
                    <a:pt x="183" y="360"/>
                  </a:lnTo>
                  <a:lnTo>
                    <a:pt x="187" y="354"/>
                  </a:lnTo>
                  <a:lnTo>
                    <a:pt x="192" y="348"/>
                  </a:lnTo>
                  <a:lnTo>
                    <a:pt x="197" y="344"/>
                  </a:lnTo>
                  <a:lnTo>
                    <a:pt x="203" y="340"/>
                  </a:lnTo>
                  <a:lnTo>
                    <a:pt x="210" y="339"/>
                  </a:lnTo>
                  <a:lnTo>
                    <a:pt x="217" y="338"/>
                  </a:lnTo>
                  <a:lnTo>
                    <a:pt x="225" y="339"/>
                  </a:lnTo>
                  <a:lnTo>
                    <a:pt x="232" y="342"/>
                  </a:lnTo>
                  <a:lnTo>
                    <a:pt x="238" y="345"/>
                  </a:lnTo>
                  <a:lnTo>
                    <a:pt x="243" y="351"/>
                  </a:lnTo>
                  <a:lnTo>
                    <a:pt x="250" y="342"/>
                  </a:lnTo>
                  <a:lnTo>
                    <a:pt x="256" y="331"/>
                  </a:lnTo>
                  <a:lnTo>
                    <a:pt x="263" y="321"/>
                  </a:lnTo>
                  <a:lnTo>
                    <a:pt x="269" y="311"/>
                  </a:lnTo>
                  <a:lnTo>
                    <a:pt x="258" y="306"/>
                  </a:lnTo>
                  <a:lnTo>
                    <a:pt x="250" y="299"/>
                  </a:lnTo>
                  <a:lnTo>
                    <a:pt x="245" y="289"/>
                  </a:lnTo>
                  <a:lnTo>
                    <a:pt x="242" y="277"/>
                  </a:lnTo>
                  <a:lnTo>
                    <a:pt x="243" y="270"/>
                  </a:lnTo>
                  <a:lnTo>
                    <a:pt x="245" y="263"/>
                  </a:lnTo>
                  <a:lnTo>
                    <a:pt x="248" y="258"/>
                  </a:lnTo>
                  <a:lnTo>
                    <a:pt x="253" y="252"/>
                  </a:lnTo>
                  <a:lnTo>
                    <a:pt x="258" y="247"/>
                  </a:lnTo>
                  <a:lnTo>
                    <a:pt x="264" y="244"/>
                  </a:lnTo>
                  <a:lnTo>
                    <a:pt x="271" y="243"/>
                  </a:lnTo>
                  <a:lnTo>
                    <a:pt x="278" y="242"/>
                  </a:lnTo>
                  <a:lnTo>
                    <a:pt x="281" y="242"/>
                  </a:lnTo>
                  <a:lnTo>
                    <a:pt x="285" y="243"/>
                  </a:lnTo>
                  <a:lnTo>
                    <a:pt x="288" y="243"/>
                  </a:lnTo>
                  <a:lnTo>
                    <a:pt x="292" y="244"/>
                  </a:lnTo>
                  <a:lnTo>
                    <a:pt x="294" y="233"/>
                  </a:lnTo>
                  <a:lnTo>
                    <a:pt x="296" y="224"/>
                  </a:lnTo>
                  <a:lnTo>
                    <a:pt x="298" y="216"/>
                  </a:lnTo>
                  <a:lnTo>
                    <a:pt x="298" y="205"/>
                  </a:lnTo>
                  <a:lnTo>
                    <a:pt x="298" y="196"/>
                  </a:lnTo>
                  <a:lnTo>
                    <a:pt x="296" y="192"/>
                  </a:lnTo>
                  <a:lnTo>
                    <a:pt x="294" y="189"/>
                  </a:lnTo>
                  <a:lnTo>
                    <a:pt x="292" y="179"/>
                  </a:lnTo>
                  <a:lnTo>
                    <a:pt x="288" y="181"/>
                  </a:lnTo>
                  <a:lnTo>
                    <a:pt x="285" y="182"/>
                  </a:lnTo>
                  <a:lnTo>
                    <a:pt x="281" y="183"/>
                  </a:lnTo>
                  <a:lnTo>
                    <a:pt x="278" y="183"/>
                  </a:lnTo>
                  <a:lnTo>
                    <a:pt x="271" y="182"/>
                  </a:lnTo>
                  <a:lnTo>
                    <a:pt x="264" y="181"/>
                  </a:lnTo>
                  <a:lnTo>
                    <a:pt x="258" y="177"/>
                  </a:lnTo>
                  <a:lnTo>
                    <a:pt x="253" y="173"/>
                  </a:lnTo>
                  <a:lnTo>
                    <a:pt x="248" y="167"/>
                  </a:lnTo>
                  <a:lnTo>
                    <a:pt x="245" y="161"/>
                  </a:lnTo>
                  <a:lnTo>
                    <a:pt x="243" y="154"/>
                  </a:lnTo>
                  <a:lnTo>
                    <a:pt x="242" y="147"/>
                  </a:lnTo>
                  <a:lnTo>
                    <a:pt x="245" y="136"/>
                  </a:lnTo>
                  <a:lnTo>
                    <a:pt x="250" y="125"/>
                  </a:lnTo>
                  <a:lnTo>
                    <a:pt x="258" y="118"/>
                  </a:lnTo>
                  <a:lnTo>
                    <a:pt x="269" y="114"/>
                  </a:lnTo>
                  <a:lnTo>
                    <a:pt x="263" y="104"/>
                  </a:lnTo>
                  <a:lnTo>
                    <a:pt x="256" y="93"/>
                  </a:lnTo>
                  <a:lnTo>
                    <a:pt x="250" y="83"/>
                  </a:lnTo>
                  <a:lnTo>
                    <a:pt x="243" y="74"/>
                  </a:lnTo>
                  <a:lnTo>
                    <a:pt x="238" y="79"/>
                  </a:lnTo>
                  <a:lnTo>
                    <a:pt x="232" y="83"/>
                  </a:lnTo>
                  <a:lnTo>
                    <a:pt x="225" y="85"/>
                  </a:lnTo>
                  <a:lnTo>
                    <a:pt x="217" y="86"/>
                  </a:lnTo>
                  <a:lnTo>
                    <a:pt x="210" y="85"/>
                  </a:lnTo>
                  <a:lnTo>
                    <a:pt x="203" y="84"/>
                  </a:lnTo>
                  <a:lnTo>
                    <a:pt x="197" y="81"/>
                  </a:lnTo>
                  <a:lnTo>
                    <a:pt x="192" y="76"/>
                  </a:lnTo>
                  <a:lnTo>
                    <a:pt x="187" y="70"/>
                  </a:lnTo>
                  <a:lnTo>
                    <a:pt x="183" y="64"/>
                  </a:lnTo>
                  <a:lnTo>
                    <a:pt x="182" y="58"/>
                  </a:lnTo>
                  <a:lnTo>
                    <a:pt x="181" y="51"/>
                  </a:lnTo>
                  <a:lnTo>
                    <a:pt x="182" y="43"/>
                  </a:lnTo>
                  <a:lnTo>
                    <a:pt x="185" y="36"/>
                  </a:lnTo>
                  <a:lnTo>
                    <a:pt x="188" y="29"/>
                  </a:lnTo>
                  <a:lnTo>
                    <a:pt x="193" y="24"/>
                  </a:lnTo>
                  <a:lnTo>
                    <a:pt x="188" y="21"/>
                  </a:lnTo>
                  <a:lnTo>
                    <a:pt x="183" y="17"/>
                  </a:lnTo>
                  <a:lnTo>
                    <a:pt x="179" y="14"/>
                  </a:lnTo>
                  <a:lnTo>
                    <a:pt x="174" y="12"/>
                  </a:lnTo>
                  <a:lnTo>
                    <a:pt x="170" y="8"/>
                  </a:lnTo>
                  <a:lnTo>
                    <a:pt x="165" y="6"/>
                  </a:lnTo>
                  <a:lnTo>
                    <a:pt x="159" y="2"/>
                  </a:lnTo>
                  <a:lnTo>
                    <a:pt x="155" y="0"/>
                  </a:lnTo>
                  <a:lnTo>
                    <a:pt x="150" y="1"/>
                  </a:lnTo>
                  <a:lnTo>
                    <a:pt x="147" y="1"/>
                  </a:lnTo>
                  <a:lnTo>
                    <a:pt x="143" y="2"/>
                  </a:lnTo>
                  <a:lnTo>
                    <a:pt x="139" y="3"/>
                  </a:lnTo>
                  <a:lnTo>
                    <a:pt x="133" y="10"/>
                  </a:lnTo>
                  <a:lnTo>
                    <a:pt x="126" y="16"/>
                  </a:lnTo>
                  <a:lnTo>
                    <a:pt x="118" y="21"/>
                  </a:lnTo>
                  <a:lnTo>
                    <a:pt x="109" y="22"/>
                  </a:lnTo>
                  <a:lnTo>
                    <a:pt x="106" y="22"/>
                  </a:lnTo>
                  <a:lnTo>
                    <a:pt x="104" y="21"/>
                  </a:lnTo>
                  <a:lnTo>
                    <a:pt x="102" y="21"/>
                  </a:lnTo>
                  <a:lnTo>
                    <a:pt x="99" y="20"/>
                  </a:lnTo>
                  <a:lnTo>
                    <a:pt x="86" y="28"/>
                  </a:lnTo>
                  <a:lnTo>
                    <a:pt x="73" y="37"/>
                  </a:lnTo>
                  <a:lnTo>
                    <a:pt x="61" y="47"/>
                  </a:lnTo>
                  <a:lnTo>
                    <a:pt x="50" y="59"/>
                  </a:lnTo>
                  <a:lnTo>
                    <a:pt x="39" y="70"/>
                  </a:lnTo>
                  <a:lnTo>
                    <a:pt x="30" y="84"/>
                  </a:lnTo>
                  <a:lnTo>
                    <a:pt x="22" y="98"/>
                  </a:lnTo>
                  <a:lnTo>
                    <a:pt x="15" y="112"/>
                  </a:lnTo>
                  <a:lnTo>
                    <a:pt x="20" y="112"/>
                  </a:lnTo>
                  <a:lnTo>
                    <a:pt x="24" y="110"/>
                  </a:lnTo>
                  <a:lnTo>
                    <a:pt x="28" y="110"/>
                  </a:lnTo>
                  <a:lnTo>
                    <a:pt x="33" y="110"/>
                  </a:lnTo>
                  <a:lnTo>
                    <a:pt x="53" y="113"/>
                  </a:lnTo>
                  <a:lnTo>
                    <a:pt x="73" y="118"/>
                  </a:lnTo>
                  <a:lnTo>
                    <a:pt x="90" y="128"/>
                  </a:lnTo>
                  <a:lnTo>
                    <a:pt x="105" y="140"/>
                  </a:lnTo>
                  <a:lnTo>
                    <a:pt x="118" y="155"/>
                  </a:lnTo>
                  <a:lnTo>
                    <a:pt x="127" y="173"/>
                  </a:lnTo>
                  <a:lnTo>
                    <a:pt x="133" y="191"/>
                  </a:lnTo>
                  <a:lnTo>
                    <a:pt x="135" y="212"/>
                  </a:lnTo>
                  <a:lnTo>
                    <a:pt x="133" y="232"/>
                  </a:lnTo>
                  <a:lnTo>
                    <a:pt x="127" y="252"/>
                  </a:lnTo>
                  <a:lnTo>
                    <a:pt x="118" y="269"/>
                  </a:lnTo>
                  <a:lnTo>
                    <a:pt x="105" y="284"/>
                  </a:lnTo>
                  <a:lnTo>
                    <a:pt x="90" y="297"/>
                  </a:lnTo>
                  <a:lnTo>
                    <a:pt x="73" y="306"/>
                  </a:lnTo>
                  <a:lnTo>
                    <a:pt x="53" y="312"/>
                  </a:lnTo>
                  <a:lnTo>
                    <a:pt x="33" y="314"/>
                  </a:lnTo>
                  <a:lnTo>
                    <a:pt x="24" y="314"/>
                  </a:lnTo>
                  <a:lnTo>
                    <a:pt x="16" y="313"/>
                  </a:lnTo>
                  <a:lnTo>
                    <a:pt x="8" y="311"/>
                  </a:lnTo>
                  <a:lnTo>
                    <a:pt x="0" y="308"/>
                  </a:lnTo>
                  <a:lnTo>
                    <a:pt x="0" y="452"/>
                  </a:lnTo>
                  <a:lnTo>
                    <a:pt x="8" y="453"/>
                  </a:lnTo>
                  <a:lnTo>
                    <a:pt x="16" y="454"/>
                  </a:lnTo>
                  <a:lnTo>
                    <a:pt x="24" y="455"/>
                  </a:lnTo>
                  <a:lnTo>
                    <a:pt x="33" y="455"/>
                  </a:lnTo>
                  <a:lnTo>
                    <a:pt x="38" y="455"/>
                  </a:lnTo>
                  <a:lnTo>
                    <a:pt x="44" y="455"/>
                  </a:lnTo>
                  <a:lnTo>
                    <a:pt x="49" y="454"/>
                  </a:lnTo>
                  <a:lnTo>
                    <a:pt x="54" y="454"/>
                  </a:lnTo>
                  <a:lnTo>
                    <a:pt x="59" y="453"/>
                  </a:lnTo>
                  <a:lnTo>
                    <a:pt x="65" y="452"/>
                  </a:lnTo>
                  <a:lnTo>
                    <a:pt x="69" y="452"/>
                  </a:lnTo>
                  <a:lnTo>
                    <a:pt x="75" y="451"/>
                  </a:lnTo>
                  <a:close/>
                </a:path>
              </a:pathLst>
            </a:custGeom>
            <a:solidFill>
              <a:schemeClr val="bg1"/>
            </a:solidFill>
            <a:ln w="9525">
              <a:noFill/>
              <a:round/>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15" name="Freeform 32"/>
            <p:cNvSpPr/>
            <p:nvPr/>
          </p:nvSpPr>
          <p:spPr bwMode="auto">
            <a:xfrm>
              <a:off x="4310063" y="3275013"/>
              <a:ext cx="25400" cy="63500"/>
            </a:xfrm>
            <a:custGeom>
              <a:avLst/>
              <a:gdLst/>
              <a:ahLst/>
              <a:cxnLst>
                <a:cxn ang="0">
                  <a:pos x="6" y="81"/>
                </a:cxn>
                <a:cxn ang="0">
                  <a:pos x="33" y="3"/>
                </a:cxn>
                <a:cxn ang="0">
                  <a:pos x="29" y="3"/>
                </a:cxn>
                <a:cxn ang="0">
                  <a:pos x="27" y="1"/>
                </a:cxn>
                <a:cxn ang="0">
                  <a:pos x="23" y="1"/>
                </a:cxn>
                <a:cxn ang="0">
                  <a:pos x="21" y="0"/>
                </a:cxn>
                <a:cxn ang="0">
                  <a:pos x="0" y="78"/>
                </a:cxn>
                <a:cxn ang="0">
                  <a:pos x="2" y="80"/>
                </a:cxn>
                <a:cxn ang="0">
                  <a:pos x="3" y="80"/>
                </a:cxn>
                <a:cxn ang="0">
                  <a:pos x="5" y="80"/>
                </a:cxn>
                <a:cxn ang="0">
                  <a:pos x="6" y="81"/>
                </a:cxn>
              </a:cxnLst>
              <a:rect l="0" t="0" r="r" b="b"/>
              <a:pathLst>
                <a:path w="33" h="81">
                  <a:moveTo>
                    <a:pt x="6" y="81"/>
                  </a:moveTo>
                  <a:lnTo>
                    <a:pt x="33" y="3"/>
                  </a:lnTo>
                  <a:lnTo>
                    <a:pt x="29" y="3"/>
                  </a:lnTo>
                  <a:lnTo>
                    <a:pt x="27" y="1"/>
                  </a:lnTo>
                  <a:lnTo>
                    <a:pt x="23" y="1"/>
                  </a:lnTo>
                  <a:lnTo>
                    <a:pt x="21" y="0"/>
                  </a:lnTo>
                  <a:lnTo>
                    <a:pt x="0" y="78"/>
                  </a:lnTo>
                  <a:lnTo>
                    <a:pt x="2" y="80"/>
                  </a:lnTo>
                  <a:lnTo>
                    <a:pt x="3" y="80"/>
                  </a:lnTo>
                  <a:lnTo>
                    <a:pt x="5" y="80"/>
                  </a:lnTo>
                  <a:lnTo>
                    <a:pt x="6" y="81"/>
                  </a:lnTo>
                  <a:close/>
                </a:path>
              </a:pathLst>
            </a:custGeom>
            <a:solidFill>
              <a:srgbClr val="7FFF00"/>
            </a:solidFill>
            <a:ln w="9525">
              <a:noFill/>
              <a:round/>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16" name="Freeform 33"/>
            <p:cNvSpPr/>
            <p:nvPr/>
          </p:nvSpPr>
          <p:spPr bwMode="auto">
            <a:xfrm>
              <a:off x="4129088" y="3246438"/>
              <a:ext cx="334963" cy="306388"/>
            </a:xfrm>
            <a:custGeom>
              <a:avLst/>
              <a:gdLst/>
              <a:ahLst/>
              <a:cxnLst>
                <a:cxn ang="0">
                  <a:pos x="417" y="156"/>
                </a:cxn>
                <a:cxn ang="0">
                  <a:pos x="394" y="157"/>
                </a:cxn>
                <a:cxn ang="0">
                  <a:pos x="380" y="115"/>
                </a:cxn>
                <a:cxn ang="0">
                  <a:pos x="379" y="80"/>
                </a:cxn>
                <a:cxn ang="0">
                  <a:pos x="353" y="85"/>
                </a:cxn>
                <a:cxn ang="0">
                  <a:pos x="323" y="51"/>
                </a:cxn>
                <a:cxn ang="0">
                  <a:pos x="322" y="29"/>
                </a:cxn>
                <a:cxn ang="0">
                  <a:pos x="295" y="16"/>
                </a:cxn>
                <a:cxn ang="0">
                  <a:pos x="263" y="38"/>
                </a:cxn>
                <a:cxn ang="0">
                  <a:pos x="235" y="116"/>
                </a:cxn>
                <a:cxn ang="0">
                  <a:pos x="281" y="153"/>
                </a:cxn>
                <a:cxn ang="0">
                  <a:pos x="288" y="220"/>
                </a:cxn>
                <a:cxn ang="0">
                  <a:pos x="232" y="272"/>
                </a:cxn>
                <a:cxn ang="0">
                  <a:pos x="157" y="254"/>
                </a:cxn>
                <a:cxn ang="0">
                  <a:pos x="132" y="181"/>
                </a:cxn>
                <a:cxn ang="0">
                  <a:pos x="175" y="120"/>
                </a:cxn>
                <a:cxn ang="0">
                  <a:pos x="224" y="112"/>
                </a:cxn>
                <a:cxn ang="0">
                  <a:pos x="235" y="18"/>
                </a:cxn>
                <a:cxn ang="0">
                  <a:pos x="234" y="1"/>
                </a:cxn>
                <a:cxn ang="0">
                  <a:pos x="193" y="0"/>
                </a:cxn>
                <a:cxn ang="0">
                  <a:pos x="168" y="9"/>
                </a:cxn>
                <a:cxn ang="0">
                  <a:pos x="153" y="41"/>
                </a:cxn>
                <a:cxn ang="0">
                  <a:pos x="113" y="24"/>
                </a:cxn>
                <a:cxn ang="0">
                  <a:pos x="89" y="39"/>
                </a:cxn>
                <a:cxn ang="0">
                  <a:pos x="83" y="58"/>
                </a:cxn>
                <a:cxn ang="0">
                  <a:pos x="70" y="97"/>
                </a:cxn>
                <a:cxn ang="0">
                  <a:pos x="37" y="92"/>
                </a:cxn>
                <a:cxn ang="0">
                  <a:pos x="28" y="128"/>
                </a:cxn>
                <a:cxn ang="0">
                  <a:pos x="35" y="171"/>
                </a:cxn>
                <a:cxn ang="0">
                  <a:pos x="6" y="180"/>
                </a:cxn>
                <a:cxn ang="0">
                  <a:pos x="0" y="200"/>
                </a:cxn>
                <a:cxn ang="0">
                  <a:pos x="8" y="230"/>
                </a:cxn>
                <a:cxn ang="0">
                  <a:pos x="38" y="234"/>
                </a:cxn>
                <a:cxn ang="0">
                  <a:pos x="36" y="279"/>
                </a:cxn>
                <a:cxn ang="0">
                  <a:pos x="50" y="314"/>
                </a:cxn>
                <a:cxn ang="0">
                  <a:pos x="82" y="303"/>
                </a:cxn>
                <a:cxn ang="0">
                  <a:pos x="99" y="341"/>
                </a:cxn>
                <a:cxn ang="0">
                  <a:pos x="107" y="358"/>
                </a:cxn>
                <a:cxn ang="0">
                  <a:pos x="133" y="371"/>
                </a:cxn>
                <a:cxn ang="0">
                  <a:pos x="171" y="350"/>
                </a:cxn>
                <a:cxn ang="0">
                  <a:pos x="189" y="379"/>
                </a:cxn>
                <a:cxn ang="0">
                  <a:pos x="201" y="386"/>
                </a:cxn>
                <a:cxn ang="0">
                  <a:pos x="223" y="386"/>
                </a:cxn>
                <a:cxn ang="0">
                  <a:pos x="255" y="379"/>
                </a:cxn>
                <a:cxn ang="0">
                  <a:pos x="261" y="351"/>
                </a:cxn>
                <a:cxn ang="0">
                  <a:pos x="306" y="354"/>
                </a:cxn>
                <a:cxn ang="0">
                  <a:pos x="330" y="350"/>
                </a:cxn>
                <a:cxn ang="0">
                  <a:pos x="344" y="332"/>
                </a:cxn>
                <a:cxn ang="0">
                  <a:pos x="345" y="295"/>
                </a:cxn>
                <a:cxn ang="0">
                  <a:pos x="382" y="291"/>
                </a:cxn>
                <a:cxn ang="0">
                  <a:pos x="403" y="262"/>
                </a:cxn>
                <a:cxn ang="0">
                  <a:pos x="383" y="224"/>
                </a:cxn>
                <a:cxn ang="0">
                  <a:pos x="414" y="205"/>
                </a:cxn>
                <a:cxn ang="0">
                  <a:pos x="423" y="185"/>
                </a:cxn>
              </a:cxnLst>
              <a:rect l="0" t="0" r="r" b="b"/>
              <a:pathLst>
                <a:path w="423" h="386">
                  <a:moveTo>
                    <a:pt x="423" y="176"/>
                  </a:moveTo>
                  <a:lnTo>
                    <a:pt x="422" y="169"/>
                  </a:lnTo>
                  <a:lnTo>
                    <a:pt x="421" y="165"/>
                  </a:lnTo>
                  <a:lnTo>
                    <a:pt x="420" y="163"/>
                  </a:lnTo>
                  <a:lnTo>
                    <a:pt x="417" y="156"/>
                  </a:lnTo>
                  <a:lnTo>
                    <a:pt x="415" y="157"/>
                  </a:lnTo>
                  <a:lnTo>
                    <a:pt x="412" y="157"/>
                  </a:lnTo>
                  <a:lnTo>
                    <a:pt x="409" y="158"/>
                  </a:lnTo>
                  <a:lnTo>
                    <a:pt x="406" y="159"/>
                  </a:lnTo>
                  <a:lnTo>
                    <a:pt x="394" y="157"/>
                  </a:lnTo>
                  <a:lnTo>
                    <a:pt x="385" y="151"/>
                  </a:lnTo>
                  <a:lnTo>
                    <a:pt x="379" y="143"/>
                  </a:lnTo>
                  <a:lnTo>
                    <a:pt x="376" y="132"/>
                  </a:lnTo>
                  <a:lnTo>
                    <a:pt x="377" y="123"/>
                  </a:lnTo>
                  <a:lnTo>
                    <a:pt x="380" y="115"/>
                  </a:lnTo>
                  <a:lnTo>
                    <a:pt x="387" y="108"/>
                  </a:lnTo>
                  <a:lnTo>
                    <a:pt x="395" y="103"/>
                  </a:lnTo>
                  <a:lnTo>
                    <a:pt x="390" y="95"/>
                  </a:lnTo>
                  <a:lnTo>
                    <a:pt x="385" y="88"/>
                  </a:lnTo>
                  <a:lnTo>
                    <a:pt x="379" y="80"/>
                  </a:lnTo>
                  <a:lnTo>
                    <a:pt x="373" y="73"/>
                  </a:lnTo>
                  <a:lnTo>
                    <a:pt x="369" y="78"/>
                  </a:lnTo>
                  <a:lnTo>
                    <a:pt x="364" y="80"/>
                  </a:lnTo>
                  <a:lnTo>
                    <a:pt x="359" y="84"/>
                  </a:lnTo>
                  <a:lnTo>
                    <a:pt x="353" y="85"/>
                  </a:lnTo>
                  <a:lnTo>
                    <a:pt x="341" y="82"/>
                  </a:lnTo>
                  <a:lnTo>
                    <a:pt x="332" y="77"/>
                  </a:lnTo>
                  <a:lnTo>
                    <a:pt x="325" y="69"/>
                  </a:lnTo>
                  <a:lnTo>
                    <a:pt x="323" y="57"/>
                  </a:lnTo>
                  <a:lnTo>
                    <a:pt x="323" y="51"/>
                  </a:lnTo>
                  <a:lnTo>
                    <a:pt x="324" y="46"/>
                  </a:lnTo>
                  <a:lnTo>
                    <a:pt x="327" y="40"/>
                  </a:lnTo>
                  <a:lnTo>
                    <a:pt x="331" y="35"/>
                  </a:lnTo>
                  <a:lnTo>
                    <a:pt x="326" y="32"/>
                  </a:lnTo>
                  <a:lnTo>
                    <a:pt x="322" y="29"/>
                  </a:lnTo>
                  <a:lnTo>
                    <a:pt x="316" y="26"/>
                  </a:lnTo>
                  <a:lnTo>
                    <a:pt x="311" y="24"/>
                  </a:lnTo>
                  <a:lnTo>
                    <a:pt x="306" y="20"/>
                  </a:lnTo>
                  <a:lnTo>
                    <a:pt x="301" y="18"/>
                  </a:lnTo>
                  <a:lnTo>
                    <a:pt x="295" y="16"/>
                  </a:lnTo>
                  <a:lnTo>
                    <a:pt x="289" y="13"/>
                  </a:lnTo>
                  <a:lnTo>
                    <a:pt x="286" y="23"/>
                  </a:lnTo>
                  <a:lnTo>
                    <a:pt x="280" y="29"/>
                  </a:lnTo>
                  <a:lnTo>
                    <a:pt x="272" y="35"/>
                  </a:lnTo>
                  <a:lnTo>
                    <a:pt x="263" y="38"/>
                  </a:lnTo>
                  <a:lnTo>
                    <a:pt x="263" y="38"/>
                  </a:lnTo>
                  <a:lnTo>
                    <a:pt x="263" y="38"/>
                  </a:lnTo>
                  <a:lnTo>
                    <a:pt x="262" y="38"/>
                  </a:lnTo>
                  <a:lnTo>
                    <a:pt x="262" y="38"/>
                  </a:lnTo>
                  <a:lnTo>
                    <a:pt x="235" y="116"/>
                  </a:lnTo>
                  <a:lnTo>
                    <a:pt x="247" y="120"/>
                  </a:lnTo>
                  <a:lnTo>
                    <a:pt x="257" y="126"/>
                  </a:lnTo>
                  <a:lnTo>
                    <a:pt x="266" y="134"/>
                  </a:lnTo>
                  <a:lnTo>
                    <a:pt x="274" y="142"/>
                  </a:lnTo>
                  <a:lnTo>
                    <a:pt x="281" y="153"/>
                  </a:lnTo>
                  <a:lnTo>
                    <a:pt x="287" y="164"/>
                  </a:lnTo>
                  <a:lnTo>
                    <a:pt x="291" y="176"/>
                  </a:lnTo>
                  <a:lnTo>
                    <a:pt x="293" y="188"/>
                  </a:lnTo>
                  <a:lnTo>
                    <a:pt x="292" y="204"/>
                  </a:lnTo>
                  <a:lnTo>
                    <a:pt x="288" y="220"/>
                  </a:lnTo>
                  <a:lnTo>
                    <a:pt x="281" y="234"/>
                  </a:lnTo>
                  <a:lnTo>
                    <a:pt x="272" y="247"/>
                  </a:lnTo>
                  <a:lnTo>
                    <a:pt x="261" y="258"/>
                  </a:lnTo>
                  <a:lnTo>
                    <a:pt x="247" y="266"/>
                  </a:lnTo>
                  <a:lnTo>
                    <a:pt x="232" y="272"/>
                  </a:lnTo>
                  <a:lnTo>
                    <a:pt x="216" y="274"/>
                  </a:lnTo>
                  <a:lnTo>
                    <a:pt x="199" y="273"/>
                  </a:lnTo>
                  <a:lnTo>
                    <a:pt x="183" y="270"/>
                  </a:lnTo>
                  <a:lnTo>
                    <a:pt x="170" y="263"/>
                  </a:lnTo>
                  <a:lnTo>
                    <a:pt x="157" y="254"/>
                  </a:lnTo>
                  <a:lnTo>
                    <a:pt x="146" y="242"/>
                  </a:lnTo>
                  <a:lnTo>
                    <a:pt x="138" y="228"/>
                  </a:lnTo>
                  <a:lnTo>
                    <a:pt x="133" y="213"/>
                  </a:lnTo>
                  <a:lnTo>
                    <a:pt x="130" y="197"/>
                  </a:lnTo>
                  <a:lnTo>
                    <a:pt x="132" y="181"/>
                  </a:lnTo>
                  <a:lnTo>
                    <a:pt x="135" y="165"/>
                  </a:lnTo>
                  <a:lnTo>
                    <a:pt x="142" y="151"/>
                  </a:lnTo>
                  <a:lnTo>
                    <a:pt x="151" y="139"/>
                  </a:lnTo>
                  <a:lnTo>
                    <a:pt x="161" y="128"/>
                  </a:lnTo>
                  <a:lnTo>
                    <a:pt x="175" y="120"/>
                  </a:lnTo>
                  <a:lnTo>
                    <a:pt x="190" y="115"/>
                  </a:lnTo>
                  <a:lnTo>
                    <a:pt x="206" y="112"/>
                  </a:lnTo>
                  <a:lnTo>
                    <a:pt x="212" y="112"/>
                  </a:lnTo>
                  <a:lnTo>
                    <a:pt x="218" y="112"/>
                  </a:lnTo>
                  <a:lnTo>
                    <a:pt x="224" y="112"/>
                  </a:lnTo>
                  <a:lnTo>
                    <a:pt x="229" y="113"/>
                  </a:lnTo>
                  <a:lnTo>
                    <a:pt x="250" y="35"/>
                  </a:lnTo>
                  <a:lnTo>
                    <a:pt x="243" y="31"/>
                  </a:lnTo>
                  <a:lnTo>
                    <a:pt x="239" y="25"/>
                  </a:lnTo>
                  <a:lnTo>
                    <a:pt x="235" y="18"/>
                  </a:lnTo>
                  <a:lnTo>
                    <a:pt x="233" y="10"/>
                  </a:lnTo>
                  <a:lnTo>
                    <a:pt x="233" y="8"/>
                  </a:lnTo>
                  <a:lnTo>
                    <a:pt x="234" y="5"/>
                  </a:lnTo>
                  <a:lnTo>
                    <a:pt x="234" y="3"/>
                  </a:lnTo>
                  <a:lnTo>
                    <a:pt x="234" y="1"/>
                  </a:lnTo>
                  <a:lnTo>
                    <a:pt x="226" y="0"/>
                  </a:lnTo>
                  <a:lnTo>
                    <a:pt x="218" y="0"/>
                  </a:lnTo>
                  <a:lnTo>
                    <a:pt x="209" y="0"/>
                  </a:lnTo>
                  <a:lnTo>
                    <a:pt x="201" y="0"/>
                  </a:lnTo>
                  <a:lnTo>
                    <a:pt x="193" y="0"/>
                  </a:lnTo>
                  <a:lnTo>
                    <a:pt x="183" y="1"/>
                  </a:lnTo>
                  <a:lnTo>
                    <a:pt x="175" y="3"/>
                  </a:lnTo>
                  <a:lnTo>
                    <a:pt x="167" y="4"/>
                  </a:lnTo>
                  <a:lnTo>
                    <a:pt x="168" y="6"/>
                  </a:lnTo>
                  <a:lnTo>
                    <a:pt x="168" y="9"/>
                  </a:lnTo>
                  <a:lnTo>
                    <a:pt x="170" y="11"/>
                  </a:lnTo>
                  <a:lnTo>
                    <a:pt x="170" y="15"/>
                  </a:lnTo>
                  <a:lnTo>
                    <a:pt x="168" y="25"/>
                  </a:lnTo>
                  <a:lnTo>
                    <a:pt x="163" y="34"/>
                  </a:lnTo>
                  <a:lnTo>
                    <a:pt x="153" y="41"/>
                  </a:lnTo>
                  <a:lnTo>
                    <a:pt x="143" y="44"/>
                  </a:lnTo>
                  <a:lnTo>
                    <a:pt x="133" y="43"/>
                  </a:lnTo>
                  <a:lnTo>
                    <a:pt x="125" y="39"/>
                  </a:lnTo>
                  <a:lnTo>
                    <a:pt x="118" y="32"/>
                  </a:lnTo>
                  <a:lnTo>
                    <a:pt x="113" y="24"/>
                  </a:lnTo>
                  <a:lnTo>
                    <a:pt x="108" y="26"/>
                  </a:lnTo>
                  <a:lnTo>
                    <a:pt x="103" y="29"/>
                  </a:lnTo>
                  <a:lnTo>
                    <a:pt x="98" y="33"/>
                  </a:lnTo>
                  <a:lnTo>
                    <a:pt x="93" y="35"/>
                  </a:lnTo>
                  <a:lnTo>
                    <a:pt x="89" y="39"/>
                  </a:lnTo>
                  <a:lnTo>
                    <a:pt x="84" y="42"/>
                  </a:lnTo>
                  <a:lnTo>
                    <a:pt x="80" y="47"/>
                  </a:lnTo>
                  <a:lnTo>
                    <a:pt x="75" y="50"/>
                  </a:lnTo>
                  <a:lnTo>
                    <a:pt x="80" y="54"/>
                  </a:lnTo>
                  <a:lnTo>
                    <a:pt x="83" y="58"/>
                  </a:lnTo>
                  <a:lnTo>
                    <a:pt x="85" y="64"/>
                  </a:lnTo>
                  <a:lnTo>
                    <a:pt x="87" y="71"/>
                  </a:lnTo>
                  <a:lnTo>
                    <a:pt x="84" y="81"/>
                  </a:lnTo>
                  <a:lnTo>
                    <a:pt x="79" y="90"/>
                  </a:lnTo>
                  <a:lnTo>
                    <a:pt x="70" y="97"/>
                  </a:lnTo>
                  <a:lnTo>
                    <a:pt x="59" y="101"/>
                  </a:lnTo>
                  <a:lnTo>
                    <a:pt x="53" y="100"/>
                  </a:lnTo>
                  <a:lnTo>
                    <a:pt x="47" y="98"/>
                  </a:lnTo>
                  <a:lnTo>
                    <a:pt x="42" y="95"/>
                  </a:lnTo>
                  <a:lnTo>
                    <a:pt x="37" y="92"/>
                  </a:lnTo>
                  <a:lnTo>
                    <a:pt x="32" y="100"/>
                  </a:lnTo>
                  <a:lnTo>
                    <a:pt x="28" y="108"/>
                  </a:lnTo>
                  <a:lnTo>
                    <a:pt x="23" y="117"/>
                  </a:lnTo>
                  <a:lnTo>
                    <a:pt x="19" y="125"/>
                  </a:lnTo>
                  <a:lnTo>
                    <a:pt x="28" y="128"/>
                  </a:lnTo>
                  <a:lnTo>
                    <a:pt x="35" y="134"/>
                  </a:lnTo>
                  <a:lnTo>
                    <a:pt x="39" y="141"/>
                  </a:lnTo>
                  <a:lnTo>
                    <a:pt x="42" y="150"/>
                  </a:lnTo>
                  <a:lnTo>
                    <a:pt x="40" y="162"/>
                  </a:lnTo>
                  <a:lnTo>
                    <a:pt x="35" y="171"/>
                  </a:lnTo>
                  <a:lnTo>
                    <a:pt x="26" y="178"/>
                  </a:lnTo>
                  <a:lnTo>
                    <a:pt x="15" y="181"/>
                  </a:lnTo>
                  <a:lnTo>
                    <a:pt x="12" y="181"/>
                  </a:lnTo>
                  <a:lnTo>
                    <a:pt x="9" y="180"/>
                  </a:lnTo>
                  <a:lnTo>
                    <a:pt x="6" y="180"/>
                  </a:lnTo>
                  <a:lnTo>
                    <a:pt x="2" y="179"/>
                  </a:lnTo>
                  <a:lnTo>
                    <a:pt x="1" y="186"/>
                  </a:lnTo>
                  <a:lnTo>
                    <a:pt x="0" y="189"/>
                  </a:lnTo>
                  <a:lnTo>
                    <a:pt x="0" y="192"/>
                  </a:lnTo>
                  <a:lnTo>
                    <a:pt x="0" y="200"/>
                  </a:lnTo>
                  <a:lnTo>
                    <a:pt x="0" y="209"/>
                  </a:lnTo>
                  <a:lnTo>
                    <a:pt x="1" y="215"/>
                  </a:lnTo>
                  <a:lnTo>
                    <a:pt x="4" y="222"/>
                  </a:lnTo>
                  <a:lnTo>
                    <a:pt x="6" y="231"/>
                  </a:lnTo>
                  <a:lnTo>
                    <a:pt x="8" y="230"/>
                  </a:lnTo>
                  <a:lnTo>
                    <a:pt x="12" y="228"/>
                  </a:lnTo>
                  <a:lnTo>
                    <a:pt x="14" y="227"/>
                  </a:lnTo>
                  <a:lnTo>
                    <a:pt x="17" y="227"/>
                  </a:lnTo>
                  <a:lnTo>
                    <a:pt x="28" y="228"/>
                  </a:lnTo>
                  <a:lnTo>
                    <a:pt x="38" y="234"/>
                  </a:lnTo>
                  <a:lnTo>
                    <a:pt x="44" y="243"/>
                  </a:lnTo>
                  <a:lnTo>
                    <a:pt x="47" y="254"/>
                  </a:lnTo>
                  <a:lnTo>
                    <a:pt x="46" y="264"/>
                  </a:lnTo>
                  <a:lnTo>
                    <a:pt x="43" y="272"/>
                  </a:lnTo>
                  <a:lnTo>
                    <a:pt x="36" y="279"/>
                  </a:lnTo>
                  <a:lnTo>
                    <a:pt x="28" y="282"/>
                  </a:lnTo>
                  <a:lnTo>
                    <a:pt x="34" y="291"/>
                  </a:lnTo>
                  <a:lnTo>
                    <a:pt x="38" y="297"/>
                  </a:lnTo>
                  <a:lnTo>
                    <a:pt x="44" y="305"/>
                  </a:lnTo>
                  <a:lnTo>
                    <a:pt x="50" y="314"/>
                  </a:lnTo>
                  <a:lnTo>
                    <a:pt x="54" y="309"/>
                  </a:lnTo>
                  <a:lnTo>
                    <a:pt x="59" y="305"/>
                  </a:lnTo>
                  <a:lnTo>
                    <a:pt x="65" y="303"/>
                  </a:lnTo>
                  <a:lnTo>
                    <a:pt x="70" y="302"/>
                  </a:lnTo>
                  <a:lnTo>
                    <a:pt x="82" y="303"/>
                  </a:lnTo>
                  <a:lnTo>
                    <a:pt x="91" y="309"/>
                  </a:lnTo>
                  <a:lnTo>
                    <a:pt x="97" y="318"/>
                  </a:lnTo>
                  <a:lnTo>
                    <a:pt x="100" y="328"/>
                  </a:lnTo>
                  <a:lnTo>
                    <a:pt x="100" y="335"/>
                  </a:lnTo>
                  <a:lnTo>
                    <a:pt x="99" y="341"/>
                  </a:lnTo>
                  <a:lnTo>
                    <a:pt x="96" y="346"/>
                  </a:lnTo>
                  <a:lnTo>
                    <a:pt x="92" y="349"/>
                  </a:lnTo>
                  <a:lnTo>
                    <a:pt x="97" y="353"/>
                  </a:lnTo>
                  <a:lnTo>
                    <a:pt x="102" y="356"/>
                  </a:lnTo>
                  <a:lnTo>
                    <a:pt x="107" y="358"/>
                  </a:lnTo>
                  <a:lnTo>
                    <a:pt x="112" y="362"/>
                  </a:lnTo>
                  <a:lnTo>
                    <a:pt x="118" y="364"/>
                  </a:lnTo>
                  <a:lnTo>
                    <a:pt x="122" y="366"/>
                  </a:lnTo>
                  <a:lnTo>
                    <a:pt x="128" y="369"/>
                  </a:lnTo>
                  <a:lnTo>
                    <a:pt x="133" y="371"/>
                  </a:lnTo>
                  <a:lnTo>
                    <a:pt x="136" y="362"/>
                  </a:lnTo>
                  <a:lnTo>
                    <a:pt x="142" y="355"/>
                  </a:lnTo>
                  <a:lnTo>
                    <a:pt x="150" y="350"/>
                  </a:lnTo>
                  <a:lnTo>
                    <a:pt x="159" y="349"/>
                  </a:lnTo>
                  <a:lnTo>
                    <a:pt x="171" y="350"/>
                  </a:lnTo>
                  <a:lnTo>
                    <a:pt x="180" y="355"/>
                  </a:lnTo>
                  <a:lnTo>
                    <a:pt x="187" y="364"/>
                  </a:lnTo>
                  <a:lnTo>
                    <a:pt x="189" y="374"/>
                  </a:lnTo>
                  <a:lnTo>
                    <a:pt x="189" y="377"/>
                  </a:lnTo>
                  <a:lnTo>
                    <a:pt x="189" y="379"/>
                  </a:lnTo>
                  <a:lnTo>
                    <a:pt x="189" y="383"/>
                  </a:lnTo>
                  <a:lnTo>
                    <a:pt x="188" y="385"/>
                  </a:lnTo>
                  <a:lnTo>
                    <a:pt x="193" y="385"/>
                  </a:lnTo>
                  <a:lnTo>
                    <a:pt x="197" y="386"/>
                  </a:lnTo>
                  <a:lnTo>
                    <a:pt x="201" y="386"/>
                  </a:lnTo>
                  <a:lnTo>
                    <a:pt x="205" y="386"/>
                  </a:lnTo>
                  <a:lnTo>
                    <a:pt x="210" y="386"/>
                  </a:lnTo>
                  <a:lnTo>
                    <a:pt x="214" y="386"/>
                  </a:lnTo>
                  <a:lnTo>
                    <a:pt x="218" y="386"/>
                  </a:lnTo>
                  <a:lnTo>
                    <a:pt x="223" y="386"/>
                  </a:lnTo>
                  <a:lnTo>
                    <a:pt x="231" y="385"/>
                  </a:lnTo>
                  <a:lnTo>
                    <a:pt x="240" y="384"/>
                  </a:lnTo>
                  <a:lnTo>
                    <a:pt x="248" y="383"/>
                  </a:lnTo>
                  <a:lnTo>
                    <a:pt x="256" y="381"/>
                  </a:lnTo>
                  <a:lnTo>
                    <a:pt x="255" y="379"/>
                  </a:lnTo>
                  <a:lnTo>
                    <a:pt x="255" y="376"/>
                  </a:lnTo>
                  <a:lnTo>
                    <a:pt x="254" y="373"/>
                  </a:lnTo>
                  <a:lnTo>
                    <a:pt x="254" y="371"/>
                  </a:lnTo>
                  <a:lnTo>
                    <a:pt x="255" y="360"/>
                  </a:lnTo>
                  <a:lnTo>
                    <a:pt x="261" y="351"/>
                  </a:lnTo>
                  <a:lnTo>
                    <a:pt x="270" y="345"/>
                  </a:lnTo>
                  <a:lnTo>
                    <a:pt x="280" y="342"/>
                  </a:lnTo>
                  <a:lnTo>
                    <a:pt x="291" y="343"/>
                  </a:lnTo>
                  <a:lnTo>
                    <a:pt x="299" y="347"/>
                  </a:lnTo>
                  <a:lnTo>
                    <a:pt x="306" y="354"/>
                  </a:lnTo>
                  <a:lnTo>
                    <a:pt x="309" y="362"/>
                  </a:lnTo>
                  <a:lnTo>
                    <a:pt x="314" y="358"/>
                  </a:lnTo>
                  <a:lnTo>
                    <a:pt x="319" y="356"/>
                  </a:lnTo>
                  <a:lnTo>
                    <a:pt x="324" y="353"/>
                  </a:lnTo>
                  <a:lnTo>
                    <a:pt x="330" y="350"/>
                  </a:lnTo>
                  <a:lnTo>
                    <a:pt x="334" y="347"/>
                  </a:lnTo>
                  <a:lnTo>
                    <a:pt x="339" y="343"/>
                  </a:lnTo>
                  <a:lnTo>
                    <a:pt x="344" y="340"/>
                  </a:lnTo>
                  <a:lnTo>
                    <a:pt x="348" y="337"/>
                  </a:lnTo>
                  <a:lnTo>
                    <a:pt x="344" y="332"/>
                  </a:lnTo>
                  <a:lnTo>
                    <a:pt x="340" y="327"/>
                  </a:lnTo>
                  <a:lnTo>
                    <a:pt x="338" y="322"/>
                  </a:lnTo>
                  <a:lnTo>
                    <a:pt x="337" y="316"/>
                  </a:lnTo>
                  <a:lnTo>
                    <a:pt x="339" y="304"/>
                  </a:lnTo>
                  <a:lnTo>
                    <a:pt x="345" y="295"/>
                  </a:lnTo>
                  <a:lnTo>
                    <a:pt x="353" y="288"/>
                  </a:lnTo>
                  <a:lnTo>
                    <a:pt x="364" y="286"/>
                  </a:lnTo>
                  <a:lnTo>
                    <a:pt x="370" y="286"/>
                  </a:lnTo>
                  <a:lnTo>
                    <a:pt x="376" y="287"/>
                  </a:lnTo>
                  <a:lnTo>
                    <a:pt x="382" y="291"/>
                  </a:lnTo>
                  <a:lnTo>
                    <a:pt x="386" y="294"/>
                  </a:lnTo>
                  <a:lnTo>
                    <a:pt x="391" y="286"/>
                  </a:lnTo>
                  <a:lnTo>
                    <a:pt x="395" y="278"/>
                  </a:lnTo>
                  <a:lnTo>
                    <a:pt x="400" y="270"/>
                  </a:lnTo>
                  <a:lnTo>
                    <a:pt x="403" y="262"/>
                  </a:lnTo>
                  <a:lnTo>
                    <a:pt x="395" y="258"/>
                  </a:lnTo>
                  <a:lnTo>
                    <a:pt x="388" y="251"/>
                  </a:lnTo>
                  <a:lnTo>
                    <a:pt x="384" y="245"/>
                  </a:lnTo>
                  <a:lnTo>
                    <a:pt x="382" y="235"/>
                  </a:lnTo>
                  <a:lnTo>
                    <a:pt x="383" y="224"/>
                  </a:lnTo>
                  <a:lnTo>
                    <a:pt x="388" y="215"/>
                  </a:lnTo>
                  <a:lnTo>
                    <a:pt x="398" y="209"/>
                  </a:lnTo>
                  <a:lnTo>
                    <a:pt x="408" y="205"/>
                  </a:lnTo>
                  <a:lnTo>
                    <a:pt x="412" y="205"/>
                  </a:lnTo>
                  <a:lnTo>
                    <a:pt x="414" y="205"/>
                  </a:lnTo>
                  <a:lnTo>
                    <a:pt x="417" y="207"/>
                  </a:lnTo>
                  <a:lnTo>
                    <a:pt x="420" y="208"/>
                  </a:lnTo>
                  <a:lnTo>
                    <a:pt x="421" y="199"/>
                  </a:lnTo>
                  <a:lnTo>
                    <a:pt x="422" y="192"/>
                  </a:lnTo>
                  <a:lnTo>
                    <a:pt x="423" y="185"/>
                  </a:lnTo>
                  <a:lnTo>
                    <a:pt x="423" y="176"/>
                  </a:lnTo>
                  <a:close/>
                </a:path>
              </a:pathLst>
            </a:custGeom>
            <a:solidFill>
              <a:schemeClr val="bg1"/>
            </a:solidFill>
            <a:ln w="9525">
              <a:noFill/>
              <a:round/>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044096" y="2415030"/>
            <a:ext cx="537644" cy="513457"/>
            <a:chOff x="3643306" y="2552700"/>
            <a:chExt cx="1835157" cy="1752600"/>
          </a:xfrm>
        </p:grpSpPr>
        <p:sp>
          <p:nvSpPr>
            <p:cNvPr id="18" name="AutoShape 4"/>
            <p:cNvSpPr>
              <a:spLocks noChangeAspect="1" noChangeArrowheads="1" noTextEdit="1"/>
            </p:cNvSpPr>
            <p:nvPr/>
          </p:nvSpPr>
          <p:spPr bwMode="auto">
            <a:xfrm>
              <a:off x="3665538" y="2552700"/>
              <a:ext cx="1812925" cy="1752600"/>
            </a:xfrm>
            <a:prstGeom prst="rect">
              <a:avLst/>
            </a:prstGeom>
            <a:noFill/>
            <a:ln w="9525">
              <a:noFill/>
              <a:miter lim="800000"/>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19" name="Freeform 6"/>
            <p:cNvSpPr/>
            <p:nvPr/>
          </p:nvSpPr>
          <p:spPr bwMode="auto">
            <a:xfrm>
              <a:off x="4038601" y="2784475"/>
              <a:ext cx="163513" cy="622300"/>
            </a:xfrm>
            <a:custGeom>
              <a:avLst/>
              <a:gdLst/>
              <a:ahLst/>
              <a:cxnLst>
                <a:cxn ang="0">
                  <a:pos x="205" y="450"/>
                </a:cxn>
                <a:cxn ang="0">
                  <a:pos x="205" y="0"/>
                </a:cxn>
                <a:cxn ang="0">
                  <a:pos x="0" y="0"/>
                </a:cxn>
                <a:cxn ang="0">
                  <a:pos x="0" y="785"/>
                </a:cxn>
                <a:cxn ang="0">
                  <a:pos x="205" y="450"/>
                </a:cxn>
              </a:cxnLst>
              <a:rect l="0" t="0" r="r" b="b"/>
              <a:pathLst>
                <a:path w="205" h="785">
                  <a:moveTo>
                    <a:pt x="205" y="450"/>
                  </a:moveTo>
                  <a:lnTo>
                    <a:pt x="205" y="0"/>
                  </a:lnTo>
                  <a:lnTo>
                    <a:pt x="0" y="0"/>
                  </a:lnTo>
                  <a:lnTo>
                    <a:pt x="0" y="785"/>
                  </a:lnTo>
                  <a:lnTo>
                    <a:pt x="205" y="450"/>
                  </a:lnTo>
                  <a:close/>
                </a:path>
              </a:pathLst>
            </a:custGeom>
            <a:solidFill>
              <a:schemeClr val="bg1"/>
            </a:solidFill>
            <a:ln w="9525">
              <a:noFill/>
              <a:round/>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20" name="Freeform 7"/>
            <p:cNvSpPr/>
            <p:nvPr/>
          </p:nvSpPr>
          <p:spPr bwMode="auto">
            <a:xfrm>
              <a:off x="4378326" y="2552700"/>
              <a:ext cx="161925" cy="900113"/>
            </a:xfrm>
            <a:custGeom>
              <a:avLst/>
              <a:gdLst/>
              <a:ahLst/>
              <a:cxnLst>
                <a:cxn ang="0">
                  <a:pos x="205" y="1134"/>
                </a:cxn>
                <a:cxn ang="0">
                  <a:pos x="205" y="0"/>
                </a:cxn>
                <a:cxn ang="0">
                  <a:pos x="0" y="0"/>
                </a:cxn>
                <a:cxn ang="0">
                  <a:pos x="0" y="729"/>
                </a:cxn>
                <a:cxn ang="0">
                  <a:pos x="205" y="1134"/>
                </a:cxn>
              </a:cxnLst>
              <a:rect l="0" t="0" r="r" b="b"/>
              <a:pathLst>
                <a:path w="205" h="1134">
                  <a:moveTo>
                    <a:pt x="205" y="1134"/>
                  </a:moveTo>
                  <a:lnTo>
                    <a:pt x="205" y="0"/>
                  </a:lnTo>
                  <a:lnTo>
                    <a:pt x="0" y="0"/>
                  </a:lnTo>
                  <a:lnTo>
                    <a:pt x="0" y="729"/>
                  </a:lnTo>
                  <a:lnTo>
                    <a:pt x="205" y="1134"/>
                  </a:lnTo>
                  <a:close/>
                </a:path>
              </a:pathLst>
            </a:custGeom>
            <a:solidFill>
              <a:schemeClr val="bg1"/>
            </a:solidFill>
            <a:ln w="9525">
              <a:noFill/>
              <a:round/>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21" name="Freeform 8"/>
            <p:cNvSpPr/>
            <p:nvPr/>
          </p:nvSpPr>
          <p:spPr bwMode="auto">
            <a:xfrm>
              <a:off x="4718051" y="2781300"/>
              <a:ext cx="161925" cy="814388"/>
            </a:xfrm>
            <a:custGeom>
              <a:avLst/>
              <a:gdLst/>
              <a:ahLst/>
              <a:cxnLst>
                <a:cxn ang="0">
                  <a:pos x="205" y="823"/>
                </a:cxn>
                <a:cxn ang="0">
                  <a:pos x="205" y="0"/>
                </a:cxn>
                <a:cxn ang="0">
                  <a:pos x="0" y="0"/>
                </a:cxn>
                <a:cxn ang="0">
                  <a:pos x="0" y="1026"/>
                </a:cxn>
                <a:cxn ang="0">
                  <a:pos x="205" y="823"/>
                </a:cxn>
              </a:cxnLst>
              <a:rect l="0" t="0" r="r" b="b"/>
              <a:pathLst>
                <a:path w="205" h="1026">
                  <a:moveTo>
                    <a:pt x="205" y="823"/>
                  </a:moveTo>
                  <a:lnTo>
                    <a:pt x="205" y="0"/>
                  </a:lnTo>
                  <a:lnTo>
                    <a:pt x="0" y="0"/>
                  </a:lnTo>
                  <a:lnTo>
                    <a:pt x="0" y="1026"/>
                  </a:lnTo>
                  <a:lnTo>
                    <a:pt x="205" y="823"/>
                  </a:lnTo>
                  <a:close/>
                </a:path>
              </a:pathLst>
            </a:custGeom>
            <a:solidFill>
              <a:schemeClr val="bg1"/>
            </a:solidFill>
            <a:ln w="9525">
              <a:noFill/>
              <a:round/>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22" name="Freeform 9"/>
            <p:cNvSpPr/>
            <p:nvPr/>
          </p:nvSpPr>
          <p:spPr bwMode="auto">
            <a:xfrm>
              <a:off x="5057776" y="3052763"/>
              <a:ext cx="163513" cy="438150"/>
            </a:xfrm>
            <a:custGeom>
              <a:avLst/>
              <a:gdLst/>
              <a:ahLst/>
              <a:cxnLst>
                <a:cxn ang="0">
                  <a:pos x="205" y="551"/>
                </a:cxn>
                <a:cxn ang="0">
                  <a:pos x="205" y="0"/>
                </a:cxn>
                <a:cxn ang="0">
                  <a:pos x="0" y="0"/>
                </a:cxn>
                <a:cxn ang="0">
                  <a:pos x="0" y="419"/>
                </a:cxn>
                <a:cxn ang="0">
                  <a:pos x="205" y="551"/>
                </a:cxn>
              </a:cxnLst>
              <a:rect l="0" t="0" r="r" b="b"/>
              <a:pathLst>
                <a:path w="205" h="551">
                  <a:moveTo>
                    <a:pt x="205" y="551"/>
                  </a:moveTo>
                  <a:lnTo>
                    <a:pt x="205" y="0"/>
                  </a:lnTo>
                  <a:lnTo>
                    <a:pt x="0" y="0"/>
                  </a:lnTo>
                  <a:lnTo>
                    <a:pt x="0" y="419"/>
                  </a:lnTo>
                  <a:lnTo>
                    <a:pt x="205" y="551"/>
                  </a:lnTo>
                  <a:close/>
                </a:path>
              </a:pathLst>
            </a:custGeom>
            <a:solidFill>
              <a:schemeClr val="bg1"/>
            </a:solidFill>
            <a:ln w="9525">
              <a:noFill/>
              <a:round/>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23" name="Freeform 10"/>
            <p:cNvSpPr/>
            <p:nvPr/>
          </p:nvSpPr>
          <p:spPr bwMode="auto">
            <a:xfrm>
              <a:off x="3643306" y="3324225"/>
              <a:ext cx="1808163" cy="981075"/>
            </a:xfrm>
            <a:custGeom>
              <a:avLst/>
              <a:gdLst/>
              <a:ahLst/>
              <a:cxnLst>
                <a:cxn ang="0">
                  <a:pos x="1952" y="1142"/>
                </a:cxn>
                <a:cxn ang="0">
                  <a:pos x="1952" y="364"/>
                </a:cxn>
                <a:cxn ang="0">
                  <a:pos x="1747" y="230"/>
                </a:cxn>
                <a:cxn ang="0">
                  <a:pos x="1747" y="1142"/>
                </a:cxn>
                <a:cxn ang="0">
                  <a:pos x="1523" y="1142"/>
                </a:cxn>
                <a:cxn ang="0">
                  <a:pos x="1523" y="328"/>
                </a:cxn>
                <a:cxn ang="0">
                  <a:pos x="1318" y="524"/>
                </a:cxn>
                <a:cxn ang="0">
                  <a:pos x="1318" y="1142"/>
                </a:cxn>
                <a:cxn ang="0">
                  <a:pos x="1096" y="1142"/>
                </a:cxn>
                <a:cxn ang="0">
                  <a:pos x="1096" y="364"/>
                </a:cxn>
                <a:cxn ang="0">
                  <a:pos x="891" y="0"/>
                </a:cxn>
                <a:cxn ang="0">
                  <a:pos x="891" y="1142"/>
                </a:cxn>
                <a:cxn ang="0">
                  <a:pos x="668" y="1142"/>
                </a:cxn>
                <a:cxn ang="0">
                  <a:pos x="668" y="42"/>
                </a:cxn>
                <a:cxn ang="0">
                  <a:pos x="463" y="329"/>
                </a:cxn>
                <a:cxn ang="0">
                  <a:pos x="463" y="1142"/>
                </a:cxn>
                <a:cxn ang="0">
                  <a:pos x="0" y="1142"/>
                </a:cxn>
                <a:cxn ang="0">
                  <a:pos x="0" y="1235"/>
                </a:cxn>
                <a:cxn ang="0">
                  <a:pos x="2222" y="1235"/>
                </a:cxn>
                <a:cxn ang="0">
                  <a:pos x="2277" y="1142"/>
                </a:cxn>
                <a:cxn ang="0">
                  <a:pos x="1952" y="1142"/>
                </a:cxn>
              </a:cxnLst>
              <a:rect l="0" t="0" r="r" b="b"/>
              <a:pathLst>
                <a:path w="2277" h="1235">
                  <a:moveTo>
                    <a:pt x="1952" y="1142"/>
                  </a:moveTo>
                  <a:lnTo>
                    <a:pt x="1952" y="364"/>
                  </a:lnTo>
                  <a:lnTo>
                    <a:pt x="1747" y="230"/>
                  </a:lnTo>
                  <a:lnTo>
                    <a:pt x="1747" y="1142"/>
                  </a:lnTo>
                  <a:lnTo>
                    <a:pt x="1523" y="1142"/>
                  </a:lnTo>
                  <a:lnTo>
                    <a:pt x="1523" y="328"/>
                  </a:lnTo>
                  <a:lnTo>
                    <a:pt x="1318" y="524"/>
                  </a:lnTo>
                  <a:lnTo>
                    <a:pt x="1318" y="1142"/>
                  </a:lnTo>
                  <a:lnTo>
                    <a:pt x="1096" y="1142"/>
                  </a:lnTo>
                  <a:lnTo>
                    <a:pt x="1096" y="364"/>
                  </a:lnTo>
                  <a:lnTo>
                    <a:pt x="891" y="0"/>
                  </a:lnTo>
                  <a:lnTo>
                    <a:pt x="891" y="1142"/>
                  </a:lnTo>
                  <a:lnTo>
                    <a:pt x="668" y="1142"/>
                  </a:lnTo>
                  <a:lnTo>
                    <a:pt x="668" y="42"/>
                  </a:lnTo>
                  <a:lnTo>
                    <a:pt x="463" y="329"/>
                  </a:lnTo>
                  <a:lnTo>
                    <a:pt x="463" y="1142"/>
                  </a:lnTo>
                  <a:lnTo>
                    <a:pt x="0" y="1142"/>
                  </a:lnTo>
                  <a:lnTo>
                    <a:pt x="0" y="1235"/>
                  </a:lnTo>
                  <a:lnTo>
                    <a:pt x="2222" y="1235"/>
                  </a:lnTo>
                  <a:lnTo>
                    <a:pt x="2277" y="1142"/>
                  </a:lnTo>
                  <a:lnTo>
                    <a:pt x="1952" y="1142"/>
                  </a:lnTo>
                  <a:close/>
                </a:path>
              </a:pathLst>
            </a:custGeom>
            <a:solidFill>
              <a:schemeClr val="bg1"/>
            </a:solidFill>
            <a:ln w="9525">
              <a:noFill/>
              <a:round/>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sp>
          <p:nvSpPr>
            <p:cNvPr id="24" name="Freeform 11"/>
            <p:cNvSpPr/>
            <p:nvPr/>
          </p:nvSpPr>
          <p:spPr bwMode="auto">
            <a:xfrm>
              <a:off x="3897313" y="3114675"/>
              <a:ext cx="1490663" cy="763588"/>
            </a:xfrm>
            <a:custGeom>
              <a:avLst/>
              <a:gdLst/>
              <a:ahLst/>
              <a:cxnLst>
                <a:cxn ang="0">
                  <a:pos x="1874" y="835"/>
                </a:cxn>
                <a:cxn ang="0">
                  <a:pos x="1380" y="502"/>
                </a:cxn>
                <a:cxn ang="0">
                  <a:pos x="930" y="942"/>
                </a:cxn>
                <a:cxn ang="0">
                  <a:pos x="488" y="147"/>
                </a:cxn>
                <a:cxn ang="0">
                  <a:pos x="2" y="962"/>
                </a:cxn>
                <a:cxn ang="0">
                  <a:pos x="0" y="812"/>
                </a:cxn>
                <a:cxn ang="0">
                  <a:pos x="492" y="0"/>
                </a:cxn>
                <a:cxn ang="0">
                  <a:pos x="943" y="814"/>
                </a:cxn>
                <a:cxn ang="0">
                  <a:pos x="1374" y="393"/>
                </a:cxn>
                <a:cxn ang="0">
                  <a:pos x="1878" y="736"/>
                </a:cxn>
                <a:cxn ang="0">
                  <a:pos x="1874" y="835"/>
                </a:cxn>
              </a:cxnLst>
              <a:rect l="0" t="0" r="r" b="b"/>
              <a:pathLst>
                <a:path w="1878" h="962">
                  <a:moveTo>
                    <a:pt x="1874" y="835"/>
                  </a:moveTo>
                  <a:lnTo>
                    <a:pt x="1380" y="502"/>
                  </a:lnTo>
                  <a:lnTo>
                    <a:pt x="930" y="942"/>
                  </a:lnTo>
                  <a:lnTo>
                    <a:pt x="488" y="147"/>
                  </a:lnTo>
                  <a:lnTo>
                    <a:pt x="2" y="962"/>
                  </a:lnTo>
                  <a:lnTo>
                    <a:pt x="0" y="812"/>
                  </a:lnTo>
                  <a:lnTo>
                    <a:pt x="492" y="0"/>
                  </a:lnTo>
                  <a:lnTo>
                    <a:pt x="943" y="814"/>
                  </a:lnTo>
                  <a:lnTo>
                    <a:pt x="1374" y="393"/>
                  </a:lnTo>
                  <a:lnTo>
                    <a:pt x="1878" y="736"/>
                  </a:lnTo>
                  <a:lnTo>
                    <a:pt x="1874" y="835"/>
                  </a:lnTo>
                  <a:close/>
                </a:path>
              </a:pathLst>
            </a:custGeom>
            <a:solidFill>
              <a:schemeClr val="bg1">
                <a:lumMod val="95000"/>
              </a:schemeClr>
            </a:solidFill>
            <a:ln w="9525">
              <a:noFill/>
              <a:round/>
            </a:ln>
          </p:spPr>
          <p:txBody>
            <a:bodyPr vert="horz" wrap="square" lIns="91440" tIns="45720" rIns="91440" bIns="45720" numCol="1" anchor="t" anchorCtr="0" compatLnSpc="1"/>
            <a:lstStyle/>
            <a:p>
              <a:endParaRPr lang="zh-CN" altLang="en-US" sz="1600">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830046" y="1343460"/>
            <a:ext cx="500066" cy="730865"/>
            <a:chOff x="5967422" y="642918"/>
            <a:chExt cx="2786082" cy="4071966"/>
          </a:xfrm>
        </p:grpSpPr>
        <p:sp>
          <p:nvSpPr>
            <p:cNvPr id="26" name="饼形 78"/>
            <p:cNvSpPr/>
            <p:nvPr/>
          </p:nvSpPr>
          <p:spPr>
            <a:xfrm>
              <a:off x="5967422" y="1928802"/>
              <a:ext cx="2786082" cy="2786082"/>
            </a:xfrm>
            <a:prstGeom prst="pie">
              <a:avLst>
                <a:gd name="adj1" fmla="val 10756964"/>
                <a:gd name="adj2" fmla="val 9820"/>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27" name="菱形 26"/>
            <p:cNvSpPr/>
            <p:nvPr/>
          </p:nvSpPr>
          <p:spPr>
            <a:xfrm>
              <a:off x="7224730" y="2028814"/>
              <a:ext cx="307860" cy="1295410"/>
            </a:xfrm>
            <a:prstGeom prst="diamond">
              <a:avLst/>
            </a:prstGeom>
            <a:solidFill>
              <a:schemeClr val="accent2">
                <a:lumMod val="50000"/>
              </a:schemeClr>
            </a:solidFill>
            <a:ln>
              <a:noFill/>
            </a:ln>
            <a:effectLst>
              <a:innerShdw blurRad="101600" dist="50800" dir="18900000">
                <a:schemeClr val="tx1">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8" name="菱形 27"/>
            <p:cNvSpPr/>
            <p:nvPr/>
          </p:nvSpPr>
          <p:spPr>
            <a:xfrm>
              <a:off x="7148530" y="1895464"/>
              <a:ext cx="433370" cy="409586"/>
            </a:xfrm>
            <a:prstGeom prst="diamond">
              <a:avLst/>
            </a:prstGeom>
            <a:solidFill>
              <a:schemeClr val="accent2">
                <a:lumMod val="5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9" name="椭圆 28"/>
            <p:cNvSpPr/>
            <p:nvPr/>
          </p:nvSpPr>
          <p:spPr>
            <a:xfrm>
              <a:off x="6786578" y="642918"/>
              <a:ext cx="1143008" cy="1143008"/>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830046" y="1914963"/>
            <a:ext cx="3571900" cy="1071570"/>
            <a:chOff x="4643438" y="2474906"/>
            <a:chExt cx="3571900" cy="1071570"/>
          </a:xfrm>
        </p:grpSpPr>
        <p:grpSp>
          <p:nvGrpSpPr>
            <p:cNvPr id="31" name="组合 30"/>
            <p:cNvGrpSpPr/>
            <p:nvPr/>
          </p:nvGrpSpPr>
          <p:grpSpPr>
            <a:xfrm>
              <a:off x="4643438" y="2474906"/>
              <a:ext cx="3571900" cy="1071570"/>
              <a:chOff x="4000496" y="2143116"/>
              <a:chExt cx="3000396" cy="1071570"/>
            </a:xfrm>
          </p:grpSpPr>
          <p:sp>
            <p:nvSpPr>
              <p:cNvPr id="35" name="矩形 34"/>
              <p:cNvSpPr/>
              <p:nvPr/>
            </p:nvSpPr>
            <p:spPr>
              <a:xfrm>
                <a:off x="4000496" y="2143116"/>
                <a:ext cx="3000396" cy="785818"/>
              </a:xfrm>
              <a:prstGeom prst="rect">
                <a:avLst/>
              </a:prstGeom>
              <a:solidFill>
                <a:schemeClr val="bg1">
                  <a:alpha val="58000"/>
                </a:schemeClr>
              </a:solid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r>
                  <a:rPr lang="en-US" altLang="zh-CN"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 Please add your text.</a:t>
                </a:r>
                <a:endParaRPr lang="zh-CN" altLang="en-US" sz="1200" b="1" dirty="0">
                  <a:latin typeface="微软雅黑" panose="020B0503020204020204" pitchFamily="34" charset="-122"/>
                  <a:ea typeface="微软雅黑" panose="020B0503020204020204" pitchFamily="34" charset="-122"/>
                </a:endParaRPr>
              </a:p>
            </p:txBody>
          </p:sp>
          <p:sp>
            <p:nvSpPr>
              <p:cNvPr id="36" name="等腰三角形 35"/>
              <p:cNvSpPr/>
              <p:nvPr/>
            </p:nvSpPr>
            <p:spPr>
              <a:xfrm flipV="1">
                <a:off x="5324798" y="2928934"/>
                <a:ext cx="331472" cy="285752"/>
              </a:xfrm>
              <a:prstGeom prst="triangle">
                <a:avLst/>
              </a:prstGeom>
              <a:solidFill>
                <a:schemeClr val="bg1">
                  <a:alpha val="58000"/>
                </a:schemeClr>
              </a:solid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6224315" y="3225401"/>
              <a:ext cx="396007" cy="46407"/>
              <a:chOff x="4367205" y="4176026"/>
              <a:chExt cx="396007" cy="46407"/>
            </a:xfrm>
          </p:grpSpPr>
          <p:sp useBgFill="1">
            <p:nvSpPr>
              <p:cNvPr id="33" name="圆角矩形 102"/>
              <p:cNvSpPr/>
              <p:nvPr/>
            </p:nvSpPr>
            <p:spPr>
              <a:xfrm>
                <a:off x="4367205" y="4176714"/>
                <a:ext cx="396000" cy="45719"/>
              </a:xfrm>
              <a:prstGeom prst="roundRect">
                <a:avLst/>
              </a:prstGeom>
              <a:ln w="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latin typeface="微软雅黑" panose="020B0503020204020204" pitchFamily="34" charset="-122"/>
                  <a:ea typeface="微软雅黑" panose="020B0503020204020204" pitchFamily="34" charset="-122"/>
                </a:endParaRPr>
              </a:p>
            </p:txBody>
          </p:sp>
          <p:sp useBgFill="1">
            <p:nvSpPr>
              <p:cNvPr id="34" name="圆角矩形 103"/>
              <p:cNvSpPr/>
              <p:nvPr/>
            </p:nvSpPr>
            <p:spPr>
              <a:xfrm>
                <a:off x="4367212" y="4176026"/>
                <a:ext cx="396000" cy="45719"/>
              </a:xfrm>
              <a:prstGeom prst="roundRect">
                <a:avLst/>
              </a:prstGeom>
              <a:solidFill>
                <a:schemeClr val="bg1">
                  <a:alpha val="58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latin typeface="微软雅黑" panose="020B0503020204020204" pitchFamily="34" charset="-122"/>
                  <a:ea typeface="微软雅黑" panose="020B0503020204020204" pitchFamily="34" charset="-122"/>
                </a:endParaRPr>
              </a:p>
            </p:txBody>
          </p:sp>
        </p:grpSp>
      </p:grpSp>
      <p:grpSp>
        <p:nvGrpSpPr>
          <p:cNvPr id="37" name="组合 36"/>
          <p:cNvGrpSpPr/>
          <p:nvPr/>
        </p:nvGrpSpPr>
        <p:grpSpPr>
          <a:xfrm>
            <a:off x="5044096" y="3038437"/>
            <a:ext cx="3571900" cy="1071570"/>
            <a:chOff x="4643438" y="2474906"/>
            <a:chExt cx="3571900" cy="1071570"/>
          </a:xfrm>
        </p:grpSpPr>
        <p:grpSp>
          <p:nvGrpSpPr>
            <p:cNvPr id="38" name="组合 37"/>
            <p:cNvGrpSpPr/>
            <p:nvPr/>
          </p:nvGrpSpPr>
          <p:grpSpPr>
            <a:xfrm>
              <a:off x="4643438" y="2474906"/>
              <a:ext cx="3571900" cy="1071570"/>
              <a:chOff x="4000496" y="2143116"/>
              <a:chExt cx="3000396" cy="1071570"/>
            </a:xfrm>
          </p:grpSpPr>
          <p:sp>
            <p:nvSpPr>
              <p:cNvPr id="42" name="矩形 41"/>
              <p:cNvSpPr/>
              <p:nvPr/>
            </p:nvSpPr>
            <p:spPr>
              <a:xfrm>
                <a:off x="4000496" y="2143116"/>
                <a:ext cx="3000396" cy="785818"/>
              </a:xfrm>
              <a:prstGeom prst="rect">
                <a:avLst/>
              </a:prstGeom>
              <a:solidFill>
                <a:schemeClr val="bg1">
                  <a:alpha val="58000"/>
                </a:schemeClr>
              </a:solid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r>
                  <a:rPr lang="en-US" altLang="zh-CN"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 Please add your text.</a:t>
                </a:r>
                <a:endParaRPr lang="zh-CN" altLang="en-US" sz="1200" b="1" dirty="0">
                  <a:latin typeface="微软雅黑" panose="020B0503020204020204" pitchFamily="34" charset="-122"/>
                  <a:ea typeface="微软雅黑" panose="020B0503020204020204" pitchFamily="34" charset="-122"/>
                </a:endParaRPr>
              </a:p>
            </p:txBody>
          </p:sp>
          <p:sp>
            <p:nvSpPr>
              <p:cNvPr id="43" name="等腰三角形 42"/>
              <p:cNvSpPr/>
              <p:nvPr/>
            </p:nvSpPr>
            <p:spPr>
              <a:xfrm flipV="1">
                <a:off x="5324798" y="2928934"/>
                <a:ext cx="331472" cy="285752"/>
              </a:xfrm>
              <a:prstGeom prst="triangle">
                <a:avLst/>
              </a:prstGeom>
              <a:solidFill>
                <a:schemeClr val="bg1">
                  <a:alpha val="58000"/>
                </a:schemeClr>
              </a:solid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6224315" y="3225401"/>
              <a:ext cx="396007" cy="46407"/>
              <a:chOff x="4367205" y="4176026"/>
              <a:chExt cx="396007" cy="46407"/>
            </a:xfrm>
          </p:grpSpPr>
          <p:sp useBgFill="1">
            <p:nvSpPr>
              <p:cNvPr id="40" name="圆角矩形 108"/>
              <p:cNvSpPr/>
              <p:nvPr/>
            </p:nvSpPr>
            <p:spPr>
              <a:xfrm>
                <a:off x="4367205" y="4176714"/>
                <a:ext cx="396000" cy="45719"/>
              </a:xfrm>
              <a:prstGeom prst="roundRect">
                <a:avLst/>
              </a:prstGeom>
              <a:ln w="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latin typeface="微软雅黑" panose="020B0503020204020204" pitchFamily="34" charset="-122"/>
                  <a:ea typeface="微软雅黑" panose="020B0503020204020204" pitchFamily="34" charset="-122"/>
                </a:endParaRPr>
              </a:p>
            </p:txBody>
          </p:sp>
          <p:sp useBgFill="1">
            <p:nvSpPr>
              <p:cNvPr id="41" name="圆角矩形 109"/>
              <p:cNvSpPr/>
              <p:nvPr/>
            </p:nvSpPr>
            <p:spPr>
              <a:xfrm>
                <a:off x="4367212" y="4176026"/>
                <a:ext cx="396000" cy="45719"/>
              </a:xfrm>
              <a:prstGeom prst="roundRect">
                <a:avLst/>
              </a:prstGeom>
              <a:solidFill>
                <a:schemeClr val="bg1">
                  <a:alpha val="58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latin typeface="微软雅黑" panose="020B0503020204020204" pitchFamily="34" charset="-122"/>
                  <a:ea typeface="微软雅黑" panose="020B0503020204020204" pitchFamily="34" charset="-122"/>
                </a:endParaRPr>
              </a:p>
            </p:txBody>
          </p:sp>
        </p:grpSp>
      </p:grpSp>
      <p:grpSp>
        <p:nvGrpSpPr>
          <p:cNvPr id="44" name="组合 43"/>
          <p:cNvGrpSpPr/>
          <p:nvPr/>
        </p:nvGrpSpPr>
        <p:grpSpPr>
          <a:xfrm>
            <a:off x="1687534" y="5403815"/>
            <a:ext cx="3571900" cy="1071570"/>
            <a:chOff x="4643438" y="2474906"/>
            <a:chExt cx="3571900" cy="1071570"/>
          </a:xfrm>
        </p:grpSpPr>
        <p:grpSp>
          <p:nvGrpSpPr>
            <p:cNvPr id="45" name="组合 44"/>
            <p:cNvGrpSpPr/>
            <p:nvPr/>
          </p:nvGrpSpPr>
          <p:grpSpPr>
            <a:xfrm>
              <a:off x="4643438" y="2474906"/>
              <a:ext cx="3571900" cy="1071570"/>
              <a:chOff x="4000496" y="2143116"/>
              <a:chExt cx="3000396" cy="1071570"/>
            </a:xfrm>
          </p:grpSpPr>
          <p:sp>
            <p:nvSpPr>
              <p:cNvPr id="49" name="矩形 48"/>
              <p:cNvSpPr/>
              <p:nvPr/>
            </p:nvSpPr>
            <p:spPr>
              <a:xfrm>
                <a:off x="4000496" y="2143116"/>
                <a:ext cx="3000396" cy="785818"/>
              </a:xfrm>
              <a:prstGeom prst="rect">
                <a:avLst/>
              </a:prstGeom>
              <a:solidFill>
                <a:schemeClr val="bg1">
                  <a:alpha val="58000"/>
                </a:schemeClr>
              </a:solid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r>
                  <a:rPr lang="en-US" altLang="zh-CN"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 Please add your text.</a:t>
                </a:r>
                <a:endParaRPr lang="zh-CN" altLang="en-US" sz="1200" b="1" dirty="0">
                  <a:latin typeface="微软雅黑" panose="020B0503020204020204" pitchFamily="34" charset="-122"/>
                  <a:ea typeface="微软雅黑" panose="020B0503020204020204" pitchFamily="34" charset="-122"/>
                </a:endParaRPr>
              </a:p>
            </p:txBody>
          </p:sp>
          <p:sp>
            <p:nvSpPr>
              <p:cNvPr id="50" name="等腰三角形 49"/>
              <p:cNvSpPr/>
              <p:nvPr/>
            </p:nvSpPr>
            <p:spPr>
              <a:xfrm flipV="1">
                <a:off x="5324798" y="2928934"/>
                <a:ext cx="331472" cy="285752"/>
              </a:xfrm>
              <a:prstGeom prst="triangle">
                <a:avLst/>
              </a:prstGeom>
              <a:solidFill>
                <a:schemeClr val="bg1">
                  <a:alpha val="58000"/>
                </a:schemeClr>
              </a:solid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6224315" y="3225401"/>
              <a:ext cx="396007" cy="46407"/>
              <a:chOff x="4367205" y="4176026"/>
              <a:chExt cx="396007" cy="46407"/>
            </a:xfrm>
          </p:grpSpPr>
          <p:sp useBgFill="1">
            <p:nvSpPr>
              <p:cNvPr id="47" name="圆角矩形 115"/>
              <p:cNvSpPr/>
              <p:nvPr/>
            </p:nvSpPr>
            <p:spPr>
              <a:xfrm>
                <a:off x="4367205" y="4176714"/>
                <a:ext cx="396000" cy="45719"/>
              </a:xfrm>
              <a:prstGeom prst="roundRect">
                <a:avLst/>
              </a:prstGeom>
              <a:ln w="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latin typeface="微软雅黑" panose="020B0503020204020204" pitchFamily="34" charset="-122"/>
                  <a:ea typeface="微软雅黑" panose="020B0503020204020204" pitchFamily="34" charset="-122"/>
                </a:endParaRPr>
              </a:p>
            </p:txBody>
          </p:sp>
          <p:sp useBgFill="1">
            <p:nvSpPr>
              <p:cNvPr id="48" name="圆角矩形 116"/>
              <p:cNvSpPr/>
              <p:nvPr/>
            </p:nvSpPr>
            <p:spPr>
              <a:xfrm>
                <a:off x="4367212" y="4176026"/>
                <a:ext cx="396000" cy="45719"/>
              </a:xfrm>
              <a:prstGeom prst="roundRect">
                <a:avLst/>
              </a:prstGeom>
              <a:solidFill>
                <a:schemeClr val="bg1">
                  <a:alpha val="58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latin typeface="微软雅黑" panose="020B0503020204020204" pitchFamily="34" charset="-122"/>
                  <a:ea typeface="微软雅黑" panose="020B0503020204020204" pitchFamily="34" charset="-122"/>
                </a:endParaRPr>
              </a:p>
            </p:txBody>
          </p:sp>
        </p:grpSp>
      </p:grpSp>
      <p:grpSp>
        <p:nvGrpSpPr>
          <p:cNvPr id="51" name="组合 50"/>
          <p:cNvGrpSpPr/>
          <p:nvPr/>
        </p:nvGrpSpPr>
        <p:grpSpPr>
          <a:xfrm>
            <a:off x="3410546" y="4261303"/>
            <a:ext cx="3571900" cy="1071570"/>
            <a:chOff x="4643438" y="2474906"/>
            <a:chExt cx="3571900" cy="1071570"/>
          </a:xfrm>
        </p:grpSpPr>
        <p:grpSp>
          <p:nvGrpSpPr>
            <p:cNvPr id="52" name="组合 51"/>
            <p:cNvGrpSpPr/>
            <p:nvPr/>
          </p:nvGrpSpPr>
          <p:grpSpPr>
            <a:xfrm>
              <a:off x="4643438" y="2474906"/>
              <a:ext cx="3571900" cy="1071570"/>
              <a:chOff x="4000496" y="2143116"/>
              <a:chExt cx="3000396" cy="1071570"/>
            </a:xfrm>
          </p:grpSpPr>
          <p:sp>
            <p:nvSpPr>
              <p:cNvPr id="56" name="矩形 55"/>
              <p:cNvSpPr/>
              <p:nvPr/>
            </p:nvSpPr>
            <p:spPr>
              <a:xfrm>
                <a:off x="4000496" y="2143116"/>
                <a:ext cx="3000396" cy="785818"/>
              </a:xfrm>
              <a:prstGeom prst="rect">
                <a:avLst/>
              </a:prstGeom>
              <a:solidFill>
                <a:schemeClr val="bg1">
                  <a:alpha val="58000"/>
                </a:schemeClr>
              </a:solid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TEXT HERE</a:t>
                </a:r>
              </a:p>
              <a:p>
                <a:r>
                  <a:rPr lang="en-US" altLang="zh-CN"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It is a temple here. Please add your text.</a:t>
                </a:r>
                <a:endParaRPr lang="zh-CN" altLang="en-US" sz="1200" b="1" dirty="0">
                  <a:latin typeface="微软雅黑" panose="020B0503020204020204" pitchFamily="34" charset="-122"/>
                  <a:ea typeface="微软雅黑" panose="020B0503020204020204" pitchFamily="34" charset="-122"/>
                </a:endParaRPr>
              </a:p>
            </p:txBody>
          </p:sp>
          <p:sp>
            <p:nvSpPr>
              <p:cNvPr id="57" name="等腰三角形 56"/>
              <p:cNvSpPr/>
              <p:nvPr/>
            </p:nvSpPr>
            <p:spPr>
              <a:xfrm flipV="1">
                <a:off x="5324798" y="2928934"/>
                <a:ext cx="331472" cy="285752"/>
              </a:xfrm>
              <a:prstGeom prst="triangle">
                <a:avLst/>
              </a:prstGeom>
              <a:solidFill>
                <a:schemeClr val="bg1">
                  <a:alpha val="58000"/>
                </a:schemeClr>
              </a:solidFill>
              <a:ln w="0">
                <a:solidFill>
                  <a:schemeClr val="bg1">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6224315" y="3225401"/>
              <a:ext cx="396007" cy="46407"/>
              <a:chOff x="4367205" y="4176026"/>
              <a:chExt cx="396007" cy="46407"/>
            </a:xfrm>
          </p:grpSpPr>
          <p:sp useBgFill="1">
            <p:nvSpPr>
              <p:cNvPr id="54" name="圆角矩形 115"/>
              <p:cNvSpPr/>
              <p:nvPr/>
            </p:nvSpPr>
            <p:spPr>
              <a:xfrm>
                <a:off x="4367205" y="4176714"/>
                <a:ext cx="396000" cy="45719"/>
              </a:xfrm>
              <a:prstGeom prst="roundRect">
                <a:avLst/>
              </a:prstGeom>
              <a:ln w="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latin typeface="微软雅黑" panose="020B0503020204020204" pitchFamily="34" charset="-122"/>
                  <a:ea typeface="微软雅黑" panose="020B0503020204020204" pitchFamily="34" charset="-122"/>
                </a:endParaRPr>
              </a:p>
            </p:txBody>
          </p:sp>
          <p:sp useBgFill="1">
            <p:nvSpPr>
              <p:cNvPr id="55" name="圆角矩形 116"/>
              <p:cNvSpPr/>
              <p:nvPr/>
            </p:nvSpPr>
            <p:spPr>
              <a:xfrm>
                <a:off x="4367212" y="4176026"/>
                <a:ext cx="396000" cy="45719"/>
              </a:xfrm>
              <a:prstGeom prst="roundRect">
                <a:avLst/>
              </a:prstGeom>
              <a:solidFill>
                <a:schemeClr val="bg1">
                  <a:alpha val="58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latin typeface="微软雅黑" panose="020B0503020204020204" pitchFamily="34" charset="-122"/>
                  <a:ea typeface="微软雅黑" panose="020B0503020204020204" pitchFamily="34" charset="-122"/>
                </a:endParaRPr>
              </a:p>
            </p:txBody>
          </p:sp>
        </p:grpSp>
      </p:grpSp>
      <p:grpSp>
        <p:nvGrpSpPr>
          <p:cNvPr id="58" name="组合 57"/>
          <p:cNvGrpSpPr/>
          <p:nvPr/>
        </p:nvGrpSpPr>
        <p:grpSpPr>
          <a:xfrm>
            <a:off x="1687534" y="4805638"/>
            <a:ext cx="500066" cy="730865"/>
            <a:chOff x="5967422" y="642918"/>
            <a:chExt cx="2786082" cy="4071966"/>
          </a:xfrm>
        </p:grpSpPr>
        <p:sp>
          <p:nvSpPr>
            <p:cNvPr id="59" name="饼形 78"/>
            <p:cNvSpPr/>
            <p:nvPr/>
          </p:nvSpPr>
          <p:spPr>
            <a:xfrm>
              <a:off x="5967422" y="1928802"/>
              <a:ext cx="2786082" cy="2786082"/>
            </a:xfrm>
            <a:prstGeom prst="pie">
              <a:avLst>
                <a:gd name="adj1" fmla="val 10756964"/>
                <a:gd name="adj2" fmla="val 9820"/>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60" name="菱形 59"/>
            <p:cNvSpPr/>
            <p:nvPr/>
          </p:nvSpPr>
          <p:spPr>
            <a:xfrm>
              <a:off x="7224730" y="2028814"/>
              <a:ext cx="307860" cy="1295410"/>
            </a:xfrm>
            <a:prstGeom prst="diamond">
              <a:avLst/>
            </a:prstGeom>
            <a:solidFill>
              <a:schemeClr val="accent2">
                <a:lumMod val="50000"/>
              </a:schemeClr>
            </a:solidFill>
            <a:ln>
              <a:noFill/>
            </a:ln>
            <a:effectLst>
              <a:innerShdw blurRad="101600" dist="50800" dir="18900000">
                <a:schemeClr val="tx1">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61" name="菱形 60"/>
            <p:cNvSpPr/>
            <p:nvPr/>
          </p:nvSpPr>
          <p:spPr>
            <a:xfrm>
              <a:off x="7148530" y="1895464"/>
              <a:ext cx="433370" cy="409586"/>
            </a:xfrm>
            <a:prstGeom prst="diamond">
              <a:avLst/>
            </a:prstGeom>
            <a:solidFill>
              <a:schemeClr val="accent2">
                <a:lumMod val="5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62" name="椭圆 61"/>
            <p:cNvSpPr/>
            <p:nvPr/>
          </p:nvSpPr>
          <p:spPr>
            <a:xfrm>
              <a:off x="6786578" y="642918"/>
              <a:ext cx="1143008" cy="1143008"/>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cxnSp>
        <p:nvCxnSpPr>
          <p:cNvPr id="15" name="直接连接符 42"/>
          <p:cNvCxnSpPr>
            <a:cxnSpLocks noChangeShapeType="1"/>
          </p:cNvCxnSpPr>
          <p:nvPr/>
        </p:nvCxnSpPr>
        <p:spPr bwMode="auto">
          <a:xfrm>
            <a:off x="-84138" y="3293785"/>
            <a:ext cx="1584326"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cxnSp>
        <p:nvCxnSpPr>
          <p:cNvPr id="16" name="直接连接符 48"/>
          <p:cNvCxnSpPr>
            <a:cxnSpLocks noChangeShapeType="1"/>
          </p:cNvCxnSpPr>
          <p:nvPr/>
        </p:nvCxnSpPr>
        <p:spPr bwMode="auto">
          <a:xfrm>
            <a:off x="2984500" y="3293785"/>
            <a:ext cx="1079500"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sp>
        <p:nvSpPr>
          <p:cNvPr id="18" name="弧形 43"/>
          <p:cNvSpPr/>
          <p:nvPr/>
        </p:nvSpPr>
        <p:spPr bwMode="auto">
          <a:xfrm>
            <a:off x="1498600" y="2560360"/>
            <a:ext cx="1481138" cy="1481137"/>
          </a:xfrm>
          <a:custGeom>
            <a:avLst/>
            <a:gdLst>
              <a:gd name="T0" fmla="*/ 0 w 1480868"/>
              <a:gd name="T1" fmla="*/ 740621 h 1481244"/>
              <a:gd name="T2" fmla="*/ 740434 w 1480868"/>
              <a:gd name="T3" fmla="*/ 0 h 1481244"/>
              <a:gd name="T4" fmla="*/ 1480868 w 1480868"/>
              <a:gd name="T5" fmla="*/ 740622 h 1481244"/>
              <a:gd name="T6" fmla="*/ 740434 w 1480868"/>
              <a:gd name="T7" fmla="*/ 740622 h 1481244"/>
              <a:gd name="T8" fmla="*/ 0 w 1480868"/>
              <a:gd name="T9" fmla="*/ 740621 h 1481244"/>
              <a:gd name="T10" fmla="*/ 0 w 1480868"/>
              <a:gd name="T11" fmla="*/ 740621 h 1481244"/>
              <a:gd name="T12" fmla="*/ 740434 w 1480868"/>
              <a:gd name="T13" fmla="*/ 0 h 1481244"/>
              <a:gd name="T14" fmla="*/ 1480868 w 1480868"/>
              <a:gd name="T15" fmla="*/ 740622 h 1481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0868" h="1481244" stroke="0">
                <a:moveTo>
                  <a:pt x="0" y="740621"/>
                </a:moveTo>
                <a:cubicBezTo>
                  <a:pt x="0" y="331587"/>
                  <a:pt x="331504" y="0"/>
                  <a:pt x="740434" y="0"/>
                </a:cubicBezTo>
                <a:cubicBezTo>
                  <a:pt x="1149364" y="0"/>
                  <a:pt x="1480868" y="331588"/>
                  <a:pt x="1480868" y="740622"/>
                </a:cubicBezTo>
                <a:lnTo>
                  <a:pt x="740434" y="740622"/>
                </a:lnTo>
                <a:lnTo>
                  <a:pt x="0" y="740621"/>
                </a:lnTo>
                <a:close/>
              </a:path>
              <a:path w="1480868" h="1481244" fill="none">
                <a:moveTo>
                  <a:pt x="0" y="740621"/>
                </a:moveTo>
                <a:cubicBezTo>
                  <a:pt x="0" y="331587"/>
                  <a:pt x="331504" y="0"/>
                  <a:pt x="740434" y="0"/>
                </a:cubicBezTo>
                <a:cubicBezTo>
                  <a:pt x="1149364" y="0"/>
                  <a:pt x="1480868" y="331588"/>
                  <a:pt x="1480868" y="740622"/>
                </a:cubicBez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latin typeface="微软雅黑" panose="020B0503020204020204" pitchFamily="34" charset="-122"/>
              <a:ea typeface="微软雅黑" panose="020B0503020204020204" pitchFamily="34" charset="-122"/>
            </a:endParaRPr>
          </a:p>
        </p:txBody>
      </p:sp>
      <p:sp>
        <p:nvSpPr>
          <p:cNvPr id="23" name="椭圆 55"/>
          <p:cNvSpPr>
            <a:spLocks noChangeArrowheads="1"/>
          </p:cNvSpPr>
          <p:nvPr/>
        </p:nvSpPr>
        <p:spPr bwMode="auto">
          <a:xfrm>
            <a:off x="1619250" y="2671485"/>
            <a:ext cx="1249364" cy="1247775"/>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24" name="文本框 60"/>
          <p:cNvSpPr txBox="1">
            <a:spLocks noChangeArrowheads="1"/>
          </p:cNvSpPr>
          <p:nvPr/>
        </p:nvSpPr>
        <p:spPr bwMode="auto">
          <a:xfrm>
            <a:off x="1793159" y="2878778"/>
            <a:ext cx="9245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zh-CN" altLang="en-US" sz="4800" dirty="0">
                <a:solidFill>
                  <a:srgbClr val="1E6991"/>
                </a:solidFill>
                <a:latin typeface="微软雅黑" panose="020B0503020204020204" pitchFamily="34" charset="-122"/>
                <a:ea typeface="微软雅黑" panose="020B0503020204020204" pitchFamily="34" charset="-122"/>
              </a:rPr>
              <a:t>壹</a:t>
            </a:r>
          </a:p>
        </p:txBody>
      </p:sp>
      <p:grpSp>
        <p:nvGrpSpPr>
          <p:cNvPr id="56" name="组合 55"/>
          <p:cNvGrpSpPr/>
          <p:nvPr/>
        </p:nvGrpSpPr>
        <p:grpSpPr>
          <a:xfrm>
            <a:off x="1120775" y="4295254"/>
            <a:ext cx="2262188" cy="1503247"/>
            <a:chOff x="1120775" y="4295254"/>
            <a:chExt cx="2262188" cy="1503247"/>
          </a:xfrm>
        </p:grpSpPr>
        <p:sp>
          <p:nvSpPr>
            <p:cNvPr id="21" name="文本框 65"/>
            <p:cNvSpPr txBox="1">
              <a:spLocks noChangeArrowheads="1"/>
            </p:cNvSpPr>
            <p:nvPr/>
          </p:nvSpPr>
          <p:spPr bwMode="auto">
            <a:xfrm>
              <a:off x="1120775" y="4295254"/>
              <a:ext cx="22621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ADD YOUR TITLE</a:t>
              </a:r>
              <a:endParaRPr lang="zh-CN" altLang="en-US"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矩形 69"/>
            <p:cNvSpPr>
              <a:spLocks noChangeArrowheads="1"/>
            </p:cNvSpPr>
            <p:nvPr/>
          </p:nvSpPr>
          <p:spPr bwMode="auto">
            <a:xfrm>
              <a:off x="1130188" y="4628950"/>
              <a:ext cx="2243363"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400" dirty="0">
                  <a:solidFill>
                    <a:srgbClr val="FFFFFF"/>
                  </a:solidFill>
                  <a:latin typeface="微软雅黑" panose="020B0503020204020204" pitchFamily="34" charset="-122"/>
                  <a:ea typeface="微软雅黑" panose="020B0503020204020204" pitchFamily="34" charset="-122"/>
                </a:rPr>
                <a:t>Nothing we can do will change it. The future is before us and dynamic. Everything we do will affect it.</a:t>
              </a:r>
              <a:endParaRPr lang="zh-CN" altLang="en-US" sz="140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6" name="弧形 44"/>
          <p:cNvSpPr/>
          <p:nvPr/>
        </p:nvSpPr>
        <p:spPr bwMode="auto">
          <a:xfrm>
            <a:off x="4065588" y="2560360"/>
            <a:ext cx="1481137" cy="1481137"/>
          </a:xfrm>
          <a:custGeom>
            <a:avLst/>
            <a:gdLst>
              <a:gd name="T0" fmla="*/ 0 w 1481028"/>
              <a:gd name="T1" fmla="*/ 740621 h 1481244"/>
              <a:gd name="T2" fmla="*/ 740514 w 1481028"/>
              <a:gd name="T3" fmla="*/ 0 h 1481244"/>
              <a:gd name="T4" fmla="*/ 1481028 w 1481028"/>
              <a:gd name="T5" fmla="*/ 740622 h 1481244"/>
              <a:gd name="T6" fmla="*/ 740514 w 1481028"/>
              <a:gd name="T7" fmla="*/ 740622 h 1481244"/>
              <a:gd name="T8" fmla="*/ 0 w 1481028"/>
              <a:gd name="T9" fmla="*/ 740621 h 1481244"/>
              <a:gd name="T10" fmla="*/ 0 w 1481028"/>
              <a:gd name="T11" fmla="*/ 740621 h 1481244"/>
              <a:gd name="T12" fmla="*/ 740514 w 1481028"/>
              <a:gd name="T13" fmla="*/ 0 h 1481244"/>
              <a:gd name="T14" fmla="*/ 1481028 w 1481028"/>
              <a:gd name="T15" fmla="*/ 740622 h 1481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028" h="1481244" stroke="0">
                <a:moveTo>
                  <a:pt x="0" y="740621"/>
                </a:moveTo>
                <a:cubicBezTo>
                  <a:pt x="0" y="331587"/>
                  <a:pt x="331540" y="0"/>
                  <a:pt x="740514" y="0"/>
                </a:cubicBezTo>
                <a:cubicBezTo>
                  <a:pt x="1149488" y="0"/>
                  <a:pt x="1481028" y="331588"/>
                  <a:pt x="1481028" y="740622"/>
                </a:cubicBezTo>
                <a:lnTo>
                  <a:pt x="740514" y="740622"/>
                </a:lnTo>
                <a:lnTo>
                  <a:pt x="0" y="740621"/>
                </a:lnTo>
                <a:close/>
              </a:path>
              <a:path w="1481028" h="1481244" fill="none">
                <a:moveTo>
                  <a:pt x="0" y="740621"/>
                </a:moveTo>
                <a:cubicBezTo>
                  <a:pt x="0" y="331587"/>
                  <a:pt x="331540" y="0"/>
                  <a:pt x="740514" y="0"/>
                </a:cubicBezTo>
                <a:cubicBezTo>
                  <a:pt x="1149488" y="0"/>
                  <a:pt x="1481028" y="331588"/>
                  <a:pt x="1481028" y="740622"/>
                </a:cubicBez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latin typeface="微软雅黑" panose="020B0503020204020204" pitchFamily="34" charset="-122"/>
              <a:ea typeface="微软雅黑" panose="020B0503020204020204" pitchFamily="34" charset="-122"/>
            </a:endParaRPr>
          </a:p>
        </p:txBody>
      </p:sp>
      <p:sp>
        <p:nvSpPr>
          <p:cNvPr id="27" name="弧形 45"/>
          <p:cNvSpPr/>
          <p:nvPr/>
        </p:nvSpPr>
        <p:spPr bwMode="auto">
          <a:xfrm>
            <a:off x="6634163" y="2560360"/>
            <a:ext cx="1479550" cy="1481137"/>
          </a:xfrm>
          <a:custGeom>
            <a:avLst/>
            <a:gdLst>
              <a:gd name="T0" fmla="*/ 0 w 1479441"/>
              <a:gd name="T1" fmla="*/ 740621 h 1481244"/>
              <a:gd name="T2" fmla="*/ 739721 w 1479441"/>
              <a:gd name="T3" fmla="*/ 0 h 1481244"/>
              <a:gd name="T4" fmla="*/ 1479442 w 1479441"/>
              <a:gd name="T5" fmla="*/ 740622 h 1481244"/>
              <a:gd name="T6" fmla="*/ 739721 w 1479441"/>
              <a:gd name="T7" fmla="*/ 740622 h 1481244"/>
              <a:gd name="T8" fmla="*/ 0 w 1479441"/>
              <a:gd name="T9" fmla="*/ 740621 h 1481244"/>
              <a:gd name="T10" fmla="*/ 0 w 1479441"/>
              <a:gd name="T11" fmla="*/ 740621 h 1481244"/>
              <a:gd name="T12" fmla="*/ 739721 w 1479441"/>
              <a:gd name="T13" fmla="*/ 0 h 1481244"/>
              <a:gd name="T14" fmla="*/ 1479442 w 1479441"/>
              <a:gd name="T15" fmla="*/ 740622 h 1481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441" h="1481244" stroke="0">
                <a:moveTo>
                  <a:pt x="0" y="740621"/>
                </a:moveTo>
                <a:cubicBezTo>
                  <a:pt x="0" y="331587"/>
                  <a:pt x="331185" y="0"/>
                  <a:pt x="739721" y="0"/>
                </a:cubicBezTo>
                <a:cubicBezTo>
                  <a:pt x="1148257" y="0"/>
                  <a:pt x="1479442" y="331588"/>
                  <a:pt x="1479442" y="740622"/>
                </a:cubicBezTo>
                <a:lnTo>
                  <a:pt x="739721" y="740622"/>
                </a:lnTo>
                <a:lnTo>
                  <a:pt x="0" y="740621"/>
                </a:lnTo>
                <a:close/>
              </a:path>
              <a:path w="1479441" h="1481244" fill="none">
                <a:moveTo>
                  <a:pt x="0" y="740621"/>
                </a:moveTo>
                <a:cubicBezTo>
                  <a:pt x="0" y="331587"/>
                  <a:pt x="331185" y="0"/>
                  <a:pt x="739721" y="0"/>
                </a:cubicBezTo>
                <a:cubicBezTo>
                  <a:pt x="1148257" y="0"/>
                  <a:pt x="1479442" y="331588"/>
                  <a:pt x="1479442" y="740622"/>
                </a:cubicBez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latin typeface="微软雅黑" panose="020B0503020204020204" pitchFamily="34" charset="-122"/>
              <a:ea typeface="微软雅黑" panose="020B0503020204020204" pitchFamily="34" charset="-122"/>
            </a:endParaRPr>
          </a:p>
        </p:txBody>
      </p:sp>
      <p:sp>
        <p:nvSpPr>
          <p:cNvPr id="28" name="弧形 46"/>
          <p:cNvSpPr/>
          <p:nvPr/>
        </p:nvSpPr>
        <p:spPr bwMode="auto">
          <a:xfrm>
            <a:off x="9201150" y="2560360"/>
            <a:ext cx="1481138" cy="1481137"/>
          </a:xfrm>
          <a:custGeom>
            <a:avLst/>
            <a:gdLst>
              <a:gd name="T0" fmla="*/ 0 w 1481029"/>
              <a:gd name="T1" fmla="*/ 740621 h 1481244"/>
              <a:gd name="T2" fmla="*/ 740515 w 1481029"/>
              <a:gd name="T3" fmla="*/ 0 h 1481244"/>
              <a:gd name="T4" fmla="*/ 1481030 w 1481029"/>
              <a:gd name="T5" fmla="*/ 740622 h 1481244"/>
              <a:gd name="T6" fmla="*/ 740515 w 1481029"/>
              <a:gd name="T7" fmla="*/ 740622 h 1481244"/>
              <a:gd name="T8" fmla="*/ 0 w 1481029"/>
              <a:gd name="T9" fmla="*/ 740621 h 1481244"/>
              <a:gd name="T10" fmla="*/ 0 w 1481029"/>
              <a:gd name="T11" fmla="*/ 740621 h 1481244"/>
              <a:gd name="T12" fmla="*/ 740515 w 1481029"/>
              <a:gd name="T13" fmla="*/ 0 h 1481244"/>
              <a:gd name="T14" fmla="*/ 1481030 w 1481029"/>
              <a:gd name="T15" fmla="*/ 740622 h 1481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029" h="1481244" stroke="0">
                <a:moveTo>
                  <a:pt x="0" y="740621"/>
                </a:moveTo>
                <a:cubicBezTo>
                  <a:pt x="0" y="331587"/>
                  <a:pt x="331540" y="0"/>
                  <a:pt x="740515" y="0"/>
                </a:cubicBezTo>
                <a:cubicBezTo>
                  <a:pt x="1149490" y="0"/>
                  <a:pt x="1481030" y="331588"/>
                  <a:pt x="1481030" y="740622"/>
                </a:cubicBezTo>
                <a:lnTo>
                  <a:pt x="740515" y="740622"/>
                </a:lnTo>
                <a:lnTo>
                  <a:pt x="0" y="740621"/>
                </a:lnTo>
                <a:close/>
              </a:path>
              <a:path w="1481029" h="1481244" fill="none">
                <a:moveTo>
                  <a:pt x="0" y="740621"/>
                </a:moveTo>
                <a:cubicBezTo>
                  <a:pt x="0" y="331587"/>
                  <a:pt x="331540" y="0"/>
                  <a:pt x="740515" y="0"/>
                </a:cubicBezTo>
                <a:cubicBezTo>
                  <a:pt x="1149490" y="0"/>
                  <a:pt x="1481030" y="331588"/>
                  <a:pt x="1481030" y="740622"/>
                </a:cubicBezTo>
              </a:path>
            </a:pathLst>
          </a:custGeom>
          <a:noFill/>
          <a:ln w="12700" cap="flat" cmpd="sng">
            <a:solidFill>
              <a:schemeClr val="bg1">
                <a:alpha val="70000"/>
              </a:schemeClr>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latin typeface="微软雅黑" panose="020B0503020204020204" pitchFamily="34" charset="-122"/>
              <a:ea typeface="微软雅黑" panose="020B0503020204020204" pitchFamily="34" charset="-122"/>
            </a:endParaRPr>
          </a:p>
        </p:txBody>
      </p:sp>
      <p:cxnSp>
        <p:nvCxnSpPr>
          <p:cNvPr id="29" name="直接连接符 47"/>
          <p:cNvCxnSpPr>
            <a:cxnSpLocks noChangeShapeType="1"/>
          </p:cNvCxnSpPr>
          <p:nvPr/>
        </p:nvCxnSpPr>
        <p:spPr bwMode="auto">
          <a:xfrm>
            <a:off x="10682288" y="3293785"/>
            <a:ext cx="1528762"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cxnSp>
        <p:nvCxnSpPr>
          <p:cNvPr id="30" name="直接连接符 49"/>
          <p:cNvCxnSpPr>
            <a:cxnSpLocks noChangeShapeType="1"/>
          </p:cNvCxnSpPr>
          <p:nvPr/>
        </p:nvCxnSpPr>
        <p:spPr bwMode="auto">
          <a:xfrm>
            <a:off x="5548313" y="3293785"/>
            <a:ext cx="1081087"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cxnSp>
        <p:nvCxnSpPr>
          <p:cNvPr id="31" name="直接连接符 50"/>
          <p:cNvCxnSpPr>
            <a:cxnSpLocks noChangeShapeType="1"/>
          </p:cNvCxnSpPr>
          <p:nvPr/>
        </p:nvCxnSpPr>
        <p:spPr bwMode="auto">
          <a:xfrm>
            <a:off x="8116888" y="3293785"/>
            <a:ext cx="1079500" cy="0"/>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sp>
        <p:nvSpPr>
          <p:cNvPr id="48" name="椭圆 57"/>
          <p:cNvSpPr>
            <a:spLocks noChangeArrowheads="1"/>
          </p:cNvSpPr>
          <p:nvPr/>
        </p:nvSpPr>
        <p:spPr bwMode="auto">
          <a:xfrm>
            <a:off x="4184650" y="2671485"/>
            <a:ext cx="1249363" cy="1247775"/>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9" name="文本框 61"/>
          <p:cNvSpPr txBox="1">
            <a:spLocks noChangeArrowheads="1"/>
          </p:cNvSpPr>
          <p:nvPr/>
        </p:nvSpPr>
        <p:spPr bwMode="auto">
          <a:xfrm>
            <a:off x="4354913" y="2878778"/>
            <a:ext cx="92446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zh-CN" altLang="en-US" sz="4800" dirty="0">
                <a:solidFill>
                  <a:srgbClr val="1E6991"/>
                </a:solidFill>
                <a:latin typeface="微软雅黑" panose="020B0503020204020204" pitchFamily="34" charset="-122"/>
                <a:ea typeface="微软雅黑" panose="020B0503020204020204" pitchFamily="34" charset="-122"/>
              </a:rPr>
              <a:t>贰</a:t>
            </a:r>
          </a:p>
        </p:txBody>
      </p:sp>
      <p:sp>
        <p:nvSpPr>
          <p:cNvPr id="46" name="椭圆 58"/>
          <p:cNvSpPr>
            <a:spLocks noChangeArrowheads="1"/>
          </p:cNvSpPr>
          <p:nvPr/>
        </p:nvSpPr>
        <p:spPr bwMode="auto">
          <a:xfrm>
            <a:off x="6751638" y="2671485"/>
            <a:ext cx="1247775" cy="1247775"/>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7" name="文本框 62"/>
          <p:cNvSpPr txBox="1">
            <a:spLocks noChangeArrowheads="1"/>
          </p:cNvSpPr>
          <p:nvPr/>
        </p:nvSpPr>
        <p:spPr bwMode="auto">
          <a:xfrm>
            <a:off x="6917397" y="2878778"/>
            <a:ext cx="92446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zh-CN" altLang="en-US" sz="4800" dirty="0">
                <a:solidFill>
                  <a:srgbClr val="1E6991"/>
                </a:solidFill>
                <a:latin typeface="微软雅黑" panose="020B0503020204020204" pitchFamily="34" charset="-122"/>
                <a:ea typeface="微软雅黑" panose="020B0503020204020204" pitchFamily="34" charset="-122"/>
              </a:rPr>
              <a:t>叁</a:t>
            </a:r>
          </a:p>
        </p:txBody>
      </p:sp>
      <p:sp>
        <p:nvSpPr>
          <p:cNvPr id="44" name="椭圆 59"/>
          <p:cNvSpPr>
            <a:spLocks noChangeArrowheads="1"/>
          </p:cNvSpPr>
          <p:nvPr/>
        </p:nvSpPr>
        <p:spPr bwMode="auto">
          <a:xfrm>
            <a:off x="9318625" y="2671485"/>
            <a:ext cx="1247775" cy="1247775"/>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45" name="文本框 64"/>
          <p:cNvSpPr txBox="1">
            <a:spLocks noChangeArrowheads="1"/>
          </p:cNvSpPr>
          <p:nvPr/>
        </p:nvSpPr>
        <p:spPr bwMode="auto">
          <a:xfrm>
            <a:off x="9479884" y="2878778"/>
            <a:ext cx="92446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zh-CN" altLang="en-US" sz="4800" dirty="0">
                <a:solidFill>
                  <a:srgbClr val="1E6991"/>
                </a:solidFill>
                <a:latin typeface="微软雅黑" panose="020B0503020204020204" pitchFamily="34" charset="-122"/>
                <a:ea typeface="微软雅黑" panose="020B0503020204020204" pitchFamily="34" charset="-122"/>
              </a:rPr>
              <a:t>肆</a:t>
            </a:r>
          </a:p>
        </p:txBody>
      </p:sp>
      <p:grpSp>
        <p:nvGrpSpPr>
          <p:cNvPr id="57" name="组合 56"/>
          <p:cNvGrpSpPr/>
          <p:nvPr/>
        </p:nvGrpSpPr>
        <p:grpSpPr>
          <a:xfrm>
            <a:off x="3686175" y="4295254"/>
            <a:ext cx="2261943" cy="1503247"/>
            <a:chOff x="3686175" y="4295254"/>
            <a:chExt cx="2261943" cy="1503247"/>
          </a:xfrm>
        </p:grpSpPr>
        <p:sp>
          <p:nvSpPr>
            <p:cNvPr id="42" name="文本框 66"/>
            <p:cNvSpPr txBox="1">
              <a:spLocks noChangeArrowheads="1"/>
            </p:cNvSpPr>
            <p:nvPr/>
          </p:nvSpPr>
          <p:spPr bwMode="auto">
            <a:xfrm>
              <a:off x="3686175" y="4295254"/>
              <a:ext cx="22619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ADD YOUR TITLE</a:t>
              </a:r>
              <a:endParaRPr lang="zh-CN" altLang="en-US"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矩形 70"/>
            <p:cNvSpPr>
              <a:spLocks noChangeArrowheads="1"/>
            </p:cNvSpPr>
            <p:nvPr/>
          </p:nvSpPr>
          <p:spPr bwMode="auto">
            <a:xfrm>
              <a:off x="3690067" y="4628950"/>
              <a:ext cx="224312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400">
                  <a:solidFill>
                    <a:srgbClr val="FFFFFF"/>
                  </a:solidFill>
                  <a:latin typeface="微软雅黑" panose="020B0503020204020204" pitchFamily="34" charset="-122"/>
                  <a:ea typeface="微软雅黑" panose="020B0503020204020204" pitchFamily="34" charset="-122"/>
                </a:rPr>
                <a:t>Nothing we can do will change it. The future is before us and dynamic. Everything we do will affect it.</a:t>
              </a:r>
              <a:endParaRPr lang="zh-CN" altLang="en-US" sz="140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8" name="组合 57"/>
          <p:cNvGrpSpPr/>
          <p:nvPr/>
        </p:nvGrpSpPr>
        <p:grpSpPr>
          <a:xfrm>
            <a:off x="6243102" y="4295254"/>
            <a:ext cx="2261943" cy="1503247"/>
            <a:chOff x="6243102" y="4295254"/>
            <a:chExt cx="2261943" cy="1503247"/>
          </a:xfrm>
        </p:grpSpPr>
        <p:sp>
          <p:nvSpPr>
            <p:cNvPr id="40" name="文本框 67"/>
            <p:cNvSpPr txBox="1">
              <a:spLocks noChangeArrowheads="1"/>
            </p:cNvSpPr>
            <p:nvPr/>
          </p:nvSpPr>
          <p:spPr bwMode="auto">
            <a:xfrm>
              <a:off x="6243102" y="4295254"/>
              <a:ext cx="22619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ADD YOUR TITLE</a:t>
              </a:r>
              <a:endParaRPr lang="zh-CN" altLang="en-US"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矩形 71"/>
            <p:cNvSpPr>
              <a:spLocks noChangeArrowheads="1"/>
            </p:cNvSpPr>
            <p:nvPr/>
          </p:nvSpPr>
          <p:spPr bwMode="auto">
            <a:xfrm>
              <a:off x="6250607" y="4628950"/>
              <a:ext cx="224312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400">
                  <a:solidFill>
                    <a:srgbClr val="FFFFFF"/>
                  </a:solidFill>
                  <a:latin typeface="微软雅黑" panose="020B0503020204020204" pitchFamily="34" charset="-122"/>
                  <a:ea typeface="微软雅黑" panose="020B0503020204020204" pitchFamily="34" charset="-122"/>
                </a:rPr>
                <a:t>Nothing we can do will change it. The future is before us and dynamic. Everything we do will affect it.</a:t>
              </a:r>
              <a:endParaRPr lang="zh-CN" altLang="en-US" sz="140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9" name="组合 58"/>
          <p:cNvGrpSpPr/>
          <p:nvPr/>
        </p:nvGrpSpPr>
        <p:grpSpPr>
          <a:xfrm>
            <a:off x="8811145" y="4295254"/>
            <a:ext cx="2261944" cy="1503247"/>
            <a:chOff x="8811145" y="4295254"/>
            <a:chExt cx="2261944" cy="1503247"/>
          </a:xfrm>
        </p:grpSpPr>
        <p:sp>
          <p:nvSpPr>
            <p:cNvPr id="38" name="文本框 68"/>
            <p:cNvSpPr txBox="1">
              <a:spLocks noChangeArrowheads="1"/>
            </p:cNvSpPr>
            <p:nvPr/>
          </p:nvSpPr>
          <p:spPr bwMode="auto">
            <a:xfrm>
              <a:off x="8811146" y="4295254"/>
              <a:ext cx="22619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b="1"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ADD YOUR TITLE</a:t>
              </a:r>
              <a:endParaRPr lang="zh-CN" altLang="en-US" b="1"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矩形 72"/>
            <p:cNvSpPr>
              <a:spLocks noChangeArrowheads="1"/>
            </p:cNvSpPr>
            <p:nvPr/>
          </p:nvSpPr>
          <p:spPr bwMode="auto">
            <a:xfrm>
              <a:off x="8811145" y="4628950"/>
              <a:ext cx="224312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400" dirty="0">
                  <a:solidFill>
                    <a:srgbClr val="FFFFFF"/>
                  </a:solidFill>
                  <a:latin typeface="微软雅黑" panose="020B0503020204020204" pitchFamily="34" charset="-122"/>
                  <a:ea typeface="微软雅黑" panose="020B0503020204020204" pitchFamily="34" charset="-122"/>
                </a:rPr>
                <a:t>Nothing we can do will change it. The future is before us and dynamic. Everything we do will affect it.</a:t>
              </a:r>
              <a:endParaRPr lang="zh-CN" altLang="en-US" sz="140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cxnSp>
        <p:nvCxnSpPr>
          <p:cNvPr id="50" name="直接连接符 108"/>
          <p:cNvCxnSpPr>
            <a:cxnSpLocks noChangeShapeType="1"/>
            <a:endCxn id="18" idx="0"/>
          </p:cNvCxnSpPr>
          <p:nvPr/>
        </p:nvCxnSpPr>
        <p:spPr bwMode="auto">
          <a:xfrm>
            <a:off x="-6350" y="3293785"/>
            <a:ext cx="1504950" cy="7143"/>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cxnSp>
        <p:nvCxnSpPr>
          <p:cNvPr id="51" name="直接连接符 109"/>
          <p:cNvCxnSpPr>
            <a:cxnSpLocks noChangeShapeType="1"/>
          </p:cNvCxnSpPr>
          <p:nvPr/>
        </p:nvCxnSpPr>
        <p:spPr bwMode="auto">
          <a:xfrm flipV="1">
            <a:off x="10682288" y="3293786"/>
            <a:ext cx="1490662" cy="7142"/>
          </a:xfrm>
          <a:prstGeom prst="line">
            <a:avLst/>
          </a:prstGeom>
          <a:noFill/>
          <a:ln w="12700" cmpd="sng">
            <a:solidFill>
              <a:schemeClr val="bg1">
                <a:alpha val="70000"/>
              </a:schemeClr>
            </a:solidFill>
            <a:round/>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ppt_x"/>
                                          </p:val>
                                        </p:tav>
                                        <p:tav tm="100000">
                                          <p:val>
                                            <p:strVal val="#ppt_x"/>
                                          </p:val>
                                        </p:tav>
                                      </p:tavLst>
                                    </p:anim>
                                    <p:anim calcmode="lin" valueType="num">
                                      <p:cBhvr additive="base">
                                        <p:cTn id="8" dur="500" fill="hold"/>
                                        <p:tgtEl>
                                          <p:spTgt spid="5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additive="base">
                                        <p:cTn id="12" dur="500" fill="hold"/>
                                        <p:tgtEl>
                                          <p:spTgt spid="57"/>
                                        </p:tgtEl>
                                        <p:attrNameLst>
                                          <p:attrName>ppt_x</p:attrName>
                                        </p:attrNameLst>
                                      </p:cBhvr>
                                      <p:tavLst>
                                        <p:tav tm="0">
                                          <p:val>
                                            <p:strVal val="#ppt_x"/>
                                          </p:val>
                                        </p:tav>
                                        <p:tav tm="100000">
                                          <p:val>
                                            <p:strVal val="#ppt_x"/>
                                          </p:val>
                                        </p:tav>
                                      </p:tavLst>
                                    </p:anim>
                                    <p:anim calcmode="lin" valueType="num">
                                      <p:cBhvr additive="base">
                                        <p:cTn id="13" dur="500" fill="hold"/>
                                        <p:tgtEl>
                                          <p:spTgt spid="5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500" fill="hold"/>
                                        <p:tgtEl>
                                          <p:spTgt spid="58"/>
                                        </p:tgtEl>
                                        <p:attrNameLst>
                                          <p:attrName>ppt_x</p:attrName>
                                        </p:attrNameLst>
                                      </p:cBhvr>
                                      <p:tavLst>
                                        <p:tav tm="0">
                                          <p:val>
                                            <p:strVal val="#ppt_x"/>
                                          </p:val>
                                        </p:tav>
                                        <p:tav tm="100000">
                                          <p:val>
                                            <p:strVal val="#ppt_x"/>
                                          </p:val>
                                        </p:tav>
                                      </p:tavLst>
                                    </p:anim>
                                    <p:anim calcmode="lin" valueType="num">
                                      <p:cBhvr additive="base">
                                        <p:cTn id="18" dur="500" fill="hold"/>
                                        <p:tgtEl>
                                          <p:spTgt spid="5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cBhvr additive="base">
                                        <p:cTn id="22" dur="500" fill="hold"/>
                                        <p:tgtEl>
                                          <p:spTgt spid="59"/>
                                        </p:tgtEl>
                                        <p:attrNameLst>
                                          <p:attrName>ppt_x</p:attrName>
                                        </p:attrNameLst>
                                      </p:cBhvr>
                                      <p:tavLst>
                                        <p:tav tm="0">
                                          <p:val>
                                            <p:strVal val="#ppt_x"/>
                                          </p:val>
                                        </p:tav>
                                        <p:tav tm="100000">
                                          <p:val>
                                            <p:strVal val="#ppt_x"/>
                                          </p:val>
                                        </p:tav>
                                      </p:tavLst>
                                    </p:anim>
                                    <p:anim calcmode="lin" valueType="num">
                                      <p:cBhvr additive="base">
                                        <p:cTn id="23"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2084878" y="2686129"/>
            <a:ext cx="7894010" cy="1802649"/>
            <a:chOff x="2084878" y="2686129"/>
            <a:chExt cx="7894010" cy="1802649"/>
          </a:xfrm>
        </p:grpSpPr>
        <p:sp>
          <p:nvSpPr>
            <p:cNvPr id="7" name="椭圆 6"/>
            <p:cNvSpPr/>
            <p:nvPr/>
          </p:nvSpPr>
          <p:spPr>
            <a:xfrm>
              <a:off x="2084878" y="2686129"/>
              <a:ext cx="1656521" cy="1656521"/>
            </a:xfrm>
            <a:prstGeom prst="ellipse">
              <a:avLst/>
            </a:prstGeom>
            <a:noFill/>
            <a:ln>
              <a:solidFill>
                <a:srgbClr val="8EA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74"/>
            <p:cNvGrpSpPr/>
            <p:nvPr/>
          </p:nvGrpSpPr>
          <p:grpSpPr bwMode="auto">
            <a:xfrm>
              <a:off x="2281515" y="2895185"/>
              <a:ext cx="1247775" cy="1249363"/>
              <a:chOff x="0" y="0"/>
              <a:chExt cx="1248318" cy="1248318"/>
            </a:xfrm>
          </p:grpSpPr>
          <p:sp>
            <p:nvSpPr>
              <p:cNvPr id="5"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600" b="1">
                  <a:solidFill>
                    <a:srgbClr val="FFFFFF"/>
                  </a:solidFill>
                  <a:latin typeface="微软雅黑" panose="020B0503020204020204" pitchFamily="34" charset="-122"/>
                  <a:ea typeface="微软雅黑" panose="020B0503020204020204" pitchFamily="34" charset="-122"/>
                </a:endParaRPr>
              </a:p>
            </p:txBody>
          </p:sp>
          <p:sp>
            <p:nvSpPr>
              <p:cNvPr id="6" name="文本框 61"/>
              <p:cNvSpPr txBox="1">
                <a:spLocks noChangeArrowheads="1"/>
              </p:cNvSpPr>
              <p:nvPr/>
            </p:nvSpPr>
            <p:spPr bwMode="auto">
              <a:xfrm>
                <a:off x="169699" y="234289"/>
                <a:ext cx="924400" cy="768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400" b="1" dirty="0">
                    <a:solidFill>
                      <a:srgbClr val="1E6991"/>
                    </a:solidFill>
                    <a:latin typeface="微软雅黑" panose="020B0503020204020204" pitchFamily="34" charset="-122"/>
                    <a:ea typeface="微软雅黑" panose="020B0503020204020204" pitchFamily="34" charset="-122"/>
                  </a:rPr>
                  <a:t>05</a:t>
                </a:r>
                <a:endParaRPr lang="zh-CN" altLang="en-US" sz="4400" b="1" dirty="0">
                  <a:solidFill>
                    <a:srgbClr val="1E6991"/>
                  </a:solidFill>
                  <a:latin typeface="微软雅黑" panose="020B0503020204020204" pitchFamily="34" charset="-122"/>
                  <a:ea typeface="微软雅黑" panose="020B0503020204020204" pitchFamily="34" charset="-122"/>
                </a:endParaRPr>
              </a:p>
            </p:txBody>
          </p:sp>
        </p:grpSp>
        <p:cxnSp>
          <p:nvCxnSpPr>
            <p:cNvPr id="9" name="直接连接符 8"/>
            <p:cNvCxnSpPr>
              <a:stCxn id="7" idx="6"/>
            </p:cNvCxnSpPr>
            <p:nvPr/>
          </p:nvCxnSpPr>
          <p:spPr>
            <a:xfrm>
              <a:off x="3741399" y="3514390"/>
              <a:ext cx="6237489" cy="0"/>
            </a:xfrm>
            <a:prstGeom prst="line">
              <a:avLst/>
            </a:prstGeom>
            <a:ln>
              <a:solidFill>
                <a:srgbClr val="8EACBA"/>
              </a:solidFill>
            </a:ln>
          </p:spPr>
          <p:style>
            <a:lnRef idx="1">
              <a:schemeClr val="accent1"/>
            </a:lnRef>
            <a:fillRef idx="0">
              <a:schemeClr val="accent1"/>
            </a:fillRef>
            <a:effectRef idx="0">
              <a:schemeClr val="accent1"/>
            </a:effectRef>
            <a:fontRef idx="minor">
              <a:schemeClr val="tx1"/>
            </a:fontRef>
          </p:style>
        </p:cxnSp>
        <p:sp>
          <p:nvSpPr>
            <p:cNvPr id="11" name="文本框 7"/>
            <p:cNvSpPr>
              <a:spLocks noChangeArrowheads="1"/>
            </p:cNvSpPr>
            <p:nvPr/>
          </p:nvSpPr>
          <p:spPr bwMode="auto">
            <a:xfrm>
              <a:off x="4079586" y="2715566"/>
              <a:ext cx="55611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6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ADD YOUR TITLE HERE</a:t>
              </a:r>
              <a:endParaRPr lang="zh-CN" altLang="en-US" sz="3600" dirty="0">
                <a:solidFill>
                  <a:srgbClr val="FFFFFF"/>
                </a:solidFill>
                <a:latin typeface="微软雅黑" panose="020B0503020204020204" pitchFamily="34" charset="-122"/>
                <a:ea typeface="微软雅黑" panose="020B0503020204020204" pitchFamily="34" charset="-122"/>
              </a:endParaRPr>
            </a:p>
          </p:txBody>
        </p:sp>
        <p:sp>
          <p:nvSpPr>
            <p:cNvPr id="12" name="矩形 26"/>
            <p:cNvSpPr>
              <a:spLocks noChangeArrowheads="1"/>
            </p:cNvSpPr>
            <p:nvPr/>
          </p:nvSpPr>
          <p:spPr bwMode="auto">
            <a:xfrm>
              <a:off x="4605100" y="3657781"/>
              <a:ext cx="45100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en-US" sz="160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Your life can be enhanced, and your happiness enriched, when you choose to change your perspective. </a:t>
              </a:r>
              <a:endParaRPr lang="zh-CN" altLang="en-US" sz="1600"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内容占位符 8"/>
          <p:cNvPicPr>
            <a:picLocks noGrp="1" noChangeAspect="1"/>
          </p:cNvPicPr>
          <p:nvPr>
            <p:ph idx="1"/>
          </p:nvPr>
        </p:nvPicPr>
        <p:blipFill rotWithShape="1">
          <a:blip r:embed="rId3" cstate="email"/>
          <a:srcRect/>
          <a:stretch>
            <a:fillRect/>
          </a:stretch>
        </p:blipFill>
        <p:spPr>
          <a:xfrm>
            <a:off x="0" y="1669774"/>
            <a:ext cx="12192000" cy="3127514"/>
          </a:xfrm>
        </p:spPr>
      </p:pic>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sp>
        <p:nvSpPr>
          <p:cNvPr id="10" name="Rectangle 70"/>
          <p:cNvSpPr/>
          <p:nvPr/>
        </p:nvSpPr>
        <p:spPr>
          <a:xfrm>
            <a:off x="0" y="1669772"/>
            <a:ext cx="12192000" cy="312751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矩形 29"/>
          <p:cNvSpPr>
            <a:spLocks noChangeArrowheads="1"/>
          </p:cNvSpPr>
          <p:nvPr/>
        </p:nvSpPr>
        <p:spPr bwMode="auto">
          <a:xfrm>
            <a:off x="1024344" y="5528811"/>
            <a:ext cx="97099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sz="1600" dirty="0">
                <a:solidFill>
                  <a:schemeClr val="bg1"/>
                </a:solidFill>
                <a:latin typeface="微软雅黑" panose="020B0503020204020204" pitchFamily="34" charset="-122"/>
                <a:ea typeface="微软雅黑" panose="020B0503020204020204" pitchFamily="34" charset="-122"/>
              </a:rPr>
              <a:t>Just for today I will exercise my soul in three ways. I will do somebody a good turn and not get found out: If anybody knows of it, it will not count. </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13" name="文本框 7"/>
          <p:cNvSpPr>
            <a:spLocks noChangeArrowheads="1"/>
          </p:cNvSpPr>
          <p:nvPr/>
        </p:nvSpPr>
        <p:spPr bwMode="auto">
          <a:xfrm>
            <a:off x="1024344" y="5072254"/>
            <a:ext cx="91044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ADD YOUR TITLE HERE</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16" name="组合 15"/>
          <p:cNvGrpSpPr/>
          <p:nvPr/>
        </p:nvGrpSpPr>
        <p:grpSpPr>
          <a:xfrm>
            <a:off x="685799" y="1752386"/>
            <a:ext cx="10950389" cy="4741810"/>
            <a:chOff x="392113" y="808078"/>
            <a:chExt cx="13077828" cy="5663048"/>
          </a:xfrm>
        </p:grpSpPr>
        <p:grpSp>
          <p:nvGrpSpPr>
            <p:cNvPr id="9" name="组合 7"/>
            <p:cNvGrpSpPr/>
            <p:nvPr/>
          </p:nvGrpSpPr>
          <p:grpSpPr bwMode="auto">
            <a:xfrm>
              <a:off x="392113" y="1503363"/>
              <a:ext cx="9020175" cy="4967763"/>
              <a:chOff x="0" y="0"/>
              <a:chExt cx="9019765" cy="4915412"/>
            </a:xfrm>
          </p:grpSpPr>
          <p:sp>
            <p:nvSpPr>
              <p:cNvPr id="10" name="矩形 8"/>
              <p:cNvSpPr>
                <a:spLocks noChangeArrowheads="1"/>
              </p:cNvSpPr>
              <p:nvPr/>
            </p:nvSpPr>
            <p:spPr bwMode="auto">
              <a:xfrm>
                <a:off x="0" y="0"/>
                <a:ext cx="9019765" cy="4894521"/>
              </a:xfrm>
              <a:prstGeom prst="rect">
                <a:avLst/>
              </a:prstGeom>
              <a:solidFill>
                <a:srgbClr val="F2F2F2">
                  <a:alpha val="12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rgbClr val="FFFFFF"/>
                  </a:solidFill>
                </a:endParaRPr>
              </a:p>
            </p:txBody>
          </p:sp>
          <p:graphicFrame>
            <p:nvGraphicFramePr>
              <p:cNvPr id="11" name="图表 10"/>
              <p:cNvGraphicFramePr/>
              <p:nvPr/>
            </p:nvGraphicFramePr>
            <p:xfrm>
              <a:off x="27534" y="42505"/>
              <a:ext cx="8897337" cy="4872907"/>
            </p:xfrm>
            <a:graphic>
              <a:graphicData uri="http://schemas.openxmlformats.org/presentationml/2006/ole">
                <mc:AlternateContent xmlns:mc="http://schemas.openxmlformats.org/markup-compatibility/2006">
                  <mc:Choice xmlns:v="urn:schemas-microsoft-com:vml" Requires="v">
                    <p:oleObj spid="_x0000_s1050" r:id="rId4" imgW="8906510" imgH="4931410" progId="Excel.Chart.8">
                      <p:embed/>
                    </p:oleObj>
                  </mc:Choice>
                  <mc:Fallback>
                    <p:oleObj r:id="rId4" imgW="8906510" imgH="4931410" progId="Excel.Chart.8">
                      <p:embed/>
                      <p:pic>
                        <p:nvPicPr>
                          <p:cNvPr id="0" name="图表 10"/>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534" y="42505"/>
                            <a:ext cx="8897337" cy="4872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12" name="文本框 13"/>
            <p:cNvSpPr txBox="1">
              <a:spLocks noChangeArrowheads="1"/>
            </p:cNvSpPr>
            <p:nvPr/>
          </p:nvSpPr>
          <p:spPr bwMode="auto">
            <a:xfrm>
              <a:off x="392113" y="808078"/>
              <a:ext cx="3936524" cy="477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marL="742950" indent="-285750"/>
              <a:lvl3pPr/>
              <a:lvl4pPr/>
              <a:lvl5pPr/>
              <a:lvl6pPr/>
              <a:lvl7pPr/>
              <a:lvl8pPr/>
              <a:lvl9pPr/>
            </a:lstStyle>
            <a:p>
              <a:pPr eaLnBrk="1" hangingPunct="1"/>
              <a:r>
                <a:rPr 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ADD YOUR TITLE HERE</a:t>
              </a:r>
              <a:endPar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14" name="直接连接符 17"/>
            <p:cNvCxnSpPr>
              <a:cxnSpLocks noChangeShapeType="1"/>
            </p:cNvCxnSpPr>
            <p:nvPr/>
          </p:nvCxnSpPr>
          <p:spPr bwMode="auto">
            <a:xfrm>
              <a:off x="9571038" y="1519238"/>
              <a:ext cx="0" cy="1538287"/>
            </a:xfrm>
            <a:prstGeom prst="line">
              <a:avLst/>
            </a:prstGeom>
            <a:noFill/>
            <a:ln w="15875" cmpd="sng">
              <a:solidFill>
                <a:schemeClr val="bg1">
                  <a:alpha val="50000"/>
                </a:schemeClr>
              </a:solidFill>
              <a:round/>
            </a:ln>
            <a:extLst>
              <a:ext uri="{909E8E84-426E-40DD-AFC4-6F175D3DCCD1}">
                <a14:hiddenFill xmlns:a14="http://schemas.microsoft.com/office/drawing/2010/main">
                  <a:noFill/>
                </a14:hiddenFill>
              </a:ext>
            </a:extLst>
          </p:spPr>
        </p:cxnSp>
        <p:sp>
          <p:nvSpPr>
            <p:cNvPr id="15" name="矩形 18"/>
            <p:cNvSpPr>
              <a:spLocks noChangeArrowheads="1"/>
            </p:cNvSpPr>
            <p:nvPr/>
          </p:nvSpPr>
          <p:spPr bwMode="auto">
            <a:xfrm>
              <a:off x="9729790" y="1336008"/>
              <a:ext cx="3740151" cy="2040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ct val="150000"/>
                </a:lnSpc>
              </a:pPr>
              <a:r>
                <a:rPr lang="en-US" sz="1400" dirty="0">
                  <a:solidFill>
                    <a:schemeClr val="bg1"/>
                  </a:solidFill>
                  <a:latin typeface="微软雅黑" panose="020B0503020204020204" pitchFamily="34" charset="-122"/>
                  <a:ea typeface="微软雅黑" panose="020B0503020204020204" pitchFamily="34" charset="-122"/>
                </a:rPr>
                <a:t>Don’t forget the things you once you owned. Treasure the things you can’t get. Don't give up the things that belong to you and keep those lost things in memory. </a:t>
              </a:r>
              <a:r>
                <a:rPr lang="zh-CN" altLang="en-US" sz="1400" dirty="0">
                  <a:solidFill>
                    <a:schemeClr val="bg1"/>
                  </a:solidFill>
                  <a:latin typeface="微软雅黑" panose="020B0503020204020204" pitchFamily="34" charset="-122"/>
                  <a:ea typeface="微软雅黑" panose="020B0503020204020204" pitchFamily="34" charset="-122"/>
                </a:rPr>
                <a:t>　</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9" name="组合 8"/>
          <p:cNvGrpSpPr/>
          <p:nvPr/>
        </p:nvGrpSpPr>
        <p:grpSpPr>
          <a:xfrm>
            <a:off x="1062223" y="2711936"/>
            <a:ext cx="2757577" cy="3127527"/>
            <a:chOff x="285720" y="1577328"/>
            <a:chExt cx="3081358" cy="3494746"/>
          </a:xfrm>
        </p:grpSpPr>
        <p:grpSp>
          <p:nvGrpSpPr>
            <p:cNvPr id="10" name="组合 39"/>
            <p:cNvGrpSpPr/>
            <p:nvPr/>
          </p:nvGrpSpPr>
          <p:grpSpPr>
            <a:xfrm>
              <a:off x="285720" y="1577328"/>
              <a:ext cx="3081358" cy="3081358"/>
              <a:chOff x="285720" y="1577328"/>
              <a:chExt cx="3081358" cy="3081358"/>
            </a:xfrm>
          </p:grpSpPr>
          <p:sp>
            <p:nvSpPr>
              <p:cNvPr id="14" name="菱形 13"/>
              <p:cNvSpPr/>
              <p:nvPr/>
            </p:nvSpPr>
            <p:spPr bwMode="auto">
              <a:xfrm>
                <a:off x="545754" y="1857364"/>
                <a:ext cx="2571768" cy="2571768"/>
              </a:xfrm>
              <a:prstGeom prst="diamond">
                <a:avLst/>
              </a:prstGeom>
              <a:solidFill>
                <a:schemeClr val="bg1">
                  <a:alpha val="54000"/>
                </a:schemeClr>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noAutofit/>
              </a:bodyPr>
              <a:lstStyle/>
              <a:p>
                <a:pPr algn="ctr" defTabSz="801370" fontAlgn="base">
                  <a:spcBef>
                    <a:spcPct val="0"/>
                  </a:spcBef>
                  <a:spcAft>
                    <a:spcPct val="0"/>
                  </a:spcAft>
                  <a:defRPr/>
                </a:pPr>
                <a:endParaRPr lang="zh-CN" altLang="en-US" sz="2000" b="1" kern="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15" name="Text Box 5"/>
              <p:cNvSpPr txBox="1">
                <a:spLocks noChangeArrowheads="1"/>
              </p:cNvSpPr>
              <p:nvPr/>
            </p:nvSpPr>
            <p:spPr bwMode="auto">
              <a:xfrm>
                <a:off x="831506" y="2285992"/>
                <a:ext cx="2071702" cy="1785950"/>
              </a:xfrm>
              <a:prstGeom prst="rect">
                <a:avLst/>
              </a:prstGeom>
              <a:noFill/>
              <a:ln w="9525" algn="ctr">
                <a:noFill/>
                <a:miter lim="800000"/>
              </a:ln>
            </p:spPr>
            <p:txBody>
              <a:bodyPr anchor="ctr"/>
              <a:lstStyle/>
              <a:p>
                <a:pPr algn="ctr">
                  <a:spcBef>
                    <a:spcPct val="50000"/>
                  </a:spcBef>
                  <a:defRPr/>
                </a:pPr>
                <a:r>
                  <a:rPr kumimoji="1" lang="en-US" altLang="zh-CN" sz="2400" b="1" kern="0" dirty="0">
                    <a:solidFill>
                      <a:schemeClr val="bg1"/>
                    </a:solidFill>
                    <a:latin typeface="微软雅黑" panose="020B0503020204020204" pitchFamily="34" charset="-122"/>
                    <a:ea typeface="微软雅黑" panose="020B0503020204020204" pitchFamily="34" charset="-122"/>
                  </a:rPr>
                  <a:t>TITLE</a:t>
                </a:r>
              </a:p>
              <a:p>
                <a:pPr algn="ctr">
                  <a:spcBef>
                    <a:spcPct val="50000"/>
                  </a:spcBef>
                  <a:defRPr/>
                </a:pPr>
                <a:r>
                  <a:rPr lang="en-US" altLang="zh-CN" sz="1600" dirty="0">
                    <a:solidFill>
                      <a:schemeClr val="bg1"/>
                    </a:solidFill>
                    <a:latin typeface="Arial" panose="020B0604020202020204" pitchFamily="34" charset="0"/>
                    <a:cs typeface="Arial" panose="020B0604020202020204" pitchFamily="34" charset="0"/>
                  </a:rPr>
                  <a:t>It is a temple here. Please add your text.</a:t>
                </a:r>
                <a:endParaRPr lang="zh-CN" altLang="en-US" sz="1600" dirty="0">
                  <a:solidFill>
                    <a:schemeClr val="bg1"/>
                  </a:solidFill>
                  <a:latin typeface="Arial" panose="020B0604020202020204" pitchFamily="34" charset="0"/>
                  <a:cs typeface="Arial" panose="020B0604020202020204" pitchFamily="34" charset="0"/>
                </a:endParaRPr>
              </a:p>
            </p:txBody>
          </p:sp>
          <p:sp>
            <p:nvSpPr>
              <p:cNvPr id="16" name="菱形 15"/>
              <p:cNvSpPr/>
              <p:nvPr/>
            </p:nvSpPr>
            <p:spPr bwMode="auto">
              <a:xfrm>
                <a:off x="285720" y="1577328"/>
                <a:ext cx="3081358" cy="3081358"/>
              </a:xfrm>
              <a:prstGeom prst="diamond">
                <a:avLst/>
              </a:prstGeom>
              <a:noFill/>
              <a:ln w="9525" cap="flat" cmpd="sng" algn="ctr">
                <a:solidFill>
                  <a:srgbClr val="FFFFFF">
                    <a:lumMod val="65000"/>
                  </a:srgbClr>
                </a:solidFill>
                <a:prstDash val="solid"/>
                <a:round/>
                <a:headEnd type="none" w="med" len="med"/>
                <a:tailEnd type="none" w="med" len="med"/>
              </a:ln>
              <a:effectLst/>
            </p:spPr>
            <p:txBody>
              <a:bodyPr vert="horz" wrap="square" lIns="79200" tIns="39600" rIns="79200" bIns="39600" numCol="1" rtlCol="0" anchor="ctr" anchorCtr="0" compatLnSpc="1">
                <a:noAutofit/>
              </a:bodyPr>
              <a:lstStyle/>
              <a:p>
                <a:pPr algn="ctr" defTabSz="801370" fontAlgn="base">
                  <a:spcBef>
                    <a:spcPct val="0"/>
                  </a:spcBef>
                  <a:spcAft>
                    <a:spcPct val="0"/>
                  </a:spcAft>
                  <a:defRPr/>
                </a:pPr>
                <a:endParaRPr lang="zh-CN" altLang="en-US" sz="2000" b="1" kern="0" dirty="0">
                  <a:solidFill>
                    <a:srgbClr val="FFFFFF"/>
                  </a:solidFill>
                  <a:latin typeface="微软雅黑" panose="020B0503020204020204" pitchFamily="34" charset="-122"/>
                  <a:ea typeface="微软雅黑" panose="020B0503020204020204" pitchFamily="34" charset="-122"/>
                </a:endParaRPr>
              </a:p>
            </p:txBody>
          </p:sp>
        </p:grpSp>
        <p:grpSp>
          <p:nvGrpSpPr>
            <p:cNvPr id="11" name="组合 42"/>
            <p:cNvGrpSpPr/>
            <p:nvPr/>
          </p:nvGrpSpPr>
          <p:grpSpPr>
            <a:xfrm>
              <a:off x="768926" y="4929198"/>
              <a:ext cx="2160000" cy="142876"/>
              <a:chOff x="768926" y="4929198"/>
              <a:chExt cx="2160000" cy="142876"/>
            </a:xfrm>
          </p:grpSpPr>
          <p:cxnSp>
            <p:nvCxnSpPr>
              <p:cNvPr id="12" name="直接连接符 11"/>
              <p:cNvCxnSpPr/>
              <p:nvPr/>
            </p:nvCxnSpPr>
            <p:spPr bwMode="auto">
              <a:xfrm>
                <a:off x="768926" y="5070486"/>
                <a:ext cx="2160000" cy="1588"/>
              </a:xfrm>
              <a:prstGeom prst="line">
                <a:avLst/>
              </a:prstGeom>
              <a:noFill/>
              <a:ln w="9525" cap="flat" cmpd="sng" algn="ctr">
                <a:solidFill>
                  <a:srgbClr val="FFFFFF">
                    <a:lumMod val="65000"/>
                  </a:srgbClr>
                </a:solidFill>
                <a:prstDash val="solid"/>
                <a:round/>
                <a:headEnd type="none" w="med" len="med"/>
                <a:tailEnd type="none" w="med" len="med"/>
              </a:ln>
              <a:effectLst/>
            </p:spPr>
          </p:cxnSp>
          <p:sp>
            <p:nvSpPr>
              <p:cNvPr id="13" name="等腰三角形 12"/>
              <p:cNvSpPr/>
              <p:nvPr/>
            </p:nvSpPr>
            <p:spPr bwMode="auto">
              <a:xfrm>
                <a:off x="1627802" y="4929198"/>
                <a:ext cx="428628" cy="142876"/>
              </a:xfrm>
              <a:prstGeom prst="triangle">
                <a:avLst/>
              </a:prstGeom>
              <a:solidFill>
                <a:schemeClr val="bg1">
                  <a:alpha val="56000"/>
                </a:schemeClr>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noAutofit/>
              </a:bodyPr>
              <a:lstStyle/>
              <a:p>
                <a:pPr algn="ctr" defTabSz="801370" fontAlgn="base">
                  <a:spcBef>
                    <a:spcPct val="0"/>
                  </a:spcBef>
                  <a:spcAft>
                    <a:spcPct val="0"/>
                  </a:spcAft>
                  <a:defRPr/>
                </a:pPr>
                <a:endParaRPr lang="zh-CN" altLang="en-US" sz="2000" b="1" kern="0" dirty="0">
                  <a:solidFill>
                    <a:srgbClr val="FFFFFF"/>
                  </a:solidFill>
                  <a:latin typeface="微软雅黑" panose="020B0503020204020204" pitchFamily="34" charset="-122"/>
                  <a:ea typeface="微软雅黑" panose="020B0503020204020204" pitchFamily="34" charset="-122"/>
                </a:endParaRPr>
              </a:p>
            </p:txBody>
          </p:sp>
        </p:grpSp>
      </p:grpSp>
      <p:grpSp>
        <p:nvGrpSpPr>
          <p:cNvPr id="17" name="组合 16"/>
          <p:cNvGrpSpPr/>
          <p:nvPr/>
        </p:nvGrpSpPr>
        <p:grpSpPr>
          <a:xfrm>
            <a:off x="3483096" y="2706820"/>
            <a:ext cx="2757577" cy="3127527"/>
            <a:chOff x="285720" y="1577328"/>
            <a:chExt cx="3081358" cy="3494746"/>
          </a:xfrm>
        </p:grpSpPr>
        <p:grpSp>
          <p:nvGrpSpPr>
            <p:cNvPr id="18" name="组合 39"/>
            <p:cNvGrpSpPr/>
            <p:nvPr/>
          </p:nvGrpSpPr>
          <p:grpSpPr>
            <a:xfrm>
              <a:off x="285720" y="1577328"/>
              <a:ext cx="3081358" cy="3081358"/>
              <a:chOff x="285720" y="1577328"/>
              <a:chExt cx="3081358" cy="3081358"/>
            </a:xfrm>
          </p:grpSpPr>
          <p:sp>
            <p:nvSpPr>
              <p:cNvPr id="22" name="菱形 21"/>
              <p:cNvSpPr/>
              <p:nvPr/>
            </p:nvSpPr>
            <p:spPr bwMode="auto">
              <a:xfrm>
                <a:off x="545754" y="1857364"/>
                <a:ext cx="2571768" cy="2571768"/>
              </a:xfrm>
              <a:prstGeom prst="diamond">
                <a:avLst/>
              </a:prstGeom>
              <a:solidFill>
                <a:schemeClr val="bg1">
                  <a:alpha val="54000"/>
                </a:schemeClr>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noAutofit/>
              </a:bodyPr>
              <a:lstStyle/>
              <a:p>
                <a:pPr algn="ctr" defTabSz="801370" fontAlgn="base">
                  <a:spcBef>
                    <a:spcPct val="0"/>
                  </a:spcBef>
                  <a:spcAft>
                    <a:spcPct val="0"/>
                  </a:spcAft>
                  <a:defRPr/>
                </a:pPr>
                <a:endParaRPr lang="zh-CN" altLang="en-US" sz="2000" b="1" kern="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23" name="Text Box 5"/>
              <p:cNvSpPr txBox="1">
                <a:spLocks noChangeArrowheads="1"/>
              </p:cNvSpPr>
              <p:nvPr/>
            </p:nvSpPr>
            <p:spPr bwMode="auto">
              <a:xfrm>
                <a:off x="831506" y="2285992"/>
                <a:ext cx="2071702" cy="1785950"/>
              </a:xfrm>
              <a:prstGeom prst="rect">
                <a:avLst/>
              </a:prstGeom>
              <a:noFill/>
              <a:ln w="9525" algn="ctr">
                <a:noFill/>
                <a:miter lim="800000"/>
              </a:ln>
            </p:spPr>
            <p:txBody>
              <a:bodyPr anchor="ctr"/>
              <a:lstStyle/>
              <a:p>
                <a:pPr algn="ctr">
                  <a:spcBef>
                    <a:spcPct val="50000"/>
                  </a:spcBef>
                  <a:defRPr/>
                </a:pPr>
                <a:r>
                  <a:rPr kumimoji="1" lang="en-US" altLang="zh-CN" sz="2400" b="1" kern="0" dirty="0">
                    <a:solidFill>
                      <a:schemeClr val="bg1"/>
                    </a:solidFill>
                    <a:latin typeface="微软雅黑" panose="020B0503020204020204" pitchFamily="34" charset="-122"/>
                    <a:ea typeface="微软雅黑" panose="020B0503020204020204" pitchFamily="34" charset="-122"/>
                  </a:rPr>
                  <a:t>TITLE</a:t>
                </a:r>
              </a:p>
              <a:p>
                <a:pPr algn="ctr">
                  <a:spcBef>
                    <a:spcPct val="50000"/>
                  </a:spcBef>
                  <a:defRPr/>
                </a:pPr>
                <a:r>
                  <a:rPr lang="en-US" altLang="zh-CN" sz="1600" dirty="0">
                    <a:solidFill>
                      <a:schemeClr val="bg1"/>
                    </a:solidFill>
                    <a:latin typeface="Arial" panose="020B0604020202020204" pitchFamily="34" charset="0"/>
                    <a:cs typeface="Arial" panose="020B0604020202020204" pitchFamily="34" charset="0"/>
                  </a:rPr>
                  <a:t>It is a temple here. Please add your text.</a:t>
                </a:r>
                <a:endParaRPr lang="zh-CN" altLang="en-US" sz="1600" dirty="0">
                  <a:solidFill>
                    <a:schemeClr val="bg1"/>
                  </a:solidFill>
                  <a:latin typeface="Arial" panose="020B0604020202020204" pitchFamily="34" charset="0"/>
                  <a:cs typeface="Arial" panose="020B0604020202020204" pitchFamily="34" charset="0"/>
                </a:endParaRPr>
              </a:p>
            </p:txBody>
          </p:sp>
          <p:sp>
            <p:nvSpPr>
              <p:cNvPr id="24" name="菱形 23"/>
              <p:cNvSpPr/>
              <p:nvPr/>
            </p:nvSpPr>
            <p:spPr bwMode="auto">
              <a:xfrm>
                <a:off x="285720" y="1577328"/>
                <a:ext cx="3081358" cy="3081358"/>
              </a:xfrm>
              <a:prstGeom prst="diamond">
                <a:avLst/>
              </a:prstGeom>
              <a:noFill/>
              <a:ln w="9525" cap="flat" cmpd="sng" algn="ctr">
                <a:solidFill>
                  <a:srgbClr val="FFFFFF">
                    <a:lumMod val="65000"/>
                  </a:srgbClr>
                </a:solidFill>
                <a:prstDash val="solid"/>
                <a:round/>
                <a:headEnd type="none" w="med" len="med"/>
                <a:tailEnd type="none" w="med" len="med"/>
              </a:ln>
              <a:effectLst/>
            </p:spPr>
            <p:txBody>
              <a:bodyPr vert="horz" wrap="square" lIns="79200" tIns="39600" rIns="79200" bIns="39600" numCol="1" rtlCol="0" anchor="ctr" anchorCtr="0" compatLnSpc="1">
                <a:noAutofit/>
              </a:bodyPr>
              <a:lstStyle/>
              <a:p>
                <a:pPr algn="ctr" defTabSz="801370" fontAlgn="base">
                  <a:spcBef>
                    <a:spcPct val="0"/>
                  </a:spcBef>
                  <a:spcAft>
                    <a:spcPct val="0"/>
                  </a:spcAft>
                  <a:defRPr/>
                </a:pPr>
                <a:endParaRPr lang="zh-CN" altLang="en-US" sz="2000" b="1" kern="0" dirty="0">
                  <a:solidFill>
                    <a:srgbClr val="FFFFFF"/>
                  </a:solidFill>
                  <a:latin typeface="微软雅黑" panose="020B0503020204020204" pitchFamily="34" charset="-122"/>
                  <a:ea typeface="微软雅黑" panose="020B0503020204020204" pitchFamily="34" charset="-122"/>
                </a:endParaRPr>
              </a:p>
            </p:txBody>
          </p:sp>
        </p:grpSp>
        <p:grpSp>
          <p:nvGrpSpPr>
            <p:cNvPr id="19" name="组合 42"/>
            <p:cNvGrpSpPr/>
            <p:nvPr/>
          </p:nvGrpSpPr>
          <p:grpSpPr>
            <a:xfrm>
              <a:off x="768926" y="4929198"/>
              <a:ext cx="2160000" cy="142876"/>
              <a:chOff x="768926" y="4929198"/>
              <a:chExt cx="2160000" cy="142876"/>
            </a:xfrm>
          </p:grpSpPr>
          <p:cxnSp>
            <p:nvCxnSpPr>
              <p:cNvPr id="20" name="直接连接符 19"/>
              <p:cNvCxnSpPr/>
              <p:nvPr/>
            </p:nvCxnSpPr>
            <p:spPr bwMode="auto">
              <a:xfrm>
                <a:off x="768926" y="5070486"/>
                <a:ext cx="2160000" cy="1588"/>
              </a:xfrm>
              <a:prstGeom prst="line">
                <a:avLst/>
              </a:prstGeom>
              <a:noFill/>
              <a:ln w="9525" cap="flat" cmpd="sng" algn="ctr">
                <a:solidFill>
                  <a:srgbClr val="FFFFFF">
                    <a:lumMod val="65000"/>
                  </a:srgbClr>
                </a:solidFill>
                <a:prstDash val="solid"/>
                <a:round/>
                <a:headEnd type="none" w="med" len="med"/>
                <a:tailEnd type="none" w="med" len="med"/>
              </a:ln>
              <a:effectLst/>
            </p:spPr>
          </p:cxnSp>
          <p:sp>
            <p:nvSpPr>
              <p:cNvPr id="21" name="等腰三角形 20"/>
              <p:cNvSpPr/>
              <p:nvPr/>
            </p:nvSpPr>
            <p:spPr bwMode="auto">
              <a:xfrm>
                <a:off x="1627802" y="4929198"/>
                <a:ext cx="428628" cy="142876"/>
              </a:xfrm>
              <a:prstGeom prst="triangle">
                <a:avLst/>
              </a:prstGeom>
              <a:solidFill>
                <a:schemeClr val="bg1">
                  <a:alpha val="56000"/>
                </a:schemeClr>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noAutofit/>
              </a:bodyPr>
              <a:lstStyle/>
              <a:p>
                <a:pPr algn="ctr" defTabSz="801370" fontAlgn="base">
                  <a:spcBef>
                    <a:spcPct val="0"/>
                  </a:spcBef>
                  <a:spcAft>
                    <a:spcPct val="0"/>
                  </a:spcAft>
                  <a:defRPr/>
                </a:pPr>
                <a:endParaRPr lang="zh-CN" altLang="en-US" sz="2000" b="1" kern="0" dirty="0">
                  <a:solidFill>
                    <a:srgbClr val="FFFFFF"/>
                  </a:solidFill>
                  <a:latin typeface="微软雅黑" panose="020B0503020204020204" pitchFamily="34" charset="-122"/>
                  <a:ea typeface="微软雅黑" panose="020B0503020204020204" pitchFamily="34" charset="-122"/>
                </a:endParaRPr>
              </a:p>
            </p:txBody>
          </p:sp>
        </p:grpSp>
      </p:grpSp>
      <p:grpSp>
        <p:nvGrpSpPr>
          <p:cNvPr id="25" name="组合 24"/>
          <p:cNvGrpSpPr/>
          <p:nvPr/>
        </p:nvGrpSpPr>
        <p:grpSpPr>
          <a:xfrm>
            <a:off x="5903969" y="2701705"/>
            <a:ext cx="2757577" cy="3127527"/>
            <a:chOff x="285720" y="1577328"/>
            <a:chExt cx="3081358" cy="3494746"/>
          </a:xfrm>
        </p:grpSpPr>
        <p:grpSp>
          <p:nvGrpSpPr>
            <p:cNvPr id="26" name="组合 39"/>
            <p:cNvGrpSpPr/>
            <p:nvPr/>
          </p:nvGrpSpPr>
          <p:grpSpPr>
            <a:xfrm>
              <a:off x="285720" y="1577328"/>
              <a:ext cx="3081358" cy="3081358"/>
              <a:chOff x="285720" y="1577328"/>
              <a:chExt cx="3081358" cy="3081358"/>
            </a:xfrm>
          </p:grpSpPr>
          <p:sp>
            <p:nvSpPr>
              <p:cNvPr id="30" name="菱形 29"/>
              <p:cNvSpPr/>
              <p:nvPr/>
            </p:nvSpPr>
            <p:spPr bwMode="auto">
              <a:xfrm>
                <a:off x="545754" y="1857364"/>
                <a:ext cx="2571768" cy="2571768"/>
              </a:xfrm>
              <a:prstGeom prst="diamond">
                <a:avLst/>
              </a:prstGeom>
              <a:solidFill>
                <a:schemeClr val="bg1">
                  <a:alpha val="54000"/>
                </a:schemeClr>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noAutofit/>
              </a:bodyPr>
              <a:lstStyle/>
              <a:p>
                <a:pPr algn="ctr" defTabSz="801370" fontAlgn="base">
                  <a:spcBef>
                    <a:spcPct val="0"/>
                  </a:spcBef>
                  <a:spcAft>
                    <a:spcPct val="0"/>
                  </a:spcAft>
                  <a:defRPr/>
                </a:pPr>
                <a:endParaRPr lang="zh-CN" altLang="en-US" sz="2000" b="1" kern="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31" name="Text Box 5"/>
              <p:cNvSpPr txBox="1">
                <a:spLocks noChangeArrowheads="1"/>
              </p:cNvSpPr>
              <p:nvPr/>
            </p:nvSpPr>
            <p:spPr bwMode="auto">
              <a:xfrm>
                <a:off x="831506" y="2285992"/>
                <a:ext cx="2071702" cy="1785950"/>
              </a:xfrm>
              <a:prstGeom prst="rect">
                <a:avLst/>
              </a:prstGeom>
              <a:noFill/>
              <a:ln w="9525" algn="ctr">
                <a:noFill/>
                <a:miter lim="800000"/>
              </a:ln>
            </p:spPr>
            <p:txBody>
              <a:bodyPr anchor="ctr"/>
              <a:lstStyle/>
              <a:p>
                <a:pPr algn="ctr">
                  <a:spcBef>
                    <a:spcPct val="50000"/>
                  </a:spcBef>
                  <a:defRPr/>
                </a:pPr>
                <a:r>
                  <a:rPr kumimoji="1" lang="en-US" altLang="zh-CN" sz="2400" b="1" kern="0" dirty="0">
                    <a:solidFill>
                      <a:schemeClr val="bg1"/>
                    </a:solidFill>
                    <a:latin typeface="微软雅黑" panose="020B0503020204020204" pitchFamily="34" charset="-122"/>
                    <a:ea typeface="微软雅黑" panose="020B0503020204020204" pitchFamily="34" charset="-122"/>
                  </a:rPr>
                  <a:t>TITLE</a:t>
                </a:r>
              </a:p>
              <a:p>
                <a:pPr algn="ctr">
                  <a:spcBef>
                    <a:spcPct val="50000"/>
                  </a:spcBef>
                  <a:defRPr/>
                </a:pPr>
                <a:r>
                  <a:rPr lang="en-US" altLang="zh-CN" sz="1600" dirty="0">
                    <a:solidFill>
                      <a:schemeClr val="bg1"/>
                    </a:solidFill>
                    <a:latin typeface="Arial" panose="020B0604020202020204" pitchFamily="34" charset="0"/>
                    <a:cs typeface="Arial" panose="020B0604020202020204" pitchFamily="34" charset="0"/>
                  </a:rPr>
                  <a:t>It is a temple here. Please add your text.</a:t>
                </a:r>
                <a:endParaRPr lang="zh-CN" altLang="en-US" sz="1600" dirty="0">
                  <a:solidFill>
                    <a:schemeClr val="bg1"/>
                  </a:solidFill>
                  <a:latin typeface="Arial" panose="020B0604020202020204" pitchFamily="34" charset="0"/>
                  <a:cs typeface="Arial" panose="020B0604020202020204" pitchFamily="34" charset="0"/>
                </a:endParaRPr>
              </a:p>
            </p:txBody>
          </p:sp>
          <p:sp>
            <p:nvSpPr>
              <p:cNvPr id="32" name="菱形 31"/>
              <p:cNvSpPr/>
              <p:nvPr/>
            </p:nvSpPr>
            <p:spPr bwMode="auto">
              <a:xfrm>
                <a:off x="285720" y="1577328"/>
                <a:ext cx="3081358" cy="3081358"/>
              </a:xfrm>
              <a:prstGeom prst="diamond">
                <a:avLst/>
              </a:prstGeom>
              <a:noFill/>
              <a:ln w="9525" cap="flat" cmpd="sng" algn="ctr">
                <a:solidFill>
                  <a:srgbClr val="FFFFFF">
                    <a:lumMod val="65000"/>
                  </a:srgbClr>
                </a:solidFill>
                <a:prstDash val="solid"/>
                <a:round/>
                <a:headEnd type="none" w="med" len="med"/>
                <a:tailEnd type="none" w="med" len="med"/>
              </a:ln>
              <a:effectLst/>
            </p:spPr>
            <p:txBody>
              <a:bodyPr vert="horz" wrap="square" lIns="79200" tIns="39600" rIns="79200" bIns="39600" numCol="1" rtlCol="0" anchor="ctr" anchorCtr="0" compatLnSpc="1">
                <a:noAutofit/>
              </a:bodyPr>
              <a:lstStyle/>
              <a:p>
                <a:pPr algn="ctr" defTabSz="801370" fontAlgn="base">
                  <a:spcBef>
                    <a:spcPct val="0"/>
                  </a:spcBef>
                  <a:spcAft>
                    <a:spcPct val="0"/>
                  </a:spcAft>
                  <a:defRPr/>
                </a:pPr>
                <a:endParaRPr lang="zh-CN" altLang="en-US" sz="2000" b="1" kern="0" dirty="0">
                  <a:solidFill>
                    <a:srgbClr val="FFFFFF"/>
                  </a:solidFill>
                  <a:latin typeface="微软雅黑" panose="020B0503020204020204" pitchFamily="34" charset="-122"/>
                  <a:ea typeface="微软雅黑" panose="020B0503020204020204" pitchFamily="34" charset="-122"/>
                </a:endParaRPr>
              </a:p>
            </p:txBody>
          </p:sp>
        </p:grpSp>
        <p:grpSp>
          <p:nvGrpSpPr>
            <p:cNvPr id="27" name="组合 42"/>
            <p:cNvGrpSpPr/>
            <p:nvPr/>
          </p:nvGrpSpPr>
          <p:grpSpPr>
            <a:xfrm>
              <a:off x="768926" y="4929198"/>
              <a:ext cx="2160000" cy="142876"/>
              <a:chOff x="768926" y="4929198"/>
              <a:chExt cx="2160000" cy="142876"/>
            </a:xfrm>
          </p:grpSpPr>
          <p:cxnSp>
            <p:nvCxnSpPr>
              <p:cNvPr id="28" name="直接连接符 27"/>
              <p:cNvCxnSpPr/>
              <p:nvPr/>
            </p:nvCxnSpPr>
            <p:spPr bwMode="auto">
              <a:xfrm>
                <a:off x="768926" y="5070486"/>
                <a:ext cx="2160000" cy="1588"/>
              </a:xfrm>
              <a:prstGeom prst="line">
                <a:avLst/>
              </a:prstGeom>
              <a:noFill/>
              <a:ln w="9525" cap="flat" cmpd="sng" algn="ctr">
                <a:solidFill>
                  <a:srgbClr val="FFFFFF">
                    <a:lumMod val="65000"/>
                  </a:srgbClr>
                </a:solidFill>
                <a:prstDash val="solid"/>
                <a:round/>
                <a:headEnd type="none" w="med" len="med"/>
                <a:tailEnd type="none" w="med" len="med"/>
              </a:ln>
              <a:effectLst/>
            </p:spPr>
          </p:cxnSp>
          <p:sp>
            <p:nvSpPr>
              <p:cNvPr id="29" name="等腰三角形 28"/>
              <p:cNvSpPr/>
              <p:nvPr/>
            </p:nvSpPr>
            <p:spPr bwMode="auto">
              <a:xfrm>
                <a:off x="1627802" y="4929198"/>
                <a:ext cx="428628" cy="142876"/>
              </a:xfrm>
              <a:prstGeom prst="triangle">
                <a:avLst/>
              </a:prstGeom>
              <a:solidFill>
                <a:schemeClr val="bg1">
                  <a:alpha val="56000"/>
                </a:schemeClr>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noAutofit/>
              </a:bodyPr>
              <a:lstStyle/>
              <a:p>
                <a:pPr algn="ctr" defTabSz="801370" fontAlgn="base">
                  <a:spcBef>
                    <a:spcPct val="0"/>
                  </a:spcBef>
                  <a:spcAft>
                    <a:spcPct val="0"/>
                  </a:spcAft>
                  <a:defRPr/>
                </a:pPr>
                <a:endParaRPr lang="zh-CN" altLang="en-US" sz="2000" b="1" kern="0" dirty="0">
                  <a:solidFill>
                    <a:srgbClr val="FFFFFF"/>
                  </a:solidFill>
                  <a:latin typeface="微软雅黑" panose="020B0503020204020204" pitchFamily="34" charset="-122"/>
                  <a:ea typeface="微软雅黑" panose="020B0503020204020204" pitchFamily="34" charset="-122"/>
                </a:endParaRPr>
              </a:p>
            </p:txBody>
          </p:sp>
        </p:grpSp>
      </p:grpSp>
      <p:grpSp>
        <p:nvGrpSpPr>
          <p:cNvPr id="34" name="组合 33"/>
          <p:cNvGrpSpPr/>
          <p:nvPr/>
        </p:nvGrpSpPr>
        <p:grpSpPr>
          <a:xfrm>
            <a:off x="8324842" y="2700284"/>
            <a:ext cx="2757577" cy="3127527"/>
            <a:chOff x="285720" y="1577328"/>
            <a:chExt cx="3081358" cy="3494746"/>
          </a:xfrm>
        </p:grpSpPr>
        <p:grpSp>
          <p:nvGrpSpPr>
            <p:cNvPr id="35" name="组合 39"/>
            <p:cNvGrpSpPr/>
            <p:nvPr/>
          </p:nvGrpSpPr>
          <p:grpSpPr>
            <a:xfrm>
              <a:off x="285720" y="1577328"/>
              <a:ext cx="3081358" cy="3081358"/>
              <a:chOff x="285720" y="1577328"/>
              <a:chExt cx="3081358" cy="3081358"/>
            </a:xfrm>
          </p:grpSpPr>
          <p:sp>
            <p:nvSpPr>
              <p:cNvPr id="39" name="菱形 38"/>
              <p:cNvSpPr/>
              <p:nvPr/>
            </p:nvSpPr>
            <p:spPr bwMode="auto">
              <a:xfrm>
                <a:off x="545754" y="1857364"/>
                <a:ext cx="2571768" cy="2571768"/>
              </a:xfrm>
              <a:prstGeom prst="diamond">
                <a:avLst/>
              </a:prstGeom>
              <a:solidFill>
                <a:schemeClr val="bg1">
                  <a:alpha val="54000"/>
                </a:schemeClr>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noAutofit/>
              </a:bodyPr>
              <a:lstStyle/>
              <a:p>
                <a:pPr algn="ctr" defTabSz="801370" fontAlgn="base">
                  <a:spcBef>
                    <a:spcPct val="0"/>
                  </a:spcBef>
                  <a:spcAft>
                    <a:spcPct val="0"/>
                  </a:spcAft>
                  <a:defRPr/>
                </a:pPr>
                <a:endParaRPr lang="zh-CN" altLang="en-US" sz="2000" b="1" kern="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40" name="Text Box 5"/>
              <p:cNvSpPr txBox="1">
                <a:spLocks noChangeArrowheads="1"/>
              </p:cNvSpPr>
              <p:nvPr/>
            </p:nvSpPr>
            <p:spPr bwMode="auto">
              <a:xfrm>
                <a:off x="831506" y="2285992"/>
                <a:ext cx="2071702" cy="1785950"/>
              </a:xfrm>
              <a:prstGeom prst="rect">
                <a:avLst/>
              </a:prstGeom>
              <a:noFill/>
              <a:ln w="9525" algn="ctr">
                <a:noFill/>
                <a:miter lim="800000"/>
              </a:ln>
            </p:spPr>
            <p:txBody>
              <a:bodyPr anchor="ctr"/>
              <a:lstStyle/>
              <a:p>
                <a:pPr algn="ctr">
                  <a:spcBef>
                    <a:spcPct val="50000"/>
                  </a:spcBef>
                  <a:defRPr/>
                </a:pPr>
                <a:r>
                  <a:rPr kumimoji="1" lang="en-US" altLang="zh-CN" sz="2400" b="1" kern="0" dirty="0">
                    <a:solidFill>
                      <a:schemeClr val="bg1"/>
                    </a:solidFill>
                    <a:latin typeface="微软雅黑" panose="020B0503020204020204" pitchFamily="34" charset="-122"/>
                    <a:ea typeface="微软雅黑" panose="020B0503020204020204" pitchFamily="34" charset="-122"/>
                  </a:rPr>
                  <a:t>TITLE</a:t>
                </a:r>
              </a:p>
              <a:p>
                <a:pPr algn="ctr">
                  <a:spcBef>
                    <a:spcPct val="50000"/>
                  </a:spcBef>
                  <a:defRPr/>
                </a:pPr>
                <a:r>
                  <a:rPr lang="en-US" altLang="zh-CN" sz="1600" dirty="0">
                    <a:solidFill>
                      <a:schemeClr val="bg1"/>
                    </a:solidFill>
                    <a:latin typeface="Arial" panose="020B0604020202020204" pitchFamily="34" charset="0"/>
                    <a:cs typeface="Arial" panose="020B0604020202020204" pitchFamily="34" charset="0"/>
                  </a:rPr>
                  <a:t>It is a temple here. Please add your text.</a:t>
                </a:r>
                <a:endParaRPr lang="zh-CN" altLang="en-US" sz="1600" dirty="0">
                  <a:solidFill>
                    <a:schemeClr val="bg1"/>
                  </a:solidFill>
                  <a:latin typeface="Arial" panose="020B0604020202020204" pitchFamily="34" charset="0"/>
                  <a:cs typeface="Arial" panose="020B0604020202020204" pitchFamily="34" charset="0"/>
                </a:endParaRPr>
              </a:p>
            </p:txBody>
          </p:sp>
          <p:sp>
            <p:nvSpPr>
              <p:cNvPr id="41" name="菱形 40"/>
              <p:cNvSpPr/>
              <p:nvPr/>
            </p:nvSpPr>
            <p:spPr bwMode="auto">
              <a:xfrm>
                <a:off x="285720" y="1577328"/>
                <a:ext cx="3081358" cy="3081358"/>
              </a:xfrm>
              <a:prstGeom prst="diamond">
                <a:avLst/>
              </a:prstGeom>
              <a:noFill/>
              <a:ln w="9525" cap="flat" cmpd="sng" algn="ctr">
                <a:solidFill>
                  <a:srgbClr val="FFFFFF">
                    <a:lumMod val="65000"/>
                  </a:srgbClr>
                </a:solidFill>
                <a:prstDash val="solid"/>
                <a:round/>
                <a:headEnd type="none" w="med" len="med"/>
                <a:tailEnd type="none" w="med" len="med"/>
              </a:ln>
              <a:effectLst/>
            </p:spPr>
            <p:txBody>
              <a:bodyPr vert="horz" wrap="square" lIns="79200" tIns="39600" rIns="79200" bIns="39600" numCol="1" rtlCol="0" anchor="ctr" anchorCtr="0" compatLnSpc="1">
                <a:noAutofit/>
              </a:bodyPr>
              <a:lstStyle/>
              <a:p>
                <a:pPr algn="ctr" defTabSz="801370" fontAlgn="base">
                  <a:spcBef>
                    <a:spcPct val="0"/>
                  </a:spcBef>
                  <a:spcAft>
                    <a:spcPct val="0"/>
                  </a:spcAft>
                  <a:defRPr/>
                </a:pPr>
                <a:endParaRPr lang="zh-CN" altLang="en-US" sz="2000" b="1" kern="0" dirty="0">
                  <a:solidFill>
                    <a:srgbClr val="FFFFFF"/>
                  </a:solidFill>
                  <a:latin typeface="微软雅黑" panose="020B0503020204020204" pitchFamily="34" charset="-122"/>
                  <a:ea typeface="微软雅黑" panose="020B0503020204020204" pitchFamily="34" charset="-122"/>
                </a:endParaRPr>
              </a:p>
            </p:txBody>
          </p:sp>
        </p:grpSp>
        <p:grpSp>
          <p:nvGrpSpPr>
            <p:cNvPr id="36" name="组合 42"/>
            <p:cNvGrpSpPr/>
            <p:nvPr/>
          </p:nvGrpSpPr>
          <p:grpSpPr>
            <a:xfrm>
              <a:off x="768926" y="4929198"/>
              <a:ext cx="2160000" cy="142876"/>
              <a:chOff x="768926" y="4929198"/>
              <a:chExt cx="2160000" cy="142876"/>
            </a:xfrm>
          </p:grpSpPr>
          <p:cxnSp>
            <p:nvCxnSpPr>
              <p:cNvPr id="37" name="直接连接符 36"/>
              <p:cNvCxnSpPr/>
              <p:nvPr/>
            </p:nvCxnSpPr>
            <p:spPr bwMode="auto">
              <a:xfrm>
                <a:off x="768926" y="5070486"/>
                <a:ext cx="2160000" cy="1588"/>
              </a:xfrm>
              <a:prstGeom prst="line">
                <a:avLst/>
              </a:prstGeom>
              <a:noFill/>
              <a:ln w="9525" cap="flat" cmpd="sng" algn="ctr">
                <a:solidFill>
                  <a:srgbClr val="FFFFFF">
                    <a:lumMod val="65000"/>
                  </a:srgbClr>
                </a:solidFill>
                <a:prstDash val="solid"/>
                <a:round/>
                <a:headEnd type="none" w="med" len="med"/>
                <a:tailEnd type="none" w="med" len="med"/>
              </a:ln>
              <a:effectLst/>
            </p:spPr>
          </p:cxnSp>
          <p:sp>
            <p:nvSpPr>
              <p:cNvPr id="38" name="等腰三角形 37"/>
              <p:cNvSpPr/>
              <p:nvPr/>
            </p:nvSpPr>
            <p:spPr bwMode="auto">
              <a:xfrm>
                <a:off x="1627802" y="4929198"/>
                <a:ext cx="428628" cy="142876"/>
              </a:xfrm>
              <a:prstGeom prst="triangle">
                <a:avLst/>
              </a:prstGeom>
              <a:solidFill>
                <a:schemeClr val="bg1">
                  <a:alpha val="56000"/>
                </a:schemeClr>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noAutofit/>
              </a:bodyPr>
              <a:lstStyle/>
              <a:p>
                <a:pPr algn="ctr" defTabSz="801370" fontAlgn="base">
                  <a:spcBef>
                    <a:spcPct val="0"/>
                  </a:spcBef>
                  <a:spcAft>
                    <a:spcPct val="0"/>
                  </a:spcAft>
                  <a:defRPr/>
                </a:pPr>
                <a:endParaRPr lang="zh-CN" altLang="en-US" sz="2000" b="1" kern="0" dirty="0">
                  <a:solidFill>
                    <a:srgbClr val="FFFFFF"/>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1000"/>
                                        <p:tgtEl>
                                          <p:spTgt spid="9"/>
                                        </p:tgtEl>
                                      </p:cBhvr>
                                    </p:animEffect>
                                  </p:childTnLst>
                                </p:cTn>
                              </p:par>
                            </p:childTnLst>
                          </p:cTn>
                        </p:par>
                        <p:par>
                          <p:cTn id="8" fill="hold">
                            <p:stCondLst>
                              <p:cond delay="1000"/>
                            </p:stCondLst>
                            <p:childTnLst>
                              <p:par>
                                <p:cTn id="9" presetID="16" presetClass="entr" presetSubtype="2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inVertical)">
                                      <p:cBhvr>
                                        <p:cTn id="11" dur="1000"/>
                                        <p:tgtEl>
                                          <p:spTgt spid="17"/>
                                        </p:tgtEl>
                                      </p:cBhvr>
                                    </p:animEffect>
                                  </p:childTnLst>
                                </p:cTn>
                              </p:par>
                            </p:childTnLst>
                          </p:cTn>
                        </p:par>
                        <p:par>
                          <p:cTn id="12" fill="hold">
                            <p:stCondLst>
                              <p:cond delay="2000"/>
                            </p:stCondLst>
                            <p:childTnLst>
                              <p:par>
                                <p:cTn id="13" presetID="16" presetClass="entr" presetSubtype="21"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1000"/>
                                        <p:tgtEl>
                                          <p:spTgt spid="25"/>
                                        </p:tgtEl>
                                      </p:cBhvr>
                                    </p:animEffect>
                                  </p:childTnLst>
                                </p:cTn>
                              </p:par>
                            </p:childTnLst>
                          </p:cTn>
                        </p:par>
                        <p:par>
                          <p:cTn id="16" fill="hold">
                            <p:stCondLst>
                              <p:cond delay="3000"/>
                            </p:stCondLst>
                            <p:childTnLst>
                              <p:par>
                                <p:cTn id="17" presetID="16" presetClass="entr" presetSubtype="21"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barn(inVertical)">
                                      <p:cBhvr>
                                        <p:cTn id="19"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830451"/>
            <a:ext cx="5479806" cy="564354"/>
            <a:chOff x="0" y="273860"/>
            <a:chExt cx="5479806" cy="564354"/>
          </a:xfrm>
        </p:grpSpPr>
        <p:sp>
          <p:nvSpPr>
            <p:cNvPr id="5" name="Rectangle 70"/>
            <p:cNvSpPr/>
            <p:nvPr/>
          </p:nvSpPr>
          <p:spPr>
            <a:xfrm>
              <a:off x="0" y="273860"/>
              <a:ext cx="490330"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70"/>
            <p:cNvSpPr/>
            <p:nvPr/>
          </p:nvSpPr>
          <p:spPr>
            <a:xfrm>
              <a:off x="536711" y="273860"/>
              <a:ext cx="298176"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70"/>
            <p:cNvSpPr/>
            <p:nvPr/>
          </p:nvSpPr>
          <p:spPr>
            <a:xfrm>
              <a:off x="878743" y="273860"/>
              <a:ext cx="366961" cy="564354"/>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Box 6"/>
            <p:cNvSpPr txBox="1">
              <a:spLocks noChangeArrowheads="1"/>
            </p:cNvSpPr>
            <p:nvPr/>
          </p:nvSpPr>
          <p:spPr bwMode="auto">
            <a:xfrm>
              <a:off x="1319790" y="325204"/>
              <a:ext cx="4160016" cy="46166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2400" b="1" dirty="0">
                  <a:solidFill>
                    <a:srgbClr val="454C62"/>
                  </a:solidFill>
                  <a:latin typeface="微软雅黑" panose="020B0503020204020204" pitchFamily="34" charset="-122"/>
                  <a:ea typeface="微软雅黑" panose="020B0503020204020204" pitchFamily="34" charset="-122"/>
                </a:rPr>
                <a:t>YOUR SUBTITLE IN HERE</a:t>
              </a:r>
            </a:p>
          </p:txBody>
        </p:sp>
      </p:grpSp>
      <p:grpSp>
        <p:nvGrpSpPr>
          <p:cNvPr id="9" name="Group 37"/>
          <p:cNvGrpSpPr/>
          <p:nvPr/>
        </p:nvGrpSpPr>
        <p:grpSpPr>
          <a:xfrm>
            <a:off x="4120818" y="2229424"/>
            <a:ext cx="3738758" cy="3376245"/>
            <a:chOff x="4226621" y="2426677"/>
            <a:chExt cx="3738758" cy="3376245"/>
          </a:xfrm>
        </p:grpSpPr>
        <p:grpSp>
          <p:nvGrpSpPr>
            <p:cNvPr id="10" name="Group 22"/>
            <p:cNvGrpSpPr/>
            <p:nvPr/>
          </p:nvGrpSpPr>
          <p:grpSpPr>
            <a:xfrm>
              <a:off x="4226621" y="2426677"/>
              <a:ext cx="3738758" cy="3376245"/>
              <a:chOff x="4032249" y="2085976"/>
              <a:chExt cx="4125913" cy="3725861"/>
            </a:xfrm>
            <a:effectLst>
              <a:outerShdw blurRad="342900" dist="317500" dir="5400000" sx="90000" sy="-19000" rotWithShape="0">
                <a:prstClr val="black">
                  <a:alpha val="24000"/>
                </a:prstClr>
              </a:outerShdw>
            </a:effectLst>
          </p:grpSpPr>
          <p:sp>
            <p:nvSpPr>
              <p:cNvPr id="25" name="Freeform 14"/>
              <p:cNvSpPr/>
              <p:nvPr/>
            </p:nvSpPr>
            <p:spPr bwMode="auto">
              <a:xfrm>
                <a:off x="4032249" y="3692525"/>
                <a:ext cx="3208338" cy="2119312"/>
              </a:xfrm>
              <a:custGeom>
                <a:avLst/>
                <a:gdLst>
                  <a:gd name="T0" fmla="*/ 37 w 1723"/>
                  <a:gd name="T1" fmla="*/ 721 h 1138"/>
                  <a:gd name="T2" fmla="*/ 451 w 1723"/>
                  <a:gd name="T3" fmla="*/ 0 h 1138"/>
                  <a:gd name="T4" fmla="*/ 451 w 1723"/>
                  <a:gd name="T5" fmla="*/ 0 h 1138"/>
                  <a:gd name="T6" fmla="*/ 634 w 1723"/>
                  <a:gd name="T7" fmla="*/ 605 h 1138"/>
                  <a:gd name="T8" fmla="*/ 1330 w 1723"/>
                  <a:gd name="T9" fmla="*/ 579 h 1138"/>
                  <a:gd name="T10" fmla="*/ 1446 w 1723"/>
                  <a:gd name="T11" fmla="*/ 325 h 1138"/>
                  <a:gd name="T12" fmla="*/ 1277 w 1723"/>
                  <a:gd name="T13" fmla="*/ 32 h 1138"/>
                  <a:gd name="T14" fmla="*/ 1071 w 1723"/>
                  <a:gd name="T15" fmla="*/ 1138 h 1138"/>
                  <a:gd name="T16" fmla="*/ 1071 w 1723"/>
                  <a:gd name="T17" fmla="*/ 1138 h 1138"/>
                  <a:gd name="T18" fmla="*/ 279 w 1723"/>
                  <a:gd name="T19" fmla="*/ 1138 h 1138"/>
                  <a:gd name="T20" fmla="*/ 0 w 1723"/>
                  <a:gd name="T21" fmla="*/ 860 h 1138"/>
                  <a:gd name="T22" fmla="*/ 37 w 1723"/>
                  <a:gd name="T23" fmla="*/ 721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23" h="1138">
                    <a:moveTo>
                      <a:pt x="37" y="721"/>
                    </a:moveTo>
                    <a:cubicBezTo>
                      <a:pt x="451" y="0"/>
                      <a:pt x="451" y="0"/>
                      <a:pt x="451" y="0"/>
                    </a:cubicBezTo>
                    <a:cubicBezTo>
                      <a:pt x="451" y="0"/>
                      <a:pt x="451" y="0"/>
                      <a:pt x="451" y="0"/>
                    </a:cubicBezTo>
                    <a:cubicBezTo>
                      <a:pt x="342" y="265"/>
                      <a:pt x="450" y="484"/>
                      <a:pt x="634" y="605"/>
                    </a:cubicBezTo>
                    <a:cubicBezTo>
                      <a:pt x="828" y="733"/>
                      <a:pt x="1106" y="750"/>
                      <a:pt x="1330" y="579"/>
                    </a:cubicBezTo>
                    <a:cubicBezTo>
                      <a:pt x="1401" y="517"/>
                      <a:pt x="1446" y="426"/>
                      <a:pt x="1446" y="325"/>
                    </a:cubicBezTo>
                    <a:cubicBezTo>
                      <a:pt x="1446" y="196"/>
                      <a:pt x="1378" y="96"/>
                      <a:pt x="1277" y="32"/>
                    </a:cubicBezTo>
                    <a:cubicBezTo>
                      <a:pt x="1723" y="311"/>
                      <a:pt x="1648" y="1131"/>
                      <a:pt x="1071" y="1138"/>
                    </a:cubicBezTo>
                    <a:cubicBezTo>
                      <a:pt x="1071" y="1138"/>
                      <a:pt x="1071" y="1138"/>
                      <a:pt x="1071" y="1138"/>
                    </a:cubicBezTo>
                    <a:cubicBezTo>
                      <a:pt x="279" y="1138"/>
                      <a:pt x="279" y="1138"/>
                      <a:pt x="279" y="1138"/>
                    </a:cubicBezTo>
                    <a:cubicBezTo>
                      <a:pt x="125" y="1138"/>
                      <a:pt x="0" y="1014"/>
                      <a:pt x="0" y="860"/>
                    </a:cubicBezTo>
                    <a:cubicBezTo>
                      <a:pt x="0" y="809"/>
                      <a:pt x="13" y="762"/>
                      <a:pt x="37" y="721"/>
                    </a:cubicBezTo>
                    <a:close/>
                  </a:path>
                </a:pathLst>
              </a:custGeom>
              <a:solidFill>
                <a:schemeClr val="bg1">
                  <a:alpha val="4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26" name="Freeform 15"/>
              <p:cNvSpPr/>
              <p:nvPr/>
            </p:nvSpPr>
            <p:spPr bwMode="auto">
              <a:xfrm>
                <a:off x="4451349" y="2085976"/>
                <a:ext cx="2860675" cy="3284539"/>
              </a:xfrm>
              <a:custGeom>
                <a:avLst/>
                <a:gdLst>
                  <a:gd name="T0" fmla="*/ 226 w 1537"/>
                  <a:gd name="T1" fmla="*/ 862 h 1764"/>
                  <a:gd name="T2" fmla="*/ 640 w 1537"/>
                  <a:gd name="T3" fmla="*/ 141 h 1764"/>
                  <a:gd name="T4" fmla="*/ 883 w 1537"/>
                  <a:gd name="T5" fmla="*/ 0 h 1764"/>
                  <a:gd name="T6" fmla="*/ 1123 w 1537"/>
                  <a:gd name="T7" fmla="*/ 136 h 1764"/>
                  <a:gd name="T8" fmla="*/ 1537 w 1537"/>
                  <a:gd name="T9" fmla="*/ 857 h 1764"/>
                  <a:gd name="T10" fmla="*/ 1537 w 1537"/>
                  <a:gd name="T11" fmla="*/ 857 h 1764"/>
                  <a:gd name="T12" fmla="*/ 545 w 1537"/>
                  <a:gd name="T13" fmla="*/ 1188 h 1764"/>
                  <a:gd name="T14" fmla="*/ 883 w 1537"/>
                  <a:gd name="T15" fmla="*/ 1525 h 1764"/>
                  <a:gd name="T16" fmla="*/ 1094 w 1537"/>
                  <a:gd name="T17" fmla="*/ 1451 h 1764"/>
                  <a:gd name="T18" fmla="*/ 226 w 1537"/>
                  <a:gd name="T19" fmla="*/ 863 h 1764"/>
                  <a:gd name="T20" fmla="*/ 226 w 1537"/>
                  <a:gd name="T21" fmla="*/ 862 h 1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7" h="1764">
                    <a:moveTo>
                      <a:pt x="226" y="862"/>
                    </a:moveTo>
                    <a:cubicBezTo>
                      <a:pt x="640" y="141"/>
                      <a:pt x="640" y="141"/>
                      <a:pt x="640" y="141"/>
                    </a:cubicBezTo>
                    <a:cubicBezTo>
                      <a:pt x="688" y="57"/>
                      <a:pt x="779" y="0"/>
                      <a:pt x="883" y="0"/>
                    </a:cubicBezTo>
                    <a:cubicBezTo>
                      <a:pt x="985" y="0"/>
                      <a:pt x="1074" y="55"/>
                      <a:pt x="1123" y="136"/>
                    </a:cubicBezTo>
                    <a:cubicBezTo>
                      <a:pt x="1537" y="857"/>
                      <a:pt x="1537" y="857"/>
                      <a:pt x="1537" y="857"/>
                    </a:cubicBezTo>
                    <a:cubicBezTo>
                      <a:pt x="1537" y="857"/>
                      <a:pt x="1537" y="857"/>
                      <a:pt x="1537" y="857"/>
                    </a:cubicBezTo>
                    <a:cubicBezTo>
                      <a:pt x="1244" y="356"/>
                      <a:pt x="545" y="671"/>
                      <a:pt x="545" y="1188"/>
                    </a:cubicBezTo>
                    <a:cubicBezTo>
                      <a:pt x="545" y="1374"/>
                      <a:pt x="696" y="1525"/>
                      <a:pt x="883" y="1525"/>
                    </a:cubicBezTo>
                    <a:cubicBezTo>
                      <a:pt x="963" y="1525"/>
                      <a:pt x="1036" y="1498"/>
                      <a:pt x="1094" y="1451"/>
                    </a:cubicBezTo>
                    <a:cubicBezTo>
                      <a:pt x="681" y="1764"/>
                      <a:pt x="0" y="1400"/>
                      <a:pt x="226" y="863"/>
                    </a:cubicBezTo>
                    <a:lnTo>
                      <a:pt x="226" y="862"/>
                    </a:lnTo>
                    <a:close/>
                  </a:path>
                </a:pathLst>
              </a:custGeom>
              <a:solidFill>
                <a:schemeClr val="bg1">
                  <a:alpha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27" name="Freeform 16"/>
              <p:cNvSpPr/>
              <p:nvPr/>
            </p:nvSpPr>
            <p:spPr bwMode="auto">
              <a:xfrm>
                <a:off x="5465762" y="2749550"/>
                <a:ext cx="2692400" cy="3062287"/>
              </a:xfrm>
              <a:custGeom>
                <a:avLst/>
                <a:gdLst>
                  <a:gd name="T0" fmla="*/ 992 w 1446"/>
                  <a:gd name="T1" fmla="*/ 501 h 1645"/>
                  <a:gd name="T2" fmla="*/ 1409 w 1446"/>
                  <a:gd name="T3" fmla="*/ 1228 h 1645"/>
                  <a:gd name="T4" fmla="*/ 1446 w 1446"/>
                  <a:gd name="T5" fmla="*/ 1367 h 1645"/>
                  <a:gd name="T6" fmla="*/ 1167 w 1446"/>
                  <a:gd name="T7" fmla="*/ 1645 h 1645"/>
                  <a:gd name="T8" fmla="*/ 294 w 1446"/>
                  <a:gd name="T9" fmla="*/ 1645 h 1645"/>
                  <a:gd name="T10" fmla="*/ 507 w 1446"/>
                  <a:gd name="T11" fmla="*/ 539 h 1645"/>
                  <a:gd name="T12" fmla="*/ 338 w 1446"/>
                  <a:gd name="T13" fmla="*/ 494 h 1645"/>
                  <a:gd name="T14" fmla="*/ 0 w 1446"/>
                  <a:gd name="T15" fmla="*/ 832 h 1645"/>
                  <a:gd name="T16" fmla="*/ 992 w 1446"/>
                  <a:gd name="T17" fmla="*/ 50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6" h="1645">
                    <a:moveTo>
                      <a:pt x="992" y="501"/>
                    </a:moveTo>
                    <a:cubicBezTo>
                      <a:pt x="1409" y="1228"/>
                      <a:pt x="1409" y="1228"/>
                      <a:pt x="1409" y="1228"/>
                    </a:cubicBezTo>
                    <a:cubicBezTo>
                      <a:pt x="1432" y="1269"/>
                      <a:pt x="1446" y="1316"/>
                      <a:pt x="1446" y="1367"/>
                    </a:cubicBezTo>
                    <a:cubicBezTo>
                      <a:pt x="1446" y="1521"/>
                      <a:pt x="1321" y="1645"/>
                      <a:pt x="1167" y="1645"/>
                    </a:cubicBezTo>
                    <a:cubicBezTo>
                      <a:pt x="294" y="1645"/>
                      <a:pt x="294" y="1645"/>
                      <a:pt x="294" y="1645"/>
                    </a:cubicBezTo>
                    <a:cubicBezTo>
                      <a:pt x="877" y="1645"/>
                      <a:pt x="955" y="819"/>
                      <a:pt x="507" y="539"/>
                    </a:cubicBezTo>
                    <a:cubicBezTo>
                      <a:pt x="457" y="510"/>
                      <a:pt x="399" y="494"/>
                      <a:pt x="338" y="494"/>
                    </a:cubicBezTo>
                    <a:cubicBezTo>
                      <a:pt x="151" y="494"/>
                      <a:pt x="0" y="645"/>
                      <a:pt x="0" y="832"/>
                    </a:cubicBezTo>
                    <a:cubicBezTo>
                      <a:pt x="0" y="315"/>
                      <a:pt x="699" y="0"/>
                      <a:pt x="992" y="501"/>
                    </a:cubicBezTo>
                    <a:close/>
                  </a:path>
                </a:pathLst>
              </a:custGeom>
              <a:solidFill>
                <a:schemeClr val="bg1">
                  <a:alpha val="3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8" name="Freeform 17"/>
              <p:cNvSpPr/>
              <p:nvPr/>
            </p:nvSpPr>
            <p:spPr bwMode="auto">
              <a:xfrm>
                <a:off x="5435600" y="2749550"/>
                <a:ext cx="1876425" cy="1549400"/>
              </a:xfrm>
              <a:custGeom>
                <a:avLst/>
                <a:gdLst>
                  <a:gd name="T0" fmla="*/ 16 w 1008"/>
                  <a:gd name="T1" fmla="*/ 832 h 832"/>
                  <a:gd name="T2" fmla="*/ 1008 w 1008"/>
                  <a:gd name="T3" fmla="*/ 501 h 832"/>
                  <a:gd name="T4" fmla="*/ 16 w 1008"/>
                  <a:gd name="T5" fmla="*/ 832 h 832"/>
                </a:gdLst>
                <a:ahLst/>
                <a:cxnLst>
                  <a:cxn ang="0">
                    <a:pos x="T0" y="T1"/>
                  </a:cxn>
                  <a:cxn ang="0">
                    <a:pos x="T2" y="T3"/>
                  </a:cxn>
                  <a:cxn ang="0">
                    <a:pos x="T4" y="T5"/>
                  </a:cxn>
                </a:cxnLst>
                <a:rect l="0" t="0" r="r" b="b"/>
                <a:pathLst>
                  <a:path w="1008" h="832">
                    <a:moveTo>
                      <a:pt x="16" y="832"/>
                    </a:moveTo>
                    <a:cubicBezTo>
                      <a:pt x="16" y="315"/>
                      <a:pt x="715" y="0"/>
                      <a:pt x="1008" y="501"/>
                    </a:cubicBezTo>
                    <a:cubicBezTo>
                      <a:pt x="715" y="1"/>
                      <a:pt x="0" y="253"/>
                      <a:pt x="16" y="832"/>
                    </a:cubicBezTo>
                    <a:close/>
                  </a:path>
                </a:pathLst>
              </a:custGeom>
              <a:solidFill>
                <a:srgbClr val="7ECBF2"/>
              </a:solidFill>
              <a:ln>
                <a:noFill/>
              </a:ln>
              <a:effectLst>
                <a:outerShdw blurRad="127000" dist="38100" dir="2700000" algn="tl" rotWithShape="0">
                  <a:prstClr val="black">
                    <a:alpha val="7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9" name="Freeform 18"/>
              <p:cNvSpPr/>
              <p:nvPr/>
            </p:nvSpPr>
            <p:spPr bwMode="auto">
              <a:xfrm>
                <a:off x="4486275" y="3670300"/>
                <a:ext cx="1747838" cy="1622425"/>
              </a:xfrm>
              <a:custGeom>
                <a:avLst/>
                <a:gdLst>
                  <a:gd name="T0" fmla="*/ 939 w 939"/>
                  <a:gd name="T1" fmla="*/ 677 h 871"/>
                  <a:gd name="T2" fmla="*/ 214 w 939"/>
                  <a:gd name="T3" fmla="*/ 0 h 871"/>
                  <a:gd name="T4" fmla="*/ 939 w 939"/>
                  <a:gd name="T5" fmla="*/ 677 h 871"/>
                </a:gdLst>
                <a:ahLst/>
                <a:cxnLst>
                  <a:cxn ang="0">
                    <a:pos x="T0" y="T1"/>
                  </a:cxn>
                  <a:cxn ang="0">
                    <a:pos x="T2" y="T3"/>
                  </a:cxn>
                  <a:cxn ang="0">
                    <a:pos x="T4" y="T5"/>
                  </a:cxn>
                </a:cxnLst>
                <a:rect l="0" t="0" r="r" b="b"/>
                <a:pathLst>
                  <a:path w="939" h="871">
                    <a:moveTo>
                      <a:pt x="939" y="677"/>
                    </a:moveTo>
                    <a:cubicBezTo>
                      <a:pt x="419" y="871"/>
                      <a:pt x="0" y="457"/>
                      <a:pt x="214" y="0"/>
                    </a:cubicBezTo>
                    <a:cubicBezTo>
                      <a:pt x="37" y="499"/>
                      <a:pt x="468" y="810"/>
                      <a:pt x="939" y="677"/>
                    </a:cubicBezTo>
                    <a:close/>
                  </a:path>
                </a:pathLst>
              </a:custGeom>
              <a:solidFill>
                <a:srgbClr val="E2F7CA"/>
              </a:solidFill>
              <a:ln>
                <a:noFill/>
              </a:ln>
              <a:effectLst>
                <a:outerShdw blurRad="127000" dist="38100" dir="16200000" rotWithShape="0">
                  <a:prstClr val="black">
                    <a:alpha val="7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0" name="Freeform 19"/>
              <p:cNvSpPr/>
              <p:nvPr/>
            </p:nvSpPr>
            <p:spPr bwMode="auto">
              <a:xfrm>
                <a:off x="6013450" y="3752850"/>
                <a:ext cx="1298575" cy="2058987"/>
              </a:xfrm>
              <a:custGeom>
                <a:avLst/>
                <a:gdLst>
                  <a:gd name="T0" fmla="*/ 0 w 698"/>
                  <a:gd name="T1" fmla="*/ 1106 h 1106"/>
                  <a:gd name="T2" fmla="*/ 213 w 698"/>
                  <a:gd name="T3" fmla="*/ 0 h 1106"/>
                  <a:gd name="T4" fmla="*/ 0 w 698"/>
                  <a:gd name="T5" fmla="*/ 1106 h 1106"/>
                </a:gdLst>
                <a:ahLst/>
                <a:cxnLst>
                  <a:cxn ang="0">
                    <a:pos x="T0" y="T1"/>
                  </a:cxn>
                  <a:cxn ang="0">
                    <a:pos x="T2" y="T3"/>
                  </a:cxn>
                  <a:cxn ang="0">
                    <a:pos x="T4" y="T5"/>
                  </a:cxn>
                </a:cxnLst>
                <a:rect l="0" t="0" r="r" b="b"/>
                <a:pathLst>
                  <a:path w="698" h="1106">
                    <a:moveTo>
                      <a:pt x="0" y="1106"/>
                    </a:moveTo>
                    <a:cubicBezTo>
                      <a:pt x="583" y="1106"/>
                      <a:pt x="661" y="280"/>
                      <a:pt x="213" y="0"/>
                    </a:cubicBezTo>
                    <a:cubicBezTo>
                      <a:pt x="698" y="280"/>
                      <a:pt x="610" y="1106"/>
                      <a:pt x="0" y="1106"/>
                    </a:cubicBezTo>
                    <a:close/>
                  </a:path>
                </a:pathLst>
              </a:custGeom>
              <a:solidFill>
                <a:srgbClr val="FFDDC4"/>
              </a:solidFill>
              <a:ln>
                <a:noFill/>
              </a:ln>
              <a:effectLst>
                <a:outerShdw blurRad="127000" dist="38100" dir="8100000" algn="tr" rotWithShape="0">
                  <a:prstClr val="black">
                    <a:alpha val="7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sp>
          <p:nvSpPr>
            <p:cNvPr id="11" name="TextBox 23"/>
            <p:cNvSpPr txBox="1"/>
            <p:nvPr/>
          </p:nvSpPr>
          <p:spPr>
            <a:xfrm rot="18033840">
              <a:off x="4715237" y="3509682"/>
              <a:ext cx="1372427" cy="523220"/>
            </a:xfrm>
            <a:prstGeom prst="rect">
              <a:avLst/>
            </a:prstGeom>
            <a:noFill/>
          </p:spPr>
          <p:txBody>
            <a:bodyPr wrap="none" rtlCol="0">
              <a:spAutoFit/>
            </a:bodyPr>
            <a:lstStyle/>
            <a:p>
              <a:r>
                <a:rPr lang="en-US" sz="2800" dirty="0">
                  <a:solidFill>
                    <a:schemeClr val="bg1"/>
                  </a:solidFill>
                  <a:latin typeface="微软雅黑" panose="020B0503020204020204" pitchFamily="34" charset="-122"/>
                  <a:ea typeface="微软雅黑" panose="020B0503020204020204" pitchFamily="34" charset="-122"/>
                </a:rPr>
                <a:t>01</a:t>
              </a:r>
              <a:r>
                <a:rPr lang="en-US" dirty="0">
                  <a:solidFill>
                    <a:schemeClr val="bg1"/>
                  </a:solidFill>
                  <a:latin typeface="微软雅黑" panose="020B0503020204020204" pitchFamily="34" charset="-122"/>
                  <a:ea typeface="微软雅黑" panose="020B0503020204020204" pitchFamily="34" charset="-122"/>
                </a:rPr>
                <a:t> Lorem</a:t>
              </a:r>
            </a:p>
          </p:txBody>
        </p:sp>
        <p:sp>
          <p:nvSpPr>
            <p:cNvPr id="12" name="TextBox 24"/>
            <p:cNvSpPr txBox="1"/>
            <p:nvPr/>
          </p:nvSpPr>
          <p:spPr>
            <a:xfrm rot="3667932">
              <a:off x="6467343" y="3979333"/>
              <a:ext cx="1372427" cy="523220"/>
            </a:xfrm>
            <a:prstGeom prst="rect">
              <a:avLst/>
            </a:prstGeom>
            <a:noFill/>
          </p:spPr>
          <p:txBody>
            <a:bodyPr wrap="none" rtlCol="0">
              <a:spAutoFit/>
            </a:bodyPr>
            <a:lstStyle/>
            <a:p>
              <a:r>
                <a:rPr lang="en-US" sz="2800">
                  <a:solidFill>
                    <a:schemeClr val="bg1"/>
                  </a:solidFill>
                  <a:latin typeface="微软雅黑" panose="020B0503020204020204" pitchFamily="34" charset="-122"/>
                  <a:ea typeface="微软雅黑" panose="020B0503020204020204" pitchFamily="34" charset="-122"/>
                </a:rPr>
                <a:t>02</a:t>
              </a:r>
              <a:r>
                <a:rPr lang="en-US">
                  <a:solidFill>
                    <a:schemeClr val="bg1"/>
                  </a:solidFill>
                  <a:latin typeface="微软雅黑" panose="020B0503020204020204" pitchFamily="34" charset="-122"/>
                  <a:ea typeface="微软雅黑" panose="020B0503020204020204" pitchFamily="34" charset="-122"/>
                </a:rPr>
                <a:t> Lorem</a:t>
              </a:r>
            </a:p>
          </p:txBody>
        </p:sp>
        <p:sp>
          <p:nvSpPr>
            <p:cNvPr id="13" name="TextBox 25"/>
            <p:cNvSpPr txBox="1"/>
            <p:nvPr/>
          </p:nvSpPr>
          <p:spPr>
            <a:xfrm rot="10800000">
              <a:off x="4942247" y="5258442"/>
              <a:ext cx="1372427" cy="523220"/>
            </a:xfrm>
            <a:prstGeom prst="rect">
              <a:avLst/>
            </a:prstGeom>
            <a:noFill/>
          </p:spPr>
          <p:txBody>
            <a:bodyPr wrap="none" rtlCol="0">
              <a:spAutoFit/>
            </a:bodyPr>
            <a:lstStyle/>
            <a:p>
              <a:r>
                <a:rPr lang="en-US" sz="2800">
                  <a:solidFill>
                    <a:schemeClr val="bg1"/>
                  </a:solidFill>
                  <a:latin typeface="微软雅黑" panose="020B0503020204020204" pitchFamily="34" charset="-122"/>
                  <a:ea typeface="微软雅黑" panose="020B0503020204020204" pitchFamily="34" charset="-122"/>
                </a:rPr>
                <a:t>03</a:t>
              </a:r>
              <a:r>
                <a:rPr lang="en-US">
                  <a:solidFill>
                    <a:schemeClr val="bg1"/>
                  </a:solidFill>
                  <a:latin typeface="微软雅黑" panose="020B0503020204020204" pitchFamily="34" charset="-122"/>
                  <a:ea typeface="微软雅黑" panose="020B0503020204020204" pitchFamily="34" charset="-122"/>
                </a:rPr>
                <a:t> Lorem</a:t>
              </a:r>
            </a:p>
          </p:txBody>
        </p:sp>
        <p:grpSp>
          <p:nvGrpSpPr>
            <p:cNvPr id="14" name="Group 26"/>
            <p:cNvGrpSpPr/>
            <p:nvPr/>
          </p:nvGrpSpPr>
          <p:grpSpPr>
            <a:xfrm rot="13975806">
              <a:off x="4471868" y="5128068"/>
              <a:ext cx="319088" cy="465138"/>
              <a:chOff x="5429367" y="4908078"/>
              <a:chExt cx="319088" cy="465138"/>
            </a:xfrm>
            <a:solidFill>
              <a:schemeClr val="bg1"/>
            </a:solidFill>
          </p:grpSpPr>
          <p:sp>
            <p:nvSpPr>
              <p:cNvPr id="22" name="AutoShape 97"/>
              <p:cNvSpPr/>
              <p:nvPr/>
            </p:nvSpPr>
            <p:spPr bwMode="auto">
              <a:xfrm>
                <a:off x="5429367" y="490807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3" name="AutoShape 98"/>
              <p:cNvSpPr/>
              <p:nvPr/>
            </p:nvSpPr>
            <p:spPr bwMode="auto">
              <a:xfrm>
                <a:off x="5559542" y="495173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4" name="AutoShape 99"/>
              <p:cNvSpPr/>
              <p:nvPr/>
            </p:nvSpPr>
            <p:spPr bwMode="auto">
              <a:xfrm>
                <a:off x="5574623" y="531527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15" name="Group 30"/>
            <p:cNvGrpSpPr/>
            <p:nvPr/>
          </p:nvGrpSpPr>
          <p:grpSpPr>
            <a:xfrm>
              <a:off x="5930117" y="2654671"/>
              <a:ext cx="319088" cy="465138"/>
              <a:chOff x="3582988" y="3510757"/>
              <a:chExt cx="319088" cy="465138"/>
            </a:xfrm>
            <a:solidFill>
              <a:schemeClr val="bg1"/>
            </a:solidFill>
          </p:grpSpPr>
          <p:sp>
            <p:nvSpPr>
              <p:cNvPr id="20"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21"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16" name="Group 33"/>
            <p:cNvGrpSpPr/>
            <p:nvPr/>
          </p:nvGrpSpPr>
          <p:grpSpPr>
            <a:xfrm rot="7811741">
              <a:off x="7278886" y="5179067"/>
              <a:ext cx="465138" cy="391319"/>
              <a:chOff x="5356342" y="3093565"/>
              <a:chExt cx="465138" cy="391319"/>
            </a:xfrm>
            <a:solidFill>
              <a:schemeClr val="bg1"/>
            </a:solidFill>
          </p:grpSpPr>
          <p:sp>
            <p:nvSpPr>
              <p:cNvPr id="17" name="AutoShape 120"/>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18" name="AutoShape 121"/>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19" name="AutoShape 122"/>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algn="ctr" defTabSz="228600" fontAlgn="base" hangingPunct="0">
                  <a:spcBef>
                    <a:spcPct val="0"/>
                  </a:spcBef>
                  <a:spcAft>
                    <a:spcPct val="0"/>
                  </a:spcAft>
                </a:pPr>
                <a:endParaRPr lang="en-US" sz="14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31" name="Group 38"/>
          <p:cNvGrpSpPr/>
          <p:nvPr/>
        </p:nvGrpSpPr>
        <p:grpSpPr>
          <a:xfrm flipH="1">
            <a:off x="6765524" y="2768875"/>
            <a:ext cx="1480651" cy="769806"/>
            <a:chOff x="1392530" y="2481978"/>
            <a:chExt cx="3124464" cy="313657"/>
          </a:xfrm>
        </p:grpSpPr>
        <p:cxnSp>
          <p:nvCxnSpPr>
            <p:cNvPr id="32" name="Straight Connector 39"/>
            <p:cNvCxnSpPr/>
            <p:nvPr/>
          </p:nvCxnSpPr>
          <p:spPr>
            <a:xfrm flipH="1" flipV="1">
              <a:off x="3555062" y="2481981"/>
              <a:ext cx="961932" cy="313654"/>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40"/>
            <p:cNvCxnSpPr/>
            <p:nvPr/>
          </p:nvCxnSpPr>
          <p:spPr>
            <a:xfrm flipH="1">
              <a:off x="1392530" y="2481978"/>
              <a:ext cx="2162533" cy="0"/>
            </a:xfrm>
            <a:prstGeom prst="line">
              <a:avLst/>
            </a:prstGeom>
            <a:ln>
              <a:solidFill>
                <a:schemeClr val="bg1">
                  <a:lumMod val="9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34" name="TextBox 41"/>
          <p:cNvSpPr txBox="1"/>
          <p:nvPr/>
        </p:nvSpPr>
        <p:spPr>
          <a:xfrm>
            <a:off x="8373809" y="2584209"/>
            <a:ext cx="2806700" cy="369332"/>
          </a:xfrm>
          <a:prstGeom prst="rect">
            <a:avLst/>
          </a:prstGeom>
          <a:noFill/>
        </p:spPr>
        <p:txBody>
          <a:bodyPr wrap="square" rtlCol="0">
            <a:spAutoFit/>
          </a:bodyPr>
          <a:lstStyle/>
          <a:p>
            <a:r>
              <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YOUR TITLE</a:t>
            </a:r>
            <a:endParaRPr lang="id-ID" b="1" dirty="0">
              <a:solidFill>
                <a:schemeClr val="bg1"/>
              </a:solidFill>
              <a:latin typeface="微软雅黑" panose="020B0503020204020204" pitchFamily="34" charset="-122"/>
              <a:ea typeface="微软雅黑" panose="020B0503020204020204" pitchFamily="34" charset="-122"/>
            </a:endParaRPr>
          </a:p>
        </p:txBody>
      </p:sp>
      <p:sp>
        <p:nvSpPr>
          <p:cNvPr id="35" name="Rectangle 42"/>
          <p:cNvSpPr/>
          <p:nvPr/>
        </p:nvSpPr>
        <p:spPr>
          <a:xfrm>
            <a:off x="8373809" y="2922079"/>
            <a:ext cx="2806700" cy="738664"/>
          </a:xfrm>
          <a:prstGeom prst="rect">
            <a:avLst/>
          </a:prstGeom>
        </p:spPr>
        <p:txBody>
          <a:bodyPr wrap="square">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Don’t forget the things you once you owned. Treasure the things you can’t get.</a:t>
            </a:r>
            <a:endParaRPr lang="en-US" sz="140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36" name="Straight Connector 43"/>
          <p:cNvCxnSpPr/>
          <p:nvPr/>
        </p:nvCxnSpPr>
        <p:spPr>
          <a:xfrm>
            <a:off x="3766950" y="2457418"/>
            <a:ext cx="1973466" cy="0"/>
          </a:xfrm>
          <a:prstGeom prst="line">
            <a:avLst/>
          </a:prstGeom>
          <a:ln>
            <a:solidFill>
              <a:schemeClr val="bg1">
                <a:lumMod val="9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7" name="TextBox 45"/>
          <p:cNvSpPr txBox="1"/>
          <p:nvPr/>
        </p:nvSpPr>
        <p:spPr>
          <a:xfrm>
            <a:off x="834887" y="2260455"/>
            <a:ext cx="2803525" cy="369332"/>
          </a:xfrm>
          <a:prstGeom prst="rect">
            <a:avLst/>
          </a:prstGeom>
          <a:noFill/>
        </p:spPr>
        <p:txBody>
          <a:bodyPr wrap="square" rtlCol="0">
            <a:spAutoFit/>
          </a:bodyPr>
          <a:lstStyle/>
          <a:p>
            <a:pPr algn="r"/>
            <a:r>
              <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YOUR TITLE</a:t>
            </a:r>
            <a:endParaRPr lang="id-ID" b="1" dirty="0">
              <a:solidFill>
                <a:schemeClr val="bg1"/>
              </a:solidFill>
              <a:latin typeface="微软雅黑" panose="020B0503020204020204" pitchFamily="34" charset="-122"/>
              <a:ea typeface="微软雅黑" panose="020B0503020204020204" pitchFamily="34" charset="-122"/>
            </a:endParaRPr>
          </a:p>
        </p:txBody>
      </p:sp>
      <p:sp>
        <p:nvSpPr>
          <p:cNvPr id="38" name="Rectangle 46"/>
          <p:cNvSpPr/>
          <p:nvPr/>
        </p:nvSpPr>
        <p:spPr>
          <a:xfrm>
            <a:off x="834887" y="2624899"/>
            <a:ext cx="2803525" cy="738664"/>
          </a:xfrm>
          <a:prstGeom prst="rect">
            <a:avLst/>
          </a:prstGeom>
        </p:spPr>
        <p:txBody>
          <a:bodyPr wrap="square">
            <a:spAutoFit/>
          </a:bodyPr>
          <a:lstStyle/>
          <a:p>
            <a:pPr algn="r"/>
            <a:r>
              <a:rPr lang="en-US" altLang="zh-CN" sz="1400" dirty="0">
                <a:solidFill>
                  <a:schemeClr val="bg1"/>
                </a:solidFill>
                <a:latin typeface="微软雅黑" panose="020B0503020204020204" pitchFamily="34" charset="-122"/>
                <a:ea typeface="微软雅黑" panose="020B0503020204020204" pitchFamily="34" charset="-122"/>
              </a:rPr>
              <a:t>Don’t forget the things you once you owned. Treasure the things you can’t get.</a:t>
            </a:r>
            <a:endParaRPr lang="en-US" sz="14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39" name="Group 48"/>
          <p:cNvGrpSpPr/>
          <p:nvPr/>
        </p:nvGrpSpPr>
        <p:grpSpPr>
          <a:xfrm>
            <a:off x="3771462" y="4365739"/>
            <a:ext cx="1174768" cy="598311"/>
            <a:chOff x="1392536" y="2481978"/>
            <a:chExt cx="3229538" cy="393200"/>
          </a:xfrm>
        </p:grpSpPr>
        <p:cxnSp>
          <p:nvCxnSpPr>
            <p:cNvPr id="40" name="Straight Connector 49"/>
            <p:cNvCxnSpPr/>
            <p:nvPr/>
          </p:nvCxnSpPr>
          <p:spPr>
            <a:xfrm flipH="1" flipV="1">
              <a:off x="2654765" y="2481978"/>
              <a:ext cx="1967309" cy="39320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50"/>
            <p:cNvCxnSpPr/>
            <p:nvPr/>
          </p:nvCxnSpPr>
          <p:spPr>
            <a:xfrm flipH="1">
              <a:off x="1392536" y="2481978"/>
              <a:ext cx="1298690" cy="0"/>
            </a:xfrm>
            <a:prstGeom prst="line">
              <a:avLst/>
            </a:prstGeom>
            <a:ln>
              <a:solidFill>
                <a:schemeClr val="bg1">
                  <a:lumMod val="9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42" name="TextBox 51"/>
          <p:cNvSpPr txBox="1"/>
          <p:nvPr/>
        </p:nvSpPr>
        <p:spPr>
          <a:xfrm>
            <a:off x="834887" y="4181064"/>
            <a:ext cx="2803525" cy="369332"/>
          </a:xfrm>
          <a:prstGeom prst="rect">
            <a:avLst/>
          </a:prstGeom>
          <a:noFill/>
        </p:spPr>
        <p:txBody>
          <a:bodyPr wrap="square" rtlCol="0">
            <a:spAutoFit/>
          </a:bodyPr>
          <a:lstStyle/>
          <a:p>
            <a:pPr algn="r"/>
            <a:r>
              <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YOUR TITLE</a:t>
            </a:r>
            <a:endParaRPr lang="id-ID" b="1" dirty="0">
              <a:solidFill>
                <a:schemeClr val="bg1"/>
              </a:solidFill>
              <a:latin typeface="微软雅黑" panose="020B0503020204020204" pitchFamily="34" charset="-122"/>
              <a:ea typeface="微软雅黑" panose="020B0503020204020204" pitchFamily="34" charset="-122"/>
            </a:endParaRPr>
          </a:p>
        </p:txBody>
      </p:sp>
      <p:sp>
        <p:nvSpPr>
          <p:cNvPr id="43" name="Rectangle 52"/>
          <p:cNvSpPr/>
          <p:nvPr/>
        </p:nvSpPr>
        <p:spPr>
          <a:xfrm>
            <a:off x="834887" y="4547974"/>
            <a:ext cx="2803525" cy="738664"/>
          </a:xfrm>
          <a:prstGeom prst="rect">
            <a:avLst/>
          </a:prstGeom>
        </p:spPr>
        <p:txBody>
          <a:bodyPr wrap="square">
            <a:spAutoFit/>
          </a:bodyPr>
          <a:lstStyle/>
          <a:p>
            <a:pPr algn="r"/>
            <a:r>
              <a:rPr lang="en-US" altLang="zh-CN" sz="1400" dirty="0">
                <a:solidFill>
                  <a:schemeClr val="bg1"/>
                </a:solidFill>
                <a:latin typeface="微软雅黑" panose="020B0503020204020204" pitchFamily="34" charset="-122"/>
                <a:ea typeface="微软雅黑" panose="020B0503020204020204" pitchFamily="34" charset="-122"/>
              </a:rPr>
              <a:t>Don’t forget the things you once you owned. Treasure the things you can’t get.</a:t>
            </a:r>
            <a:endParaRPr lang="en-US" sz="1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4" name="TextBox 55"/>
          <p:cNvSpPr txBox="1"/>
          <p:nvPr/>
        </p:nvSpPr>
        <p:spPr>
          <a:xfrm>
            <a:off x="8290666" y="4711227"/>
            <a:ext cx="3196677" cy="369332"/>
          </a:xfrm>
          <a:prstGeom prst="rect">
            <a:avLst/>
          </a:prstGeom>
          <a:noFill/>
        </p:spPr>
        <p:txBody>
          <a:bodyPr wrap="square" rtlCol="0">
            <a:spAutoFit/>
          </a:bodyPr>
          <a:lstStyle/>
          <a:p>
            <a:r>
              <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YOUR TITLE</a:t>
            </a:r>
            <a:endParaRPr lang="id-ID" b="1" i="1" dirty="0">
              <a:solidFill>
                <a:schemeClr val="bg1"/>
              </a:solidFill>
              <a:latin typeface="微软雅黑" panose="020B0503020204020204" pitchFamily="34" charset="-122"/>
              <a:ea typeface="微软雅黑" panose="020B0503020204020204" pitchFamily="34" charset="-122"/>
            </a:endParaRPr>
          </a:p>
        </p:txBody>
      </p:sp>
      <p:sp>
        <p:nvSpPr>
          <p:cNvPr id="45" name="Rectangle 56"/>
          <p:cNvSpPr/>
          <p:nvPr/>
        </p:nvSpPr>
        <p:spPr>
          <a:xfrm>
            <a:off x="8290666" y="5084429"/>
            <a:ext cx="3196677" cy="738664"/>
          </a:xfrm>
          <a:prstGeom prst="rect">
            <a:avLst/>
          </a:prstGeom>
        </p:spPr>
        <p:txBody>
          <a:bodyPr wrap="square">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Don’t forget the things you once you owned. Treasure the things you can’t get.</a:t>
            </a:r>
            <a:endParaRPr lang="en-US" sz="1400"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right)">
                                      <p:cBhvr>
                                        <p:cTn id="13" dur="500"/>
                                        <p:tgtEl>
                                          <p:spTgt spid="36"/>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up)">
                                      <p:cBhvr>
                                        <p:cTn id="17" dur="500"/>
                                        <p:tgtEl>
                                          <p:spTgt spid="3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up)">
                                      <p:cBhvr>
                                        <p:cTn id="29" dur="500"/>
                                        <p:tgtEl>
                                          <p:spTgt spid="34"/>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right)">
                                      <p:cBhvr>
                                        <p:cTn id="37" dur="500"/>
                                        <p:tgtEl>
                                          <p:spTgt spid="39"/>
                                        </p:tgtEl>
                                      </p:cBhvr>
                                    </p:animEffect>
                                  </p:childTnLst>
                                </p:cTn>
                              </p:par>
                            </p:childTnLst>
                          </p:cTn>
                        </p:par>
                        <p:par>
                          <p:cTn id="38" fill="hold">
                            <p:stCondLst>
                              <p:cond delay="4000"/>
                            </p:stCondLst>
                            <p:childTnLst>
                              <p:par>
                                <p:cTn id="39" presetID="22" presetClass="entr" presetSubtype="1"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up)">
                                      <p:cBhvr>
                                        <p:cTn id="41" dur="500"/>
                                        <p:tgtEl>
                                          <p:spTgt spid="42"/>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500"/>
                                        <p:tgtEl>
                                          <p:spTgt spid="43"/>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7" grpId="0"/>
      <p:bldP spid="38" grpId="0"/>
      <p:bldP spid="42" grpId="0"/>
      <p:bldP spid="43" grpId="0"/>
      <p:bldP spid="44" grpId="0"/>
      <p:bldP spid="4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5"/>
          <p:cNvPicPr>
            <a:picLocks noChangeAspect="1" noChangeArrowheads="1"/>
          </p:cNvPicPr>
          <p:nvPr/>
        </p:nvPicPr>
        <p:blipFill>
          <a:blip r:embed="rId3" cstate="email"/>
          <a:srcRect/>
          <a:stretch>
            <a:fillRect/>
          </a:stretch>
        </p:blipFill>
        <p:spPr bwMode="auto">
          <a:xfrm>
            <a:off x="3263278" y="2186609"/>
            <a:ext cx="4949825" cy="2517637"/>
          </a:xfrm>
          <a:prstGeom prst="rect">
            <a:avLst/>
          </a:prstGeom>
          <a:noFill/>
          <a:ln>
            <a:noFill/>
          </a:ln>
          <a:effectLst>
            <a:outerShdw dist="38100" dir="2700000" algn="ctr" rotWithShape="0">
              <a:srgbClr val="000000">
                <a:alpha val="20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21"/>
          <p:cNvSpPr>
            <a:spLocks noChangeArrowheads="1"/>
          </p:cNvSpPr>
          <p:nvPr/>
        </p:nvSpPr>
        <p:spPr bwMode="auto">
          <a:xfrm>
            <a:off x="4260227" y="2907264"/>
            <a:ext cx="29559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r>
              <a:rPr lang="en-US" sz="3600" b="1" dirty="0">
                <a:solidFill>
                  <a:srgbClr val="FFFFFF"/>
                </a:solidFill>
                <a:effectLst>
                  <a:outerShdw blurRad="38100" dist="38100" dir="2700000" algn="tl">
                    <a:srgbClr val="C0C0C0"/>
                  </a:outerShdw>
                </a:effectLst>
                <a:latin typeface="Arial" panose="020B0604020202020204" pitchFamily="34" charset="0"/>
              </a:rPr>
              <a:t>THANK YOU</a:t>
            </a:r>
          </a:p>
          <a:p>
            <a:pPr algn="ctr" eaLnBrk="1" hangingPunct="1"/>
            <a:r>
              <a:rPr lang="en-US" sz="2800" dirty="0">
                <a:solidFill>
                  <a:srgbClr val="FFFFFF"/>
                </a:solidFill>
                <a:effectLst>
                  <a:outerShdw blurRad="38100" dist="38100" dir="2700000" algn="tl">
                    <a:srgbClr val="C0C0C0"/>
                  </a:outerShdw>
                </a:effectLst>
                <a:latin typeface="Arial" panose="020B0604020202020204" pitchFamily="34" charset="0"/>
              </a:rPr>
              <a:t>FOR WATCHING</a:t>
            </a:r>
            <a:endParaRPr lang="zh-CN" altLang="en-US" sz="2800" dirty="0">
              <a:solidFill>
                <a:srgbClr val="FFFFFF"/>
              </a:solidFill>
              <a:effectLst>
                <a:outerShdw blurRad="38100" dist="38100" dir="2700000" algn="tl">
                  <a:srgbClr val="C0C0C0"/>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7528.pptx"/>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2514</Words>
  <Application>Microsoft Office PowerPoint</Application>
  <PresentationFormat>宽屏</PresentationFormat>
  <Paragraphs>376</Paragraphs>
  <Slides>38</Slides>
  <Notes>38</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vt:i4>
      </vt:variant>
      <vt:variant>
        <vt:lpstr>幻灯片标题</vt:lpstr>
      </vt:variant>
      <vt:variant>
        <vt:i4>38</vt:i4>
      </vt:variant>
    </vt:vector>
  </HeadingPairs>
  <TitlesOfParts>
    <vt:vector size="49" baseType="lpstr">
      <vt:lpstr>微软雅黑</vt:lpstr>
      <vt:lpstr>Arial</vt:lpstr>
      <vt:lpstr>宋体</vt:lpstr>
      <vt:lpstr>Calibri Light</vt:lpstr>
      <vt:lpstr>Gill Sans</vt:lpstr>
      <vt:lpstr>等线</vt:lpstr>
      <vt:lpstr>Calibri</vt:lpstr>
      <vt:lpstr>方正姚体</vt:lpstr>
      <vt:lpstr>Wingdings</vt:lpstr>
      <vt:lpstr>Office 主题</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7528.pptx</dc:title>
  <dc:creator/>
  <cp:lastModifiedBy/>
  <cp:revision>1</cp:revision>
  <dcterms:created xsi:type="dcterms:W3CDTF">2017-07-15T02:09:56Z</dcterms:created>
  <dcterms:modified xsi:type="dcterms:W3CDTF">2018-12-01T01:40:43Z</dcterms:modified>
</cp:coreProperties>
</file>