
<file path=[Content_Types].xml><?xml version="1.0" encoding="utf-8"?>
<Types xmlns="http://schemas.openxmlformats.org/package/2006/content-types">
  <Default Extension="jpeg" ContentType="image/jpeg"/>
  <Default Extension="png" ContentType="image/png"/>
  <Default Extension="mp3" ContentType="audio/mp3"/>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fonts/font1.fntdata" ContentType="application/x-fontdata"/>
  <Override PartName="/ppt/fonts/font2.fntdata" ContentType="application/x-fontdata"/>
  <Override PartName="/ppt/fonts/font3.fntdata" ContentType="application/x-fontdata"/>
  <Override PartName="/ppt/fonts/font4.fntdata" ContentType="application/x-fontdata"/>
  <Override PartName="/ppt/fonts/font5.fntdata" ContentType="application/x-fontdata"/>
  <Override PartName="/ppt/fonts/font6.fntdata" ContentType="application/x-fontdata"/>
  <Override PartName="/ppt/fonts/font7.fntdata" ContentType="application/x-fontdata"/>
  <Override PartName="/ppt/handoutMasters/handoutMaster1.xml" ContentType="application/vnd.openxmlformats-officedocument.presentationml.handoutMaster+xml"/>
  <Override PartName="/ppt/media/image1.svg" ContentType="image/svg+xml"/>
  <Override PartName="/ppt/media/image2.svg" ContentType="image/svg+xml"/>
  <Override PartName="/ppt/media/image3.svg" ContentType="image/svg+xml"/>
  <Override PartName="/ppt/media/image4.svg" ContentType="image/svg+xml"/>
  <Override PartName="/ppt/media/image5.svg" ContentType="image/svg+xml"/>
  <Override PartName="/ppt/media/image6.svg" ContentType="image/svg+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ags/tag1.xml" ContentType="application/vnd.openxmlformats-officedocument.presentationml.tags+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theme/theme4.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embedTrueTypeFonts="1" saveSubsetFonts="1">
  <p:sldMasterIdLst>
    <p:sldMasterId id="2147483648" r:id="rId1"/>
    <p:sldMasterId id="2147483654" r:id="rId3"/>
  </p:sldMasterIdLst>
  <p:notesMasterIdLst>
    <p:notesMasterId r:id="rId5"/>
  </p:notesMasterIdLst>
  <p:handoutMasterIdLst>
    <p:handoutMasterId r:id="rId25"/>
  </p:handoutMasterIdLst>
  <p:sldIdLst>
    <p:sldId id="3170" r:id="rId4"/>
    <p:sldId id="3172" r:id="rId6"/>
    <p:sldId id="3174" r:id="rId7"/>
    <p:sldId id="3200" r:id="rId8"/>
    <p:sldId id="3236" r:id="rId9"/>
    <p:sldId id="3201" r:id="rId10"/>
    <p:sldId id="3237" r:id="rId11"/>
    <p:sldId id="3235" r:id="rId12"/>
    <p:sldId id="3186" r:id="rId13"/>
    <p:sldId id="3175" r:id="rId14"/>
    <p:sldId id="3238" r:id="rId15"/>
    <p:sldId id="3193" r:id="rId16"/>
    <p:sldId id="3206" r:id="rId17"/>
    <p:sldId id="3192" r:id="rId18"/>
    <p:sldId id="3240" r:id="rId19"/>
    <p:sldId id="3212" r:id="rId20"/>
    <p:sldId id="3176" r:id="rId21"/>
    <p:sldId id="3191" r:id="rId22"/>
    <p:sldId id="3242" r:id="rId23"/>
    <p:sldId id="3241" r:id="rId24"/>
  </p:sldIdLst>
  <p:sldSz cx="9001125" cy="5039995"/>
  <p:notesSz cx="6858000" cy="9144000"/>
  <p:embeddedFontLst>
    <p:embeddedFont>
      <p:font typeface="Calibri" panose="020F0502020204030204" pitchFamily="34" charset="0"/>
      <p:regular r:id="rId29"/>
      <p:bold r:id="rId30"/>
      <p:italic r:id="rId31"/>
      <p:boldItalic r:id="rId32"/>
    </p:embeddedFont>
    <p:embeddedFont>
      <p:font typeface="方正黑体简体" panose="02000000000000000000" pitchFamily="2" charset="-122"/>
      <p:regular r:id="rId33"/>
    </p:embeddedFont>
    <p:embeddedFont>
      <p:font typeface="字魂58号-创中黑" panose="00000500000000000000" pitchFamily="2" charset="-122"/>
      <p:regular r:id="rId34"/>
    </p:embeddedFont>
    <p:embeddedFont>
      <p:font typeface="微软雅黑" panose="020B0503020204020204" pitchFamily="34" charset="-122"/>
      <p:regular r:id="rId35"/>
    </p:embeddedFont>
  </p:embeddedFontLst>
  <p:custDataLst>
    <p:tags r:id="rId36"/>
  </p:custDataLst>
  <p:defaultTextStyle>
    <a:defPPr>
      <a:defRPr lang="zh-CN"/>
    </a:defPPr>
    <a:lvl1pPr algn="l" rtl="0" eaLnBrk="0" fontAlgn="base" hangingPunct="0">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1pPr>
    <a:lvl2pPr marL="447040" indent="-127635" algn="l" rtl="0" eaLnBrk="0" fontAlgn="base" hangingPunct="0">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2pPr>
    <a:lvl3pPr marL="896620" indent="-257175" algn="l" rtl="0" eaLnBrk="0" fontAlgn="base" hangingPunct="0">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3pPr>
    <a:lvl4pPr marL="1345565" indent="-387350" algn="l" rtl="0" eaLnBrk="0" fontAlgn="base" hangingPunct="0">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4pPr>
    <a:lvl5pPr marL="1795145" indent="-516890" algn="l" rtl="0" eaLnBrk="0" fontAlgn="base" hangingPunct="0">
      <a:spcBef>
        <a:spcPct val="0"/>
      </a:spcBef>
      <a:spcAft>
        <a:spcPct val="0"/>
      </a:spcAft>
      <a:defRPr kern="1200">
        <a:solidFill>
          <a:schemeClr val="tx1"/>
        </a:solidFill>
        <a:latin typeface="Calibri" panose="020F0502020204030204" pitchFamily="34" charset="0"/>
        <a:ea typeface="宋体" panose="02010600030101010101" pitchFamily="2" charset="-122"/>
        <a:cs typeface="+mn-cs"/>
      </a:defRPr>
    </a:lvl5pPr>
    <a:lvl6pPr marL="1597660" algn="l" defTabSz="638810" rtl="0" eaLnBrk="1" latinLnBrk="0" hangingPunct="1">
      <a:defRPr kern="1200">
        <a:solidFill>
          <a:schemeClr val="tx1"/>
        </a:solidFill>
        <a:latin typeface="Calibri" panose="020F0502020204030204" pitchFamily="34" charset="0"/>
        <a:ea typeface="宋体" panose="02010600030101010101" pitchFamily="2" charset="-122"/>
        <a:cs typeface="+mn-cs"/>
      </a:defRPr>
    </a:lvl6pPr>
    <a:lvl7pPr marL="1917065" algn="l" defTabSz="638810" rtl="0" eaLnBrk="1" latinLnBrk="0" hangingPunct="1">
      <a:defRPr kern="1200">
        <a:solidFill>
          <a:schemeClr val="tx1"/>
        </a:solidFill>
        <a:latin typeface="Calibri" panose="020F0502020204030204" pitchFamily="34" charset="0"/>
        <a:ea typeface="宋体" panose="02010600030101010101" pitchFamily="2" charset="-122"/>
        <a:cs typeface="+mn-cs"/>
      </a:defRPr>
    </a:lvl7pPr>
    <a:lvl8pPr marL="2236470" algn="l" defTabSz="638810" rtl="0" eaLnBrk="1" latinLnBrk="0" hangingPunct="1">
      <a:defRPr kern="1200">
        <a:solidFill>
          <a:schemeClr val="tx1"/>
        </a:solidFill>
        <a:latin typeface="Calibri" panose="020F0502020204030204" pitchFamily="34" charset="0"/>
        <a:ea typeface="宋体" panose="02010600030101010101" pitchFamily="2" charset="-122"/>
        <a:cs typeface="+mn-cs"/>
      </a:defRPr>
    </a:lvl8pPr>
    <a:lvl9pPr marL="2555875" algn="l" defTabSz="638810" rtl="0" eaLnBrk="1" latinLnBrk="0" hangingPunct="1">
      <a:defRPr kern="1200">
        <a:solidFill>
          <a:schemeClr val="tx1"/>
        </a:solidFill>
        <a:latin typeface="Calibri" panose="020F0502020204030204" pitchFamily="34" charset="0"/>
        <a:ea typeface="宋体" panose="02010600030101010101" pitchFamily="2" charset="-122"/>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showPr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0"/>
      </p:ext>
    </p:extLst>
  </p:showPr>
  <p:clrMru>
    <a:srgbClr val="FFFCD7"/>
    <a:srgbClr val="FEE3DC"/>
    <a:srgbClr val="CEF6F5"/>
    <a:srgbClr val="08A571"/>
    <a:srgbClr val="FF725F"/>
    <a:srgbClr val="FFDB21"/>
    <a:srgbClr val="9E8C66"/>
    <a:srgbClr val="AF376D"/>
    <a:srgbClr val="17B59E"/>
    <a:srgbClr val="595959"/>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0583" autoAdjust="0"/>
    <p:restoredTop sz="95317" autoAdjust="0"/>
  </p:normalViewPr>
  <p:slideViewPr>
    <p:cSldViewPr>
      <p:cViewPr>
        <p:scale>
          <a:sx n="77" d="100"/>
          <a:sy n="77" d="100"/>
        </p:scale>
        <p:origin x="2166" y="1356"/>
      </p:cViewPr>
      <p:guideLst>
        <p:guide orient="horz" pos="229"/>
        <p:guide orient="horz" pos="2915"/>
        <p:guide pos="2835"/>
        <p:guide pos="368"/>
        <p:guide pos="5223"/>
        <p:guide pos="4816"/>
      </p:guideLst>
    </p:cSldViewPr>
  </p:slideViewPr>
  <p:outlineViewPr>
    <p:cViewPr>
      <p:scale>
        <a:sx n="100" d="100"/>
        <a:sy n="100" d="100"/>
      </p:scale>
      <p:origin x="0" y="-9972"/>
    </p:cViewPr>
  </p:outlineViewPr>
  <p:notesTextViewPr>
    <p:cViewPr>
      <p:scale>
        <a:sx n="1" d="1"/>
        <a:sy n="1" d="1"/>
      </p:scale>
      <p:origin x="0" y="0"/>
    </p:cViewPr>
  </p:notesTextViewPr>
  <p:sorterViewPr showFormatting="0">
    <p:cViewPr>
      <p:scale>
        <a:sx n="73" d="100"/>
        <a:sy n="73" d="100"/>
      </p:scale>
      <p:origin x="0" y="0"/>
    </p:cViewPr>
  </p:sorterViewPr>
  <p:gridSpacing cx="72006" cy="72006"/>
</p:viewPr>
</file>

<file path=ppt/_rels/presentation.xml.rels><?xml version="1.0" encoding="UTF-8" standalone="yes"?>
<Relationships xmlns="http://schemas.openxmlformats.org/package/2006/relationships"><Relationship Id="rId9" Type="http://schemas.openxmlformats.org/officeDocument/2006/relationships/slide" Target="slides/slide5.xml"/><Relationship Id="rId8" Type="http://schemas.openxmlformats.org/officeDocument/2006/relationships/slide" Target="slides/slide4.xml"/><Relationship Id="rId7" Type="http://schemas.openxmlformats.org/officeDocument/2006/relationships/slide" Target="slides/slide3.xml"/><Relationship Id="rId6" Type="http://schemas.openxmlformats.org/officeDocument/2006/relationships/slide" Target="slides/slide2.xml"/><Relationship Id="rId5" Type="http://schemas.openxmlformats.org/officeDocument/2006/relationships/notesMaster" Target="notesMasters/notesMaster1.xml"/><Relationship Id="rId4" Type="http://schemas.openxmlformats.org/officeDocument/2006/relationships/slide" Target="slides/slide1.xml"/><Relationship Id="rId36" Type="http://schemas.openxmlformats.org/officeDocument/2006/relationships/tags" Target="tags/tag1.xml"/><Relationship Id="rId35" Type="http://schemas.openxmlformats.org/officeDocument/2006/relationships/font" Target="fonts/font7.fntdata"/><Relationship Id="rId34" Type="http://schemas.openxmlformats.org/officeDocument/2006/relationships/font" Target="fonts/font6.fntdata"/><Relationship Id="rId33" Type="http://schemas.openxmlformats.org/officeDocument/2006/relationships/font" Target="fonts/font5.fntdata"/><Relationship Id="rId32" Type="http://schemas.openxmlformats.org/officeDocument/2006/relationships/font" Target="fonts/font4.fntdata"/><Relationship Id="rId31" Type="http://schemas.openxmlformats.org/officeDocument/2006/relationships/font" Target="fonts/font3.fntdata"/><Relationship Id="rId30" Type="http://schemas.openxmlformats.org/officeDocument/2006/relationships/font" Target="fonts/font2.fntdata"/><Relationship Id="rId3" Type="http://schemas.openxmlformats.org/officeDocument/2006/relationships/slideMaster" Target="slideMasters/slideMaster2.xml"/><Relationship Id="rId29" Type="http://schemas.openxmlformats.org/officeDocument/2006/relationships/font" Target="fonts/font1.fntdata"/><Relationship Id="rId28" Type="http://schemas.openxmlformats.org/officeDocument/2006/relationships/tableStyles" Target="tableStyles.xml"/><Relationship Id="rId27" Type="http://schemas.openxmlformats.org/officeDocument/2006/relationships/viewProps" Target="viewProps.xml"/><Relationship Id="rId26" Type="http://schemas.openxmlformats.org/officeDocument/2006/relationships/presProps" Target="presProps.xml"/><Relationship Id="rId25" Type="http://schemas.openxmlformats.org/officeDocument/2006/relationships/handoutMaster" Target="handoutMasters/handoutMaster1.xml"/><Relationship Id="rId24" Type="http://schemas.openxmlformats.org/officeDocument/2006/relationships/slide" Target="slides/slide20.xml"/><Relationship Id="rId23" Type="http://schemas.openxmlformats.org/officeDocument/2006/relationships/slide" Target="slides/slide19.xml"/><Relationship Id="rId22" Type="http://schemas.openxmlformats.org/officeDocument/2006/relationships/slide" Target="slides/slide18.xml"/><Relationship Id="rId21" Type="http://schemas.openxmlformats.org/officeDocument/2006/relationships/slide" Target="slides/slide17.xml"/><Relationship Id="rId20" Type="http://schemas.openxmlformats.org/officeDocument/2006/relationships/slide" Target="slides/slide16.xml"/><Relationship Id="rId2" Type="http://schemas.openxmlformats.org/officeDocument/2006/relationships/theme" Target="theme/theme1.xml"/><Relationship Id="rId19" Type="http://schemas.openxmlformats.org/officeDocument/2006/relationships/slide" Target="slides/slide15.xml"/><Relationship Id="rId18" Type="http://schemas.openxmlformats.org/officeDocument/2006/relationships/slide" Target="slides/slide14.xml"/><Relationship Id="rId17" Type="http://schemas.openxmlformats.org/officeDocument/2006/relationships/slide" Target="slides/slide13.xml"/><Relationship Id="rId16" Type="http://schemas.openxmlformats.org/officeDocument/2006/relationships/slide" Target="slides/slide12.xml"/><Relationship Id="rId15" Type="http://schemas.openxmlformats.org/officeDocument/2006/relationships/slide" Target="slides/slide11.xml"/><Relationship Id="rId14" Type="http://schemas.openxmlformats.org/officeDocument/2006/relationships/slide" Target="slides/slide10.xml"/><Relationship Id="rId13" Type="http://schemas.openxmlformats.org/officeDocument/2006/relationships/slide" Target="slides/slide9.xml"/><Relationship Id="rId12" Type="http://schemas.openxmlformats.org/officeDocument/2006/relationships/slide" Target="slides/slide8.xml"/><Relationship Id="rId11" Type="http://schemas.openxmlformats.org/officeDocument/2006/relationships/slide" Target="slides/slide7.xml"/><Relationship Id="rId10" Type="http://schemas.openxmlformats.org/officeDocument/2006/relationships/slide" Target="slides/slide6.xml"/><Relationship Id="rId1" Type="http://schemas.openxmlformats.org/officeDocument/2006/relationships/slideMaster" Target="slideMasters/slideMaster1.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4.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bwMode="auto">
      <p:bgPr>
        <a:solidFill>
          <a:schemeClr val="bg1"/>
        </a:solidFill>
        <a:effectLst/>
      </p:bgPr>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eaLnBrk="1" hangingPunct="1">
              <a:defRPr sz="1200" noProof="1"/>
            </a:lvl1pPr>
          </a:lstStyle>
          <a:p>
            <a:pPr>
              <a:defRPr/>
            </a:pPr>
            <a:endParaRPr lang="zh-CN" altLang="en-US" dirty="0">
              <a:ea typeface="方正黑体简体" panose="02000000000000000000" pitchFamily="2" charset="-122"/>
            </a:endParaRPr>
          </a:p>
        </p:txBody>
      </p:sp>
      <p:sp>
        <p:nvSpPr>
          <p:cNvPr id="3" name="日期占位符 2"/>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eaLnBrk="1" hangingPunct="1">
              <a:defRPr sz="1200" noProof="1" smtClean="0"/>
            </a:lvl1pPr>
          </a:lstStyle>
          <a:p>
            <a:pPr>
              <a:defRPr/>
            </a:pPr>
            <a:fld id="{843730D4-DAA0-4961-8D66-8018B71D47DD}" type="datetimeFigureOut">
              <a:rPr lang="zh-CN" altLang="en-US">
                <a:ea typeface="方正黑体简体" panose="02000000000000000000" pitchFamily="2" charset="-122"/>
              </a:rPr>
            </a:fld>
            <a:endParaRPr lang="zh-CN" altLang="en-US" dirty="0">
              <a:ea typeface="方正黑体简体" panose="02000000000000000000" pitchFamily="2" charset="-122"/>
            </a:endParaRPr>
          </a:p>
        </p:txBody>
      </p:sp>
      <p:sp>
        <p:nvSpPr>
          <p:cNvPr id="4" name="页脚占位符 3"/>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eaLnBrk="1" hangingPunct="1">
              <a:defRPr sz="1200" noProof="1"/>
            </a:lvl1pPr>
          </a:lstStyle>
          <a:p>
            <a:pPr>
              <a:defRPr/>
            </a:pPr>
            <a:endParaRPr lang="zh-CN" altLang="en-US" dirty="0">
              <a:ea typeface="方正黑体简体" panose="02000000000000000000" pitchFamily="2" charset="-122"/>
            </a:endParaRPr>
          </a:p>
        </p:txBody>
      </p:sp>
      <p:sp>
        <p:nvSpPr>
          <p:cNvPr id="5" name="灯片编号占位符 4"/>
          <p:cNvSpPr>
            <a:spLocks noGrp="1"/>
          </p:cNvSpPr>
          <p:nvPr>
            <p:ph type="sldNum" sz="quarter" idx="3"/>
          </p:nvPr>
        </p:nvSpPr>
        <p:spPr>
          <a:xfrm>
            <a:off x="3884613" y="8685213"/>
            <a:ext cx="2971800" cy="458787"/>
          </a:xfrm>
          <a:prstGeom prst="rect">
            <a:avLst/>
          </a:prstGeom>
        </p:spPr>
        <p:txBody>
          <a:bodyPr vert="horz" wrap="square" lIns="91440" tIns="45720" rIns="91440" bIns="45720" numCol="1" anchor="b" anchorCtr="0" compatLnSpc="1"/>
          <a:lstStyle>
            <a:lvl1pPr algn="r" eaLnBrk="1" hangingPunct="1">
              <a:defRPr sz="1200" noProof="1"/>
            </a:lvl1pPr>
          </a:lstStyle>
          <a:p>
            <a:fld id="{53CB15B2-6539-414E-885F-134AB7BAEF7A}" type="slidenum">
              <a:rPr altLang="en-US">
                <a:ea typeface="方正黑体简体" panose="02000000000000000000" pitchFamily="2" charset="-122"/>
              </a:rPr>
            </a:fld>
            <a:endParaRPr lang="zh-CN" altLang="en-US" dirty="0">
              <a:ea typeface="方正黑体简体" panose="02000000000000000000" pitchFamily="2" charset="-122"/>
            </a:endParaRPr>
          </a:p>
        </p:txBody>
      </p:sp>
    </p:spTree>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bwMode="auto">
      <p:bgPr>
        <a:solidFill>
          <a:schemeClr val="bg1"/>
        </a:solidFill>
        <a:effectLst/>
      </p:bgPr>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eaLnBrk="1" hangingPunct="1">
              <a:defRPr sz="1200" noProof="1">
                <a:ea typeface="方正黑体简体" panose="02000000000000000000" pitchFamily="2" charset="-122"/>
              </a:defRPr>
            </a:lvl1pPr>
          </a:lstStyle>
          <a:p>
            <a:pPr>
              <a:defRPr/>
            </a:pPr>
            <a:endParaRPr lang="zh-CN" altLang="en-US" dirty="0"/>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eaLnBrk="1" hangingPunct="1">
              <a:defRPr sz="1200" noProof="1">
                <a:ea typeface="方正黑体简体" panose="02000000000000000000" pitchFamily="2" charset="-122"/>
              </a:defRPr>
            </a:lvl1pPr>
          </a:lstStyle>
          <a:p>
            <a:pPr>
              <a:defRPr/>
            </a:pPr>
            <a:fld id="{F20F0E08-FCD4-40FB-9946-C51233C97953}" type="datetimeFigureOut">
              <a:rPr lang="zh-CN" altLang="en-US" smtClean="0"/>
            </a:fld>
            <a:endParaRPr lang="zh-CN" altLang="en-US" dirty="0"/>
          </a:p>
        </p:txBody>
      </p:sp>
      <p:sp>
        <p:nvSpPr>
          <p:cNvPr id="2052" name="幻灯片图像占位符 3"/>
          <p:cNvSpPr>
            <a:spLocks noGrp="1" noRot="1" noChangeAspect="1" noChangeArrowheads="1"/>
          </p:cNvSpPr>
          <p:nvPr>
            <p:ph type="sldImg" idx="4294967295"/>
          </p:nvPr>
        </p:nvSpPr>
        <p:spPr bwMode="auto">
          <a:xfrm>
            <a:off x="368300" y="685800"/>
            <a:ext cx="6121400" cy="3429000"/>
          </a:xfrm>
          <a:prstGeom prst="rect">
            <a:avLst/>
          </a:prstGeom>
          <a:noFill/>
          <a:ln w="12700">
            <a:solidFill>
              <a:srgbClr val="000000"/>
            </a:solidFill>
            <a:round/>
          </a:ln>
          <a:extLst>
            <a:ext uri="{909E8E84-426E-40DD-AFC4-6F175D3DCCD1}">
              <a14:hiddenFill xmlns:a14="http://schemas.microsoft.com/office/drawing/2010/main">
                <a:solidFill>
                  <a:srgbClr val="FFFFFF"/>
                </a:solidFill>
              </a14:hiddenFill>
            </a:ext>
          </a:extLst>
        </p:spPr>
      </p:sp>
      <p:sp>
        <p:nvSpPr>
          <p:cNvPr id="3077" name="备注占位符 4"/>
          <p:cNvSpPr>
            <a:spLocks noGrp="1" noChangeArrowheads="1"/>
          </p:cNvSpPr>
          <p:nvPr>
            <p:ph type="body" sz="quarter" idx="9"/>
          </p:nvPr>
        </p:nvSpPr>
        <p:spPr bwMode="auto">
          <a:xfrm>
            <a:off x="685800" y="4343400"/>
            <a:ext cx="5486400" cy="41148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pPr lvl="0"/>
            <a:r>
              <a:rPr lang="zh-CN" altLang="en-US" noProof="0" dirty="0"/>
              <a:t>单击此处编辑母版文本样式</a:t>
            </a:r>
            <a:endParaRPr lang="zh-CN" altLang="en-US" noProof="0" dirty="0"/>
          </a:p>
          <a:p>
            <a:pPr lvl="1"/>
            <a:r>
              <a:rPr lang="zh-CN" altLang="en-US" noProof="0" dirty="0"/>
              <a:t>第二级</a:t>
            </a:r>
            <a:endParaRPr lang="zh-CN" altLang="en-US" noProof="0" dirty="0"/>
          </a:p>
          <a:p>
            <a:pPr lvl="2"/>
            <a:r>
              <a:rPr lang="zh-CN" altLang="en-US" noProof="0" dirty="0"/>
              <a:t>第三级</a:t>
            </a:r>
            <a:endParaRPr lang="zh-CN" altLang="en-US" noProof="0" dirty="0"/>
          </a:p>
          <a:p>
            <a:pPr lvl="3"/>
            <a:r>
              <a:rPr lang="zh-CN" altLang="en-US" noProof="0" dirty="0"/>
              <a:t>第四级</a:t>
            </a:r>
            <a:endParaRPr lang="zh-CN" altLang="en-US" noProof="0" dirty="0"/>
          </a:p>
          <a:p>
            <a:pPr lvl="4"/>
            <a:r>
              <a:rPr lang="zh-CN" altLang="en-US" noProof="0" dirty="0"/>
              <a:t>第五级</a:t>
            </a:r>
            <a:endParaRPr lang="zh-CN" altLang="en-US" noProof="0" dirty="0"/>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eaLnBrk="1" hangingPunct="1">
              <a:defRPr sz="1200" noProof="1">
                <a:ea typeface="方正黑体简体" panose="02000000000000000000" pitchFamily="2" charset="-122"/>
              </a:defRPr>
            </a:lvl1pPr>
          </a:lstStyle>
          <a:p>
            <a:pPr>
              <a:defRPr/>
            </a:pPr>
            <a:endParaRPr lang="zh-CN" altLang="en-US" dirty="0"/>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wrap="square" lIns="91440" tIns="45720" rIns="91440" bIns="45720" numCol="1" anchor="b" anchorCtr="0" compatLnSpc="1"/>
          <a:lstStyle>
            <a:lvl1pPr algn="r" eaLnBrk="1" hangingPunct="1">
              <a:defRPr sz="1200" noProof="1">
                <a:ea typeface="方正黑体简体" panose="02000000000000000000" pitchFamily="2" charset="-122"/>
              </a:defRPr>
            </a:lvl1pPr>
          </a:lstStyle>
          <a:p>
            <a:fld id="{70CA4341-F6FF-475E-A543-0194832CB00B}" type="slidenum">
              <a:rPr lang="en-US" altLang="zh-CN" smtClean="0"/>
            </a:fld>
            <a:endParaRPr lang="zh-CN" altLang="en-US" dirty="0"/>
          </a:p>
        </p:txBody>
      </p:sp>
    </p:spTree>
  </p:cSld>
  <p:clrMap bg1="lt1" tx1="dk1" bg2="lt2" tx2="dk2" accent1="accent1" accent2="accent2" accent3="accent3" accent4="accent4" accent5="accent5" accent6="accent6" hlink="hlink" folHlink="folHlink"/>
  <p:notesStyle>
    <a:lvl1pPr algn="l" rtl="0" eaLnBrk="0" fontAlgn="base" hangingPunct="0">
      <a:spcBef>
        <a:spcPct val="30000"/>
      </a:spcBef>
      <a:spcAft>
        <a:spcPct val="0"/>
      </a:spcAft>
      <a:defRPr sz="900" kern="1200">
        <a:solidFill>
          <a:schemeClr val="tx1"/>
        </a:solidFill>
        <a:latin typeface="+mn-lt"/>
        <a:ea typeface="方正黑体简体" panose="02000000000000000000" pitchFamily="2" charset="-122"/>
        <a:cs typeface="+mn-cs"/>
      </a:defRPr>
    </a:lvl1pPr>
    <a:lvl2pPr marL="318135" algn="l" rtl="0" eaLnBrk="0" fontAlgn="base" hangingPunct="0">
      <a:spcBef>
        <a:spcPct val="30000"/>
      </a:spcBef>
      <a:spcAft>
        <a:spcPct val="0"/>
      </a:spcAft>
      <a:defRPr sz="900" kern="1200">
        <a:solidFill>
          <a:schemeClr val="tx1"/>
        </a:solidFill>
        <a:latin typeface="+mn-lt"/>
        <a:ea typeface="方正黑体简体" panose="02000000000000000000" pitchFamily="2" charset="-122"/>
        <a:cs typeface="+mn-cs"/>
      </a:defRPr>
    </a:lvl2pPr>
    <a:lvl3pPr marL="638175" algn="l" rtl="0" eaLnBrk="0" fontAlgn="base" hangingPunct="0">
      <a:spcBef>
        <a:spcPct val="30000"/>
      </a:spcBef>
      <a:spcAft>
        <a:spcPct val="0"/>
      </a:spcAft>
      <a:defRPr sz="900" kern="1200">
        <a:solidFill>
          <a:schemeClr val="tx1"/>
        </a:solidFill>
        <a:latin typeface="+mn-lt"/>
        <a:ea typeface="方正黑体简体" panose="02000000000000000000" pitchFamily="2" charset="-122"/>
        <a:cs typeface="+mn-cs"/>
      </a:defRPr>
    </a:lvl3pPr>
    <a:lvl4pPr marL="957580" algn="l" rtl="0" eaLnBrk="0" fontAlgn="base" hangingPunct="0">
      <a:spcBef>
        <a:spcPct val="30000"/>
      </a:spcBef>
      <a:spcAft>
        <a:spcPct val="0"/>
      </a:spcAft>
      <a:defRPr sz="900" kern="1200">
        <a:solidFill>
          <a:schemeClr val="tx1"/>
        </a:solidFill>
        <a:latin typeface="+mn-lt"/>
        <a:ea typeface="方正黑体简体" panose="02000000000000000000" pitchFamily="2" charset="-122"/>
        <a:cs typeface="+mn-cs"/>
      </a:defRPr>
    </a:lvl4pPr>
    <a:lvl5pPr marL="1276985" algn="l" rtl="0" eaLnBrk="0" fontAlgn="base" hangingPunct="0">
      <a:spcBef>
        <a:spcPct val="30000"/>
      </a:spcBef>
      <a:spcAft>
        <a:spcPct val="0"/>
      </a:spcAft>
      <a:defRPr sz="900" kern="1200">
        <a:solidFill>
          <a:schemeClr val="tx1"/>
        </a:solidFill>
        <a:latin typeface="+mn-lt"/>
        <a:ea typeface="方正黑体简体" panose="02000000000000000000" pitchFamily="2" charset="-122"/>
        <a:cs typeface="+mn-cs"/>
      </a:defRPr>
    </a:lvl5pPr>
    <a:lvl6pPr marL="1597025" algn="l" defTabSz="638810" rtl="0" eaLnBrk="1" latinLnBrk="0" hangingPunct="1">
      <a:defRPr sz="900" kern="1200">
        <a:solidFill>
          <a:schemeClr val="tx1"/>
        </a:solidFill>
        <a:latin typeface="+mn-lt"/>
        <a:ea typeface="+mn-ea"/>
        <a:cs typeface="+mn-cs"/>
      </a:defRPr>
    </a:lvl6pPr>
    <a:lvl7pPr marL="1916430" algn="l" defTabSz="638810" rtl="0" eaLnBrk="1" latinLnBrk="0" hangingPunct="1">
      <a:defRPr sz="900" kern="1200">
        <a:solidFill>
          <a:schemeClr val="tx1"/>
        </a:solidFill>
        <a:latin typeface="+mn-lt"/>
        <a:ea typeface="+mn-ea"/>
        <a:cs typeface="+mn-cs"/>
      </a:defRPr>
    </a:lvl7pPr>
    <a:lvl8pPr marL="2235835" algn="l" defTabSz="638810" rtl="0" eaLnBrk="1" latinLnBrk="0" hangingPunct="1">
      <a:defRPr sz="900" kern="1200">
        <a:solidFill>
          <a:schemeClr val="tx1"/>
        </a:solidFill>
        <a:latin typeface="+mn-lt"/>
        <a:ea typeface="+mn-ea"/>
        <a:cs typeface="+mn-cs"/>
      </a:defRPr>
    </a:lvl8pPr>
    <a:lvl9pPr marL="2555240" algn="l" defTabSz="638810" rtl="0" eaLnBrk="1" latinLnBrk="0" hangingPunct="1">
      <a:defRPr sz="9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_rels/notesSlide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2.xml"/></Relationships>
</file>

<file path=ppt/notesSlides/_rels/notesSlide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3.xml"/></Relationships>
</file>

<file path=ppt/notesSlides/_rels/notesSlide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4.xml"/></Relationships>
</file>

<file path=ppt/notesSlides/_rels/notesSlide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5.xml"/></Relationships>
</file>

<file path=ppt/notesSlides/_rels/notesSlide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6.xml"/></Relationships>
</file>

<file path=ppt/notesSlides/_rels/notesSlide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7.xml"/></Relationships>
</file>

<file path=ppt/notesSlides/_rels/notesSlide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8.xml"/></Relationships>
</file>

<file path=ppt/notesSlides/_rels/notesSlide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9.xml"/></Relationships>
</file>

<file path=ppt/notesSlides/_rels/notesSlide10.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0.xml"/></Relationships>
</file>

<file path=ppt/notesSlides/_rels/notesSlide1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1.xml"/></Relationships>
</file>

<file path=ppt/notesSlides/_rels/notesSlide12.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2.xml"/></Relationships>
</file>

<file path=ppt/notesSlides/_rels/notesSlide13.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3.xml"/></Relationships>
</file>

<file path=ppt/notesSlides/_rels/notesSlide14.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4.xml"/></Relationships>
</file>

<file path=ppt/notesSlides/_rels/notesSlide15.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5.xml"/></Relationships>
</file>

<file path=ppt/notesSlides/_rels/notesSlide16.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6.xml"/></Relationships>
</file>

<file path=ppt/notesSlides/_rels/notesSlide17.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7.xml"/></Relationships>
</file>

<file path=ppt/notesSlides/_rels/notesSlide18.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8.xml"/></Relationships>
</file>

<file path=ppt/notesSlides/_rels/notesSlide19.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9.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22"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5123" name="备注占位符 2"/>
          <p:cNvSpPr>
            <a:spLocks noGrp="1" noChangeArrowheads="1"/>
          </p:cNvSpPr>
          <p:nvPr>
            <p:ph type="body" idx="4294967295"/>
          </p:nvPr>
        </p:nvSpPr>
        <p:spPr/>
        <p:txBody>
          <a:bodyPr/>
          <a:lstStyle/>
          <a:p>
            <a:endParaRPr lang="zh-CN" altLang="en-US"/>
          </a:p>
        </p:txBody>
      </p:sp>
      <p:sp>
        <p:nvSpPr>
          <p:cNvPr id="5124"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5A10EB9B-026B-4DBF-B0DF-F17B4B439C9D}" type="slidenum">
              <a:rPr altLang="en-US"/>
            </a:fld>
            <a:endParaRPr lang="zh-CN" altLang="en-US"/>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70"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7171" name="备注占位符 2"/>
          <p:cNvSpPr>
            <a:spLocks noGrp="1" noChangeArrowheads="1"/>
          </p:cNvSpPr>
          <p:nvPr>
            <p:ph type="body" idx="4294967295"/>
          </p:nvPr>
        </p:nvSpPr>
        <p:spPr/>
        <p:txBody>
          <a:bodyPr/>
          <a:lstStyle/>
          <a:p>
            <a:endParaRPr lang="zh-CN" altLang="en-US"/>
          </a:p>
        </p:txBody>
      </p:sp>
      <p:sp>
        <p:nvSpPr>
          <p:cNvPr id="7172"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A68492C4-473B-4884-9882-18225C6ED146}" type="slidenum">
              <a:rPr altLang="en-US"/>
            </a:fld>
            <a:endParaRPr lang="zh-CN" altLang="en-US"/>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218"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9219" name="备注占位符 2"/>
          <p:cNvSpPr>
            <a:spLocks noGrp="1" noChangeArrowheads="1"/>
          </p:cNvSpPr>
          <p:nvPr>
            <p:ph type="body" idx="4294967295"/>
          </p:nvPr>
        </p:nvSpPr>
        <p:spPr/>
        <p:txBody>
          <a:bodyPr/>
          <a:lstStyle/>
          <a:p>
            <a:endParaRPr lang="zh-CN" altLang="en-US"/>
          </a:p>
        </p:txBody>
      </p:sp>
      <p:sp>
        <p:nvSpPr>
          <p:cNvPr id="9220"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50A1F82C-B601-4AB2-AEE9-68535FDD5228}" type="slidenum">
              <a:rPr altLang="en-US"/>
            </a:fld>
            <a:endParaRPr lang="zh-CN" altLang="en-US"/>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574281D7-AB8B-4A49-B31C-4FE8BBA57302}" type="slidenum">
              <a:rPr lang="zh-CN" altLang="en-US" smtClean="0"/>
            </a:fld>
            <a:endParaRPr lang="zh-CN" altLang="en-US"/>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574281D7-AB8B-4A49-B31C-4FE8BBA57302}" type="slidenum">
              <a:rPr lang="zh-CN" altLang="en-US" smtClean="0"/>
            </a:fld>
            <a:endParaRPr lang="zh-CN" altLang="en-US"/>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74281D7-AB8B-4A49-B31C-4FE8BBA57302}" type="slidenum">
              <a:rPr lang="zh-CN" altLang="en-US" smtClean="0"/>
            </a:fld>
            <a:endParaRPr lang="zh-CN" altLang="en-US"/>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218"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9219" name="备注占位符 2"/>
          <p:cNvSpPr>
            <a:spLocks noGrp="1" noChangeArrowheads="1"/>
          </p:cNvSpPr>
          <p:nvPr>
            <p:ph type="body" idx="4294967295"/>
          </p:nvPr>
        </p:nvSpPr>
        <p:spPr/>
        <p:txBody>
          <a:bodyPr/>
          <a:lstStyle/>
          <a:p>
            <a:endParaRPr lang="zh-CN" altLang="en-US"/>
          </a:p>
        </p:txBody>
      </p:sp>
      <p:sp>
        <p:nvSpPr>
          <p:cNvPr id="9220"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50A1F82C-B601-4AB2-AEE9-68535FDD5228}" type="slidenum">
              <a:rPr altLang="en-US"/>
            </a:fld>
            <a:endParaRPr lang="zh-CN" altLang="en-US"/>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74281D7-AB8B-4A49-B31C-4FE8BBA57302}" type="slidenum">
              <a:rPr lang="zh-CN" altLang="en-US" smtClean="0"/>
            </a:fld>
            <a:endParaRPr lang="zh-CN" altLang="en-US"/>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266"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11267" name="备注占位符 2"/>
          <p:cNvSpPr>
            <a:spLocks noGrp="1" noChangeArrowheads="1"/>
          </p:cNvSpPr>
          <p:nvPr>
            <p:ph type="body" idx="4294967295"/>
          </p:nvPr>
        </p:nvSpPr>
        <p:spPr/>
        <p:txBody>
          <a:bodyPr/>
          <a:lstStyle/>
          <a:p>
            <a:endParaRPr lang="zh-CN" altLang="en-US"/>
          </a:p>
        </p:txBody>
      </p:sp>
      <p:sp>
        <p:nvSpPr>
          <p:cNvPr id="11268"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E23D0C2F-9BBC-4DC0-9E16-428744801FD4}" type="slidenum">
              <a:rPr altLang="en-US"/>
            </a:fld>
            <a:endParaRPr lang="zh-CN" altLang="en-US"/>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410"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17411" name="备注占位符 2"/>
          <p:cNvSpPr>
            <a:spLocks noGrp="1" noChangeArrowheads="1"/>
          </p:cNvSpPr>
          <p:nvPr>
            <p:ph type="body" idx="4294967295"/>
          </p:nvPr>
        </p:nvSpPr>
        <p:spPr/>
        <p:txBody>
          <a:bodyPr/>
          <a:lstStyle/>
          <a:p>
            <a:endParaRPr lang="zh-CN" altLang="en-US"/>
          </a:p>
        </p:txBody>
      </p:sp>
      <p:sp>
        <p:nvSpPr>
          <p:cNvPr id="17412"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ABBB32EE-EBE1-42F1-AAFD-C69185DD8BFA}" type="slidenum">
              <a:rPr altLang="en-US"/>
            </a:fld>
            <a:endParaRPr lang="zh-CN" altLang="en-US"/>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218"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9219" name="备注占位符 2"/>
          <p:cNvSpPr>
            <a:spLocks noGrp="1" noChangeArrowheads="1"/>
          </p:cNvSpPr>
          <p:nvPr>
            <p:ph type="body" idx="4294967295"/>
          </p:nvPr>
        </p:nvSpPr>
        <p:spPr/>
        <p:txBody>
          <a:bodyPr/>
          <a:lstStyle/>
          <a:p>
            <a:endParaRPr lang="zh-CN" altLang="en-US"/>
          </a:p>
        </p:txBody>
      </p:sp>
      <p:sp>
        <p:nvSpPr>
          <p:cNvPr id="9220"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50A1F82C-B601-4AB2-AEE9-68535FDD5228}" type="slidenum">
              <a:rPr altLang="en-US"/>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362"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15363" name="备注占位符 2"/>
          <p:cNvSpPr>
            <a:spLocks noGrp="1" noChangeArrowheads="1"/>
          </p:cNvSpPr>
          <p:nvPr>
            <p:ph type="body" idx="4294967295"/>
          </p:nvPr>
        </p:nvSpPr>
        <p:spPr/>
        <p:txBody>
          <a:bodyPr/>
          <a:lstStyle/>
          <a:p>
            <a:endParaRPr lang="zh-CN" altLang="en-US"/>
          </a:p>
        </p:txBody>
      </p:sp>
      <p:sp>
        <p:nvSpPr>
          <p:cNvPr id="15364"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DFA487FC-BDBF-4955-A2AE-666F60F4684B}" type="slidenum">
              <a:rPr altLang="en-US"/>
            </a:fld>
            <a:endParaRPr lang="zh-CN" altLang="en-US"/>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74281D7-AB8B-4A49-B31C-4FE8BBA57302}" type="slidenum">
              <a:rPr lang="zh-CN" altLang="en-US" smtClean="0"/>
            </a:fld>
            <a:endParaRPr lang="zh-CN" altLang="en-US"/>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5602"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25603" name="备注占位符 2"/>
          <p:cNvSpPr>
            <a:spLocks noGrp="1" noChangeArrowheads="1"/>
          </p:cNvSpPr>
          <p:nvPr>
            <p:ph type="body" idx="4294967295"/>
          </p:nvPr>
        </p:nvSpPr>
        <p:spPr/>
        <p:txBody>
          <a:bodyPr/>
          <a:lstStyle/>
          <a:p>
            <a:endParaRPr lang="zh-CN" altLang="en-US"/>
          </a:p>
        </p:txBody>
      </p:sp>
      <p:sp>
        <p:nvSpPr>
          <p:cNvPr id="25604"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E27829C7-A71E-4408-BC14-D8CAF07AD45B}" type="slidenum">
              <a:rPr altLang="en-US"/>
            </a:fld>
            <a:endParaRPr lang="zh-CN" altLang="en-US"/>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218"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9219" name="备注占位符 2"/>
          <p:cNvSpPr>
            <a:spLocks noGrp="1" noChangeArrowheads="1"/>
          </p:cNvSpPr>
          <p:nvPr>
            <p:ph type="body" idx="4294967295"/>
          </p:nvPr>
        </p:nvSpPr>
        <p:spPr/>
        <p:txBody>
          <a:bodyPr/>
          <a:lstStyle/>
          <a:p>
            <a:endParaRPr lang="zh-CN" altLang="en-US"/>
          </a:p>
        </p:txBody>
      </p:sp>
      <p:sp>
        <p:nvSpPr>
          <p:cNvPr id="9220"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50A1F82C-B601-4AB2-AEE9-68535FDD5228}" type="slidenum">
              <a:rPr altLang="en-US"/>
            </a:fld>
            <a:endParaRPr lang="zh-CN" altLang="en-US"/>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574281D7-AB8B-4A49-B31C-4FE8BBA57302}" type="slidenum">
              <a:rPr lang="zh-CN" altLang="en-US" smtClean="0"/>
            </a:fld>
            <a:endParaRPr lang="zh-CN" altLang="en-US"/>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7650"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27651" name="备注占位符 2"/>
          <p:cNvSpPr>
            <a:spLocks noGrp="1" noChangeArrowheads="1"/>
          </p:cNvSpPr>
          <p:nvPr>
            <p:ph type="body" idx="4294967295"/>
          </p:nvPr>
        </p:nvSpPr>
        <p:spPr/>
        <p:txBody>
          <a:bodyPr/>
          <a:lstStyle/>
          <a:p>
            <a:endParaRPr lang="zh-CN" altLang="en-US"/>
          </a:p>
        </p:txBody>
      </p:sp>
      <p:sp>
        <p:nvSpPr>
          <p:cNvPr id="27652"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DA47F58C-7459-4DEE-840F-2EBC2D08B0DD}" type="slidenum">
              <a:rPr altLang="en-US"/>
            </a:fld>
            <a:endParaRPr lang="zh-CN" altLang="en-US"/>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5842"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35843" name="备注占位符 2"/>
          <p:cNvSpPr>
            <a:spLocks noGrp="1" noChangeArrowheads="1"/>
          </p:cNvSpPr>
          <p:nvPr>
            <p:ph type="body" idx="4294967295"/>
          </p:nvPr>
        </p:nvSpPr>
        <p:spPr/>
        <p:txBody>
          <a:bodyPr/>
          <a:lstStyle/>
          <a:p>
            <a:endParaRPr lang="zh-CN" altLang="en-US"/>
          </a:p>
        </p:txBody>
      </p:sp>
      <p:sp>
        <p:nvSpPr>
          <p:cNvPr id="35844"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8912F663-DB0F-4E3C-9FC8-1AC94C39FE5A}" type="slidenum">
              <a:rPr altLang="en-US"/>
            </a:fld>
            <a:endParaRPr lang="zh-CN" altLang="en-US"/>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22" name="幻灯片图像占位符 1"/>
          <p:cNvSpPr>
            <a:spLocks noGrp="1" noRot="1" noChangeAspect="1" noChangeArrowheads="1" noTextEdit="1"/>
          </p:cNvSpPr>
          <p:nvPr>
            <p:ph type="sldImg" idx="4294967295"/>
          </p:nvPr>
        </p:nvSpPr>
        <p:spPr>
          <a:xfrm>
            <a:off x="368300" y="685800"/>
            <a:ext cx="6121400" cy="3429000"/>
          </a:xfrm>
          <a:ln>
            <a:miter lim="800000"/>
          </a:ln>
        </p:spPr>
      </p:sp>
      <p:sp>
        <p:nvSpPr>
          <p:cNvPr id="5123" name="备注占位符 2"/>
          <p:cNvSpPr>
            <a:spLocks noGrp="1" noChangeArrowheads="1"/>
          </p:cNvSpPr>
          <p:nvPr>
            <p:ph type="body" idx="4294967295"/>
          </p:nvPr>
        </p:nvSpPr>
        <p:spPr/>
        <p:txBody>
          <a:bodyPr/>
          <a:lstStyle/>
          <a:p>
            <a:endParaRPr lang="zh-CN" altLang="en-US"/>
          </a:p>
        </p:txBody>
      </p:sp>
      <p:sp>
        <p:nvSpPr>
          <p:cNvPr id="5124" name="灯片编号占位符 3"/>
          <p:cNvSpPr>
            <a:spLocks noGrp="1" noChangeArrowheads="1"/>
          </p:cNvSpPr>
          <p:nvPr>
            <p:ph type="sldNum" sz="quarter" idx="5"/>
          </p:nvPr>
        </p:nvSpPr>
        <p:spPr bwMode="auto">
          <a:noFill/>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lstStyle/>
          <a:p>
            <a:fld id="{5A10EB9B-026B-4DBF-B0DF-F17B4B439C9D}" type="slidenum">
              <a:rPr altLang="en-US"/>
            </a:fld>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Date Placeholder 3"/>
          <p:cNvSpPr>
            <a:spLocks noGrp="1"/>
          </p:cNvSpPr>
          <p:nvPr>
            <p:ph type="dt" sz="half" idx="10"/>
          </p:nvPr>
        </p:nvSpPr>
        <p:spPr/>
        <p:txBody>
          <a:bodyPr/>
          <a:lstStyle>
            <a:lvl1pPr>
              <a:defRPr/>
            </a:lvl1pPr>
          </a:lstStyle>
          <a:p>
            <a:pPr>
              <a:defRPr/>
            </a:pPr>
            <a:fld id="{3E156C02-6AC0-4150-BF14-3C2902387D77}" type="datetimeFigureOut">
              <a:rPr lang="zh-CN" altLang="en-US"/>
            </a:fld>
            <a:endParaRPr lang="zh-CN" altLang="en-US"/>
          </a:p>
        </p:txBody>
      </p:sp>
      <p:sp>
        <p:nvSpPr>
          <p:cNvPr id="3" name="Footer Placeholder 4"/>
          <p:cNvSpPr>
            <a:spLocks noGrp="1"/>
          </p:cNvSpPr>
          <p:nvPr>
            <p:ph type="ftr" sz="quarter" idx="11"/>
          </p:nvPr>
        </p:nvSpPr>
        <p:spPr/>
        <p:txBody>
          <a:bodyPr/>
          <a:lstStyle>
            <a:lvl1pPr>
              <a:defRPr/>
            </a:lvl1pPr>
          </a:lstStyle>
          <a:p>
            <a:pPr>
              <a:defRPr/>
            </a:pPr>
            <a:endParaRPr lang="zh-CN" altLang="en-US"/>
          </a:p>
        </p:txBody>
      </p:sp>
      <p:sp>
        <p:nvSpPr>
          <p:cNvPr id="4" name="Slide Number Placeholder 5"/>
          <p:cNvSpPr>
            <a:spLocks noGrp="1"/>
          </p:cNvSpPr>
          <p:nvPr>
            <p:ph type="sldNum" sz="quarter" idx="12"/>
          </p:nvPr>
        </p:nvSpPr>
        <p:spPr/>
        <p:txBody>
          <a:bodyPr/>
          <a:lstStyle>
            <a:lvl1pPr>
              <a:defRPr/>
            </a:lvl1pPr>
          </a:lstStyle>
          <a:p>
            <a:fld id="{287B9ED6-FA7E-4333-AD61-EE26BDBEFB97}" type="slidenum">
              <a:rPr altLang="en-US"/>
            </a:fld>
            <a:endParaRPr lang="zh-CN" altLang="en-US"/>
          </a:p>
        </p:txBody>
      </p:sp>
    </p:spTree>
  </p:cSld>
  <p:clrMapOvr>
    <a:masterClrMapping/>
  </p:clrMapOvr>
  <p:transition spd="slow" advTm="2000">
    <p:push dir="u"/>
  </p:transition>
</p:sldLayout>
</file>

<file path=ppt/slideLayouts/slideLayout2.xml><?xml version="1.0" encoding="utf-8"?>
<p:sldLayout xmlns:a="http://schemas.openxmlformats.org/drawingml/2006/main" xmlns:r="http://schemas.openxmlformats.org/officeDocument/2006/relationships" xmlns:p="http://schemas.openxmlformats.org/presentationml/2006/main" userDrawn="1">
  <p:cSld name="Title Slide">
    <p:spTree>
      <p:nvGrpSpPr>
        <p:cNvPr id="1" name=""/>
        <p:cNvGrpSpPr/>
        <p:nvPr/>
      </p:nvGrpSpPr>
      <p:grpSpPr>
        <a:xfrm>
          <a:off x="0" y="0"/>
          <a:ext cx="0" cy="0"/>
          <a:chOff x="0" y="0"/>
          <a:chExt cx="0" cy="0"/>
        </a:xfrm>
      </p:grpSpPr>
      <p:sp>
        <p:nvSpPr>
          <p:cNvPr id="2" name="Date Placeholder 3"/>
          <p:cNvSpPr>
            <a:spLocks noGrp="1"/>
          </p:cNvSpPr>
          <p:nvPr>
            <p:ph type="dt" sz="half" idx="10"/>
          </p:nvPr>
        </p:nvSpPr>
        <p:spPr/>
        <p:txBody>
          <a:bodyPr/>
          <a:lstStyle>
            <a:lvl1pPr>
              <a:defRPr/>
            </a:lvl1pPr>
          </a:lstStyle>
          <a:p>
            <a:pPr>
              <a:defRPr/>
            </a:pPr>
            <a:fld id="{9EE00D82-2001-449E-AD90-3BB6FC1EF930}" type="datetimeFigureOut">
              <a:rPr lang="zh-CN" altLang="en-US"/>
            </a:fld>
            <a:endParaRPr lang="zh-CN" altLang="en-US"/>
          </a:p>
        </p:txBody>
      </p:sp>
      <p:sp>
        <p:nvSpPr>
          <p:cNvPr id="3" name="Footer Placeholder 4"/>
          <p:cNvSpPr>
            <a:spLocks noGrp="1"/>
          </p:cNvSpPr>
          <p:nvPr>
            <p:ph type="ftr" sz="quarter" idx="11"/>
          </p:nvPr>
        </p:nvSpPr>
        <p:spPr/>
        <p:txBody>
          <a:bodyPr/>
          <a:lstStyle>
            <a:lvl1pPr>
              <a:defRPr/>
            </a:lvl1pPr>
          </a:lstStyle>
          <a:p>
            <a:pPr>
              <a:defRPr/>
            </a:pPr>
            <a:endParaRPr lang="zh-CN" altLang="en-US"/>
          </a:p>
        </p:txBody>
      </p:sp>
      <p:sp>
        <p:nvSpPr>
          <p:cNvPr id="4" name="Slide Number Placeholder 5"/>
          <p:cNvSpPr>
            <a:spLocks noGrp="1"/>
          </p:cNvSpPr>
          <p:nvPr>
            <p:ph type="sldNum" sz="quarter" idx="12"/>
          </p:nvPr>
        </p:nvSpPr>
        <p:spPr/>
        <p:txBody>
          <a:bodyPr/>
          <a:lstStyle>
            <a:lvl1pPr>
              <a:defRPr/>
            </a:lvl1pPr>
          </a:lstStyle>
          <a:p>
            <a:fld id="{CB47F294-569F-46BE-9414-D1C28A8AC9F5}" type="slidenum">
              <a:rPr altLang="en-US"/>
            </a:fld>
            <a:endParaRPr lang="zh-CN" altLang="en-US"/>
          </a:p>
        </p:txBody>
      </p:sp>
    </p:spTree>
  </p:cSld>
  <p:clrMapOvr>
    <a:masterClrMapping/>
  </p:clrMapOvr>
  <p:transition spd="slow" advTm="2000">
    <p:push dir="u"/>
  </p:transition>
</p:sldLayout>
</file>

<file path=ppt/slideLayouts/slideLayout3.xml><?xml version="1.0" encoding="utf-8"?>
<p:sldLayout xmlns:a="http://schemas.openxmlformats.org/drawingml/2006/main" xmlns:r="http://schemas.openxmlformats.org/officeDocument/2006/relationships" xmlns:p="http://schemas.openxmlformats.org/presentationml/2006/main" userDrawn="1">
  <p:cSld name="自定义版式">
    <p:spTree>
      <p:nvGrpSpPr>
        <p:cNvPr id="1" name=""/>
        <p:cNvGrpSpPr/>
        <p:nvPr/>
      </p:nvGrpSpPr>
      <p:grpSpPr>
        <a:xfrm>
          <a:off x="0" y="0"/>
          <a:ext cx="0" cy="0"/>
          <a:chOff x="0" y="0"/>
          <a:chExt cx="0" cy="0"/>
        </a:xfrm>
      </p:grpSpPr>
      <p:sp>
        <p:nvSpPr>
          <p:cNvPr id="4" name="矩形 3"/>
          <p:cNvSpPr/>
          <p:nvPr userDrawn="1"/>
        </p:nvSpPr>
        <p:spPr>
          <a:xfrm>
            <a:off x="0" y="0"/>
            <a:ext cx="9001125" cy="5040313"/>
          </a:xfrm>
          <a:prstGeom prst="rect">
            <a:avLst/>
          </a:prstGeom>
          <a:solidFill>
            <a:srgbClr val="FCFCFC"/>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ea typeface="方正黑体简体" panose="02000000000000000000" pitchFamily="2" charset="-122"/>
            </a:endParaRPr>
          </a:p>
        </p:txBody>
      </p:sp>
    </p:spTree>
  </p:cSld>
  <p:clrMapOvr>
    <a:masterClrMapping/>
  </p:clrMapOvr>
  <p:transition spd="slow" advTm="2000">
    <p:push dir="u"/>
  </p:transition>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userDrawn="1">
  <p:cSld name="标题幻灯片">
    <p:spTree>
      <p:nvGrpSpPr>
        <p:cNvPr id="1" name=""/>
        <p:cNvGrpSpPr/>
        <p:nvPr/>
      </p:nvGrpSpPr>
      <p:grpSpPr>
        <a:xfrm>
          <a:off x="0" y="0"/>
          <a:ext cx="0" cy="0"/>
          <a:chOff x="0" y="0"/>
          <a:chExt cx="0" cy="0"/>
        </a:xfrm>
      </p:grpSpPr>
      <p:sp>
        <p:nvSpPr>
          <p:cNvPr id="7" name="矩形 6"/>
          <p:cNvSpPr/>
          <p:nvPr userDrawn="1"/>
        </p:nvSpPr>
        <p:spPr>
          <a:xfrm>
            <a:off x="0" y="0"/>
            <a:ext cx="9001125" cy="5040313"/>
          </a:xfrm>
          <a:prstGeom prst="rect">
            <a:avLst/>
          </a:prstGeom>
          <a:solidFill>
            <a:srgbClr val="FCFCFC"/>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ea typeface="方正黑体简体" panose="02000000000000000000" pitchFamily="2" charset="-122"/>
            </a:endParaRPr>
          </a:p>
        </p:txBody>
      </p:sp>
    </p:spTree>
  </p:cSld>
  <p:clrMapOvr>
    <a:masterClrMapping/>
  </p:clrMapOvr>
  <p:transition spd="slow" advTm="2000">
    <p:push dir="u"/>
  </p:transition>
</p:sldLayout>
</file>

<file path=ppt/slideLayouts/slideLayout5.xml><?xml version="1.0" encoding="utf-8"?>
<p:sldLayout xmlns:a="http://schemas.openxmlformats.org/drawingml/2006/main" xmlns:r="http://schemas.openxmlformats.org/officeDocument/2006/relationships" xmlns:p="http://schemas.openxmlformats.org/presentationml/2006/main" userDrawn="1">
  <p:cSld name="1_First Slide">
    <p:spTree>
      <p:nvGrpSpPr>
        <p:cNvPr id="1" name=""/>
        <p:cNvGrpSpPr/>
        <p:nvPr/>
      </p:nvGrpSpPr>
      <p:grpSpPr>
        <a:xfrm>
          <a:off x="0" y="0"/>
          <a:ext cx="0" cy="0"/>
          <a:chOff x="0" y="0"/>
          <a:chExt cx="0" cy="0"/>
        </a:xfrm>
      </p:grpSpPr>
      <p:sp>
        <p:nvSpPr>
          <p:cNvPr id="15" name="Picture Placeholder 2"/>
          <p:cNvSpPr>
            <a:spLocks noGrp="1"/>
          </p:cNvSpPr>
          <p:nvPr>
            <p:ph type="pic" sz="quarter" idx="17"/>
          </p:nvPr>
        </p:nvSpPr>
        <p:spPr>
          <a:xfrm>
            <a:off x="3000375" y="324821"/>
            <a:ext cx="3225403" cy="2266277"/>
          </a:xfrm>
          <a:custGeom>
            <a:avLst/>
            <a:gdLst/>
            <a:ahLst/>
            <a:cxnLst/>
            <a:rect l="l" t="t" r="r" b="b"/>
            <a:pathLst>
              <a:path w="3276600" h="3124200">
                <a:moveTo>
                  <a:pt x="3028950" y="0"/>
                </a:moveTo>
                <a:cubicBezTo>
                  <a:pt x="3165723" y="0"/>
                  <a:pt x="3276600" y="110877"/>
                  <a:pt x="3276600" y="247650"/>
                </a:cubicBezTo>
                <a:lnTo>
                  <a:pt x="3276600" y="2876550"/>
                </a:lnTo>
                <a:cubicBezTo>
                  <a:pt x="3276600" y="3013323"/>
                  <a:pt x="3165723" y="3124200"/>
                  <a:pt x="3028950" y="3124200"/>
                </a:cubicBezTo>
                <a:cubicBezTo>
                  <a:pt x="2892177" y="3124200"/>
                  <a:pt x="2781300" y="3013323"/>
                  <a:pt x="2781300" y="2876550"/>
                </a:cubicBezTo>
                <a:lnTo>
                  <a:pt x="2781300" y="247650"/>
                </a:lnTo>
                <a:cubicBezTo>
                  <a:pt x="2781300" y="110877"/>
                  <a:pt x="2892177" y="0"/>
                  <a:pt x="3028950" y="0"/>
                </a:cubicBezTo>
                <a:close/>
                <a:moveTo>
                  <a:pt x="2317750" y="0"/>
                </a:moveTo>
                <a:cubicBezTo>
                  <a:pt x="2454523" y="0"/>
                  <a:pt x="2565400" y="110877"/>
                  <a:pt x="2565400" y="247650"/>
                </a:cubicBezTo>
                <a:lnTo>
                  <a:pt x="2565400" y="2876550"/>
                </a:lnTo>
                <a:cubicBezTo>
                  <a:pt x="2565400" y="3013323"/>
                  <a:pt x="2454523" y="3124200"/>
                  <a:pt x="2317750" y="3124200"/>
                </a:cubicBezTo>
                <a:cubicBezTo>
                  <a:pt x="2180977" y="3124200"/>
                  <a:pt x="2070100" y="3013323"/>
                  <a:pt x="2070100" y="2876550"/>
                </a:cubicBezTo>
                <a:lnTo>
                  <a:pt x="2070100" y="247650"/>
                </a:lnTo>
                <a:cubicBezTo>
                  <a:pt x="2070100" y="110877"/>
                  <a:pt x="2180977" y="0"/>
                  <a:pt x="2317750" y="0"/>
                </a:cubicBezTo>
                <a:close/>
                <a:moveTo>
                  <a:pt x="1606550" y="0"/>
                </a:moveTo>
                <a:cubicBezTo>
                  <a:pt x="1743323" y="0"/>
                  <a:pt x="1854200" y="110877"/>
                  <a:pt x="1854200" y="247650"/>
                </a:cubicBezTo>
                <a:lnTo>
                  <a:pt x="1854200" y="2876550"/>
                </a:lnTo>
                <a:cubicBezTo>
                  <a:pt x="1854200" y="3013323"/>
                  <a:pt x="1743323" y="3124200"/>
                  <a:pt x="1606550" y="3124200"/>
                </a:cubicBezTo>
                <a:cubicBezTo>
                  <a:pt x="1469777" y="3124200"/>
                  <a:pt x="1358900" y="3013323"/>
                  <a:pt x="1358900" y="2876550"/>
                </a:cubicBezTo>
                <a:lnTo>
                  <a:pt x="1358900" y="247650"/>
                </a:lnTo>
                <a:cubicBezTo>
                  <a:pt x="1358900" y="110877"/>
                  <a:pt x="1469777" y="0"/>
                  <a:pt x="1606550" y="0"/>
                </a:cubicBezTo>
                <a:close/>
                <a:moveTo>
                  <a:pt x="958850" y="0"/>
                </a:moveTo>
                <a:cubicBezTo>
                  <a:pt x="1095623" y="0"/>
                  <a:pt x="1206500" y="110877"/>
                  <a:pt x="1206500" y="247650"/>
                </a:cubicBezTo>
                <a:lnTo>
                  <a:pt x="1206500" y="2876550"/>
                </a:lnTo>
                <a:cubicBezTo>
                  <a:pt x="1206500" y="3013323"/>
                  <a:pt x="1095623" y="3124200"/>
                  <a:pt x="958850" y="3124200"/>
                </a:cubicBezTo>
                <a:cubicBezTo>
                  <a:pt x="822077" y="3124200"/>
                  <a:pt x="711200" y="3013323"/>
                  <a:pt x="711200" y="2876550"/>
                </a:cubicBezTo>
                <a:lnTo>
                  <a:pt x="711200" y="247650"/>
                </a:lnTo>
                <a:cubicBezTo>
                  <a:pt x="711200" y="110877"/>
                  <a:pt x="822077" y="0"/>
                  <a:pt x="958850" y="0"/>
                </a:cubicBezTo>
                <a:close/>
                <a:moveTo>
                  <a:pt x="247650" y="0"/>
                </a:moveTo>
                <a:cubicBezTo>
                  <a:pt x="384423" y="0"/>
                  <a:pt x="495300" y="110877"/>
                  <a:pt x="495300" y="247650"/>
                </a:cubicBezTo>
                <a:lnTo>
                  <a:pt x="495300" y="2876550"/>
                </a:lnTo>
                <a:cubicBezTo>
                  <a:pt x="495300" y="3013323"/>
                  <a:pt x="384423" y="3124200"/>
                  <a:pt x="247650" y="3124200"/>
                </a:cubicBezTo>
                <a:cubicBezTo>
                  <a:pt x="110877" y="3124200"/>
                  <a:pt x="0" y="3013323"/>
                  <a:pt x="0" y="2876550"/>
                </a:cubicBezTo>
                <a:lnTo>
                  <a:pt x="0" y="247650"/>
                </a:lnTo>
                <a:cubicBezTo>
                  <a:pt x="0" y="110877"/>
                  <a:pt x="110877" y="0"/>
                  <a:pt x="247650" y="0"/>
                </a:cubicBezTo>
                <a:close/>
              </a:path>
            </a:pathLst>
          </a:custGeom>
          <a:effectLst/>
        </p:spPr>
        <p:txBody>
          <a:bodyPr vert="horz" lIns="95057" tIns="47529" rIns="95057" bIns="47529"/>
          <a:lstStyle>
            <a:lvl1pPr marL="0" indent="0" algn="ctr">
              <a:buNone/>
              <a:defRPr sz="795">
                <a:solidFill>
                  <a:srgbClr val="7F7F7F"/>
                </a:solidFill>
                <a:latin typeface="Lato Regular"/>
                <a:cs typeface="Lato Regular"/>
              </a:defRPr>
            </a:lvl1pPr>
          </a:lstStyle>
          <a:p>
            <a:endParaRPr lang="en-US" dirty="0"/>
          </a:p>
        </p:txBody>
      </p:sp>
      <p:sp>
        <p:nvSpPr>
          <p:cNvPr id="8" name="Text Placeholder 7"/>
          <p:cNvSpPr>
            <a:spLocks noGrp="1"/>
          </p:cNvSpPr>
          <p:nvPr>
            <p:ph type="body" sz="quarter" idx="10" hasCustomPrompt="1"/>
          </p:nvPr>
        </p:nvSpPr>
        <p:spPr>
          <a:xfrm>
            <a:off x="2919685" y="2793891"/>
            <a:ext cx="3331098" cy="317339"/>
          </a:xfrm>
          <a:prstGeom prst="rect">
            <a:avLst/>
          </a:prstGeom>
        </p:spPr>
        <p:txBody>
          <a:bodyPr vert="horz" lIns="0" tIns="40504" rIns="0" bIns="40504" anchor="ctr"/>
          <a:lstStyle>
            <a:lvl1pPr marL="0" indent="0" algn="ctr">
              <a:lnSpc>
                <a:spcPct val="100000"/>
              </a:lnSpc>
              <a:spcBef>
                <a:spcPts val="0"/>
              </a:spcBef>
              <a:buNone/>
              <a:defRPr sz="3085" b="1">
                <a:solidFill>
                  <a:schemeClr val="bg1"/>
                </a:solidFill>
                <a:latin typeface="Lato Hairline"/>
                <a:cs typeface="Lato Hairline"/>
              </a:defRPr>
            </a:lvl1pPr>
          </a:lstStyle>
          <a:p>
            <a:pPr lvl="0"/>
            <a:r>
              <a:rPr lang="es-ES_tradnl" dirty="0"/>
              <a:t>TITLE HERE</a:t>
            </a:r>
            <a:endParaRPr lang="es-ES_tradnl" dirty="0"/>
          </a:p>
        </p:txBody>
      </p:sp>
      <p:sp>
        <p:nvSpPr>
          <p:cNvPr id="9" name="Text Placeholder 7"/>
          <p:cNvSpPr>
            <a:spLocks noGrp="1"/>
          </p:cNvSpPr>
          <p:nvPr>
            <p:ph type="body" sz="quarter" idx="11" hasCustomPrompt="1"/>
          </p:nvPr>
        </p:nvSpPr>
        <p:spPr>
          <a:xfrm>
            <a:off x="2919685" y="3222956"/>
            <a:ext cx="3331098" cy="167901"/>
          </a:xfrm>
          <a:prstGeom prst="rect">
            <a:avLst/>
          </a:prstGeom>
        </p:spPr>
        <p:txBody>
          <a:bodyPr vert="horz" lIns="0" tIns="40504" rIns="0" bIns="40504" anchor="ctr"/>
          <a:lstStyle>
            <a:lvl1pPr marL="0" indent="0" algn="ctr">
              <a:lnSpc>
                <a:spcPct val="100000"/>
              </a:lnSpc>
              <a:spcBef>
                <a:spcPts val="0"/>
              </a:spcBef>
              <a:spcAft>
                <a:spcPts val="0"/>
              </a:spcAft>
              <a:buNone/>
              <a:defRPr sz="1325" b="0">
                <a:solidFill>
                  <a:schemeClr val="accent3"/>
                </a:solidFill>
                <a:latin typeface="Lato Light"/>
                <a:cs typeface="Lato Light"/>
              </a:defRPr>
            </a:lvl1pPr>
          </a:lstStyle>
          <a:p>
            <a:pPr lvl="0"/>
            <a:r>
              <a:rPr lang="es-ES_tradnl" dirty="0" err="1"/>
              <a:t>Ultimate</a:t>
            </a:r>
            <a:r>
              <a:rPr lang="es-ES_tradnl" dirty="0"/>
              <a:t> </a:t>
            </a:r>
            <a:r>
              <a:rPr lang="es-ES_tradnl" dirty="0" err="1"/>
              <a:t>Powerpoint</a:t>
            </a:r>
            <a:r>
              <a:rPr lang="es-ES_tradnl" dirty="0"/>
              <a:t> </a:t>
            </a:r>
            <a:r>
              <a:rPr lang="es-ES_tradnl" dirty="0" err="1"/>
              <a:t>Template</a:t>
            </a:r>
            <a:endParaRPr lang="es-ES_tradnl" dirty="0"/>
          </a:p>
        </p:txBody>
      </p:sp>
      <p:sp>
        <p:nvSpPr>
          <p:cNvPr id="10" name="Text Placeholder 2"/>
          <p:cNvSpPr>
            <a:spLocks noGrp="1"/>
          </p:cNvSpPr>
          <p:nvPr>
            <p:ph type="body" sz="quarter" idx="16" hasCustomPrompt="1"/>
          </p:nvPr>
        </p:nvSpPr>
        <p:spPr>
          <a:xfrm>
            <a:off x="2934791" y="3540879"/>
            <a:ext cx="3313435" cy="1129527"/>
          </a:xfrm>
          <a:prstGeom prst="rect">
            <a:avLst/>
          </a:prstGeom>
        </p:spPr>
        <p:txBody>
          <a:bodyPr vert="horz" lIns="0" tIns="0" rIns="0" bIns="0"/>
          <a:lstStyle>
            <a:lvl1pPr marL="0" indent="0" algn="ctr">
              <a:lnSpc>
                <a:spcPct val="130000"/>
              </a:lnSpc>
              <a:buNone/>
              <a:defRPr sz="1060">
                <a:solidFill>
                  <a:schemeClr val="tx1">
                    <a:lumMod val="50000"/>
                    <a:lumOff val="50000"/>
                  </a:schemeClr>
                </a:solidFill>
                <a:latin typeface="Lato Regular"/>
                <a:cs typeface="Lato Regular"/>
              </a:defRPr>
            </a:lvl1pPr>
          </a:lstStyle>
          <a:p>
            <a:pPr lvl="0"/>
            <a:r>
              <a:rPr lang="en-US" dirty="0" err="1"/>
              <a:t>Lorem</a:t>
            </a:r>
            <a:r>
              <a:rPr lang="en-US" dirty="0"/>
              <a:t> </a:t>
            </a:r>
            <a:r>
              <a:rPr lang="en-US" dirty="0" err="1"/>
              <a:t>ipsum</a:t>
            </a:r>
            <a:r>
              <a:rPr lang="en-US" dirty="0"/>
              <a:t> dolor sit </a:t>
            </a:r>
            <a:r>
              <a:rPr lang="en-US" dirty="0" err="1"/>
              <a:t>amet</a:t>
            </a:r>
            <a:r>
              <a:rPr lang="en-US" dirty="0"/>
              <a:t>, </a:t>
            </a:r>
            <a:r>
              <a:rPr lang="en-US" dirty="0" err="1"/>
              <a:t>consectetur</a:t>
            </a:r>
            <a:r>
              <a:rPr lang="en-US" dirty="0"/>
              <a:t> </a:t>
            </a:r>
            <a:r>
              <a:rPr lang="en-US" dirty="0" err="1"/>
              <a:t>adipiscing</a:t>
            </a:r>
            <a:r>
              <a:rPr lang="en-US" dirty="0"/>
              <a:t> </a:t>
            </a:r>
            <a:r>
              <a:rPr lang="en-US" dirty="0" err="1"/>
              <a:t>elit</a:t>
            </a:r>
            <a:r>
              <a:rPr lang="en-US" dirty="0"/>
              <a:t>. </a:t>
            </a:r>
            <a:r>
              <a:rPr lang="en-US" dirty="0" err="1"/>
              <a:t>Fusce</a:t>
            </a:r>
            <a:r>
              <a:rPr lang="en-US" dirty="0"/>
              <a:t> </a:t>
            </a:r>
            <a:r>
              <a:rPr lang="en-US" dirty="0" err="1"/>
              <a:t>diam</a:t>
            </a:r>
            <a:r>
              <a:rPr lang="en-US" dirty="0"/>
              <a:t> </a:t>
            </a:r>
            <a:r>
              <a:rPr lang="en-US" dirty="0" err="1"/>
              <a:t>tortor</a:t>
            </a:r>
            <a:r>
              <a:rPr lang="en-US" dirty="0"/>
              <a:t>, </a:t>
            </a:r>
            <a:r>
              <a:rPr lang="en-US" dirty="0" err="1"/>
              <a:t>mattis</a:t>
            </a:r>
            <a:r>
              <a:rPr lang="en-US" dirty="0"/>
              <a:t> </a:t>
            </a:r>
            <a:r>
              <a:rPr lang="en-US" dirty="0" err="1"/>
              <a:t>quis</a:t>
            </a:r>
            <a:r>
              <a:rPr lang="en-US" dirty="0"/>
              <a:t> </a:t>
            </a:r>
            <a:r>
              <a:rPr lang="en-US" dirty="0" err="1"/>
              <a:t>dapibus</a:t>
            </a:r>
            <a:r>
              <a:rPr lang="en-US" dirty="0"/>
              <a:t> vitae, </a:t>
            </a:r>
            <a:r>
              <a:rPr lang="en-US" dirty="0" err="1"/>
              <a:t>euismod</a:t>
            </a:r>
            <a:r>
              <a:rPr lang="en-US" dirty="0"/>
              <a:t> non </a:t>
            </a:r>
            <a:r>
              <a:rPr lang="en-US" dirty="0" err="1"/>
              <a:t>purus</a:t>
            </a:r>
            <a:r>
              <a:rPr lang="en-US" dirty="0"/>
              <a:t>. Maecenas </a:t>
            </a:r>
            <a:r>
              <a:rPr lang="en-US" dirty="0" err="1"/>
              <a:t>ut</a:t>
            </a:r>
            <a:r>
              <a:rPr lang="en-US" dirty="0"/>
              <a:t> lacus </a:t>
            </a:r>
            <a:r>
              <a:rPr lang="en-US" dirty="0" err="1"/>
              <a:t>nec</a:t>
            </a:r>
            <a:r>
              <a:rPr lang="en-US" dirty="0"/>
              <a:t> </a:t>
            </a:r>
            <a:r>
              <a:rPr lang="en-US" dirty="0" err="1"/>
              <a:t>mauris</a:t>
            </a:r>
            <a:r>
              <a:rPr lang="en-US" dirty="0"/>
              <a:t> </a:t>
            </a:r>
            <a:r>
              <a:rPr lang="en-US" dirty="0" err="1"/>
              <a:t>feugiat</a:t>
            </a:r>
            <a:r>
              <a:rPr lang="en-US" dirty="0"/>
              <a:t> </a:t>
            </a:r>
            <a:r>
              <a:rPr lang="en-US" dirty="0" err="1"/>
              <a:t>tristique</a:t>
            </a:r>
            <a:r>
              <a:rPr lang="en-US" dirty="0"/>
              <a:t>.</a:t>
            </a:r>
            <a:endParaRPr lang="en-US" dirty="0"/>
          </a:p>
        </p:txBody>
      </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nodePh="1">
                                  <p:stCondLst>
                                    <p:cond delay="0"/>
                                  </p:stCondLst>
                                  <p:endCondLst>
                                    <p:cond evt="begin" delay="0">
                                      <p:tn val="5"/>
                                    </p:cond>
                                  </p:endCondLst>
                                  <p:childTnLst>
                                    <p:set>
                                      <p:cBhvr>
                                        <p:cTn id="6" dur="1" fill="hold">
                                          <p:stCondLst>
                                            <p:cond delay="0"/>
                                          </p:stCondLst>
                                        </p:cTn>
                                        <p:tgtEl>
                                          <p:spTgt spid="15"/>
                                        </p:tgtEl>
                                        <p:attrNameLst>
                                          <p:attrName>style.visibility</p:attrName>
                                        </p:attrNameLst>
                                      </p:cBhvr>
                                      <p:to>
                                        <p:strVal val="visible"/>
                                      </p:to>
                                    </p:set>
                                    <p:animEffect transition="in" filter="wipe(left)">
                                      <p:cBhvr>
                                        <p:cTn id="7" dur="1400"/>
                                        <p:tgtEl>
                                          <p:spTgt spid="15"/>
                                        </p:tgtEl>
                                      </p:cBhvr>
                                    </p:animEffect>
                                  </p:childTnLst>
                                </p:cTn>
                              </p:par>
                              <p:par>
                                <p:cTn id="8" presetID="42" presetClass="entr" presetSubtype="0" fill="hold" grpId="0" nodeType="withEffect">
                                  <p:stCondLst>
                                    <p:cond delay="200"/>
                                  </p:stCondLst>
                                  <p:childTnLst>
                                    <p:set>
                                      <p:cBhvr>
                                        <p:cTn id="9" dur="1" fill="hold">
                                          <p:stCondLst>
                                            <p:cond delay="0"/>
                                          </p:stCondLst>
                                        </p:cTn>
                                        <p:tgtEl>
                                          <p:spTgt spid="8">
                                            <p:txEl>
                                              <p:pRg st="0" end="0"/>
                                            </p:txEl>
                                          </p:spTgt>
                                        </p:tgtEl>
                                        <p:attrNameLst>
                                          <p:attrName>style.visibility</p:attrName>
                                        </p:attrNameLst>
                                      </p:cBhvr>
                                      <p:to>
                                        <p:strVal val="visible"/>
                                      </p:to>
                                    </p:set>
                                    <p:animEffect transition="in" filter="fade">
                                      <p:cBhvr>
                                        <p:cTn id="10" dur="400"/>
                                        <p:tgtEl>
                                          <p:spTgt spid="8">
                                            <p:txEl>
                                              <p:pRg st="0" end="0"/>
                                            </p:txEl>
                                          </p:spTgt>
                                        </p:tgtEl>
                                      </p:cBhvr>
                                    </p:animEffect>
                                    <p:anim calcmode="lin" valueType="num">
                                      <p:cBhvr>
                                        <p:cTn id="11" dur="400" fill="hold"/>
                                        <p:tgtEl>
                                          <p:spTgt spid="8">
                                            <p:txEl>
                                              <p:pRg st="0" end="0"/>
                                            </p:txEl>
                                          </p:spTgt>
                                        </p:tgtEl>
                                        <p:attrNameLst>
                                          <p:attrName>ppt_x</p:attrName>
                                        </p:attrNameLst>
                                      </p:cBhvr>
                                      <p:tavLst>
                                        <p:tav tm="0">
                                          <p:val>
                                            <p:strVal val="#ppt_x"/>
                                          </p:val>
                                        </p:tav>
                                        <p:tav tm="100000">
                                          <p:val>
                                            <p:strVal val="#ppt_x"/>
                                          </p:val>
                                        </p:tav>
                                      </p:tavLst>
                                    </p:anim>
                                    <p:anim calcmode="lin" valueType="num">
                                      <p:cBhvr>
                                        <p:cTn id="12" dur="400" fill="hold"/>
                                        <p:tgtEl>
                                          <p:spTgt spid="8">
                                            <p:txEl>
                                              <p:pRg st="0" end="0"/>
                                            </p:txEl>
                                          </p:spTgt>
                                        </p:tgtEl>
                                        <p:attrNameLst>
                                          <p:attrName>ppt_y</p:attrName>
                                        </p:attrNameLst>
                                      </p:cBhvr>
                                      <p:tavLst>
                                        <p:tav tm="0">
                                          <p:val>
                                            <p:strVal val="#ppt_y+.1"/>
                                          </p:val>
                                        </p:tav>
                                        <p:tav tm="100000">
                                          <p:val>
                                            <p:strVal val="#ppt_y"/>
                                          </p:val>
                                        </p:tav>
                                      </p:tavLst>
                                    </p:anim>
                                  </p:childTnLst>
                                </p:cTn>
                              </p:par>
                              <p:par>
                                <p:cTn id="13" presetID="42" presetClass="entr" presetSubtype="0" fill="hold" grpId="0" nodeType="withEffect">
                                  <p:stCondLst>
                                    <p:cond delay="200"/>
                                  </p:stCondLst>
                                  <p:childTnLst>
                                    <p:set>
                                      <p:cBhvr>
                                        <p:cTn id="14" dur="1" fill="hold">
                                          <p:stCondLst>
                                            <p:cond delay="0"/>
                                          </p:stCondLst>
                                        </p:cTn>
                                        <p:tgtEl>
                                          <p:spTgt spid="9">
                                            <p:txEl>
                                              <p:pRg st="0" end="0"/>
                                            </p:txEl>
                                          </p:spTgt>
                                        </p:tgtEl>
                                        <p:attrNameLst>
                                          <p:attrName>style.visibility</p:attrName>
                                        </p:attrNameLst>
                                      </p:cBhvr>
                                      <p:to>
                                        <p:strVal val="visible"/>
                                      </p:to>
                                    </p:set>
                                    <p:animEffect transition="in" filter="fade">
                                      <p:cBhvr>
                                        <p:cTn id="15" dur="500"/>
                                        <p:tgtEl>
                                          <p:spTgt spid="9">
                                            <p:txEl>
                                              <p:pRg st="0" end="0"/>
                                            </p:txEl>
                                          </p:spTgt>
                                        </p:tgtEl>
                                      </p:cBhvr>
                                    </p:animEffect>
                                    <p:anim calcmode="lin" valueType="num">
                                      <p:cBhvr>
                                        <p:cTn id="16" dur="500" fill="hold"/>
                                        <p:tgtEl>
                                          <p:spTgt spid="9">
                                            <p:txEl>
                                              <p:pRg st="0" end="0"/>
                                            </p:txEl>
                                          </p:spTgt>
                                        </p:tgtEl>
                                        <p:attrNameLst>
                                          <p:attrName>ppt_x</p:attrName>
                                        </p:attrNameLst>
                                      </p:cBhvr>
                                      <p:tavLst>
                                        <p:tav tm="0">
                                          <p:val>
                                            <p:strVal val="#ppt_x"/>
                                          </p:val>
                                        </p:tav>
                                        <p:tav tm="100000">
                                          <p:val>
                                            <p:strVal val="#ppt_x"/>
                                          </p:val>
                                        </p:tav>
                                      </p:tavLst>
                                    </p:anim>
                                    <p:anim calcmode="lin" valueType="num">
                                      <p:cBhvr>
                                        <p:cTn id="17" dur="500" fill="hold"/>
                                        <p:tgtEl>
                                          <p:spTgt spid="9">
                                            <p:txEl>
                                              <p:pRg st="0" end="0"/>
                                            </p:txEl>
                                          </p:spTgt>
                                        </p:tgtEl>
                                        <p:attrNameLst>
                                          <p:attrName>ppt_y</p:attrName>
                                        </p:attrNameLst>
                                      </p:cBhvr>
                                      <p:tavLst>
                                        <p:tav tm="0">
                                          <p:val>
                                            <p:strVal val="#ppt_y+.1"/>
                                          </p:val>
                                        </p:tav>
                                        <p:tav tm="100000">
                                          <p:val>
                                            <p:strVal val="#ppt_y"/>
                                          </p:val>
                                        </p:tav>
                                      </p:tavLst>
                                    </p:anim>
                                  </p:childTnLst>
                                </p:cTn>
                              </p:par>
                              <p:par>
                                <p:cTn id="18" presetID="10" presetClass="entr" presetSubtype="0" fill="hold" grpId="0" nodeType="withEffect">
                                  <p:stCondLst>
                                    <p:cond delay="800"/>
                                  </p:stCondLst>
                                  <p:childTnLst>
                                    <p:set>
                                      <p:cBhvr>
                                        <p:cTn id="19" dur="1" fill="hold">
                                          <p:stCondLst>
                                            <p:cond delay="0"/>
                                          </p:stCondLst>
                                        </p:cTn>
                                        <p:tgtEl>
                                          <p:spTgt spid="10">
                                            <p:txEl>
                                              <p:pRg st="0" end="0"/>
                                            </p:txEl>
                                          </p:spTgt>
                                        </p:tgtEl>
                                        <p:attrNameLst>
                                          <p:attrName>style.visibility</p:attrName>
                                        </p:attrNameLst>
                                      </p:cBhvr>
                                      <p:to>
                                        <p:strVal val="visible"/>
                                      </p:to>
                                    </p:set>
                                    <p:animEffect transition="in" filter="fade">
                                      <p:cBhvr>
                                        <p:cTn id="20" dur="500"/>
                                        <p:tgtEl>
                                          <p:spTgt spid="10">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bldLvl="0" animBg="1"/>
      <p:bldP spid="8" grpId="0" build="p">
        <p:tmplLst>
          <p:tmpl lvl="1">
            <p:tnLst>
              <p:par>
                <p:cTn presetID="42" presetClass="entr" presetSubtype="0" fill="hold" nodeType="withEffect">
                  <p:stCondLst>
                    <p:cond delay="200"/>
                  </p:stCondLst>
                  <p:childTnLst>
                    <p:set>
                      <p:cBhvr>
                        <p:cTn dur="1" fill="hold">
                          <p:stCondLst>
                            <p:cond delay="0"/>
                          </p:stCondLst>
                        </p:cTn>
                        <p:tgtEl>
                          <p:spTgt spid="8"/>
                        </p:tgtEl>
                        <p:attrNameLst>
                          <p:attrName>style.visibility</p:attrName>
                        </p:attrNameLst>
                      </p:cBhvr>
                      <p:to>
                        <p:strVal val="visible"/>
                      </p:to>
                    </p:set>
                    <p:animEffect transition="in" filter="fade">
                      <p:cBhvr>
                        <p:cTn dur="400"/>
                        <p:tgtEl>
                          <p:spTgt spid="8"/>
                        </p:tgtEl>
                      </p:cBhvr>
                    </p:animEffect>
                    <p:anim calcmode="lin" valueType="num">
                      <p:cBhvr>
                        <p:cTn dur="400" fill="hold"/>
                        <p:tgtEl>
                          <p:spTgt spid="8"/>
                        </p:tgtEl>
                        <p:attrNameLst>
                          <p:attrName>ppt_x</p:attrName>
                        </p:attrNameLst>
                      </p:cBhvr>
                      <p:tavLst>
                        <p:tav tm="0">
                          <p:val>
                            <p:strVal val="#ppt_x"/>
                          </p:val>
                        </p:tav>
                        <p:tav tm="100000">
                          <p:val>
                            <p:strVal val="#ppt_x"/>
                          </p:val>
                        </p:tav>
                      </p:tavLst>
                    </p:anim>
                    <p:anim calcmode="lin" valueType="num">
                      <p:cBhvr>
                        <p:cTn dur="400" fill="hold"/>
                        <p:tgtEl>
                          <p:spTgt spid="8"/>
                        </p:tgtEl>
                        <p:attrNameLst>
                          <p:attrName>ppt_y</p:attrName>
                        </p:attrNameLst>
                      </p:cBhvr>
                      <p:tavLst>
                        <p:tav tm="0">
                          <p:val>
                            <p:strVal val="#ppt_y+.1"/>
                          </p:val>
                        </p:tav>
                        <p:tav tm="100000">
                          <p:val>
                            <p:strVal val="#ppt_y"/>
                          </p:val>
                        </p:tav>
                      </p:tavLst>
                    </p:anim>
                  </p:childTnLst>
                </p:cTn>
              </p:par>
            </p:tnLst>
          </p:tmpl>
        </p:tmplLst>
      </p:bldP>
      <p:bldP spid="9" grpId="0" build="p">
        <p:tmplLst>
          <p:tmpl lvl="1">
            <p:tnLst>
              <p:par>
                <p:cTn presetID="42" presetClass="entr" presetSubtype="0" fill="hold" nodeType="withEffect">
                  <p:stCondLst>
                    <p:cond delay="200"/>
                  </p:stCondLst>
                  <p:childTnLst>
                    <p:set>
                      <p:cBhvr>
                        <p:cTn dur="1" fill="hold">
                          <p:stCondLst>
                            <p:cond delay="0"/>
                          </p:stCondLst>
                        </p:cTn>
                        <p:tgtEl>
                          <p:spTgt spid="9"/>
                        </p:tgtEl>
                        <p:attrNameLst>
                          <p:attrName>style.visibility</p:attrName>
                        </p:attrNameLst>
                      </p:cBhvr>
                      <p:to>
                        <p:strVal val="visible"/>
                      </p:to>
                    </p:set>
                    <p:animEffect transition="in" filter="fade">
                      <p:cBhvr>
                        <p:cTn dur="500"/>
                        <p:tgtEl>
                          <p:spTgt spid="9"/>
                        </p:tgtEl>
                      </p:cBhvr>
                    </p:animEffect>
                    <p:anim calcmode="lin" valueType="num">
                      <p:cBhvr>
                        <p:cTn dur="500" fill="hold"/>
                        <p:tgtEl>
                          <p:spTgt spid="9"/>
                        </p:tgtEl>
                        <p:attrNameLst>
                          <p:attrName>ppt_x</p:attrName>
                        </p:attrNameLst>
                      </p:cBhvr>
                      <p:tavLst>
                        <p:tav tm="0">
                          <p:val>
                            <p:strVal val="#ppt_x"/>
                          </p:val>
                        </p:tav>
                        <p:tav tm="100000">
                          <p:val>
                            <p:strVal val="#ppt_x"/>
                          </p:val>
                        </p:tav>
                      </p:tavLst>
                    </p:anim>
                    <p:anim calcmode="lin" valueType="num">
                      <p:cBhvr>
                        <p:cTn dur="500" fill="hold"/>
                        <p:tgtEl>
                          <p:spTgt spid="9"/>
                        </p:tgtEl>
                        <p:attrNameLst>
                          <p:attrName>ppt_y</p:attrName>
                        </p:attrNameLst>
                      </p:cBhvr>
                      <p:tavLst>
                        <p:tav tm="0">
                          <p:val>
                            <p:strVal val="#ppt_y+.1"/>
                          </p:val>
                        </p:tav>
                        <p:tav tm="100000">
                          <p:val>
                            <p:strVal val="#ppt_y"/>
                          </p:val>
                        </p:tav>
                      </p:tavLst>
                    </p:anim>
                  </p:childTnLst>
                </p:cTn>
              </p:par>
            </p:tnLst>
          </p:tmpl>
        </p:tmplLst>
      </p:bldP>
      <p:bldP spid="10" grpId="0" build="p">
        <p:tmplLst>
          <p:tmpl lvl="1">
            <p:tnLst>
              <p:par>
                <p:cTn presetID="10" presetClass="entr" presetSubtype="0" fill="hold" nodeType="withEffect">
                  <p:stCondLst>
                    <p:cond delay="80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Date Placeholder 3"/>
          <p:cNvSpPr>
            <a:spLocks noGrp="1"/>
          </p:cNvSpPr>
          <p:nvPr>
            <p:ph type="dt" sz="half" idx="10"/>
          </p:nvPr>
        </p:nvSpPr>
        <p:spPr/>
        <p:txBody>
          <a:bodyPr/>
          <a:lstStyle>
            <a:lvl1pPr>
              <a:defRPr/>
            </a:lvl1pPr>
          </a:lstStyle>
          <a:p>
            <a:pPr>
              <a:defRPr/>
            </a:pPr>
            <a:fld id="{3E156C02-6AC0-4150-BF14-3C2902387D77}" type="datetimeFigureOut">
              <a:rPr lang="zh-CN" altLang="en-US"/>
            </a:fld>
            <a:endParaRPr lang="zh-CN" altLang="en-US"/>
          </a:p>
        </p:txBody>
      </p:sp>
      <p:sp>
        <p:nvSpPr>
          <p:cNvPr id="3" name="Footer Placeholder 4"/>
          <p:cNvSpPr>
            <a:spLocks noGrp="1"/>
          </p:cNvSpPr>
          <p:nvPr>
            <p:ph type="ftr" sz="quarter" idx="11"/>
          </p:nvPr>
        </p:nvSpPr>
        <p:spPr/>
        <p:txBody>
          <a:bodyPr/>
          <a:lstStyle>
            <a:lvl1pPr>
              <a:defRPr/>
            </a:lvl1pPr>
          </a:lstStyle>
          <a:p>
            <a:pPr>
              <a:defRPr/>
            </a:pPr>
            <a:endParaRPr lang="zh-CN" altLang="en-US"/>
          </a:p>
        </p:txBody>
      </p:sp>
      <p:sp>
        <p:nvSpPr>
          <p:cNvPr id="4" name="Slide Number Placeholder 5"/>
          <p:cNvSpPr>
            <a:spLocks noGrp="1"/>
          </p:cNvSpPr>
          <p:nvPr>
            <p:ph type="sldNum" sz="quarter" idx="12"/>
          </p:nvPr>
        </p:nvSpPr>
        <p:spPr/>
        <p:txBody>
          <a:bodyPr/>
          <a:lstStyle>
            <a:lvl1pPr>
              <a:defRPr/>
            </a:lvl1pPr>
          </a:lstStyle>
          <a:p>
            <a:fld id="{287B9ED6-FA7E-4333-AD61-EE26BDBEFB97}" type="slidenum">
              <a:rPr altLang="en-US"/>
            </a:fld>
            <a:endParaRPr lang="zh-CN" altLang="en-US"/>
          </a:p>
        </p:txBody>
      </p:sp>
    </p:spTree>
  </p:cSld>
  <p:clrMapOvr>
    <a:masterClrMapping/>
  </p:clrMapOvr>
  <p:transition spd="slow" advTm="2000">
    <p:push dir="u"/>
  </p:transition>
</p:sldLayout>
</file>

<file path=ppt/slideLayouts/slideLayout7.xml><?xml version="1.0" encoding="utf-8"?>
<p:sldLayout xmlns:a="http://schemas.openxmlformats.org/drawingml/2006/main" xmlns:r="http://schemas.openxmlformats.org/officeDocument/2006/relationships" xmlns:p="http://schemas.openxmlformats.org/presentationml/2006/main" userDrawn="1">
  <p:cSld name="Title Slide">
    <p:spTree>
      <p:nvGrpSpPr>
        <p:cNvPr id="1" name=""/>
        <p:cNvGrpSpPr/>
        <p:nvPr/>
      </p:nvGrpSpPr>
      <p:grpSpPr>
        <a:xfrm>
          <a:off x="0" y="0"/>
          <a:ext cx="0" cy="0"/>
          <a:chOff x="0" y="0"/>
          <a:chExt cx="0" cy="0"/>
        </a:xfrm>
      </p:grpSpPr>
      <p:sp>
        <p:nvSpPr>
          <p:cNvPr id="2" name="Date Placeholder 3"/>
          <p:cNvSpPr>
            <a:spLocks noGrp="1"/>
          </p:cNvSpPr>
          <p:nvPr>
            <p:ph type="dt" sz="half" idx="10"/>
          </p:nvPr>
        </p:nvSpPr>
        <p:spPr/>
        <p:txBody>
          <a:bodyPr/>
          <a:lstStyle>
            <a:lvl1pPr>
              <a:defRPr/>
            </a:lvl1pPr>
          </a:lstStyle>
          <a:p>
            <a:pPr>
              <a:defRPr/>
            </a:pPr>
            <a:fld id="{9EE00D82-2001-449E-AD90-3BB6FC1EF930}" type="datetimeFigureOut">
              <a:rPr lang="zh-CN" altLang="en-US"/>
            </a:fld>
            <a:endParaRPr lang="zh-CN" altLang="en-US"/>
          </a:p>
        </p:txBody>
      </p:sp>
      <p:sp>
        <p:nvSpPr>
          <p:cNvPr id="3" name="Footer Placeholder 4"/>
          <p:cNvSpPr>
            <a:spLocks noGrp="1"/>
          </p:cNvSpPr>
          <p:nvPr>
            <p:ph type="ftr" sz="quarter" idx="11"/>
          </p:nvPr>
        </p:nvSpPr>
        <p:spPr/>
        <p:txBody>
          <a:bodyPr/>
          <a:lstStyle>
            <a:lvl1pPr>
              <a:defRPr/>
            </a:lvl1pPr>
          </a:lstStyle>
          <a:p>
            <a:pPr>
              <a:defRPr/>
            </a:pPr>
            <a:endParaRPr lang="zh-CN" altLang="en-US"/>
          </a:p>
        </p:txBody>
      </p:sp>
      <p:sp>
        <p:nvSpPr>
          <p:cNvPr id="4" name="Slide Number Placeholder 5"/>
          <p:cNvSpPr>
            <a:spLocks noGrp="1"/>
          </p:cNvSpPr>
          <p:nvPr>
            <p:ph type="sldNum" sz="quarter" idx="12"/>
          </p:nvPr>
        </p:nvSpPr>
        <p:spPr/>
        <p:txBody>
          <a:bodyPr/>
          <a:lstStyle>
            <a:lvl1pPr>
              <a:defRPr/>
            </a:lvl1pPr>
          </a:lstStyle>
          <a:p>
            <a:fld id="{CB47F294-569F-46BE-9414-D1C28A8AC9F5}" type="slidenum">
              <a:rPr altLang="en-US"/>
            </a:fld>
            <a:endParaRPr lang="zh-CN" altLang="en-US"/>
          </a:p>
        </p:txBody>
      </p:sp>
    </p:spTree>
  </p:cSld>
  <p:clrMapOvr>
    <a:masterClrMapping/>
  </p:clrMapOvr>
  <p:transition spd="slow" advTm="2000">
    <p:push dir="u"/>
  </p:transition>
</p:sldLayout>
</file>

<file path=ppt/slideLayouts/slideLayout8.xml><?xml version="1.0" encoding="utf-8"?>
<p:sldLayout xmlns:a="http://schemas.openxmlformats.org/drawingml/2006/main" xmlns:r="http://schemas.openxmlformats.org/officeDocument/2006/relationships" xmlns:p="http://schemas.openxmlformats.org/presentationml/2006/main" userDrawn="1">
  <p:cSld name="自定义版式">
    <p:spTree>
      <p:nvGrpSpPr>
        <p:cNvPr id="1" name=""/>
        <p:cNvGrpSpPr/>
        <p:nvPr/>
      </p:nvGrpSpPr>
      <p:grpSpPr>
        <a:xfrm>
          <a:off x="0" y="0"/>
          <a:ext cx="0" cy="0"/>
          <a:chOff x="0" y="0"/>
          <a:chExt cx="0" cy="0"/>
        </a:xfrm>
      </p:grpSpPr>
      <p:sp>
        <p:nvSpPr>
          <p:cNvPr id="4" name="矩形 3"/>
          <p:cNvSpPr/>
          <p:nvPr userDrawn="1"/>
        </p:nvSpPr>
        <p:spPr>
          <a:xfrm>
            <a:off x="0" y="0"/>
            <a:ext cx="9001125" cy="5040313"/>
          </a:xfrm>
          <a:prstGeom prst="rect">
            <a:avLst/>
          </a:prstGeom>
          <a:solidFill>
            <a:srgbClr val="FCFCFC"/>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ea typeface="方正黑体简体" panose="02000000000000000000" pitchFamily="2" charset="-122"/>
            </a:endParaRPr>
          </a:p>
        </p:txBody>
      </p:sp>
    </p:spTree>
  </p:cSld>
  <p:clrMapOvr>
    <a:masterClrMapping/>
  </p:clrMapOvr>
  <p:transition spd="slow" advTm="2000">
    <p:push dir="u"/>
  </p:transition>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userDrawn="1">
  <p:cSld name="标题幻灯片">
    <p:spTree>
      <p:nvGrpSpPr>
        <p:cNvPr id="1" name=""/>
        <p:cNvGrpSpPr/>
        <p:nvPr/>
      </p:nvGrpSpPr>
      <p:grpSpPr>
        <a:xfrm>
          <a:off x="0" y="0"/>
          <a:ext cx="0" cy="0"/>
          <a:chOff x="0" y="0"/>
          <a:chExt cx="0" cy="0"/>
        </a:xfrm>
      </p:grpSpPr>
      <p:sp>
        <p:nvSpPr>
          <p:cNvPr id="7" name="矩形 6"/>
          <p:cNvSpPr/>
          <p:nvPr userDrawn="1"/>
        </p:nvSpPr>
        <p:spPr>
          <a:xfrm>
            <a:off x="0" y="0"/>
            <a:ext cx="9001125" cy="5040313"/>
          </a:xfrm>
          <a:prstGeom prst="rect">
            <a:avLst/>
          </a:prstGeom>
          <a:solidFill>
            <a:srgbClr val="FCFCFC"/>
          </a:solidFill>
          <a:ln w="12700" cap="flat" cmpd="sng" algn="ctr">
            <a:noFill/>
            <a:prstDash val="solid"/>
            <a:miter lim="800000"/>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ea typeface="方正黑体简体" panose="02000000000000000000" pitchFamily="2" charset="-122"/>
            </a:endParaRPr>
          </a:p>
        </p:txBody>
      </p:sp>
    </p:spTree>
  </p:cSld>
  <p:clrMapOvr>
    <a:masterClrMapping/>
  </p:clrMapOvr>
  <p:transition spd="slow" advTm="2000">
    <p:push dir="u"/>
  </p:transition>
</p:sldLayout>
</file>

<file path=ppt/slideLayouts/slideLayout10.xml><?xml version="1.0" encoding="utf-8"?>
<p:sldLayout xmlns:a="http://schemas.openxmlformats.org/drawingml/2006/main" xmlns:r="http://schemas.openxmlformats.org/officeDocument/2006/relationships" xmlns:p="http://schemas.openxmlformats.org/presentationml/2006/main" userDrawn="1">
  <p:cSld name="1_First Slide">
    <p:spTree>
      <p:nvGrpSpPr>
        <p:cNvPr id="1" name=""/>
        <p:cNvGrpSpPr/>
        <p:nvPr/>
      </p:nvGrpSpPr>
      <p:grpSpPr>
        <a:xfrm>
          <a:off x="0" y="0"/>
          <a:ext cx="0" cy="0"/>
          <a:chOff x="0" y="0"/>
          <a:chExt cx="0" cy="0"/>
        </a:xfrm>
      </p:grpSpPr>
      <p:sp>
        <p:nvSpPr>
          <p:cNvPr id="15" name="Picture Placeholder 2"/>
          <p:cNvSpPr>
            <a:spLocks noGrp="1"/>
          </p:cNvSpPr>
          <p:nvPr>
            <p:ph type="pic" sz="quarter" idx="17"/>
          </p:nvPr>
        </p:nvSpPr>
        <p:spPr>
          <a:xfrm>
            <a:off x="3000375" y="324821"/>
            <a:ext cx="3225403" cy="2266277"/>
          </a:xfrm>
          <a:custGeom>
            <a:avLst/>
            <a:gdLst/>
            <a:ahLst/>
            <a:cxnLst/>
            <a:rect l="l" t="t" r="r" b="b"/>
            <a:pathLst>
              <a:path w="3276600" h="3124200">
                <a:moveTo>
                  <a:pt x="3028950" y="0"/>
                </a:moveTo>
                <a:cubicBezTo>
                  <a:pt x="3165723" y="0"/>
                  <a:pt x="3276600" y="110877"/>
                  <a:pt x="3276600" y="247650"/>
                </a:cubicBezTo>
                <a:lnTo>
                  <a:pt x="3276600" y="2876550"/>
                </a:lnTo>
                <a:cubicBezTo>
                  <a:pt x="3276600" y="3013323"/>
                  <a:pt x="3165723" y="3124200"/>
                  <a:pt x="3028950" y="3124200"/>
                </a:cubicBezTo>
                <a:cubicBezTo>
                  <a:pt x="2892177" y="3124200"/>
                  <a:pt x="2781300" y="3013323"/>
                  <a:pt x="2781300" y="2876550"/>
                </a:cubicBezTo>
                <a:lnTo>
                  <a:pt x="2781300" y="247650"/>
                </a:lnTo>
                <a:cubicBezTo>
                  <a:pt x="2781300" y="110877"/>
                  <a:pt x="2892177" y="0"/>
                  <a:pt x="3028950" y="0"/>
                </a:cubicBezTo>
                <a:close/>
                <a:moveTo>
                  <a:pt x="2317750" y="0"/>
                </a:moveTo>
                <a:cubicBezTo>
                  <a:pt x="2454523" y="0"/>
                  <a:pt x="2565400" y="110877"/>
                  <a:pt x="2565400" y="247650"/>
                </a:cubicBezTo>
                <a:lnTo>
                  <a:pt x="2565400" y="2876550"/>
                </a:lnTo>
                <a:cubicBezTo>
                  <a:pt x="2565400" y="3013323"/>
                  <a:pt x="2454523" y="3124200"/>
                  <a:pt x="2317750" y="3124200"/>
                </a:cubicBezTo>
                <a:cubicBezTo>
                  <a:pt x="2180977" y="3124200"/>
                  <a:pt x="2070100" y="3013323"/>
                  <a:pt x="2070100" y="2876550"/>
                </a:cubicBezTo>
                <a:lnTo>
                  <a:pt x="2070100" y="247650"/>
                </a:lnTo>
                <a:cubicBezTo>
                  <a:pt x="2070100" y="110877"/>
                  <a:pt x="2180977" y="0"/>
                  <a:pt x="2317750" y="0"/>
                </a:cubicBezTo>
                <a:close/>
                <a:moveTo>
                  <a:pt x="1606550" y="0"/>
                </a:moveTo>
                <a:cubicBezTo>
                  <a:pt x="1743323" y="0"/>
                  <a:pt x="1854200" y="110877"/>
                  <a:pt x="1854200" y="247650"/>
                </a:cubicBezTo>
                <a:lnTo>
                  <a:pt x="1854200" y="2876550"/>
                </a:lnTo>
                <a:cubicBezTo>
                  <a:pt x="1854200" y="3013323"/>
                  <a:pt x="1743323" y="3124200"/>
                  <a:pt x="1606550" y="3124200"/>
                </a:cubicBezTo>
                <a:cubicBezTo>
                  <a:pt x="1469777" y="3124200"/>
                  <a:pt x="1358900" y="3013323"/>
                  <a:pt x="1358900" y="2876550"/>
                </a:cubicBezTo>
                <a:lnTo>
                  <a:pt x="1358900" y="247650"/>
                </a:lnTo>
                <a:cubicBezTo>
                  <a:pt x="1358900" y="110877"/>
                  <a:pt x="1469777" y="0"/>
                  <a:pt x="1606550" y="0"/>
                </a:cubicBezTo>
                <a:close/>
                <a:moveTo>
                  <a:pt x="958850" y="0"/>
                </a:moveTo>
                <a:cubicBezTo>
                  <a:pt x="1095623" y="0"/>
                  <a:pt x="1206500" y="110877"/>
                  <a:pt x="1206500" y="247650"/>
                </a:cubicBezTo>
                <a:lnTo>
                  <a:pt x="1206500" y="2876550"/>
                </a:lnTo>
                <a:cubicBezTo>
                  <a:pt x="1206500" y="3013323"/>
                  <a:pt x="1095623" y="3124200"/>
                  <a:pt x="958850" y="3124200"/>
                </a:cubicBezTo>
                <a:cubicBezTo>
                  <a:pt x="822077" y="3124200"/>
                  <a:pt x="711200" y="3013323"/>
                  <a:pt x="711200" y="2876550"/>
                </a:cubicBezTo>
                <a:lnTo>
                  <a:pt x="711200" y="247650"/>
                </a:lnTo>
                <a:cubicBezTo>
                  <a:pt x="711200" y="110877"/>
                  <a:pt x="822077" y="0"/>
                  <a:pt x="958850" y="0"/>
                </a:cubicBezTo>
                <a:close/>
                <a:moveTo>
                  <a:pt x="247650" y="0"/>
                </a:moveTo>
                <a:cubicBezTo>
                  <a:pt x="384423" y="0"/>
                  <a:pt x="495300" y="110877"/>
                  <a:pt x="495300" y="247650"/>
                </a:cubicBezTo>
                <a:lnTo>
                  <a:pt x="495300" y="2876550"/>
                </a:lnTo>
                <a:cubicBezTo>
                  <a:pt x="495300" y="3013323"/>
                  <a:pt x="384423" y="3124200"/>
                  <a:pt x="247650" y="3124200"/>
                </a:cubicBezTo>
                <a:cubicBezTo>
                  <a:pt x="110877" y="3124200"/>
                  <a:pt x="0" y="3013323"/>
                  <a:pt x="0" y="2876550"/>
                </a:cubicBezTo>
                <a:lnTo>
                  <a:pt x="0" y="247650"/>
                </a:lnTo>
                <a:cubicBezTo>
                  <a:pt x="0" y="110877"/>
                  <a:pt x="110877" y="0"/>
                  <a:pt x="247650" y="0"/>
                </a:cubicBezTo>
                <a:close/>
              </a:path>
            </a:pathLst>
          </a:custGeom>
          <a:effectLst/>
        </p:spPr>
        <p:txBody>
          <a:bodyPr vert="horz" lIns="95057" tIns="47529" rIns="95057" bIns="47529"/>
          <a:lstStyle>
            <a:lvl1pPr marL="0" indent="0" algn="ctr">
              <a:buNone/>
              <a:defRPr sz="795">
                <a:solidFill>
                  <a:srgbClr val="7F7F7F"/>
                </a:solidFill>
                <a:latin typeface="Lato Regular"/>
                <a:cs typeface="Lato Regular"/>
              </a:defRPr>
            </a:lvl1pPr>
          </a:lstStyle>
          <a:p>
            <a:endParaRPr lang="en-US" dirty="0"/>
          </a:p>
        </p:txBody>
      </p:sp>
      <p:sp>
        <p:nvSpPr>
          <p:cNvPr id="8" name="Text Placeholder 7"/>
          <p:cNvSpPr>
            <a:spLocks noGrp="1"/>
          </p:cNvSpPr>
          <p:nvPr>
            <p:ph type="body" sz="quarter" idx="10" hasCustomPrompt="1"/>
          </p:nvPr>
        </p:nvSpPr>
        <p:spPr>
          <a:xfrm>
            <a:off x="2919685" y="2793891"/>
            <a:ext cx="3331098" cy="317339"/>
          </a:xfrm>
          <a:prstGeom prst="rect">
            <a:avLst/>
          </a:prstGeom>
        </p:spPr>
        <p:txBody>
          <a:bodyPr vert="horz" lIns="0" tIns="40504" rIns="0" bIns="40504" anchor="ctr"/>
          <a:lstStyle>
            <a:lvl1pPr marL="0" indent="0" algn="ctr">
              <a:lnSpc>
                <a:spcPct val="100000"/>
              </a:lnSpc>
              <a:spcBef>
                <a:spcPts val="0"/>
              </a:spcBef>
              <a:buNone/>
              <a:defRPr sz="3085" b="1">
                <a:solidFill>
                  <a:schemeClr val="bg1"/>
                </a:solidFill>
                <a:latin typeface="Lato Hairline"/>
                <a:cs typeface="Lato Hairline"/>
              </a:defRPr>
            </a:lvl1pPr>
          </a:lstStyle>
          <a:p>
            <a:pPr lvl="0"/>
            <a:r>
              <a:rPr lang="es-ES_tradnl" dirty="0"/>
              <a:t>TITLE HERE</a:t>
            </a:r>
            <a:endParaRPr lang="es-ES_tradnl" dirty="0"/>
          </a:p>
        </p:txBody>
      </p:sp>
      <p:sp>
        <p:nvSpPr>
          <p:cNvPr id="9" name="Text Placeholder 7"/>
          <p:cNvSpPr>
            <a:spLocks noGrp="1"/>
          </p:cNvSpPr>
          <p:nvPr>
            <p:ph type="body" sz="quarter" idx="11" hasCustomPrompt="1"/>
          </p:nvPr>
        </p:nvSpPr>
        <p:spPr>
          <a:xfrm>
            <a:off x="2919685" y="3222956"/>
            <a:ext cx="3331098" cy="167901"/>
          </a:xfrm>
          <a:prstGeom prst="rect">
            <a:avLst/>
          </a:prstGeom>
        </p:spPr>
        <p:txBody>
          <a:bodyPr vert="horz" lIns="0" tIns="40504" rIns="0" bIns="40504" anchor="ctr"/>
          <a:lstStyle>
            <a:lvl1pPr marL="0" indent="0" algn="ctr">
              <a:lnSpc>
                <a:spcPct val="100000"/>
              </a:lnSpc>
              <a:spcBef>
                <a:spcPts val="0"/>
              </a:spcBef>
              <a:spcAft>
                <a:spcPts val="0"/>
              </a:spcAft>
              <a:buNone/>
              <a:defRPr sz="1325" b="0">
                <a:solidFill>
                  <a:schemeClr val="accent3"/>
                </a:solidFill>
                <a:latin typeface="Lato Light"/>
                <a:cs typeface="Lato Light"/>
              </a:defRPr>
            </a:lvl1pPr>
          </a:lstStyle>
          <a:p>
            <a:pPr lvl="0"/>
            <a:r>
              <a:rPr lang="es-ES_tradnl" dirty="0" err="1"/>
              <a:t>Ultimate</a:t>
            </a:r>
            <a:r>
              <a:rPr lang="es-ES_tradnl" dirty="0"/>
              <a:t> </a:t>
            </a:r>
            <a:r>
              <a:rPr lang="es-ES_tradnl" dirty="0" err="1"/>
              <a:t>Powerpoint</a:t>
            </a:r>
            <a:r>
              <a:rPr lang="es-ES_tradnl" dirty="0"/>
              <a:t> </a:t>
            </a:r>
            <a:r>
              <a:rPr lang="es-ES_tradnl" dirty="0" err="1"/>
              <a:t>Template</a:t>
            </a:r>
            <a:endParaRPr lang="es-ES_tradnl" dirty="0"/>
          </a:p>
        </p:txBody>
      </p:sp>
      <p:sp>
        <p:nvSpPr>
          <p:cNvPr id="10" name="Text Placeholder 2"/>
          <p:cNvSpPr>
            <a:spLocks noGrp="1"/>
          </p:cNvSpPr>
          <p:nvPr>
            <p:ph type="body" sz="quarter" idx="16" hasCustomPrompt="1"/>
          </p:nvPr>
        </p:nvSpPr>
        <p:spPr>
          <a:xfrm>
            <a:off x="2934791" y="3540879"/>
            <a:ext cx="3313435" cy="1129527"/>
          </a:xfrm>
          <a:prstGeom prst="rect">
            <a:avLst/>
          </a:prstGeom>
        </p:spPr>
        <p:txBody>
          <a:bodyPr vert="horz" lIns="0" tIns="0" rIns="0" bIns="0"/>
          <a:lstStyle>
            <a:lvl1pPr marL="0" indent="0" algn="ctr">
              <a:lnSpc>
                <a:spcPct val="130000"/>
              </a:lnSpc>
              <a:buNone/>
              <a:defRPr sz="1060">
                <a:solidFill>
                  <a:schemeClr val="tx1">
                    <a:lumMod val="50000"/>
                    <a:lumOff val="50000"/>
                  </a:schemeClr>
                </a:solidFill>
                <a:latin typeface="Lato Regular"/>
                <a:cs typeface="Lato Regular"/>
              </a:defRPr>
            </a:lvl1pPr>
          </a:lstStyle>
          <a:p>
            <a:pPr lvl="0"/>
            <a:r>
              <a:rPr lang="en-US" dirty="0" err="1"/>
              <a:t>Lorem</a:t>
            </a:r>
            <a:r>
              <a:rPr lang="en-US" dirty="0"/>
              <a:t> </a:t>
            </a:r>
            <a:r>
              <a:rPr lang="en-US" dirty="0" err="1"/>
              <a:t>ipsum</a:t>
            </a:r>
            <a:r>
              <a:rPr lang="en-US" dirty="0"/>
              <a:t> dolor sit </a:t>
            </a:r>
            <a:r>
              <a:rPr lang="en-US" dirty="0" err="1"/>
              <a:t>amet</a:t>
            </a:r>
            <a:r>
              <a:rPr lang="en-US" dirty="0"/>
              <a:t>, </a:t>
            </a:r>
            <a:r>
              <a:rPr lang="en-US" dirty="0" err="1"/>
              <a:t>consectetur</a:t>
            </a:r>
            <a:r>
              <a:rPr lang="en-US" dirty="0"/>
              <a:t> </a:t>
            </a:r>
            <a:r>
              <a:rPr lang="en-US" dirty="0" err="1"/>
              <a:t>adipiscing</a:t>
            </a:r>
            <a:r>
              <a:rPr lang="en-US" dirty="0"/>
              <a:t> </a:t>
            </a:r>
            <a:r>
              <a:rPr lang="en-US" dirty="0" err="1"/>
              <a:t>elit</a:t>
            </a:r>
            <a:r>
              <a:rPr lang="en-US" dirty="0"/>
              <a:t>. </a:t>
            </a:r>
            <a:r>
              <a:rPr lang="en-US" dirty="0" err="1"/>
              <a:t>Fusce</a:t>
            </a:r>
            <a:r>
              <a:rPr lang="en-US" dirty="0"/>
              <a:t> </a:t>
            </a:r>
            <a:r>
              <a:rPr lang="en-US" dirty="0" err="1"/>
              <a:t>diam</a:t>
            </a:r>
            <a:r>
              <a:rPr lang="en-US" dirty="0"/>
              <a:t> </a:t>
            </a:r>
            <a:r>
              <a:rPr lang="en-US" dirty="0" err="1"/>
              <a:t>tortor</a:t>
            </a:r>
            <a:r>
              <a:rPr lang="en-US" dirty="0"/>
              <a:t>, </a:t>
            </a:r>
            <a:r>
              <a:rPr lang="en-US" dirty="0" err="1"/>
              <a:t>mattis</a:t>
            </a:r>
            <a:r>
              <a:rPr lang="en-US" dirty="0"/>
              <a:t> </a:t>
            </a:r>
            <a:r>
              <a:rPr lang="en-US" dirty="0" err="1"/>
              <a:t>quis</a:t>
            </a:r>
            <a:r>
              <a:rPr lang="en-US" dirty="0"/>
              <a:t> </a:t>
            </a:r>
            <a:r>
              <a:rPr lang="en-US" dirty="0" err="1"/>
              <a:t>dapibus</a:t>
            </a:r>
            <a:r>
              <a:rPr lang="en-US" dirty="0"/>
              <a:t> vitae, </a:t>
            </a:r>
            <a:r>
              <a:rPr lang="en-US" dirty="0" err="1"/>
              <a:t>euismod</a:t>
            </a:r>
            <a:r>
              <a:rPr lang="en-US" dirty="0"/>
              <a:t> non </a:t>
            </a:r>
            <a:r>
              <a:rPr lang="en-US" dirty="0" err="1"/>
              <a:t>purus</a:t>
            </a:r>
            <a:r>
              <a:rPr lang="en-US" dirty="0"/>
              <a:t>. Maecenas </a:t>
            </a:r>
            <a:r>
              <a:rPr lang="en-US" dirty="0" err="1"/>
              <a:t>ut</a:t>
            </a:r>
            <a:r>
              <a:rPr lang="en-US" dirty="0"/>
              <a:t> lacus </a:t>
            </a:r>
            <a:r>
              <a:rPr lang="en-US" dirty="0" err="1"/>
              <a:t>nec</a:t>
            </a:r>
            <a:r>
              <a:rPr lang="en-US" dirty="0"/>
              <a:t> </a:t>
            </a:r>
            <a:r>
              <a:rPr lang="en-US" dirty="0" err="1"/>
              <a:t>mauris</a:t>
            </a:r>
            <a:r>
              <a:rPr lang="en-US" dirty="0"/>
              <a:t> </a:t>
            </a:r>
            <a:r>
              <a:rPr lang="en-US" dirty="0" err="1"/>
              <a:t>feugiat</a:t>
            </a:r>
            <a:r>
              <a:rPr lang="en-US" dirty="0"/>
              <a:t> </a:t>
            </a:r>
            <a:r>
              <a:rPr lang="en-US" dirty="0" err="1"/>
              <a:t>tristique</a:t>
            </a:r>
            <a:r>
              <a:rPr lang="en-US" dirty="0"/>
              <a:t>.</a:t>
            </a:r>
            <a:endParaRPr lang="en-US" dirty="0"/>
          </a:p>
        </p:txBody>
      </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nodePh="1">
                                  <p:stCondLst>
                                    <p:cond delay="0"/>
                                  </p:stCondLst>
                                  <p:endCondLst>
                                    <p:cond evt="begin" delay="0">
                                      <p:tn val="5"/>
                                    </p:cond>
                                  </p:endCondLst>
                                  <p:childTnLst>
                                    <p:set>
                                      <p:cBhvr>
                                        <p:cTn id="6" dur="1" fill="hold">
                                          <p:stCondLst>
                                            <p:cond delay="0"/>
                                          </p:stCondLst>
                                        </p:cTn>
                                        <p:tgtEl>
                                          <p:spTgt spid="15"/>
                                        </p:tgtEl>
                                        <p:attrNameLst>
                                          <p:attrName>style.visibility</p:attrName>
                                        </p:attrNameLst>
                                      </p:cBhvr>
                                      <p:to>
                                        <p:strVal val="visible"/>
                                      </p:to>
                                    </p:set>
                                    <p:animEffect transition="in" filter="wipe(left)">
                                      <p:cBhvr>
                                        <p:cTn id="7" dur="1400"/>
                                        <p:tgtEl>
                                          <p:spTgt spid="15"/>
                                        </p:tgtEl>
                                      </p:cBhvr>
                                    </p:animEffect>
                                  </p:childTnLst>
                                </p:cTn>
                              </p:par>
                              <p:par>
                                <p:cTn id="8" presetID="42" presetClass="entr" presetSubtype="0" fill="hold" grpId="0" nodeType="withEffect">
                                  <p:stCondLst>
                                    <p:cond delay="200"/>
                                  </p:stCondLst>
                                  <p:childTnLst>
                                    <p:set>
                                      <p:cBhvr>
                                        <p:cTn id="9" dur="1" fill="hold">
                                          <p:stCondLst>
                                            <p:cond delay="0"/>
                                          </p:stCondLst>
                                        </p:cTn>
                                        <p:tgtEl>
                                          <p:spTgt spid="8">
                                            <p:txEl>
                                              <p:pRg st="0" end="0"/>
                                            </p:txEl>
                                          </p:spTgt>
                                        </p:tgtEl>
                                        <p:attrNameLst>
                                          <p:attrName>style.visibility</p:attrName>
                                        </p:attrNameLst>
                                      </p:cBhvr>
                                      <p:to>
                                        <p:strVal val="visible"/>
                                      </p:to>
                                    </p:set>
                                    <p:animEffect transition="in" filter="fade">
                                      <p:cBhvr>
                                        <p:cTn id="10" dur="400"/>
                                        <p:tgtEl>
                                          <p:spTgt spid="8">
                                            <p:txEl>
                                              <p:pRg st="0" end="0"/>
                                            </p:txEl>
                                          </p:spTgt>
                                        </p:tgtEl>
                                      </p:cBhvr>
                                    </p:animEffect>
                                    <p:anim calcmode="lin" valueType="num">
                                      <p:cBhvr>
                                        <p:cTn id="11" dur="400" fill="hold"/>
                                        <p:tgtEl>
                                          <p:spTgt spid="8">
                                            <p:txEl>
                                              <p:pRg st="0" end="0"/>
                                            </p:txEl>
                                          </p:spTgt>
                                        </p:tgtEl>
                                        <p:attrNameLst>
                                          <p:attrName>ppt_x</p:attrName>
                                        </p:attrNameLst>
                                      </p:cBhvr>
                                      <p:tavLst>
                                        <p:tav tm="0">
                                          <p:val>
                                            <p:strVal val="#ppt_x"/>
                                          </p:val>
                                        </p:tav>
                                        <p:tav tm="100000">
                                          <p:val>
                                            <p:strVal val="#ppt_x"/>
                                          </p:val>
                                        </p:tav>
                                      </p:tavLst>
                                    </p:anim>
                                    <p:anim calcmode="lin" valueType="num">
                                      <p:cBhvr>
                                        <p:cTn id="12" dur="400" fill="hold"/>
                                        <p:tgtEl>
                                          <p:spTgt spid="8">
                                            <p:txEl>
                                              <p:pRg st="0" end="0"/>
                                            </p:txEl>
                                          </p:spTgt>
                                        </p:tgtEl>
                                        <p:attrNameLst>
                                          <p:attrName>ppt_y</p:attrName>
                                        </p:attrNameLst>
                                      </p:cBhvr>
                                      <p:tavLst>
                                        <p:tav tm="0">
                                          <p:val>
                                            <p:strVal val="#ppt_y+.1"/>
                                          </p:val>
                                        </p:tav>
                                        <p:tav tm="100000">
                                          <p:val>
                                            <p:strVal val="#ppt_y"/>
                                          </p:val>
                                        </p:tav>
                                      </p:tavLst>
                                    </p:anim>
                                  </p:childTnLst>
                                </p:cTn>
                              </p:par>
                              <p:par>
                                <p:cTn id="13" presetID="42" presetClass="entr" presetSubtype="0" fill="hold" grpId="0" nodeType="withEffect">
                                  <p:stCondLst>
                                    <p:cond delay="200"/>
                                  </p:stCondLst>
                                  <p:childTnLst>
                                    <p:set>
                                      <p:cBhvr>
                                        <p:cTn id="14" dur="1" fill="hold">
                                          <p:stCondLst>
                                            <p:cond delay="0"/>
                                          </p:stCondLst>
                                        </p:cTn>
                                        <p:tgtEl>
                                          <p:spTgt spid="9">
                                            <p:txEl>
                                              <p:pRg st="0" end="0"/>
                                            </p:txEl>
                                          </p:spTgt>
                                        </p:tgtEl>
                                        <p:attrNameLst>
                                          <p:attrName>style.visibility</p:attrName>
                                        </p:attrNameLst>
                                      </p:cBhvr>
                                      <p:to>
                                        <p:strVal val="visible"/>
                                      </p:to>
                                    </p:set>
                                    <p:animEffect transition="in" filter="fade">
                                      <p:cBhvr>
                                        <p:cTn id="15" dur="500"/>
                                        <p:tgtEl>
                                          <p:spTgt spid="9">
                                            <p:txEl>
                                              <p:pRg st="0" end="0"/>
                                            </p:txEl>
                                          </p:spTgt>
                                        </p:tgtEl>
                                      </p:cBhvr>
                                    </p:animEffect>
                                    <p:anim calcmode="lin" valueType="num">
                                      <p:cBhvr>
                                        <p:cTn id="16" dur="500" fill="hold"/>
                                        <p:tgtEl>
                                          <p:spTgt spid="9">
                                            <p:txEl>
                                              <p:pRg st="0" end="0"/>
                                            </p:txEl>
                                          </p:spTgt>
                                        </p:tgtEl>
                                        <p:attrNameLst>
                                          <p:attrName>ppt_x</p:attrName>
                                        </p:attrNameLst>
                                      </p:cBhvr>
                                      <p:tavLst>
                                        <p:tav tm="0">
                                          <p:val>
                                            <p:strVal val="#ppt_x"/>
                                          </p:val>
                                        </p:tav>
                                        <p:tav tm="100000">
                                          <p:val>
                                            <p:strVal val="#ppt_x"/>
                                          </p:val>
                                        </p:tav>
                                      </p:tavLst>
                                    </p:anim>
                                    <p:anim calcmode="lin" valueType="num">
                                      <p:cBhvr>
                                        <p:cTn id="17" dur="500" fill="hold"/>
                                        <p:tgtEl>
                                          <p:spTgt spid="9">
                                            <p:txEl>
                                              <p:pRg st="0" end="0"/>
                                            </p:txEl>
                                          </p:spTgt>
                                        </p:tgtEl>
                                        <p:attrNameLst>
                                          <p:attrName>ppt_y</p:attrName>
                                        </p:attrNameLst>
                                      </p:cBhvr>
                                      <p:tavLst>
                                        <p:tav tm="0">
                                          <p:val>
                                            <p:strVal val="#ppt_y+.1"/>
                                          </p:val>
                                        </p:tav>
                                        <p:tav tm="100000">
                                          <p:val>
                                            <p:strVal val="#ppt_y"/>
                                          </p:val>
                                        </p:tav>
                                      </p:tavLst>
                                    </p:anim>
                                  </p:childTnLst>
                                </p:cTn>
                              </p:par>
                              <p:par>
                                <p:cTn id="18" presetID="10" presetClass="entr" presetSubtype="0" fill="hold" grpId="0" nodeType="withEffect">
                                  <p:stCondLst>
                                    <p:cond delay="800"/>
                                  </p:stCondLst>
                                  <p:childTnLst>
                                    <p:set>
                                      <p:cBhvr>
                                        <p:cTn id="19" dur="1" fill="hold">
                                          <p:stCondLst>
                                            <p:cond delay="0"/>
                                          </p:stCondLst>
                                        </p:cTn>
                                        <p:tgtEl>
                                          <p:spTgt spid="10">
                                            <p:txEl>
                                              <p:pRg st="0" end="0"/>
                                            </p:txEl>
                                          </p:spTgt>
                                        </p:tgtEl>
                                        <p:attrNameLst>
                                          <p:attrName>style.visibility</p:attrName>
                                        </p:attrNameLst>
                                      </p:cBhvr>
                                      <p:to>
                                        <p:strVal val="visible"/>
                                      </p:to>
                                    </p:set>
                                    <p:animEffect transition="in" filter="fade">
                                      <p:cBhvr>
                                        <p:cTn id="20" dur="500"/>
                                        <p:tgtEl>
                                          <p:spTgt spid="10">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bldLvl="0" animBg="1"/>
      <p:bldP spid="8" grpId="0" build="p">
        <p:tmplLst>
          <p:tmpl lvl="1">
            <p:tnLst>
              <p:par>
                <p:cTn presetID="42" presetClass="entr" presetSubtype="0" fill="hold" nodeType="withEffect">
                  <p:stCondLst>
                    <p:cond delay="200"/>
                  </p:stCondLst>
                  <p:childTnLst>
                    <p:set>
                      <p:cBhvr>
                        <p:cTn dur="1" fill="hold">
                          <p:stCondLst>
                            <p:cond delay="0"/>
                          </p:stCondLst>
                        </p:cTn>
                        <p:tgtEl>
                          <p:spTgt spid="8"/>
                        </p:tgtEl>
                        <p:attrNameLst>
                          <p:attrName>style.visibility</p:attrName>
                        </p:attrNameLst>
                      </p:cBhvr>
                      <p:to>
                        <p:strVal val="visible"/>
                      </p:to>
                    </p:set>
                    <p:animEffect transition="in" filter="fade">
                      <p:cBhvr>
                        <p:cTn dur="400"/>
                        <p:tgtEl>
                          <p:spTgt spid="8"/>
                        </p:tgtEl>
                      </p:cBhvr>
                    </p:animEffect>
                    <p:anim calcmode="lin" valueType="num">
                      <p:cBhvr>
                        <p:cTn dur="400" fill="hold"/>
                        <p:tgtEl>
                          <p:spTgt spid="8"/>
                        </p:tgtEl>
                        <p:attrNameLst>
                          <p:attrName>ppt_x</p:attrName>
                        </p:attrNameLst>
                      </p:cBhvr>
                      <p:tavLst>
                        <p:tav tm="0">
                          <p:val>
                            <p:strVal val="#ppt_x"/>
                          </p:val>
                        </p:tav>
                        <p:tav tm="100000">
                          <p:val>
                            <p:strVal val="#ppt_x"/>
                          </p:val>
                        </p:tav>
                      </p:tavLst>
                    </p:anim>
                    <p:anim calcmode="lin" valueType="num">
                      <p:cBhvr>
                        <p:cTn dur="400" fill="hold"/>
                        <p:tgtEl>
                          <p:spTgt spid="8"/>
                        </p:tgtEl>
                        <p:attrNameLst>
                          <p:attrName>ppt_y</p:attrName>
                        </p:attrNameLst>
                      </p:cBhvr>
                      <p:tavLst>
                        <p:tav tm="0">
                          <p:val>
                            <p:strVal val="#ppt_y+.1"/>
                          </p:val>
                        </p:tav>
                        <p:tav tm="100000">
                          <p:val>
                            <p:strVal val="#ppt_y"/>
                          </p:val>
                        </p:tav>
                      </p:tavLst>
                    </p:anim>
                  </p:childTnLst>
                </p:cTn>
              </p:par>
            </p:tnLst>
          </p:tmpl>
        </p:tmplLst>
      </p:bldP>
      <p:bldP spid="9" grpId="0" build="p">
        <p:tmplLst>
          <p:tmpl lvl="1">
            <p:tnLst>
              <p:par>
                <p:cTn presetID="42" presetClass="entr" presetSubtype="0" fill="hold" nodeType="withEffect">
                  <p:stCondLst>
                    <p:cond delay="200"/>
                  </p:stCondLst>
                  <p:childTnLst>
                    <p:set>
                      <p:cBhvr>
                        <p:cTn dur="1" fill="hold">
                          <p:stCondLst>
                            <p:cond delay="0"/>
                          </p:stCondLst>
                        </p:cTn>
                        <p:tgtEl>
                          <p:spTgt spid="9"/>
                        </p:tgtEl>
                        <p:attrNameLst>
                          <p:attrName>style.visibility</p:attrName>
                        </p:attrNameLst>
                      </p:cBhvr>
                      <p:to>
                        <p:strVal val="visible"/>
                      </p:to>
                    </p:set>
                    <p:animEffect transition="in" filter="fade">
                      <p:cBhvr>
                        <p:cTn dur="500"/>
                        <p:tgtEl>
                          <p:spTgt spid="9"/>
                        </p:tgtEl>
                      </p:cBhvr>
                    </p:animEffect>
                    <p:anim calcmode="lin" valueType="num">
                      <p:cBhvr>
                        <p:cTn dur="500" fill="hold"/>
                        <p:tgtEl>
                          <p:spTgt spid="9"/>
                        </p:tgtEl>
                        <p:attrNameLst>
                          <p:attrName>ppt_x</p:attrName>
                        </p:attrNameLst>
                      </p:cBhvr>
                      <p:tavLst>
                        <p:tav tm="0">
                          <p:val>
                            <p:strVal val="#ppt_x"/>
                          </p:val>
                        </p:tav>
                        <p:tav tm="100000">
                          <p:val>
                            <p:strVal val="#ppt_x"/>
                          </p:val>
                        </p:tav>
                      </p:tavLst>
                    </p:anim>
                    <p:anim calcmode="lin" valueType="num">
                      <p:cBhvr>
                        <p:cTn dur="500" fill="hold"/>
                        <p:tgtEl>
                          <p:spTgt spid="9"/>
                        </p:tgtEl>
                        <p:attrNameLst>
                          <p:attrName>ppt_y</p:attrName>
                        </p:attrNameLst>
                      </p:cBhvr>
                      <p:tavLst>
                        <p:tav tm="0">
                          <p:val>
                            <p:strVal val="#ppt_y+.1"/>
                          </p:val>
                        </p:tav>
                        <p:tav tm="100000">
                          <p:val>
                            <p:strVal val="#ppt_y"/>
                          </p:val>
                        </p:tav>
                      </p:tavLst>
                    </p:anim>
                  </p:childTnLst>
                </p:cTn>
              </p:par>
            </p:tnLst>
          </p:tmpl>
        </p:tmplLst>
      </p:bldP>
      <p:bldP spid="10" grpId="0" build="p">
        <p:tmplLst>
          <p:tmpl lvl="1">
            <p:tnLst>
              <p:par>
                <p:cTn presetID="10" presetClass="entr" presetSubtype="0" fill="hold" nodeType="withEffect">
                  <p:stCondLst>
                    <p:cond delay="80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Lst>
  </p:timing>
</p:sldLayout>
</file>

<file path=ppt/slideMasters/_rels/slideMaster1.xml.rels><?xml version="1.0" encoding="UTF-8" standalone="yes"?>
<Relationships xmlns="http://schemas.openxmlformats.org/package/2006/relationships"><Relationship Id="rId7" Type="http://schemas.openxmlformats.org/officeDocument/2006/relationships/theme" Target="../theme/theme1.xml"/><Relationship Id="rId6" Type="http://schemas.openxmlformats.org/officeDocument/2006/relationships/image" Target="../media/image1.jpeg"/><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 Type="http://schemas.openxmlformats.org/officeDocument/2006/relationships/slideLayout" Target="../slideLayouts/slideLayout1.xml"/></Relationships>
</file>

<file path=ppt/slideMasters/_rels/slideMaster2.xml.rels><?xml version="1.0" encoding="UTF-8" standalone="yes"?>
<Relationships xmlns="http://schemas.openxmlformats.org/package/2006/relationships"><Relationship Id="rId7" Type="http://schemas.openxmlformats.org/officeDocument/2006/relationships/theme" Target="../theme/theme2.xml"/><Relationship Id="rId6" Type="http://schemas.openxmlformats.org/officeDocument/2006/relationships/image" Target="../media/image1.jpeg"/><Relationship Id="rId5" Type="http://schemas.openxmlformats.org/officeDocument/2006/relationships/slideLayout" Target="../slideLayouts/slideLayout10.xml"/><Relationship Id="rId4" Type="http://schemas.openxmlformats.org/officeDocument/2006/relationships/slideLayout" Target="../slideLayouts/slideLayout9.xml"/><Relationship Id="rId3" Type="http://schemas.openxmlformats.org/officeDocument/2006/relationships/slideLayout" Target="../slideLayouts/slideLayout8.xml"/><Relationship Id="rId2" Type="http://schemas.openxmlformats.org/officeDocument/2006/relationships/slideLayout" Target="../slideLayouts/slideLayout7.xml"/><Relationship Id="rId1" Type="http://schemas.openxmlformats.org/officeDocument/2006/relationships/slideLayout" Target="../slideLayouts/slideLayout6.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bwMode="auto">
      <p:bgPr>
        <a:solidFill>
          <a:schemeClr val="bg1"/>
        </a:solidFill>
        <a:effectLst/>
      </p:bgPr>
    </p:bg>
    <p:spTree>
      <p:nvGrpSpPr>
        <p:cNvPr id="1" name=""/>
        <p:cNvGrpSpPr/>
        <p:nvPr/>
      </p:nvGrpSpPr>
      <p:grpSpPr>
        <a:xfrm>
          <a:off x="0" y="0"/>
          <a:ext cx="0" cy="0"/>
          <a:chOff x="0" y="0"/>
          <a:chExt cx="0" cy="0"/>
        </a:xfrm>
      </p:grpSpPr>
      <p:sp>
        <p:nvSpPr>
          <p:cNvPr id="1026" name="Title Placeholder 1"/>
          <p:cNvSpPr>
            <a:spLocks noGrp="1"/>
          </p:cNvSpPr>
          <p:nvPr>
            <p:ph type="title"/>
          </p:nvPr>
        </p:nvSpPr>
        <p:spPr bwMode="auto">
          <a:xfrm>
            <a:off x="618967" y="268832"/>
            <a:ext cx="7763193" cy="97354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63898" tIns="31949" rIns="63898" bIns="31949" numCol="1" anchor="ctr" anchorCtr="0" compatLnSpc="1"/>
          <a:lstStyle/>
          <a:p>
            <a:pPr lvl="0"/>
            <a:r>
              <a:rPr lang="zh-CN" altLang="en-US" noProof="1"/>
              <a:t>单击此处编辑母版标题样式</a:t>
            </a:r>
            <a:endParaRPr lang="zh-CN" noProof="1"/>
          </a:p>
        </p:txBody>
      </p:sp>
      <p:sp>
        <p:nvSpPr>
          <p:cNvPr id="1027" name="Text Placeholder 2"/>
          <p:cNvSpPr>
            <a:spLocks noGrp="1"/>
          </p:cNvSpPr>
          <p:nvPr>
            <p:ph type="body" idx="1"/>
          </p:nvPr>
        </p:nvSpPr>
        <p:spPr bwMode="auto">
          <a:xfrm>
            <a:off x="618967" y="1341945"/>
            <a:ext cx="7763193" cy="31983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63898" tIns="31949" rIns="63898" bIns="31949" numCol="1" anchor="t" anchorCtr="0" compatLnSpc="1"/>
          <a:lstStyle/>
          <a:p>
            <a:pPr lvl="0"/>
            <a:r>
              <a:rPr lang="zh-CN" altLang="en-US" noProof="1"/>
              <a:t>单击此处编辑母版文本样式</a:t>
            </a:r>
            <a:endParaRPr lang="zh-CN" altLang="en-US" noProof="1"/>
          </a:p>
          <a:p>
            <a:pPr lvl="1"/>
            <a:r>
              <a:rPr lang="zh-CN" altLang="en-US" noProof="1"/>
              <a:t>第二级</a:t>
            </a:r>
            <a:endParaRPr lang="zh-CN" altLang="en-US" noProof="1"/>
          </a:p>
          <a:p>
            <a:pPr lvl="2"/>
            <a:r>
              <a:rPr lang="zh-CN" altLang="en-US" noProof="1"/>
              <a:t>第三级</a:t>
            </a:r>
            <a:endParaRPr lang="zh-CN" altLang="en-US" noProof="1"/>
          </a:p>
          <a:p>
            <a:pPr lvl="3"/>
            <a:r>
              <a:rPr lang="zh-CN" altLang="en-US" noProof="1"/>
              <a:t>第四级</a:t>
            </a:r>
            <a:endParaRPr lang="zh-CN" altLang="en-US" noProof="1"/>
          </a:p>
          <a:p>
            <a:pPr lvl="4"/>
            <a:r>
              <a:rPr lang="zh-CN" altLang="en-US" noProof="1"/>
              <a:t>第五级</a:t>
            </a:r>
            <a:endParaRPr lang="zh-CN" noProof="1"/>
          </a:p>
        </p:txBody>
      </p:sp>
      <p:sp>
        <p:nvSpPr>
          <p:cNvPr id="4" name="Date Placeholder 3"/>
          <p:cNvSpPr>
            <a:spLocks noGrp="1"/>
          </p:cNvSpPr>
          <p:nvPr>
            <p:ph type="dt" sz="half" idx="2"/>
          </p:nvPr>
        </p:nvSpPr>
        <p:spPr>
          <a:xfrm>
            <a:off x="618967" y="4671915"/>
            <a:ext cx="2024698" cy="267725"/>
          </a:xfrm>
          <a:prstGeom prst="rect">
            <a:avLst/>
          </a:prstGeom>
        </p:spPr>
        <p:txBody>
          <a:bodyPr vert="horz" lIns="63898" tIns="31949" rIns="63898" bIns="31949" rtlCol="0" anchor="ctr"/>
          <a:lstStyle>
            <a:lvl1pPr algn="l" eaLnBrk="1" hangingPunct="1">
              <a:defRPr sz="900" noProof="1" smtClean="0">
                <a:solidFill>
                  <a:schemeClr val="tx1">
                    <a:tint val="75000"/>
                  </a:schemeClr>
                </a:solidFill>
                <a:ea typeface="方正黑体简体" panose="02000000000000000000" pitchFamily="2" charset="-122"/>
              </a:defRPr>
            </a:lvl1pPr>
          </a:lstStyle>
          <a:p>
            <a:pPr>
              <a:defRPr/>
            </a:pPr>
            <a:fld id="{63A56D01-2764-4F3F-81D1-FEDBA43AD549}" type="datetimeFigureOut">
              <a:rPr lang="zh-CN" altLang="en-US" smtClean="0"/>
            </a:fld>
            <a:endParaRPr lang="zh-CN" altLang="en-US" dirty="0"/>
          </a:p>
        </p:txBody>
      </p:sp>
      <p:sp>
        <p:nvSpPr>
          <p:cNvPr id="5" name="Footer Placeholder 4"/>
          <p:cNvSpPr>
            <a:spLocks noGrp="1"/>
          </p:cNvSpPr>
          <p:nvPr>
            <p:ph type="ftr" sz="quarter" idx="3"/>
          </p:nvPr>
        </p:nvSpPr>
        <p:spPr>
          <a:xfrm>
            <a:off x="2981484" y="4671915"/>
            <a:ext cx="3038158" cy="267725"/>
          </a:xfrm>
          <a:prstGeom prst="rect">
            <a:avLst/>
          </a:prstGeom>
        </p:spPr>
        <p:txBody>
          <a:bodyPr vert="horz" lIns="63898" tIns="31949" rIns="63898" bIns="31949" rtlCol="0" anchor="ctr"/>
          <a:lstStyle>
            <a:lvl1pPr algn="ctr" eaLnBrk="1" hangingPunct="1">
              <a:defRPr sz="900" noProof="1">
                <a:solidFill>
                  <a:schemeClr val="tx1">
                    <a:tint val="75000"/>
                  </a:schemeClr>
                </a:solidFill>
                <a:ea typeface="方正黑体简体" panose="02000000000000000000" pitchFamily="2" charset="-122"/>
              </a:defRPr>
            </a:lvl1pPr>
          </a:lstStyle>
          <a:p>
            <a:pPr>
              <a:defRPr/>
            </a:pPr>
            <a:endParaRPr lang="zh-CN" altLang="en-US" dirty="0"/>
          </a:p>
        </p:txBody>
      </p:sp>
      <p:sp>
        <p:nvSpPr>
          <p:cNvPr id="6" name="Slide Number Placeholder 5"/>
          <p:cNvSpPr>
            <a:spLocks noGrp="1"/>
          </p:cNvSpPr>
          <p:nvPr>
            <p:ph type="sldNum" sz="quarter" idx="4"/>
          </p:nvPr>
        </p:nvSpPr>
        <p:spPr>
          <a:xfrm>
            <a:off x="6357462" y="4671915"/>
            <a:ext cx="2024698" cy="267725"/>
          </a:xfrm>
          <a:prstGeom prst="rect">
            <a:avLst/>
          </a:prstGeom>
        </p:spPr>
        <p:txBody>
          <a:bodyPr vert="horz" wrap="square" lIns="63898" tIns="31949" rIns="63898" bIns="31949" numCol="1" anchor="ctr" anchorCtr="0" compatLnSpc="1"/>
          <a:lstStyle>
            <a:lvl1pPr algn="r" eaLnBrk="1" hangingPunct="1">
              <a:defRPr sz="800" noProof="1">
                <a:solidFill>
                  <a:srgbClr val="898989"/>
                </a:solidFill>
                <a:ea typeface="方正黑体简体" panose="02000000000000000000" pitchFamily="2" charset="-122"/>
              </a:defRPr>
            </a:lvl1pPr>
          </a:lstStyle>
          <a:p>
            <a:fld id="{481A012C-3782-4128-B36B-91F05AF1EE8F}" type="slidenum">
              <a:rPr lang="en-US" altLang="zh-CN" smtClean="0"/>
            </a:fld>
            <a:endParaRPr lang="zh-CN" altLang="en-US" dirty="0"/>
          </a:p>
        </p:txBody>
      </p:sp>
      <p:pic>
        <p:nvPicPr>
          <p:cNvPr id="3" name="图片 2" descr="2"/>
          <p:cNvPicPr>
            <a:picLocks noChangeAspect="1"/>
          </p:cNvPicPr>
          <p:nvPr userDrawn="1"/>
        </p:nvPicPr>
        <p:blipFill>
          <a:blip r:embed="rId6"/>
          <a:srcRect l="13235" t="10647" r="32635" b="66585"/>
          <a:stretch>
            <a:fillRect/>
          </a:stretch>
        </p:blipFill>
        <p:spPr>
          <a:xfrm>
            <a:off x="20320" y="3175"/>
            <a:ext cx="8980805" cy="5036820"/>
          </a:xfrm>
          <a:prstGeom prst="rect">
            <a:avLst/>
          </a:prstGeom>
        </p:spPr>
      </p:pic>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Lst>
  <p:transition spd="slow" advTm="2000">
    <p:push dir="u"/>
  </p:transition>
  <p:txStyles>
    <p:titleStyle>
      <a:lvl1pPr algn="l" defTabSz="673100" rtl="0" eaLnBrk="0" fontAlgn="base" hangingPunct="0">
        <a:lnSpc>
          <a:spcPct val="90000"/>
        </a:lnSpc>
        <a:spcBef>
          <a:spcPct val="0"/>
        </a:spcBef>
        <a:spcAft>
          <a:spcPct val="0"/>
        </a:spcAft>
        <a:defRPr sz="3200" kern="1200">
          <a:solidFill>
            <a:schemeClr val="tx1"/>
          </a:solidFill>
          <a:latin typeface="+mj-lt"/>
          <a:ea typeface="方正黑体简体" panose="02000000000000000000" pitchFamily="2" charset="-122"/>
          <a:cs typeface="+mj-cs"/>
        </a:defRPr>
      </a:lvl1pPr>
      <a:lvl2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2pPr>
      <a:lvl3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3pPr>
      <a:lvl4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4pPr>
      <a:lvl5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5pPr>
      <a:lvl6pPr marL="319405"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6pPr>
      <a:lvl7pPr marL="638810"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7pPr>
      <a:lvl8pPr marL="958215"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8pPr>
      <a:lvl9pPr marL="1278255"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9pPr>
    </p:titleStyle>
    <p:bodyStyle>
      <a:lvl1pPr marL="168910" indent="-168910" algn="l" defTabSz="673100" rtl="0" eaLnBrk="0" fontAlgn="base" hangingPunct="0">
        <a:lnSpc>
          <a:spcPct val="90000"/>
        </a:lnSpc>
        <a:spcBef>
          <a:spcPts val="735"/>
        </a:spcBef>
        <a:spcAft>
          <a:spcPct val="0"/>
        </a:spcAft>
        <a:buFont typeface="Arial" panose="020B0604020202020204" pitchFamily="34" charset="0"/>
        <a:buChar char="•"/>
        <a:defRPr sz="2000" kern="1200">
          <a:solidFill>
            <a:schemeClr val="tx1"/>
          </a:solidFill>
          <a:latin typeface="+mn-lt"/>
          <a:ea typeface="方正黑体简体" panose="02000000000000000000" pitchFamily="2" charset="-122"/>
          <a:cs typeface="+mn-cs"/>
        </a:defRPr>
      </a:lvl1pPr>
      <a:lvl2pPr marL="506095" indent="-168910" algn="l" defTabSz="673100" rtl="0" eaLnBrk="0" fontAlgn="base" hangingPunct="0">
        <a:lnSpc>
          <a:spcPct val="90000"/>
        </a:lnSpc>
        <a:spcBef>
          <a:spcPts val="365"/>
        </a:spcBef>
        <a:spcAft>
          <a:spcPct val="0"/>
        </a:spcAft>
        <a:buFont typeface="Arial" panose="020B0604020202020204" pitchFamily="34" charset="0"/>
        <a:buChar char="•"/>
        <a:defRPr sz="1700" kern="1200">
          <a:solidFill>
            <a:schemeClr val="tx1"/>
          </a:solidFill>
          <a:latin typeface="+mn-lt"/>
          <a:ea typeface="方正黑体简体" panose="02000000000000000000" pitchFamily="2" charset="-122"/>
          <a:cs typeface="+mn-cs"/>
        </a:defRPr>
      </a:lvl2pPr>
      <a:lvl3pPr marL="842010" indent="-168910" algn="l" defTabSz="673100" rtl="0" eaLnBrk="0" fontAlgn="base" hangingPunct="0">
        <a:lnSpc>
          <a:spcPct val="90000"/>
        </a:lnSpc>
        <a:spcBef>
          <a:spcPts val="365"/>
        </a:spcBef>
        <a:spcAft>
          <a:spcPct val="0"/>
        </a:spcAft>
        <a:buFont typeface="Arial" panose="020B0604020202020204" pitchFamily="34" charset="0"/>
        <a:buChar char="•"/>
        <a:defRPr sz="1500" kern="1200">
          <a:solidFill>
            <a:schemeClr val="tx1"/>
          </a:solidFill>
          <a:latin typeface="+mn-lt"/>
          <a:ea typeface="方正黑体简体" panose="02000000000000000000" pitchFamily="2" charset="-122"/>
          <a:cs typeface="+mn-cs"/>
        </a:defRPr>
      </a:lvl3pPr>
      <a:lvl4pPr marL="1179195" indent="-168910" algn="l" defTabSz="673100" rtl="0" eaLnBrk="0" fontAlgn="base" hangingPunct="0">
        <a:lnSpc>
          <a:spcPct val="90000"/>
        </a:lnSpc>
        <a:spcBef>
          <a:spcPts val="365"/>
        </a:spcBef>
        <a:spcAft>
          <a:spcPct val="0"/>
        </a:spcAft>
        <a:buFont typeface="Arial" panose="020B0604020202020204" pitchFamily="34" charset="0"/>
        <a:buChar char="•"/>
        <a:defRPr sz="1300" kern="1200">
          <a:solidFill>
            <a:schemeClr val="tx1"/>
          </a:solidFill>
          <a:latin typeface="+mn-lt"/>
          <a:ea typeface="方正黑体简体" panose="02000000000000000000" pitchFamily="2" charset="-122"/>
          <a:cs typeface="+mn-cs"/>
        </a:defRPr>
      </a:lvl4pPr>
      <a:lvl5pPr marL="1516380" indent="-168910" algn="l" defTabSz="673100" rtl="0" eaLnBrk="0" fontAlgn="base" hangingPunct="0">
        <a:lnSpc>
          <a:spcPct val="90000"/>
        </a:lnSpc>
        <a:spcBef>
          <a:spcPts val="365"/>
        </a:spcBef>
        <a:spcAft>
          <a:spcPct val="0"/>
        </a:spcAft>
        <a:buFont typeface="Arial" panose="020B0604020202020204" pitchFamily="34" charset="0"/>
        <a:buChar char="•"/>
        <a:defRPr sz="1300" kern="1200">
          <a:solidFill>
            <a:schemeClr val="tx1"/>
          </a:solidFill>
          <a:latin typeface="+mn-lt"/>
          <a:ea typeface="方正黑体简体" panose="02000000000000000000" pitchFamily="2" charset="-122"/>
          <a:cs typeface="+mn-cs"/>
        </a:defRPr>
      </a:lvl5pPr>
      <a:lvl6pPr marL="1852930"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6pPr>
      <a:lvl7pPr marL="2190115"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7pPr>
      <a:lvl8pPr marL="2527300"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8pPr>
      <a:lvl9pPr marL="2863850"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9pPr>
    </p:bodyStyle>
    <p:otherStyle>
      <a:defPPr>
        <a:defRPr lang="en-US"/>
      </a:defPPr>
      <a:lvl1pPr marL="0" algn="l" defTabSz="673735" rtl="0" eaLnBrk="1" latinLnBrk="0" hangingPunct="1">
        <a:defRPr sz="1300" kern="1200">
          <a:solidFill>
            <a:schemeClr val="tx1"/>
          </a:solidFill>
          <a:latin typeface="+mn-lt"/>
          <a:ea typeface="+mn-ea"/>
          <a:cs typeface="+mn-cs"/>
        </a:defRPr>
      </a:lvl1pPr>
      <a:lvl2pPr marL="336550" algn="l" defTabSz="673735" rtl="0" eaLnBrk="1" latinLnBrk="0" hangingPunct="1">
        <a:defRPr sz="1300" kern="1200">
          <a:solidFill>
            <a:schemeClr val="tx1"/>
          </a:solidFill>
          <a:latin typeface="+mn-lt"/>
          <a:ea typeface="+mn-ea"/>
          <a:cs typeface="+mn-cs"/>
        </a:defRPr>
      </a:lvl2pPr>
      <a:lvl3pPr marL="673735" algn="l" defTabSz="673735" rtl="0" eaLnBrk="1" latinLnBrk="0" hangingPunct="1">
        <a:defRPr sz="1300" kern="1200">
          <a:solidFill>
            <a:schemeClr val="tx1"/>
          </a:solidFill>
          <a:latin typeface="+mn-lt"/>
          <a:ea typeface="+mn-ea"/>
          <a:cs typeface="+mn-cs"/>
        </a:defRPr>
      </a:lvl3pPr>
      <a:lvl4pPr marL="1010920" algn="l" defTabSz="673735" rtl="0" eaLnBrk="1" latinLnBrk="0" hangingPunct="1">
        <a:defRPr sz="1300" kern="1200">
          <a:solidFill>
            <a:schemeClr val="tx1"/>
          </a:solidFill>
          <a:latin typeface="+mn-lt"/>
          <a:ea typeface="+mn-ea"/>
          <a:cs typeface="+mn-cs"/>
        </a:defRPr>
      </a:lvl4pPr>
      <a:lvl5pPr marL="1347470" algn="l" defTabSz="673735" rtl="0" eaLnBrk="1" latinLnBrk="0" hangingPunct="1">
        <a:defRPr sz="1300" kern="1200">
          <a:solidFill>
            <a:schemeClr val="tx1"/>
          </a:solidFill>
          <a:latin typeface="+mn-lt"/>
          <a:ea typeface="+mn-ea"/>
          <a:cs typeface="+mn-cs"/>
        </a:defRPr>
      </a:lvl5pPr>
      <a:lvl6pPr marL="1684655" algn="l" defTabSz="673735" rtl="0" eaLnBrk="1" latinLnBrk="0" hangingPunct="1">
        <a:defRPr sz="1300" kern="1200">
          <a:solidFill>
            <a:schemeClr val="tx1"/>
          </a:solidFill>
          <a:latin typeface="+mn-lt"/>
          <a:ea typeface="+mn-ea"/>
          <a:cs typeface="+mn-cs"/>
        </a:defRPr>
      </a:lvl6pPr>
      <a:lvl7pPr marL="2021840" algn="l" defTabSz="673735" rtl="0" eaLnBrk="1" latinLnBrk="0" hangingPunct="1">
        <a:defRPr sz="1300" kern="1200">
          <a:solidFill>
            <a:schemeClr val="tx1"/>
          </a:solidFill>
          <a:latin typeface="+mn-lt"/>
          <a:ea typeface="+mn-ea"/>
          <a:cs typeface="+mn-cs"/>
        </a:defRPr>
      </a:lvl7pPr>
      <a:lvl8pPr marL="2358390" algn="l" defTabSz="673735" rtl="0" eaLnBrk="1" latinLnBrk="0" hangingPunct="1">
        <a:defRPr sz="1300" kern="1200">
          <a:solidFill>
            <a:schemeClr val="tx1"/>
          </a:solidFill>
          <a:latin typeface="+mn-lt"/>
          <a:ea typeface="+mn-ea"/>
          <a:cs typeface="+mn-cs"/>
        </a:defRPr>
      </a:lvl8pPr>
      <a:lvl9pPr marL="2695575" algn="l" defTabSz="673735" rtl="0" eaLnBrk="1" latinLnBrk="0" hangingPunct="1">
        <a:defRPr sz="13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cSld>
    <p:bg bwMode="auto">
      <p:bgPr>
        <a:solidFill>
          <a:schemeClr val="bg1"/>
        </a:solidFill>
        <a:effectLst/>
      </p:bgPr>
    </p:bg>
    <p:spTree>
      <p:nvGrpSpPr>
        <p:cNvPr id="1" name=""/>
        <p:cNvGrpSpPr/>
        <p:nvPr/>
      </p:nvGrpSpPr>
      <p:grpSpPr>
        <a:xfrm>
          <a:off x="0" y="0"/>
          <a:ext cx="0" cy="0"/>
          <a:chOff x="0" y="0"/>
          <a:chExt cx="0" cy="0"/>
        </a:xfrm>
      </p:grpSpPr>
      <p:sp>
        <p:nvSpPr>
          <p:cNvPr id="1026" name="Title Placeholder 1"/>
          <p:cNvSpPr>
            <a:spLocks noGrp="1"/>
          </p:cNvSpPr>
          <p:nvPr>
            <p:ph type="title"/>
          </p:nvPr>
        </p:nvSpPr>
        <p:spPr bwMode="auto">
          <a:xfrm>
            <a:off x="618967" y="268832"/>
            <a:ext cx="7763193" cy="97354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63898" tIns="31949" rIns="63898" bIns="31949" numCol="1" anchor="ctr" anchorCtr="0" compatLnSpc="1"/>
          <a:lstStyle/>
          <a:p>
            <a:pPr lvl="0"/>
            <a:r>
              <a:rPr lang="zh-CN" altLang="en-US" noProof="1"/>
              <a:t>单击此处编辑母版标题样式</a:t>
            </a:r>
            <a:endParaRPr lang="zh-CN" noProof="1"/>
          </a:p>
        </p:txBody>
      </p:sp>
      <p:sp>
        <p:nvSpPr>
          <p:cNvPr id="1027" name="Text Placeholder 2"/>
          <p:cNvSpPr>
            <a:spLocks noGrp="1"/>
          </p:cNvSpPr>
          <p:nvPr>
            <p:ph type="body" idx="1"/>
          </p:nvPr>
        </p:nvSpPr>
        <p:spPr bwMode="auto">
          <a:xfrm>
            <a:off x="618967" y="1341945"/>
            <a:ext cx="7763193" cy="3198319"/>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63898" tIns="31949" rIns="63898" bIns="31949" numCol="1" anchor="t" anchorCtr="0" compatLnSpc="1"/>
          <a:lstStyle/>
          <a:p>
            <a:pPr lvl="0"/>
            <a:r>
              <a:rPr lang="zh-CN" altLang="en-US" noProof="1"/>
              <a:t>单击此处编辑母版文本样式</a:t>
            </a:r>
            <a:endParaRPr lang="zh-CN" altLang="en-US" noProof="1"/>
          </a:p>
          <a:p>
            <a:pPr lvl="1"/>
            <a:r>
              <a:rPr lang="zh-CN" altLang="en-US" noProof="1"/>
              <a:t>第二级</a:t>
            </a:r>
            <a:endParaRPr lang="zh-CN" altLang="en-US" noProof="1"/>
          </a:p>
          <a:p>
            <a:pPr lvl="2"/>
            <a:r>
              <a:rPr lang="zh-CN" altLang="en-US" noProof="1"/>
              <a:t>第三级</a:t>
            </a:r>
            <a:endParaRPr lang="zh-CN" altLang="en-US" noProof="1"/>
          </a:p>
          <a:p>
            <a:pPr lvl="3"/>
            <a:r>
              <a:rPr lang="zh-CN" altLang="en-US" noProof="1"/>
              <a:t>第四级</a:t>
            </a:r>
            <a:endParaRPr lang="zh-CN" altLang="en-US" noProof="1"/>
          </a:p>
          <a:p>
            <a:pPr lvl="4"/>
            <a:r>
              <a:rPr lang="zh-CN" altLang="en-US" noProof="1"/>
              <a:t>第五级</a:t>
            </a:r>
            <a:endParaRPr lang="zh-CN" noProof="1"/>
          </a:p>
        </p:txBody>
      </p:sp>
      <p:sp>
        <p:nvSpPr>
          <p:cNvPr id="4" name="Date Placeholder 3"/>
          <p:cNvSpPr>
            <a:spLocks noGrp="1"/>
          </p:cNvSpPr>
          <p:nvPr>
            <p:ph type="dt" sz="half" idx="2"/>
          </p:nvPr>
        </p:nvSpPr>
        <p:spPr>
          <a:xfrm>
            <a:off x="618967" y="4671915"/>
            <a:ext cx="2024698" cy="267725"/>
          </a:xfrm>
          <a:prstGeom prst="rect">
            <a:avLst/>
          </a:prstGeom>
        </p:spPr>
        <p:txBody>
          <a:bodyPr vert="horz" lIns="63898" tIns="31949" rIns="63898" bIns="31949" rtlCol="0" anchor="ctr"/>
          <a:lstStyle>
            <a:lvl1pPr algn="l" eaLnBrk="1" hangingPunct="1">
              <a:defRPr sz="900" noProof="1" smtClean="0">
                <a:solidFill>
                  <a:schemeClr val="tx1">
                    <a:tint val="75000"/>
                  </a:schemeClr>
                </a:solidFill>
                <a:ea typeface="方正黑体简体" panose="02000000000000000000" pitchFamily="2" charset="-122"/>
              </a:defRPr>
            </a:lvl1pPr>
          </a:lstStyle>
          <a:p>
            <a:pPr>
              <a:defRPr/>
            </a:pPr>
            <a:fld id="{63A56D01-2764-4F3F-81D1-FEDBA43AD549}" type="datetimeFigureOut">
              <a:rPr lang="zh-CN" altLang="en-US" smtClean="0"/>
            </a:fld>
            <a:endParaRPr lang="zh-CN" altLang="en-US" dirty="0"/>
          </a:p>
        </p:txBody>
      </p:sp>
      <p:sp>
        <p:nvSpPr>
          <p:cNvPr id="5" name="Footer Placeholder 4"/>
          <p:cNvSpPr>
            <a:spLocks noGrp="1"/>
          </p:cNvSpPr>
          <p:nvPr>
            <p:ph type="ftr" sz="quarter" idx="3"/>
          </p:nvPr>
        </p:nvSpPr>
        <p:spPr>
          <a:xfrm>
            <a:off x="2981484" y="4671915"/>
            <a:ext cx="3038158" cy="267725"/>
          </a:xfrm>
          <a:prstGeom prst="rect">
            <a:avLst/>
          </a:prstGeom>
        </p:spPr>
        <p:txBody>
          <a:bodyPr vert="horz" lIns="63898" tIns="31949" rIns="63898" bIns="31949" rtlCol="0" anchor="ctr"/>
          <a:lstStyle>
            <a:lvl1pPr algn="ctr" eaLnBrk="1" hangingPunct="1">
              <a:defRPr sz="900" noProof="1">
                <a:solidFill>
                  <a:schemeClr val="tx1">
                    <a:tint val="75000"/>
                  </a:schemeClr>
                </a:solidFill>
                <a:ea typeface="方正黑体简体" panose="02000000000000000000" pitchFamily="2" charset="-122"/>
              </a:defRPr>
            </a:lvl1pPr>
          </a:lstStyle>
          <a:p>
            <a:pPr>
              <a:defRPr/>
            </a:pPr>
            <a:endParaRPr lang="zh-CN" altLang="en-US" dirty="0"/>
          </a:p>
        </p:txBody>
      </p:sp>
      <p:sp>
        <p:nvSpPr>
          <p:cNvPr id="6" name="Slide Number Placeholder 5"/>
          <p:cNvSpPr>
            <a:spLocks noGrp="1"/>
          </p:cNvSpPr>
          <p:nvPr>
            <p:ph type="sldNum" sz="quarter" idx="4"/>
          </p:nvPr>
        </p:nvSpPr>
        <p:spPr>
          <a:xfrm>
            <a:off x="6357462" y="4671915"/>
            <a:ext cx="2024698" cy="267725"/>
          </a:xfrm>
          <a:prstGeom prst="rect">
            <a:avLst/>
          </a:prstGeom>
        </p:spPr>
        <p:txBody>
          <a:bodyPr vert="horz" wrap="square" lIns="63898" tIns="31949" rIns="63898" bIns="31949" numCol="1" anchor="ctr" anchorCtr="0" compatLnSpc="1"/>
          <a:lstStyle>
            <a:lvl1pPr algn="r" eaLnBrk="1" hangingPunct="1">
              <a:defRPr sz="800" noProof="1">
                <a:solidFill>
                  <a:srgbClr val="898989"/>
                </a:solidFill>
                <a:ea typeface="方正黑体简体" panose="02000000000000000000" pitchFamily="2" charset="-122"/>
              </a:defRPr>
            </a:lvl1pPr>
          </a:lstStyle>
          <a:p>
            <a:fld id="{481A012C-3782-4128-B36B-91F05AF1EE8F}" type="slidenum">
              <a:rPr lang="en-US" altLang="zh-CN" smtClean="0"/>
            </a:fld>
            <a:endParaRPr lang="zh-CN" altLang="en-US" dirty="0"/>
          </a:p>
        </p:txBody>
      </p:sp>
      <p:pic>
        <p:nvPicPr>
          <p:cNvPr id="3" name="图片 2" descr="2"/>
          <p:cNvPicPr>
            <a:picLocks noChangeAspect="1"/>
          </p:cNvPicPr>
          <p:nvPr userDrawn="1"/>
        </p:nvPicPr>
        <p:blipFill>
          <a:blip r:embed="rId6"/>
          <a:srcRect l="13235" t="10647" r="32635" b="66585"/>
          <a:stretch>
            <a:fillRect/>
          </a:stretch>
        </p:blipFill>
        <p:spPr>
          <a:xfrm>
            <a:off x="20320" y="3175"/>
            <a:ext cx="8980805" cy="5036820"/>
          </a:xfrm>
          <a:prstGeom prst="rect">
            <a:avLst/>
          </a:prstGeom>
        </p:spPr>
      </p:pic>
    </p:spTree>
  </p:cSld>
  <p:clrMap bg1="lt1" tx1="dk1" bg2="lt2" tx2="dk2" accent1="accent1" accent2="accent2" accent3="accent3" accent4="accent4" accent5="accent5" accent6="accent6" hlink="hlink" folHlink="folHlink"/>
  <p:sldLayoutIdLst>
    <p:sldLayoutId id="2147483655" r:id="rId1"/>
    <p:sldLayoutId id="2147483656" r:id="rId2"/>
    <p:sldLayoutId id="2147483657" r:id="rId3"/>
    <p:sldLayoutId id="2147483658" r:id="rId4"/>
    <p:sldLayoutId id="2147483659" r:id="rId5"/>
  </p:sldLayoutIdLst>
  <p:transition spd="slow" advTm="2000">
    <p:push dir="u"/>
  </p:transition>
  <p:txStyles>
    <p:titleStyle>
      <a:lvl1pPr algn="l" defTabSz="673100" rtl="0" eaLnBrk="0" fontAlgn="base" hangingPunct="0">
        <a:lnSpc>
          <a:spcPct val="90000"/>
        </a:lnSpc>
        <a:spcBef>
          <a:spcPct val="0"/>
        </a:spcBef>
        <a:spcAft>
          <a:spcPct val="0"/>
        </a:spcAft>
        <a:defRPr sz="3200" kern="1200">
          <a:solidFill>
            <a:schemeClr val="tx1"/>
          </a:solidFill>
          <a:latin typeface="+mj-lt"/>
          <a:ea typeface="方正黑体简体" panose="02000000000000000000" pitchFamily="2" charset="-122"/>
          <a:cs typeface="+mj-cs"/>
        </a:defRPr>
      </a:lvl1pPr>
      <a:lvl2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2pPr>
      <a:lvl3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3pPr>
      <a:lvl4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4pPr>
      <a:lvl5pPr algn="l" defTabSz="673100" rtl="0" eaLnBrk="0" fontAlgn="base" hangingPunct="0">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5pPr>
      <a:lvl6pPr marL="319405"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6pPr>
      <a:lvl7pPr marL="638810"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7pPr>
      <a:lvl8pPr marL="958215"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8pPr>
      <a:lvl9pPr marL="1278255" algn="l" defTabSz="673100" rtl="0" fontAlgn="base">
        <a:lnSpc>
          <a:spcPct val="90000"/>
        </a:lnSpc>
        <a:spcBef>
          <a:spcPct val="0"/>
        </a:spcBef>
        <a:spcAft>
          <a:spcPct val="0"/>
        </a:spcAft>
        <a:defRPr sz="3200">
          <a:solidFill>
            <a:schemeClr val="tx1"/>
          </a:solidFill>
          <a:latin typeface="Calibri Light" panose="020F0302020204030204" pitchFamily="34" charset="0"/>
          <a:ea typeface="宋体" panose="02010600030101010101" pitchFamily="2" charset="-122"/>
        </a:defRPr>
      </a:lvl9pPr>
    </p:titleStyle>
    <p:bodyStyle>
      <a:lvl1pPr marL="168910" indent="-168910" algn="l" defTabSz="673100" rtl="0" eaLnBrk="0" fontAlgn="base" hangingPunct="0">
        <a:lnSpc>
          <a:spcPct val="90000"/>
        </a:lnSpc>
        <a:spcBef>
          <a:spcPts val="735"/>
        </a:spcBef>
        <a:spcAft>
          <a:spcPct val="0"/>
        </a:spcAft>
        <a:buFont typeface="Arial" panose="020B0604020202020204" pitchFamily="34" charset="0"/>
        <a:buChar char="•"/>
        <a:defRPr sz="2000" kern="1200">
          <a:solidFill>
            <a:schemeClr val="tx1"/>
          </a:solidFill>
          <a:latin typeface="+mn-lt"/>
          <a:ea typeface="方正黑体简体" panose="02000000000000000000" pitchFamily="2" charset="-122"/>
          <a:cs typeface="+mn-cs"/>
        </a:defRPr>
      </a:lvl1pPr>
      <a:lvl2pPr marL="506095" indent="-168910" algn="l" defTabSz="673100" rtl="0" eaLnBrk="0" fontAlgn="base" hangingPunct="0">
        <a:lnSpc>
          <a:spcPct val="90000"/>
        </a:lnSpc>
        <a:spcBef>
          <a:spcPts val="365"/>
        </a:spcBef>
        <a:spcAft>
          <a:spcPct val="0"/>
        </a:spcAft>
        <a:buFont typeface="Arial" panose="020B0604020202020204" pitchFamily="34" charset="0"/>
        <a:buChar char="•"/>
        <a:defRPr sz="1700" kern="1200">
          <a:solidFill>
            <a:schemeClr val="tx1"/>
          </a:solidFill>
          <a:latin typeface="+mn-lt"/>
          <a:ea typeface="方正黑体简体" panose="02000000000000000000" pitchFamily="2" charset="-122"/>
          <a:cs typeface="+mn-cs"/>
        </a:defRPr>
      </a:lvl2pPr>
      <a:lvl3pPr marL="842010" indent="-168910" algn="l" defTabSz="673100" rtl="0" eaLnBrk="0" fontAlgn="base" hangingPunct="0">
        <a:lnSpc>
          <a:spcPct val="90000"/>
        </a:lnSpc>
        <a:spcBef>
          <a:spcPts val="365"/>
        </a:spcBef>
        <a:spcAft>
          <a:spcPct val="0"/>
        </a:spcAft>
        <a:buFont typeface="Arial" panose="020B0604020202020204" pitchFamily="34" charset="0"/>
        <a:buChar char="•"/>
        <a:defRPr sz="1500" kern="1200">
          <a:solidFill>
            <a:schemeClr val="tx1"/>
          </a:solidFill>
          <a:latin typeface="+mn-lt"/>
          <a:ea typeface="方正黑体简体" panose="02000000000000000000" pitchFamily="2" charset="-122"/>
          <a:cs typeface="+mn-cs"/>
        </a:defRPr>
      </a:lvl3pPr>
      <a:lvl4pPr marL="1179195" indent="-168910" algn="l" defTabSz="673100" rtl="0" eaLnBrk="0" fontAlgn="base" hangingPunct="0">
        <a:lnSpc>
          <a:spcPct val="90000"/>
        </a:lnSpc>
        <a:spcBef>
          <a:spcPts val="365"/>
        </a:spcBef>
        <a:spcAft>
          <a:spcPct val="0"/>
        </a:spcAft>
        <a:buFont typeface="Arial" panose="020B0604020202020204" pitchFamily="34" charset="0"/>
        <a:buChar char="•"/>
        <a:defRPr sz="1300" kern="1200">
          <a:solidFill>
            <a:schemeClr val="tx1"/>
          </a:solidFill>
          <a:latin typeface="+mn-lt"/>
          <a:ea typeface="方正黑体简体" panose="02000000000000000000" pitchFamily="2" charset="-122"/>
          <a:cs typeface="+mn-cs"/>
        </a:defRPr>
      </a:lvl4pPr>
      <a:lvl5pPr marL="1516380" indent="-168910" algn="l" defTabSz="673100" rtl="0" eaLnBrk="0" fontAlgn="base" hangingPunct="0">
        <a:lnSpc>
          <a:spcPct val="90000"/>
        </a:lnSpc>
        <a:spcBef>
          <a:spcPts val="365"/>
        </a:spcBef>
        <a:spcAft>
          <a:spcPct val="0"/>
        </a:spcAft>
        <a:buFont typeface="Arial" panose="020B0604020202020204" pitchFamily="34" charset="0"/>
        <a:buChar char="•"/>
        <a:defRPr sz="1300" kern="1200">
          <a:solidFill>
            <a:schemeClr val="tx1"/>
          </a:solidFill>
          <a:latin typeface="+mn-lt"/>
          <a:ea typeface="方正黑体简体" panose="02000000000000000000" pitchFamily="2" charset="-122"/>
          <a:cs typeface="+mn-cs"/>
        </a:defRPr>
      </a:lvl5pPr>
      <a:lvl6pPr marL="1852930"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6pPr>
      <a:lvl7pPr marL="2190115"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7pPr>
      <a:lvl8pPr marL="2527300"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8pPr>
      <a:lvl9pPr marL="2863850" indent="-168910" algn="l" defTabSz="673735" rtl="0" eaLnBrk="1" latinLnBrk="0" hangingPunct="1">
        <a:lnSpc>
          <a:spcPct val="90000"/>
        </a:lnSpc>
        <a:spcBef>
          <a:spcPts val="365"/>
        </a:spcBef>
        <a:buFont typeface="Arial" panose="020B0604020202020204" pitchFamily="34" charset="0"/>
        <a:buChar char="•"/>
        <a:defRPr sz="1300" kern="1200">
          <a:solidFill>
            <a:schemeClr val="tx1"/>
          </a:solidFill>
          <a:latin typeface="+mn-lt"/>
          <a:ea typeface="+mn-ea"/>
          <a:cs typeface="+mn-cs"/>
        </a:defRPr>
      </a:lvl9pPr>
    </p:bodyStyle>
    <p:otherStyle>
      <a:defPPr>
        <a:defRPr lang="en-US"/>
      </a:defPPr>
      <a:lvl1pPr marL="0" algn="l" defTabSz="673735" rtl="0" eaLnBrk="1" latinLnBrk="0" hangingPunct="1">
        <a:defRPr sz="1300" kern="1200">
          <a:solidFill>
            <a:schemeClr val="tx1"/>
          </a:solidFill>
          <a:latin typeface="+mn-lt"/>
          <a:ea typeface="+mn-ea"/>
          <a:cs typeface="+mn-cs"/>
        </a:defRPr>
      </a:lvl1pPr>
      <a:lvl2pPr marL="336550" algn="l" defTabSz="673735" rtl="0" eaLnBrk="1" latinLnBrk="0" hangingPunct="1">
        <a:defRPr sz="1300" kern="1200">
          <a:solidFill>
            <a:schemeClr val="tx1"/>
          </a:solidFill>
          <a:latin typeface="+mn-lt"/>
          <a:ea typeface="+mn-ea"/>
          <a:cs typeface="+mn-cs"/>
        </a:defRPr>
      </a:lvl2pPr>
      <a:lvl3pPr marL="673735" algn="l" defTabSz="673735" rtl="0" eaLnBrk="1" latinLnBrk="0" hangingPunct="1">
        <a:defRPr sz="1300" kern="1200">
          <a:solidFill>
            <a:schemeClr val="tx1"/>
          </a:solidFill>
          <a:latin typeface="+mn-lt"/>
          <a:ea typeface="+mn-ea"/>
          <a:cs typeface="+mn-cs"/>
        </a:defRPr>
      </a:lvl3pPr>
      <a:lvl4pPr marL="1010920" algn="l" defTabSz="673735" rtl="0" eaLnBrk="1" latinLnBrk="0" hangingPunct="1">
        <a:defRPr sz="1300" kern="1200">
          <a:solidFill>
            <a:schemeClr val="tx1"/>
          </a:solidFill>
          <a:latin typeface="+mn-lt"/>
          <a:ea typeface="+mn-ea"/>
          <a:cs typeface="+mn-cs"/>
        </a:defRPr>
      </a:lvl4pPr>
      <a:lvl5pPr marL="1347470" algn="l" defTabSz="673735" rtl="0" eaLnBrk="1" latinLnBrk="0" hangingPunct="1">
        <a:defRPr sz="1300" kern="1200">
          <a:solidFill>
            <a:schemeClr val="tx1"/>
          </a:solidFill>
          <a:latin typeface="+mn-lt"/>
          <a:ea typeface="+mn-ea"/>
          <a:cs typeface="+mn-cs"/>
        </a:defRPr>
      </a:lvl5pPr>
      <a:lvl6pPr marL="1684655" algn="l" defTabSz="673735" rtl="0" eaLnBrk="1" latinLnBrk="0" hangingPunct="1">
        <a:defRPr sz="1300" kern="1200">
          <a:solidFill>
            <a:schemeClr val="tx1"/>
          </a:solidFill>
          <a:latin typeface="+mn-lt"/>
          <a:ea typeface="+mn-ea"/>
          <a:cs typeface="+mn-cs"/>
        </a:defRPr>
      </a:lvl6pPr>
      <a:lvl7pPr marL="2021840" algn="l" defTabSz="673735" rtl="0" eaLnBrk="1" latinLnBrk="0" hangingPunct="1">
        <a:defRPr sz="1300" kern="1200">
          <a:solidFill>
            <a:schemeClr val="tx1"/>
          </a:solidFill>
          <a:latin typeface="+mn-lt"/>
          <a:ea typeface="+mn-ea"/>
          <a:cs typeface="+mn-cs"/>
        </a:defRPr>
      </a:lvl7pPr>
      <a:lvl8pPr marL="2358390" algn="l" defTabSz="673735" rtl="0" eaLnBrk="1" latinLnBrk="0" hangingPunct="1">
        <a:defRPr sz="1300" kern="1200">
          <a:solidFill>
            <a:schemeClr val="tx1"/>
          </a:solidFill>
          <a:latin typeface="+mn-lt"/>
          <a:ea typeface="+mn-ea"/>
          <a:cs typeface="+mn-cs"/>
        </a:defRPr>
      </a:lvl8pPr>
      <a:lvl9pPr marL="2695575" algn="l" defTabSz="673735" rtl="0" eaLnBrk="1" latinLnBrk="0" hangingPunct="1">
        <a:defRPr sz="13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7" Type="http://schemas.openxmlformats.org/officeDocument/2006/relationships/notesSlide" Target="../notesSlides/notesSlide1.xml"/><Relationship Id="rId6" Type="http://schemas.openxmlformats.org/officeDocument/2006/relationships/slideLayout" Target="../slideLayouts/slideLayout2.xml"/><Relationship Id="rId5" Type="http://schemas.openxmlformats.org/officeDocument/2006/relationships/image" Target="../media/image3.png"/><Relationship Id="rId4" Type="http://schemas.microsoft.com/office/2007/relationships/media" Target="../media/media1.mp3"/><Relationship Id="rId3" Type="http://schemas.openxmlformats.org/officeDocument/2006/relationships/audio" Target="../media/media1.mp3"/><Relationship Id="rId2" Type="http://schemas.openxmlformats.org/officeDocument/2006/relationships/image" Target="../media/image2.png"/><Relationship Id="rId1" Type="http://schemas.openxmlformats.org/officeDocument/2006/relationships/image" Target="../media/image1.jpeg"/></Relationships>
</file>

<file path=ppt/slides/_rels/slide2.xml.rels><?xml version="1.0" encoding="UTF-8" standalone="yes"?>
<Relationships xmlns="http://schemas.openxmlformats.org/package/2006/relationships"><Relationship Id="rId4" Type="http://schemas.openxmlformats.org/officeDocument/2006/relationships/notesSlide" Target="../notesSlides/notesSlide2.xml"/><Relationship Id="rId3" Type="http://schemas.openxmlformats.org/officeDocument/2006/relationships/slideLayout" Target="../slideLayouts/slideLayout2.xml"/><Relationship Id="rId2" Type="http://schemas.openxmlformats.org/officeDocument/2006/relationships/image" Target="../media/image2.png"/><Relationship Id="rId1" Type="http://schemas.openxmlformats.org/officeDocument/2006/relationships/image" Target="../media/image1.jpeg"/></Relationships>
</file>

<file path=ppt/slides/_rels/slide3.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2.xml"/><Relationship Id="rId1" Type="http://schemas.openxmlformats.org/officeDocument/2006/relationships/image" Target="../media/image2.png"/></Relationships>
</file>

<file path=ppt/slides/_rels/slide4.xml.rels><?xml version="1.0" encoding="UTF-8" standalone="yes"?>
<Relationships xmlns="http://schemas.openxmlformats.org/package/2006/relationships"><Relationship Id="rId3" Type="http://schemas.openxmlformats.org/officeDocument/2006/relationships/notesSlide" Target="../notesSlides/notesSlide4.xml"/><Relationship Id="rId2" Type="http://schemas.openxmlformats.org/officeDocument/2006/relationships/slideLayout" Target="../slideLayouts/slideLayout1.xml"/><Relationship Id="rId1" Type="http://schemas.openxmlformats.org/officeDocument/2006/relationships/image" Target="../media/image4.jpeg"/></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6.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1.xml"/></Relationships>
</file>

<file path=ppt/slides/_rels/slide7.xml.rels><?xml version="1.0" encoding="UTF-8" standalone="yes"?>
<Relationships xmlns="http://schemas.openxmlformats.org/package/2006/relationships"><Relationship Id="rId3" Type="http://schemas.openxmlformats.org/officeDocument/2006/relationships/notesSlide" Target="../notesSlides/notesSlide7.xml"/><Relationship Id="rId2" Type="http://schemas.openxmlformats.org/officeDocument/2006/relationships/slideLayout" Target="../slideLayouts/slideLayout7.xml"/><Relationship Id="rId1" Type="http://schemas.openxmlformats.org/officeDocument/2006/relationships/image" Target="../media/image2.png"/></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9" Type="http://schemas.openxmlformats.org/officeDocument/2006/relationships/image" Target="../media/image9.png"/><Relationship Id="rId8" Type="http://schemas.openxmlformats.org/officeDocument/2006/relationships/image" Target="../media/image4.svg"/><Relationship Id="rId7" Type="http://schemas.openxmlformats.org/officeDocument/2006/relationships/image" Target="../media/image8.png"/><Relationship Id="rId6" Type="http://schemas.openxmlformats.org/officeDocument/2006/relationships/image" Target="../media/image3.svg"/><Relationship Id="rId5" Type="http://schemas.openxmlformats.org/officeDocument/2006/relationships/image" Target="../media/image7.png"/><Relationship Id="rId4" Type="http://schemas.openxmlformats.org/officeDocument/2006/relationships/image" Target="../media/image2.svg"/><Relationship Id="rId3" Type="http://schemas.openxmlformats.org/officeDocument/2006/relationships/image" Target="../media/image6.png"/><Relationship Id="rId2" Type="http://schemas.openxmlformats.org/officeDocument/2006/relationships/image" Target="../media/image1.svg"/><Relationship Id="rId14" Type="http://schemas.openxmlformats.org/officeDocument/2006/relationships/notesSlide" Target="../notesSlides/notesSlide9.xml"/><Relationship Id="rId13" Type="http://schemas.openxmlformats.org/officeDocument/2006/relationships/slideLayout" Target="../slideLayouts/slideLayout1.xml"/><Relationship Id="rId12" Type="http://schemas.openxmlformats.org/officeDocument/2006/relationships/image" Target="../media/image6.svg"/><Relationship Id="rId11" Type="http://schemas.openxmlformats.org/officeDocument/2006/relationships/image" Target="../media/image10.png"/><Relationship Id="rId10" Type="http://schemas.openxmlformats.org/officeDocument/2006/relationships/image" Target="../media/image5.svg"/><Relationship Id="rId1" Type="http://schemas.openxmlformats.org/officeDocument/2006/relationships/image" Target="../media/image5.png"/></Relationships>
</file>

<file path=ppt/slides/_rels/slide10.xml.rels><?xml version="1.0" encoding="UTF-8" standalone="yes"?>
<Relationships xmlns="http://schemas.openxmlformats.org/package/2006/relationships"><Relationship Id="rId3" Type="http://schemas.openxmlformats.org/officeDocument/2006/relationships/notesSlide" Target="../notesSlides/notesSlide10.xml"/><Relationship Id="rId2" Type="http://schemas.openxmlformats.org/officeDocument/2006/relationships/slideLayout" Target="../slideLayouts/slideLayout1.xml"/><Relationship Id="rId1" Type="http://schemas.openxmlformats.org/officeDocument/2006/relationships/image" Target="../media/image11.jpeg"/></Relationships>
</file>

<file path=ppt/slides/_rels/slide11.xml.rels><?xml version="1.0" encoding="UTF-8" standalone="yes"?>
<Relationships xmlns="http://schemas.openxmlformats.org/package/2006/relationships"><Relationship Id="rId3" Type="http://schemas.openxmlformats.org/officeDocument/2006/relationships/notesSlide" Target="../notesSlides/notesSlide11.xml"/><Relationship Id="rId2" Type="http://schemas.openxmlformats.org/officeDocument/2006/relationships/slideLayout" Target="../slideLayouts/slideLayout7.xml"/><Relationship Id="rId1" Type="http://schemas.openxmlformats.org/officeDocument/2006/relationships/image" Target="../media/image2.png"/></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1.xml"/></Relationships>
</file>

<file path=ppt/slides/_rels/slide13.xml.rels><?xml version="1.0" encoding="UTF-8" standalone="yes"?>
<Relationships xmlns="http://schemas.openxmlformats.org/package/2006/relationships"><Relationship Id="rId3" Type="http://schemas.openxmlformats.org/officeDocument/2006/relationships/notesSlide" Target="../notesSlides/notesSlide13.xml"/><Relationship Id="rId2" Type="http://schemas.openxmlformats.org/officeDocument/2006/relationships/slideLayout" Target="../slideLayouts/slideLayout1.xml"/><Relationship Id="rId1" Type="http://schemas.openxmlformats.org/officeDocument/2006/relationships/image" Target="../media/image12.png"/></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xml"/></Relationships>
</file>

<file path=ppt/slides/_rels/slide15.xml.rels><?xml version="1.0" encoding="UTF-8" standalone="yes"?>
<Relationships xmlns="http://schemas.openxmlformats.org/package/2006/relationships"><Relationship Id="rId3" Type="http://schemas.openxmlformats.org/officeDocument/2006/relationships/notesSlide" Target="../notesSlides/notesSlide15.xml"/><Relationship Id="rId2" Type="http://schemas.openxmlformats.org/officeDocument/2006/relationships/slideLayout" Target="../slideLayouts/slideLayout7.xml"/><Relationship Id="rId1" Type="http://schemas.openxmlformats.org/officeDocument/2006/relationships/image" Target="../media/image2.png"/></Relationships>
</file>

<file path=ppt/slides/_rels/slide16.xml.rels><?xml version="1.0" encoding="UTF-8" standalone="yes"?>
<Relationships xmlns="http://schemas.openxmlformats.org/package/2006/relationships"><Relationship Id="rId3" Type="http://schemas.openxmlformats.org/officeDocument/2006/relationships/notesSlide" Target="../notesSlides/notesSlide16.xml"/><Relationship Id="rId2" Type="http://schemas.openxmlformats.org/officeDocument/2006/relationships/slideLayout" Target="../slideLayouts/slideLayout1.xml"/><Relationship Id="rId1" Type="http://schemas.openxmlformats.org/officeDocument/2006/relationships/image" Target="../media/image13.jpeg"/></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1.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1.xml"/></Relationships>
</file>

<file path=ppt/slides/_rels/slide19.xml.rels><?xml version="1.0" encoding="UTF-8" standalone="yes"?>
<Relationships xmlns="http://schemas.openxmlformats.org/package/2006/relationships"><Relationship Id="rId7" Type="http://schemas.openxmlformats.org/officeDocument/2006/relationships/notesSlide" Target="../notesSlides/notesSlide19.xml"/><Relationship Id="rId6" Type="http://schemas.openxmlformats.org/officeDocument/2006/relationships/slideLayout" Target="../slideLayouts/slideLayout7.xml"/><Relationship Id="rId5" Type="http://schemas.openxmlformats.org/officeDocument/2006/relationships/image" Target="../media/image3.png"/><Relationship Id="rId4" Type="http://schemas.microsoft.com/office/2007/relationships/media" Target="../media/media1.mp3"/><Relationship Id="rId3" Type="http://schemas.openxmlformats.org/officeDocument/2006/relationships/audio" Target="../media/media1.mp3"/><Relationship Id="rId2" Type="http://schemas.openxmlformats.org/officeDocument/2006/relationships/image" Target="../media/image2.png"/><Relationship Id="rId1" Type="http://schemas.openxmlformats.org/officeDocument/2006/relationships/image" Target="../media/image1.jpeg"/></Relationships>
</file>

<file path=ppt/slides/_rels/slide20.xml.rels><?xml version="1.0" encoding="UTF-8" standalone="yes"?>
<Relationships xmlns="http://schemas.openxmlformats.org/package/2006/relationships"><Relationship Id="rId2" Type="http://schemas.openxmlformats.org/officeDocument/2006/relationships/slideLayout" Target="../slideLayouts/slideLayout2.xml"/><Relationship Id="rId1" Type="http://schemas.openxmlformats.org/officeDocument/2006/relationships/image" Target="../media/image14.jpe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descr="2"/>
          <p:cNvPicPr>
            <a:picLocks noChangeAspect="1"/>
          </p:cNvPicPr>
          <p:nvPr/>
        </p:nvPicPr>
        <p:blipFill>
          <a:blip r:embed="rId1"/>
          <a:srcRect l="10602" b="62374"/>
          <a:stretch>
            <a:fillRect/>
          </a:stretch>
        </p:blipFill>
        <p:spPr>
          <a:xfrm>
            <a:off x="0" y="-20320"/>
            <a:ext cx="9017000" cy="5060315"/>
          </a:xfrm>
          <a:prstGeom prst="rect">
            <a:avLst/>
          </a:prstGeom>
        </p:spPr>
      </p:pic>
      <p:pic>
        <p:nvPicPr>
          <p:cNvPr id="2" name="图片 1"/>
          <p:cNvPicPr>
            <a:picLocks noChangeAspect="1"/>
          </p:cNvPicPr>
          <p:nvPr/>
        </p:nvPicPr>
        <p:blipFill>
          <a:blip r:embed="rId2" cstate="print">
            <a:extLst>
              <a:ext uri="{28A0092B-C50C-407E-A947-70E740481C1C}">
                <a14:useLocalDpi xmlns:a14="http://schemas.microsoft.com/office/drawing/2010/main" val="0"/>
              </a:ext>
            </a:extLst>
          </a:blip>
          <a:srcRect b="61128"/>
          <a:stretch>
            <a:fillRect/>
          </a:stretch>
        </p:blipFill>
        <p:spPr>
          <a:xfrm>
            <a:off x="4337685" y="3101975"/>
            <a:ext cx="4985385" cy="1938020"/>
          </a:xfrm>
          <a:prstGeom prst="rect">
            <a:avLst/>
          </a:prstGeom>
        </p:spPr>
      </p:pic>
      <p:pic>
        <p:nvPicPr>
          <p:cNvPr id="3" name="大气科技风企业宣传背景音乐配乐音频34357974">
            <a:hlinkClick r:id="" action="ppaction://media"/>
          </p:cNvPr>
          <p:cNvPicPr>
            <a:picLocks noChangeAspect="1"/>
          </p:cNvPicPr>
          <p:nvPr>
            <a:audioFile r:link="rId3"/>
            <p:extLst>
              <p:ext uri="{DAA4B4D4-6D71-4841-9C94-3DE7FCFB9230}">
                <p14:media xmlns:p14="http://schemas.microsoft.com/office/powerpoint/2010/main" r:embed="rId4">
                  <p14:fade in="500.000000" out="500.000000"/>
                </p14:media>
              </p:ext>
            </p:extLst>
          </p:nvPr>
        </p:nvPicPr>
        <p:blipFill>
          <a:blip r:embed="rId5"/>
          <a:stretch>
            <a:fillRect/>
          </a:stretch>
        </p:blipFill>
        <p:spPr>
          <a:xfrm>
            <a:off x="4337976" y="-822722"/>
            <a:ext cx="609600" cy="609600"/>
          </a:xfrm>
          <a:prstGeom prst="rect">
            <a:avLst/>
          </a:prstGeom>
        </p:spPr>
      </p:pic>
      <p:sp>
        <p:nvSpPr>
          <p:cNvPr id="5" name="矩形 259"/>
          <p:cNvSpPr>
            <a:spLocks noChangeArrowheads="1"/>
          </p:cNvSpPr>
          <p:nvPr/>
        </p:nvSpPr>
        <p:spPr bwMode="auto">
          <a:xfrm>
            <a:off x="2290525" y="3314952"/>
            <a:ext cx="4703921" cy="245745"/>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zh-CN" altLang="en-US" sz="1600" dirty="0">
                <a:solidFill>
                  <a:schemeClr val="tx1">
                    <a:lumMod val="75000"/>
                    <a:lumOff val="25000"/>
                  </a:schemeClr>
                </a:solidFill>
                <a:cs typeface="微软雅黑" panose="020B0503020204020204" pitchFamily="34" charset="-122"/>
              </a:rPr>
              <a:t>会议报告 </a:t>
            </a:r>
            <a:r>
              <a:rPr lang="en-US" altLang="zh-CN" sz="1600" dirty="0">
                <a:solidFill>
                  <a:schemeClr val="tx1">
                    <a:lumMod val="75000"/>
                    <a:lumOff val="25000"/>
                  </a:schemeClr>
                </a:solidFill>
                <a:cs typeface="微软雅黑" panose="020B0503020204020204" pitchFamily="34" charset="-122"/>
              </a:rPr>
              <a:t>/ </a:t>
            </a:r>
            <a:r>
              <a:rPr lang="zh-CN" altLang="en-US" sz="1600" dirty="0">
                <a:solidFill>
                  <a:schemeClr val="tx1">
                    <a:lumMod val="75000"/>
                    <a:lumOff val="25000"/>
                  </a:schemeClr>
                </a:solidFill>
                <a:cs typeface="微软雅黑" panose="020B0503020204020204" pitchFamily="34" charset="-122"/>
              </a:rPr>
              <a:t>座谈交流 </a:t>
            </a:r>
            <a:r>
              <a:rPr lang="en-US" altLang="zh-CN" sz="1600" dirty="0">
                <a:solidFill>
                  <a:schemeClr val="tx1">
                    <a:lumMod val="75000"/>
                    <a:lumOff val="25000"/>
                  </a:schemeClr>
                </a:solidFill>
                <a:cs typeface="微软雅黑" panose="020B0503020204020204" pitchFamily="34" charset="-122"/>
              </a:rPr>
              <a:t>/ </a:t>
            </a:r>
            <a:r>
              <a:rPr lang="zh-CN" altLang="en-US" sz="1600" dirty="0">
                <a:solidFill>
                  <a:schemeClr val="tx1">
                    <a:lumMod val="75000"/>
                    <a:lumOff val="25000"/>
                  </a:schemeClr>
                </a:solidFill>
                <a:cs typeface="微软雅黑" panose="020B0503020204020204" pitchFamily="34" charset="-122"/>
              </a:rPr>
              <a:t>工作总结 </a:t>
            </a:r>
            <a:r>
              <a:rPr lang="en-US" altLang="zh-CN" sz="1600" dirty="0">
                <a:solidFill>
                  <a:schemeClr val="tx1">
                    <a:lumMod val="75000"/>
                    <a:lumOff val="25000"/>
                  </a:schemeClr>
                </a:solidFill>
                <a:cs typeface="微软雅黑" panose="020B0503020204020204" pitchFamily="34" charset="-122"/>
              </a:rPr>
              <a:t>/ </a:t>
            </a:r>
            <a:r>
              <a:rPr lang="zh-CN" altLang="en-US" sz="1600" dirty="0">
                <a:solidFill>
                  <a:schemeClr val="tx1">
                    <a:lumMod val="75000"/>
                    <a:lumOff val="25000"/>
                  </a:schemeClr>
                </a:solidFill>
                <a:cs typeface="微软雅黑" panose="020B0503020204020204" pitchFamily="34" charset="-122"/>
              </a:rPr>
              <a:t>工作汇报</a:t>
            </a:r>
            <a:endParaRPr lang="zh-CN" altLang="en-US" sz="1600" dirty="0">
              <a:solidFill>
                <a:schemeClr val="tx1">
                  <a:lumMod val="75000"/>
                  <a:lumOff val="25000"/>
                </a:schemeClr>
              </a:solidFill>
              <a:cs typeface="微软雅黑" panose="020B0503020204020204" pitchFamily="34" charset="-122"/>
            </a:endParaRPr>
          </a:p>
        </p:txBody>
      </p:sp>
      <p:sp>
        <p:nvSpPr>
          <p:cNvPr id="6" name="矩形 259"/>
          <p:cNvSpPr>
            <a:spLocks noChangeArrowheads="1"/>
          </p:cNvSpPr>
          <p:nvPr/>
        </p:nvSpPr>
        <p:spPr bwMode="auto">
          <a:xfrm>
            <a:off x="574040" y="2363470"/>
            <a:ext cx="8136890" cy="738505"/>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zh-CN" altLang="en-US" sz="4800" dirty="0">
                <a:solidFill>
                  <a:schemeClr val="tx1">
                    <a:lumMod val="75000"/>
                    <a:lumOff val="25000"/>
                  </a:schemeClr>
                </a:solidFill>
                <a:cs typeface="微软雅黑" panose="020B0503020204020204" pitchFamily="34" charset="-122"/>
              </a:rPr>
              <a:t>彩色圆点季度总结</a:t>
            </a:r>
            <a:r>
              <a:rPr lang="en-US" altLang="zh-CN" sz="4800" dirty="0">
                <a:solidFill>
                  <a:schemeClr val="tx1">
                    <a:lumMod val="75000"/>
                    <a:lumOff val="25000"/>
                  </a:schemeClr>
                </a:solidFill>
                <a:cs typeface="微软雅黑" panose="020B0503020204020204" pitchFamily="34" charset="-122"/>
              </a:rPr>
              <a:t>PPT</a:t>
            </a:r>
            <a:endParaRPr lang="en-US" altLang="zh-CN" sz="4800" dirty="0">
              <a:solidFill>
                <a:schemeClr val="tx1">
                  <a:lumMod val="75000"/>
                  <a:lumOff val="25000"/>
                </a:schemeClr>
              </a:solidFill>
              <a:cs typeface="微软雅黑" panose="020B0503020204020204" pitchFamily="34" charset="-122"/>
            </a:endParaRPr>
          </a:p>
        </p:txBody>
      </p:sp>
      <p:sp>
        <p:nvSpPr>
          <p:cNvPr id="8" name="矩形 259"/>
          <p:cNvSpPr>
            <a:spLocks noChangeArrowheads="1"/>
          </p:cNvSpPr>
          <p:nvPr/>
        </p:nvSpPr>
        <p:spPr bwMode="auto">
          <a:xfrm>
            <a:off x="3360979" y="1280591"/>
            <a:ext cx="2563013" cy="923290"/>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en-US" altLang="zh-CN" sz="6000" b="1" dirty="0">
                <a:solidFill>
                  <a:schemeClr val="tx1">
                    <a:lumMod val="75000"/>
                    <a:lumOff val="25000"/>
                  </a:schemeClr>
                </a:solidFill>
                <a:cs typeface="Arial" panose="020B0604020202020204" pitchFamily="34" charset="0"/>
              </a:rPr>
              <a:t>202X</a:t>
            </a:r>
            <a:endParaRPr lang="en-US" altLang="zh-CN" sz="6000" b="1" dirty="0">
              <a:solidFill>
                <a:schemeClr val="tx1">
                  <a:lumMod val="75000"/>
                  <a:lumOff val="25000"/>
                </a:schemeClr>
              </a:solidFill>
              <a:cs typeface="Arial" panose="020B0604020202020204" pitchFamily="34" charset="0"/>
            </a:endParaRPr>
          </a:p>
        </p:txBody>
      </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1000"/>
                                  </p:stCondLst>
                                  <p:childTnLst>
                                    <p:cmd type="call" cmd="playFrom(0.0)">
                                      <p:cBhvr>
                                        <p:cTn id="6" dur="1" fill="hold"/>
                                        <p:tgtEl>
                                          <p:spTgt spid="3"/>
                                        </p:tgtEl>
                                      </p:cBhvr>
                                    </p:cmd>
                                  </p:childTnLst>
                                </p:cTn>
                              </p:par>
                              <p:par>
                                <p:cTn id="7" presetID="6" presetClass="entr" presetSubtype="16" fill="hold" nodeType="withEffect">
                                  <p:stCondLst>
                                    <p:cond delay="0"/>
                                  </p:stCondLst>
                                  <p:childTnLst>
                                    <p:set>
                                      <p:cBhvr>
                                        <p:cTn id="8" dur="1" fill="hold">
                                          <p:stCondLst>
                                            <p:cond delay="0"/>
                                          </p:stCondLst>
                                        </p:cTn>
                                        <p:tgtEl>
                                          <p:spTgt spid="2"/>
                                        </p:tgtEl>
                                        <p:attrNameLst>
                                          <p:attrName>style.visibility</p:attrName>
                                        </p:attrNameLst>
                                      </p:cBhvr>
                                      <p:to>
                                        <p:strVal val="visible"/>
                                      </p:to>
                                    </p:set>
                                    <p:animEffect transition="in" filter="circle(in)">
                                      <p:cBhvr>
                                        <p:cTn id="9" dur="1000"/>
                                        <p:tgtEl>
                                          <p:spTgt spid="2"/>
                                        </p:tgtEl>
                                      </p:cBhvr>
                                    </p:animEffect>
                                  </p:childTnLst>
                                </p:cTn>
                              </p:par>
                            </p:childTnLst>
                          </p:cTn>
                        </p:par>
                      </p:childTnLst>
                    </p:cTn>
                  </p:par>
                  <p:par>
                    <p:cTn id="10" fill="hold">
                      <p:stCondLst>
                        <p:cond delay="indefinite"/>
                      </p:stCondLst>
                      <p:childTnLst>
                        <p:par>
                          <p:cTn id="11" fill="hold">
                            <p:stCondLst>
                              <p:cond delay="0"/>
                            </p:stCondLst>
                            <p:childTnLst>
                              <p:par>
                                <p:cTn id="12" presetID="41" presetClass="entr" presetSubtype="0" fill="hold" grpId="0" nodeType="clickEffect">
                                  <p:stCondLst>
                                    <p:cond delay="0"/>
                                  </p:stCondLst>
                                  <p:iterate type="lt">
                                    <p:tmPct val="10000"/>
                                  </p:iterate>
                                  <p:childTnLst>
                                    <p:set>
                                      <p:cBhvr>
                                        <p:cTn id="13" dur="1" fill="hold">
                                          <p:stCondLst>
                                            <p:cond delay="0"/>
                                          </p:stCondLst>
                                        </p:cTn>
                                        <p:tgtEl>
                                          <p:spTgt spid="8"/>
                                        </p:tgtEl>
                                        <p:attrNameLst>
                                          <p:attrName>style.visibility</p:attrName>
                                        </p:attrNameLst>
                                      </p:cBhvr>
                                      <p:to>
                                        <p:strVal val="visible"/>
                                      </p:to>
                                    </p:set>
                                    <p:anim calcmode="lin" valueType="num">
                                      <p:cBhvr>
                                        <p:cTn id="14"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5" dur="500" fill="hold"/>
                                        <p:tgtEl>
                                          <p:spTgt spid="8"/>
                                        </p:tgtEl>
                                        <p:attrNameLst>
                                          <p:attrName>ppt_y</p:attrName>
                                        </p:attrNameLst>
                                      </p:cBhvr>
                                      <p:tavLst>
                                        <p:tav tm="0">
                                          <p:val>
                                            <p:strVal val="#ppt_y"/>
                                          </p:val>
                                        </p:tav>
                                        <p:tav tm="100000">
                                          <p:val>
                                            <p:strVal val="#ppt_y"/>
                                          </p:val>
                                        </p:tav>
                                      </p:tavLst>
                                    </p:anim>
                                    <p:anim calcmode="lin" valueType="num">
                                      <p:cBhvr>
                                        <p:cTn id="16"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7"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8" dur="500" tmFilter="0,0; .5, 1; 1, 1"/>
                                        <p:tgtEl>
                                          <p:spTgt spid="8"/>
                                        </p:tgtEl>
                                      </p:cBhvr>
                                    </p:animEffect>
                                  </p:childTnLst>
                                </p:cTn>
                              </p:par>
                            </p:childTnLst>
                          </p:cTn>
                        </p:par>
                        <p:par>
                          <p:cTn id="19" fill="hold">
                            <p:stCondLst>
                              <p:cond delay="649"/>
                            </p:stCondLst>
                            <p:childTnLst>
                              <p:par>
                                <p:cTn id="20" presetID="26" presetClass="emph" presetSubtype="0" fill="hold" grpId="1" nodeType="afterEffect">
                                  <p:stCondLst>
                                    <p:cond delay="0"/>
                                  </p:stCondLst>
                                  <p:iterate type="lt">
                                    <p:tmPct val="0"/>
                                  </p:iterate>
                                  <p:childTnLst>
                                    <p:animEffect transition="out" filter="fade">
                                      <p:cBhvr>
                                        <p:cTn id="21" dur="500" tmFilter="0, 0; .2, .5; .8, .5; 1, 0"/>
                                        <p:tgtEl>
                                          <p:spTgt spid="8"/>
                                        </p:tgtEl>
                                      </p:cBhvr>
                                    </p:animEffect>
                                    <p:animScale>
                                      <p:cBhvr>
                                        <p:cTn id="22" dur="250" autoRev="1" fill="hold"/>
                                        <p:tgtEl>
                                          <p:spTgt spid="8"/>
                                        </p:tgtEl>
                                      </p:cBhvr>
                                      <p:by x="105000" y="105000"/>
                                    </p:animScale>
                                  </p:childTnLst>
                                </p:cTn>
                              </p:par>
                            </p:childTnLst>
                          </p:cTn>
                        </p:par>
                      </p:childTnLst>
                    </p:cTn>
                  </p:par>
                  <p:par>
                    <p:cTn id="23" fill="hold">
                      <p:stCondLst>
                        <p:cond delay="indefinite"/>
                      </p:stCondLst>
                      <p:childTnLst>
                        <p:par>
                          <p:cTn id="24" fill="hold">
                            <p:stCondLst>
                              <p:cond delay="0"/>
                            </p:stCondLst>
                            <p:childTnLst>
                              <p:par>
                                <p:cTn id="25" presetID="41" presetClass="entr" presetSubtype="0" fill="hold" grpId="0" nodeType="clickEffect">
                                  <p:stCondLst>
                                    <p:cond delay="0"/>
                                  </p:stCondLst>
                                  <p:iterate type="lt">
                                    <p:tmPct val="10000"/>
                                  </p:iterate>
                                  <p:childTnLst>
                                    <p:set>
                                      <p:cBhvr>
                                        <p:cTn id="26" dur="1" fill="hold">
                                          <p:stCondLst>
                                            <p:cond delay="0"/>
                                          </p:stCondLst>
                                        </p:cTn>
                                        <p:tgtEl>
                                          <p:spTgt spid="6"/>
                                        </p:tgtEl>
                                        <p:attrNameLst>
                                          <p:attrName>style.visibility</p:attrName>
                                        </p:attrNameLst>
                                      </p:cBhvr>
                                      <p:to>
                                        <p:strVal val="visible"/>
                                      </p:to>
                                    </p:set>
                                    <p:anim calcmode="lin" valueType="num">
                                      <p:cBhvr>
                                        <p:cTn id="27" dur="500" fill="hold"/>
                                        <p:tgtEl>
                                          <p:spTgt spid="6"/>
                                        </p:tgtEl>
                                        <p:attrNameLst>
                                          <p:attrName>ppt_x</p:attrName>
                                        </p:attrNameLst>
                                      </p:cBhvr>
                                      <p:tavLst>
                                        <p:tav tm="0">
                                          <p:val>
                                            <p:strVal val="#ppt_x"/>
                                          </p:val>
                                        </p:tav>
                                        <p:tav tm="50000">
                                          <p:val>
                                            <p:strVal val="#ppt_x+.1"/>
                                          </p:val>
                                        </p:tav>
                                        <p:tav tm="100000">
                                          <p:val>
                                            <p:strVal val="#ppt_x"/>
                                          </p:val>
                                        </p:tav>
                                      </p:tavLst>
                                    </p:anim>
                                    <p:anim calcmode="lin" valueType="num">
                                      <p:cBhvr>
                                        <p:cTn id="28" dur="500" fill="hold"/>
                                        <p:tgtEl>
                                          <p:spTgt spid="6"/>
                                        </p:tgtEl>
                                        <p:attrNameLst>
                                          <p:attrName>ppt_y</p:attrName>
                                        </p:attrNameLst>
                                      </p:cBhvr>
                                      <p:tavLst>
                                        <p:tav tm="0">
                                          <p:val>
                                            <p:strVal val="#ppt_y"/>
                                          </p:val>
                                        </p:tav>
                                        <p:tav tm="100000">
                                          <p:val>
                                            <p:strVal val="#ppt_y"/>
                                          </p:val>
                                        </p:tav>
                                      </p:tavLst>
                                    </p:anim>
                                    <p:anim calcmode="lin" valueType="num">
                                      <p:cBhvr>
                                        <p:cTn id="29" dur="500" fill="hold"/>
                                        <p:tgtEl>
                                          <p:spTgt spid="6"/>
                                        </p:tgtEl>
                                        <p:attrNameLst>
                                          <p:attrName>ppt_h</p:attrName>
                                        </p:attrNameLst>
                                      </p:cBhvr>
                                      <p:tavLst>
                                        <p:tav tm="0">
                                          <p:val>
                                            <p:strVal val="#ppt_h/10"/>
                                          </p:val>
                                        </p:tav>
                                        <p:tav tm="50000">
                                          <p:val>
                                            <p:strVal val="#ppt_h+.01"/>
                                          </p:val>
                                        </p:tav>
                                        <p:tav tm="100000">
                                          <p:val>
                                            <p:strVal val="#ppt_h"/>
                                          </p:val>
                                        </p:tav>
                                      </p:tavLst>
                                    </p:anim>
                                    <p:anim calcmode="lin" valueType="num">
                                      <p:cBhvr>
                                        <p:cTn id="30" dur="500" fill="hold"/>
                                        <p:tgtEl>
                                          <p:spTgt spid="6"/>
                                        </p:tgtEl>
                                        <p:attrNameLst>
                                          <p:attrName>ppt_w</p:attrName>
                                        </p:attrNameLst>
                                      </p:cBhvr>
                                      <p:tavLst>
                                        <p:tav tm="0">
                                          <p:val>
                                            <p:strVal val="#ppt_w/10"/>
                                          </p:val>
                                        </p:tav>
                                        <p:tav tm="50000">
                                          <p:val>
                                            <p:strVal val="#ppt_w+.01"/>
                                          </p:val>
                                        </p:tav>
                                        <p:tav tm="100000">
                                          <p:val>
                                            <p:strVal val="#ppt_w"/>
                                          </p:val>
                                        </p:tav>
                                      </p:tavLst>
                                    </p:anim>
                                    <p:animEffect transition="in" filter="fade">
                                      <p:cBhvr>
                                        <p:cTn id="31" dur="500" tmFilter="0,0; .5, 1; 1, 1"/>
                                        <p:tgtEl>
                                          <p:spTgt spid="6"/>
                                        </p:tgtEl>
                                      </p:cBhvr>
                                    </p:animEffect>
                                  </p:childTnLst>
                                </p:cTn>
                              </p:par>
                            </p:childTnLst>
                          </p:cTn>
                        </p:par>
                        <p:par>
                          <p:cTn id="32" fill="hold">
                            <p:stCondLst>
                              <p:cond delay="1000"/>
                            </p:stCondLst>
                            <p:childTnLst>
                              <p:par>
                                <p:cTn id="33" presetID="26" presetClass="emph" presetSubtype="0" fill="hold" grpId="1" nodeType="afterEffect">
                                  <p:stCondLst>
                                    <p:cond delay="0"/>
                                  </p:stCondLst>
                                  <p:iterate type="lt">
                                    <p:tmPct val="0"/>
                                  </p:iterate>
                                  <p:childTnLst>
                                    <p:animEffect transition="out" filter="fade">
                                      <p:cBhvr>
                                        <p:cTn id="34" dur="500" tmFilter="0, 0; .2, .5; .8, .5; 1, 0"/>
                                        <p:tgtEl>
                                          <p:spTgt spid="6"/>
                                        </p:tgtEl>
                                      </p:cBhvr>
                                    </p:animEffect>
                                    <p:animScale>
                                      <p:cBhvr>
                                        <p:cTn id="35" dur="250" autoRev="1" fill="hold"/>
                                        <p:tgtEl>
                                          <p:spTgt spid="6"/>
                                        </p:tgtEl>
                                      </p:cBhvr>
                                      <p:by x="105000" y="105000"/>
                                    </p:animScale>
                                  </p:childTnLst>
                                </p:cTn>
                              </p:par>
                            </p:childTnLst>
                          </p:cTn>
                        </p:par>
                      </p:childTnLst>
                    </p:cTn>
                  </p:par>
                  <p:par>
                    <p:cTn id="36" fill="hold">
                      <p:stCondLst>
                        <p:cond delay="indefinite"/>
                      </p:stCondLst>
                      <p:childTnLst>
                        <p:par>
                          <p:cTn id="37" fill="hold">
                            <p:stCondLst>
                              <p:cond delay="0"/>
                            </p:stCondLst>
                            <p:childTnLst>
                              <p:par>
                                <p:cTn id="38" presetID="41" presetClass="entr" presetSubtype="0" fill="hold" grpId="0" nodeType="clickEffect">
                                  <p:stCondLst>
                                    <p:cond delay="0"/>
                                  </p:stCondLst>
                                  <p:iterate type="lt">
                                    <p:tmPct val="10000"/>
                                  </p:iterate>
                                  <p:childTnLst>
                                    <p:set>
                                      <p:cBhvr>
                                        <p:cTn id="39" dur="1" fill="hold">
                                          <p:stCondLst>
                                            <p:cond delay="0"/>
                                          </p:stCondLst>
                                        </p:cTn>
                                        <p:tgtEl>
                                          <p:spTgt spid="5"/>
                                        </p:tgtEl>
                                        <p:attrNameLst>
                                          <p:attrName>style.visibility</p:attrName>
                                        </p:attrNameLst>
                                      </p:cBhvr>
                                      <p:to>
                                        <p:strVal val="visible"/>
                                      </p:to>
                                    </p:set>
                                    <p:anim calcmode="lin" valueType="num">
                                      <p:cBhvr>
                                        <p:cTn id="40"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41" dur="500" fill="hold"/>
                                        <p:tgtEl>
                                          <p:spTgt spid="5"/>
                                        </p:tgtEl>
                                        <p:attrNameLst>
                                          <p:attrName>ppt_y</p:attrName>
                                        </p:attrNameLst>
                                      </p:cBhvr>
                                      <p:tavLst>
                                        <p:tav tm="0">
                                          <p:val>
                                            <p:strVal val="#ppt_y"/>
                                          </p:val>
                                        </p:tav>
                                        <p:tav tm="100000">
                                          <p:val>
                                            <p:strVal val="#ppt_y"/>
                                          </p:val>
                                        </p:tav>
                                      </p:tavLst>
                                    </p:anim>
                                    <p:anim calcmode="lin" valueType="num">
                                      <p:cBhvr>
                                        <p:cTn id="42"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43"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44" dur="500" tmFilter="0,0; .5, 1; 1, 1"/>
                                        <p:tgtEl>
                                          <p:spTgt spid="5"/>
                                        </p:tgtEl>
                                      </p:cBhvr>
                                    </p:animEffect>
                                  </p:childTnLst>
                                </p:cTn>
                              </p:par>
                            </p:childTnLst>
                          </p:cTn>
                        </p:par>
                        <p:par>
                          <p:cTn id="45" fill="hold">
                            <p:stCondLst>
                              <p:cond delay="1700"/>
                            </p:stCondLst>
                            <p:childTnLst>
                              <p:par>
                                <p:cTn id="46" presetID="26" presetClass="emph" presetSubtype="0" fill="hold" grpId="1" nodeType="afterEffect">
                                  <p:stCondLst>
                                    <p:cond delay="0"/>
                                  </p:stCondLst>
                                  <p:iterate type="lt">
                                    <p:tmPct val="0"/>
                                  </p:iterate>
                                  <p:childTnLst>
                                    <p:animEffect transition="out" filter="fade">
                                      <p:cBhvr>
                                        <p:cTn id="47" dur="500" tmFilter="0, 0; .2, .5; .8, .5; 1, 0"/>
                                        <p:tgtEl>
                                          <p:spTgt spid="5"/>
                                        </p:tgtEl>
                                      </p:cBhvr>
                                    </p:animEffect>
                                    <p:animScale>
                                      <p:cBhvr>
                                        <p:cTn id="48" dur="250" autoRev="1" fill="hold"/>
                                        <p:tgtEl>
                                          <p:spTgt spid="5"/>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showWhenStopped="0">
                <p:cTn id="49" repeatCount="indefinite" fill="hold" display="0">
                  <p:stCondLst>
                    <p:cond delay="indefinite"/>
                  </p:stCondLst>
                  <p:endCondLst>
                    <p:cond evt="onStopAudio" delay="0">
                      <p:tgtEl>
                        <p:sldTgt/>
                      </p:tgtEl>
                    </p:cond>
                  </p:endCondLst>
                </p:cTn>
                <p:tgtEl>
                  <p:spTgt spid="3"/>
                </p:tgtEl>
              </p:cMediaNode>
            </p:audio>
          </p:childTnLst>
        </p:cTn>
      </p:par>
    </p:tnLst>
    <p:bldLst>
      <p:bldP spid="5" grpId="0" bldLvl="0" animBg="1"/>
      <p:bldP spid="5" grpId="1" bldLvl="0" animBg="1"/>
      <p:bldP spid="6" grpId="0" bldLvl="0" animBg="1"/>
      <p:bldP spid="6" grpId="1" bldLvl="0" animBg="1"/>
      <p:bldP spid="8" grpId="0" bldLvl="0" animBg="1"/>
      <p:bldP spid="8" grpId="1" bldLvl="0" animBg="1"/>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图片 1" descr="2"/>
          <p:cNvPicPr>
            <a:picLocks noChangeAspect="1"/>
          </p:cNvPicPr>
          <p:nvPr/>
        </p:nvPicPr>
        <p:blipFill>
          <a:blip r:embed="rId1"/>
          <a:srcRect l="10602" b="62374"/>
          <a:stretch>
            <a:fillRect/>
          </a:stretch>
        </p:blipFill>
        <p:spPr>
          <a:xfrm>
            <a:off x="0" y="-20320"/>
            <a:ext cx="9017000" cy="5060315"/>
          </a:xfrm>
          <a:prstGeom prst="rect">
            <a:avLst/>
          </a:prstGeom>
        </p:spPr>
      </p:pic>
      <p:sp>
        <p:nvSpPr>
          <p:cNvPr id="4" name="椭圆 3"/>
          <p:cNvSpPr/>
          <p:nvPr/>
        </p:nvSpPr>
        <p:spPr>
          <a:xfrm>
            <a:off x="1857664" y="1740065"/>
            <a:ext cx="2127889" cy="2127889"/>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54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目录</a:t>
            </a:r>
            <a:endParaRPr lang="zh-CN" altLang="en-US" sz="54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5" name="椭圆 4"/>
          <p:cNvSpPr/>
          <p:nvPr/>
        </p:nvSpPr>
        <p:spPr>
          <a:xfrm>
            <a:off x="4811047" y="1590192"/>
            <a:ext cx="432036" cy="432036"/>
          </a:xfrm>
          <a:prstGeom prst="ellipse">
            <a:avLst/>
          </a:prstGeom>
          <a:solidFill>
            <a:srgbClr val="FEE3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rPr>
              <a:t>1</a:t>
            </a:r>
            <a:endPar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6" name="文本框 5"/>
          <p:cNvSpPr txBox="1"/>
          <p:nvPr/>
        </p:nvSpPr>
        <p:spPr>
          <a:xfrm>
            <a:off x="5387095" y="1662198"/>
            <a:ext cx="1783080" cy="368300"/>
          </a:xfrm>
          <a:prstGeom prst="rect">
            <a:avLst/>
          </a:prstGeom>
          <a:noFill/>
        </p:spPr>
        <p:txBody>
          <a:bodyPr wrap="none" rtlCol="0">
            <a:spAutoFit/>
          </a:bodyPr>
          <a:lstStyle/>
          <a:p>
            <a:r>
              <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5" name="椭圆 14"/>
          <p:cNvSpPr/>
          <p:nvPr/>
        </p:nvSpPr>
        <p:spPr>
          <a:xfrm>
            <a:off x="4811047" y="2238246"/>
            <a:ext cx="432036" cy="432036"/>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rPr>
              <a:t>2</a:t>
            </a:r>
            <a:endPar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6" name="文本框 15"/>
          <p:cNvSpPr txBox="1"/>
          <p:nvPr/>
        </p:nvSpPr>
        <p:spPr>
          <a:xfrm>
            <a:off x="5387095" y="2310252"/>
            <a:ext cx="1783080" cy="368300"/>
          </a:xfrm>
          <a:prstGeom prst="rect">
            <a:avLst/>
          </a:prstGeom>
          <a:noFill/>
        </p:spPr>
        <p:txBody>
          <a:bodyPr wrap="none" rtlCol="0">
            <a:spAutoFit/>
          </a:bodyPr>
          <a:lstStyle/>
          <a:p>
            <a:pPr algn="l"/>
            <a:r>
              <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7" name="椭圆 16"/>
          <p:cNvSpPr/>
          <p:nvPr/>
        </p:nvSpPr>
        <p:spPr>
          <a:xfrm>
            <a:off x="4811047" y="2886300"/>
            <a:ext cx="432036" cy="432036"/>
          </a:xfrm>
          <a:prstGeom prst="ellipse">
            <a:avLst/>
          </a:prstGeom>
          <a:solidFill>
            <a:srgbClr val="FEE3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rPr>
              <a:t>3</a:t>
            </a:r>
            <a:endPar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8" name="文本框 17"/>
          <p:cNvSpPr txBox="1"/>
          <p:nvPr/>
        </p:nvSpPr>
        <p:spPr>
          <a:xfrm>
            <a:off x="5387095" y="2958306"/>
            <a:ext cx="1783080" cy="368300"/>
          </a:xfrm>
          <a:prstGeom prst="rect">
            <a:avLst/>
          </a:prstGeom>
          <a:noFill/>
        </p:spPr>
        <p:txBody>
          <a:bodyPr wrap="none" rtlCol="0">
            <a:spAutoFit/>
          </a:bodyPr>
          <a:lstStyle/>
          <a:p>
            <a:pPr algn="l"/>
            <a:r>
              <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9" name="椭圆 18"/>
          <p:cNvSpPr/>
          <p:nvPr/>
        </p:nvSpPr>
        <p:spPr>
          <a:xfrm>
            <a:off x="4811047" y="3534354"/>
            <a:ext cx="432036" cy="432036"/>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rPr>
              <a:t>4</a:t>
            </a:r>
            <a:endParaRPr lang="en-US" altLang="zh-CN" sz="20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0" name="文本框 19"/>
          <p:cNvSpPr txBox="1"/>
          <p:nvPr/>
        </p:nvSpPr>
        <p:spPr>
          <a:xfrm>
            <a:off x="5387095" y="3606360"/>
            <a:ext cx="1783080" cy="368300"/>
          </a:xfrm>
          <a:prstGeom prst="rect">
            <a:avLst/>
          </a:prstGeom>
          <a:noFill/>
        </p:spPr>
        <p:txBody>
          <a:bodyPr wrap="none" rtlCol="0">
            <a:spAutoFit/>
          </a:bodyPr>
          <a:lstStyle/>
          <a:p>
            <a:pPr algn="l"/>
            <a:r>
              <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pc="300" dirty="0">
              <a:solidFill>
                <a:schemeClr val="tx1">
                  <a:lumMod val="85000"/>
                  <a:lumOff val="1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pic>
        <p:nvPicPr>
          <p:cNvPr id="3" name="图片 2"/>
          <p:cNvPicPr>
            <a:picLocks noChangeAspect="1"/>
          </p:cNvPicPr>
          <p:nvPr/>
        </p:nvPicPr>
        <p:blipFill>
          <a:blip r:embed="rId2" cstate="print">
            <a:extLst>
              <a:ext uri="{28A0092B-C50C-407E-A947-70E740481C1C}">
                <a14:useLocalDpi xmlns:a14="http://schemas.microsoft.com/office/drawing/2010/main" val="0"/>
              </a:ext>
            </a:extLst>
          </a:blip>
          <a:srcRect b="61128"/>
          <a:stretch>
            <a:fillRect/>
          </a:stretch>
        </p:blipFill>
        <p:spPr>
          <a:xfrm rot="10800000">
            <a:off x="4213860" y="-20320"/>
            <a:ext cx="4985385" cy="1938020"/>
          </a:xfrm>
          <a:prstGeom prst="rect">
            <a:avLst/>
          </a:prstGeom>
        </p:spPr>
      </p:pic>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500" fill="hold"/>
                                        <p:tgtEl>
                                          <p:spTgt spid="4"/>
                                        </p:tgtEl>
                                        <p:attrNameLst>
                                          <p:attrName>ppt_w</p:attrName>
                                        </p:attrNameLst>
                                      </p:cBhvr>
                                      <p:tavLst>
                                        <p:tav tm="0">
                                          <p:val>
                                            <p:fltVal val="0"/>
                                          </p:val>
                                        </p:tav>
                                        <p:tav tm="100000">
                                          <p:val>
                                            <p:strVal val="#ppt_w"/>
                                          </p:val>
                                        </p:tav>
                                      </p:tavLst>
                                    </p:anim>
                                    <p:anim calcmode="lin" valueType="num">
                                      <p:cBhvr>
                                        <p:cTn id="8" dur="500" fill="hold"/>
                                        <p:tgtEl>
                                          <p:spTgt spid="4"/>
                                        </p:tgtEl>
                                        <p:attrNameLst>
                                          <p:attrName>ppt_h</p:attrName>
                                        </p:attrNameLst>
                                      </p:cBhvr>
                                      <p:tavLst>
                                        <p:tav tm="0">
                                          <p:val>
                                            <p:fltVal val="0"/>
                                          </p:val>
                                        </p:tav>
                                        <p:tav tm="100000">
                                          <p:val>
                                            <p:strVal val="#ppt_h"/>
                                          </p:val>
                                        </p:tav>
                                      </p:tavLst>
                                    </p:anim>
                                    <p:animEffect transition="in" filter="fade">
                                      <p:cBhvr>
                                        <p:cTn id="9" dur="500"/>
                                        <p:tgtEl>
                                          <p:spTgt spid="4"/>
                                        </p:tgtEl>
                                      </p:cBhvr>
                                    </p:animEffect>
                                  </p:childTnLst>
                                </p:cTn>
                              </p:par>
                            </p:childTnLst>
                          </p:cTn>
                        </p:par>
                        <p:par>
                          <p:cTn id="10" fill="hold">
                            <p:stCondLst>
                              <p:cond delay="500"/>
                            </p:stCondLst>
                            <p:childTnLst>
                              <p:par>
                                <p:cTn id="11" presetID="53" presetClass="entr" presetSubtype="16" fill="hold" grpId="0" nodeType="afterEffect">
                                  <p:stCondLst>
                                    <p:cond delay="0"/>
                                  </p:stCondLst>
                                  <p:childTnLst>
                                    <p:set>
                                      <p:cBhvr>
                                        <p:cTn id="12" dur="1" fill="hold">
                                          <p:stCondLst>
                                            <p:cond delay="0"/>
                                          </p:stCondLst>
                                        </p:cTn>
                                        <p:tgtEl>
                                          <p:spTgt spid="5"/>
                                        </p:tgtEl>
                                        <p:attrNameLst>
                                          <p:attrName>style.visibility</p:attrName>
                                        </p:attrNameLst>
                                      </p:cBhvr>
                                      <p:to>
                                        <p:strVal val="visible"/>
                                      </p:to>
                                    </p:set>
                                    <p:anim calcmode="lin" valueType="num">
                                      <p:cBhvr>
                                        <p:cTn id="13" dur="500" fill="hold"/>
                                        <p:tgtEl>
                                          <p:spTgt spid="5"/>
                                        </p:tgtEl>
                                        <p:attrNameLst>
                                          <p:attrName>ppt_w</p:attrName>
                                        </p:attrNameLst>
                                      </p:cBhvr>
                                      <p:tavLst>
                                        <p:tav tm="0">
                                          <p:val>
                                            <p:fltVal val="0"/>
                                          </p:val>
                                        </p:tav>
                                        <p:tav tm="100000">
                                          <p:val>
                                            <p:strVal val="#ppt_w"/>
                                          </p:val>
                                        </p:tav>
                                      </p:tavLst>
                                    </p:anim>
                                    <p:anim calcmode="lin" valueType="num">
                                      <p:cBhvr>
                                        <p:cTn id="14" dur="500" fill="hold"/>
                                        <p:tgtEl>
                                          <p:spTgt spid="5"/>
                                        </p:tgtEl>
                                        <p:attrNameLst>
                                          <p:attrName>ppt_h</p:attrName>
                                        </p:attrNameLst>
                                      </p:cBhvr>
                                      <p:tavLst>
                                        <p:tav tm="0">
                                          <p:val>
                                            <p:fltVal val="0"/>
                                          </p:val>
                                        </p:tav>
                                        <p:tav tm="100000">
                                          <p:val>
                                            <p:strVal val="#ppt_h"/>
                                          </p:val>
                                        </p:tav>
                                      </p:tavLst>
                                    </p:anim>
                                    <p:animEffect transition="in" filter="fade">
                                      <p:cBhvr>
                                        <p:cTn id="15" dur="500"/>
                                        <p:tgtEl>
                                          <p:spTgt spid="5"/>
                                        </p:tgtEl>
                                      </p:cBhvr>
                                    </p:animEffect>
                                  </p:childTnLst>
                                </p:cTn>
                              </p:par>
                            </p:childTnLst>
                          </p:cTn>
                        </p:par>
                        <p:par>
                          <p:cTn id="16" fill="hold">
                            <p:stCondLst>
                              <p:cond delay="1000"/>
                            </p:stCondLst>
                            <p:childTnLst>
                              <p:par>
                                <p:cTn id="17" presetID="42" presetClass="entr" presetSubtype="0" fill="hold" grpId="0" nodeType="afterEffect">
                                  <p:stCondLst>
                                    <p:cond delay="0"/>
                                  </p:stCondLst>
                                  <p:childTnLst>
                                    <p:set>
                                      <p:cBhvr>
                                        <p:cTn id="18" dur="1" fill="hold">
                                          <p:stCondLst>
                                            <p:cond delay="0"/>
                                          </p:stCondLst>
                                        </p:cTn>
                                        <p:tgtEl>
                                          <p:spTgt spid="6"/>
                                        </p:tgtEl>
                                        <p:attrNameLst>
                                          <p:attrName>style.visibility</p:attrName>
                                        </p:attrNameLst>
                                      </p:cBhvr>
                                      <p:to>
                                        <p:strVal val="visible"/>
                                      </p:to>
                                    </p:set>
                                    <p:animEffect transition="in" filter="fade">
                                      <p:cBhvr>
                                        <p:cTn id="19" dur="1000"/>
                                        <p:tgtEl>
                                          <p:spTgt spid="6"/>
                                        </p:tgtEl>
                                      </p:cBhvr>
                                    </p:animEffect>
                                    <p:anim calcmode="lin" valueType="num">
                                      <p:cBhvr>
                                        <p:cTn id="20" dur="1000" fill="hold"/>
                                        <p:tgtEl>
                                          <p:spTgt spid="6"/>
                                        </p:tgtEl>
                                        <p:attrNameLst>
                                          <p:attrName>ppt_x</p:attrName>
                                        </p:attrNameLst>
                                      </p:cBhvr>
                                      <p:tavLst>
                                        <p:tav tm="0">
                                          <p:val>
                                            <p:strVal val="#ppt_x"/>
                                          </p:val>
                                        </p:tav>
                                        <p:tav tm="100000">
                                          <p:val>
                                            <p:strVal val="#ppt_x"/>
                                          </p:val>
                                        </p:tav>
                                      </p:tavLst>
                                    </p:anim>
                                    <p:anim calcmode="lin" valueType="num">
                                      <p:cBhvr>
                                        <p:cTn id="21" dur="1000" fill="hold"/>
                                        <p:tgtEl>
                                          <p:spTgt spid="6"/>
                                        </p:tgtEl>
                                        <p:attrNameLst>
                                          <p:attrName>ppt_y</p:attrName>
                                        </p:attrNameLst>
                                      </p:cBhvr>
                                      <p:tavLst>
                                        <p:tav tm="0">
                                          <p:val>
                                            <p:strVal val="#ppt_y+.1"/>
                                          </p:val>
                                        </p:tav>
                                        <p:tav tm="100000">
                                          <p:val>
                                            <p:strVal val="#ppt_y"/>
                                          </p:val>
                                        </p:tav>
                                      </p:tavLst>
                                    </p:anim>
                                  </p:childTnLst>
                                </p:cTn>
                              </p:par>
                            </p:childTnLst>
                          </p:cTn>
                        </p:par>
                        <p:par>
                          <p:cTn id="22" fill="hold">
                            <p:stCondLst>
                              <p:cond delay="2000"/>
                            </p:stCondLst>
                            <p:childTnLst>
                              <p:par>
                                <p:cTn id="23" presetID="53" presetClass="entr" presetSubtype="16" fill="hold" grpId="0" nodeType="afterEffect">
                                  <p:stCondLst>
                                    <p:cond delay="0"/>
                                  </p:stCondLst>
                                  <p:childTnLst>
                                    <p:set>
                                      <p:cBhvr>
                                        <p:cTn id="24" dur="1" fill="hold">
                                          <p:stCondLst>
                                            <p:cond delay="0"/>
                                          </p:stCondLst>
                                        </p:cTn>
                                        <p:tgtEl>
                                          <p:spTgt spid="15"/>
                                        </p:tgtEl>
                                        <p:attrNameLst>
                                          <p:attrName>style.visibility</p:attrName>
                                        </p:attrNameLst>
                                      </p:cBhvr>
                                      <p:to>
                                        <p:strVal val="visible"/>
                                      </p:to>
                                    </p:set>
                                    <p:anim calcmode="lin" valueType="num">
                                      <p:cBhvr>
                                        <p:cTn id="25" dur="500" fill="hold"/>
                                        <p:tgtEl>
                                          <p:spTgt spid="15"/>
                                        </p:tgtEl>
                                        <p:attrNameLst>
                                          <p:attrName>ppt_w</p:attrName>
                                        </p:attrNameLst>
                                      </p:cBhvr>
                                      <p:tavLst>
                                        <p:tav tm="0">
                                          <p:val>
                                            <p:fltVal val="0"/>
                                          </p:val>
                                        </p:tav>
                                        <p:tav tm="100000">
                                          <p:val>
                                            <p:strVal val="#ppt_w"/>
                                          </p:val>
                                        </p:tav>
                                      </p:tavLst>
                                    </p:anim>
                                    <p:anim calcmode="lin" valueType="num">
                                      <p:cBhvr>
                                        <p:cTn id="26" dur="500" fill="hold"/>
                                        <p:tgtEl>
                                          <p:spTgt spid="15"/>
                                        </p:tgtEl>
                                        <p:attrNameLst>
                                          <p:attrName>ppt_h</p:attrName>
                                        </p:attrNameLst>
                                      </p:cBhvr>
                                      <p:tavLst>
                                        <p:tav tm="0">
                                          <p:val>
                                            <p:fltVal val="0"/>
                                          </p:val>
                                        </p:tav>
                                        <p:tav tm="100000">
                                          <p:val>
                                            <p:strVal val="#ppt_h"/>
                                          </p:val>
                                        </p:tav>
                                      </p:tavLst>
                                    </p:anim>
                                    <p:animEffect transition="in" filter="fade">
                                      <p:cBhvr>
                                        <p:cTn id="27" dur="500"/>
                                        <p:tgtEl>
                                          <p:spTgt spid="15"/>
                                        </p:tgtEl>
                                      </p:cBhvr>
                                    </p:animEffect>
                                  </p:childTnLst>
                                </p:cTn>
                              </p:par>
                            </p:childTnLst>
                          </p:cTn>
                        </p:par>
                        <p:par>
                          <p:cTn id="28" fill="hold">
                            <p:stCondLst>
                              <p:cond delay="2500"/>
                            </p:stCondLst>
                            <p:childTnLst>
                              <p:par>
                                <p:cTn id="29" presetID="42" presetClass="entr" presetSubtype="0" fill="hold" grpId="0" nodeType="afterEffect">
                                  <p:stCondLst>
                                    <p:cond delay="0"/>
                                  </p:stCondLst>
                                  <p:childTnLst>
                                    <p:set>
                                      <p:cBhvr>
                                        <p:cTn id="30" dur="1" fill="hold">
                                          <p:stCondLst>
                                            <p:cond delay="0"/>
                                          </p:stCondLst>
                                        </p:cTn>
                                        <p:tgtEl>
                                          <p:spTgt spid="16"/>
                                        </p:tgtEl>
                                        <p:attrNameLst>
                                          <p:attrName>style.visibility</p:attrName>
                                        </p:attrNameLst>
                                      </p:cBhvr>
                                      <p:to>
                                        <p:strVal val="visible"/>
                                      </p:to>
                                    </p:set>
                                    <p:animEffect transition="in" filter="fade">
                                      <p:cBhvr>
                                        <p:cTn id="31" dur="1000"/>
                                        <p:tgtEl>
                                          <p:spTgt spid="16"/>
                                        </p:tgtEl>
                                      </p:cBhvr>
                                    </p:animEffect>
                                    <p:anim calcmode="lin" valueType="num">
                                      <p:cBhvr>
                                        <p:cTn id="32" dur="1000" fill="hold"/>
                                        <p:tgtEl>
                                          <p:spTgt spid="16"/>
                                        </p:tgtEl>
                                        <p:attrNameLst>
                                          <p:attrName>ppt_x</p:attrName>
                                        </p:attrNameLst>
                                      </p:cBhvr>
                                      <p:tavLst>
                                        <p:tav tm="0">
                                          <p:val>
                                            <p:strVal val="#ppt_x"/>
                                          </p:val>
                                        </p:tav>
                                        <p:tav tm="100000">
                                          <p:val>
                                            <p:strVal val="#ppt_x"/>
                                          </p:val>
                                        </p:tav>
                                      </p:tavLst>
                                    </p:anim>
                                    <p:anim calcmode="lin" valueType="num">
                                      <p:cBhvr>
                                        <p:cTn id="33" dur="1000" fill="hold"/>
                                        <p:tgtEl>
                                          <p:spTgt spid="16"/>
                                        </p:tgtEl>
                                        <p:attrNameLst>
                                          <p:attrName>ppt_y</p:attrName>
                                        </p:attrNameLst>
                                      </p:cBhvr>
                                      <p:tavLst>
                                        <p:tav tm="0">
                                          <p:val>
                                            <p:strVal val="#ppt_y+.1"/>
                                          </p:val>
                                        </p:tav>
                                        <p:tav tm="100000">
                                          <p:val>
                                            <p:strVal val="#ppt_y"/>
                                          </p:val>
                                        </p:tav>
                                      </p:tavLst>
                                    </p:anim>
                                  </p:childTnLst>
                                </p:cTn>
                              </p:par>
                            </p:childTnLst>
                          </p:cTn>
                        </p:par>
                        <p:par>
                          <p:cTn id="34" fill="hold">
                            <p:stCondLst>
                              <p:cond delay="3500"/>
                            </p:stCondLst>
                            <p:childTnLst>
                              <p:par>
                                <p:cTn id="35" presetID="53" presetClass="entr" presetSubtype="16" fill="hold" grpId="0" nodeType="afterEffect">
                                  <p:stCondLst>
                                    <p:cond delay="0"/>
                                  </p:stCondLst>
                                  <p:childTnLst>
                                    <p:set>
                                      <p:cBhvr>
                                        <p:cTn id="36" dur="1" fill="hold">
                                          <p:stCondLst>
                                            <p:cond delay="0"/>
                                          </p:stCondLst>
                                        </p:cTn>
                                        <p:tgtEl>
                                          <p:spTgt spid="17"/>
                                        </p:tgtEl>
                                        <p:attrNameLst>
                                          <p:attrName>style.visibility</p:attrName>
                                        </p:attrNameLst>
                                      </p:cBhvr>
                                      <p:to>
                                        <p:strVal val="visible"/>
                                      </p:to>
                                    </p:set>
                                    <p:anim calcmode="lin" valueType="num">
                                      <p:cBhvr>
                                        <p:cTn id="37" dur="500" fill="hold"/>
                                        <p:tgtEl>
                                          <p:spTgt spid="17"/>
                                        </p:tgtEl>
                                        <p:attrNameLst>
                                          <p:attrName>ppt_w</p:attrName>
                                        </p:attrNameLst>
                                      </p:cBhvr>
                                      <p:tavLst>
                                        <p:tav tm="0">
                                          <p:val>
                                            <p:fltVal val="0"/>
                                          </p:val>
                                        </p:tav>
                                        <p:tav tm="100000">
                                          <p:val>
                                            <p:strVal val="#ppt_w"/>
                                          </p:val>
                                        </p:tav>
                                      </p:tavLst>
                                    </p:anim>
                                    <p:anim calcmode="lin" valueType="num">
                                      <p:cBhvr>
                                        <p:cTn id="38" dur="500" fill="hold"/>
                                        <p:tgtEl>
                                          <p:spTgt spid="17"/>
                                        </p:tgtEl>
                                        <p:attrNameLst>
                                          <p:attrName>ppt_h</p:attrName>
                                        </p:attrNameLst>
                                      </p:cBhvr>
                                      <p:tavLst>
                                        <p:tav tm="0">
                                          <p:val>
                                            <p:fltVal val="0"/>
                                          </p:val>
                                        </p:tav>
                                        <p:tav tm="100000">
                                          <p:val>
                                            <p:strVal val="#ppt_h"/>
                                          </p:val>
                                        </p:tav>
                                      </p:tavLst>
                                    </p:anim>
                                    <p:animEffect transition="in" filter="fade">
                                      <p:cBhvr>
                                        <p:cTn id="39" dur="500"/>
                                        <p:tgtEl>
                                          <p:spTgt spid="17"/>
                                        </p:tgtEl>
                                      </p:cBhvr>
                                    </p:animEffect>
                                  </p:childTnLst>
                                </p:cTn>
                              </p:par>
                            </p:childTnLst>
                          </p:cTn>
                        </p:par>
                        <p:par>
                          <p:cTn id="40" fill="hold">
                            <p:stCondLst>
                              <p:cond delay="4000"/>
                            </p:stCondLst>
                            <p:childTnLst>
                              <p:par>
                                <p:cTn id="41" presetID="42" presetClass="entr" presetSubtype="0"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fade">
                                      <p:cBhvr>
                                        <p:cTn id="43" dur="1000"/>
                                        <p:tgtEl>
                                          <p:spTgt spid="18"/>
                                        </p:tgtEl>
                                      </p:cBhvr>
                                    </p:animEffect>
                                    <p:anim calcmode="lin" valueType="num">
                                      <p:cBhvr>
                                        <p:cTn id="44" dur="1000" fill="hold"/>
                                        <p:tgtEl>
                                          <p:spTgt spid="18"/>
                                        </p:tgtEl>
                                        <p:attrNameLst>
                                          <p:attrName>ppt_x</p:attrName>
                                        </p:attrNameLst>
                                      </p:cBhvr>
                                      <p:tavLst>
                                        <p:tav tm="0">
                                          <p:val>
                                            <p:strVal val="#ppt_x"/>
                                          </p:val>
                                        </p:tav>
                                        <p:tav tm="100000">
                                          <p:val>
                                            <p:strVal val="#ppt_x"/>
                                          </p:val>
                                        </p:tav>
                                      </p:tavLst>
                                    </p:anim>
                                    <p:anim calcmode="lin" valueType="num">
                                      <p:cBhvr>
                                        <p:cTn id="45" dur="1000" fill="hold"/>
                                        <p:tgtEl>
                                          <p:spTgt spid="18"/>
                                        </p:tgtEl>
                                        <p:attrNameLst>
                                          <p:attrName>ppt_y</p:attrName>
                                        </p:attrNameLst>
                                      </p:cBhvr>
                                      <p:tavLst>
                                        <p:tav tm="0">
                                          <p:val>
                                            <p:strVal val="#ppt_y+.1"/>
                                          </p:val>
                                        </p:tav>
                                        <p:tav tm="100000">
                                          <p:val>
                                            <p:strVal val="#ppt_y"/>
                                          </p:val>
                                        </p:tav>
                                      </p:tavLst>
                                    </p:anim>
                                  </p:childTnLst>
                                </p:cTn>
                              </p:par>
                            </p:childTnLst>
                          </p:cTn>
                        </p:par>
                        <p:par>
                          <p:cTn id="46" fill="hold">
                            <p:stCondLst>
                              <p:cond delay="5000"/>
                            </p:stCondLst>
                            <p:childTnLst>
                              <p:par>
                                <p:cTn id="47" presetID="53" presetClass="entr" presetSubtype="16" fill="hold" grpId="0" nodeType="afterEffect">
                                  <p:stCondLst>
                                    <p:cond delay="0"/>
                                  </p:stCondLst>
                                  <p:childTnLst>
                                    <p:set>
                                      <p:cBhvr>
                                        <p:cTn id="48" dur="1" fill="hold">
                                          <p:stCondLst>
                                            <p:cond delay="0"/>
                                          </p:stCondLst>
                                        </p:cTn>
                                        <p:tgtEl>
                                          <p:spTgt spid="19"/>
                                        </p:tgtEl>
                                        <p:attrNameLst>
                                          <p:attrName>style.visibility</p:attrName>
                                        </p:attrNameLst>
                                      </p:cBhvr>
                                      <p:to>
                                        <p:strVal val="visible"/>
                                      </p:to>
                                    </p:set>
                                    <p:anim calcmode="lin" valueType="num">
                                      <p:cBhvr>
                                        <p:cTn id="49" dur="500" fill="hold"/>
                                        <p:tgtEl>
                                          <p:spTgt spid="19"/>
                                        </p:tgtEl>
                                        <p:attrNameLst>
                                          <p:attrName>ppt_w</p:attrName>
                                        </p:attrNameLst>
                                      </p:cBhvr>
                                      <p:tavLst>
                                        <p:tav tm="0">
                                          <p:val>
                                            <p:fltVal val="0"/>
                                          </p:val>
                                        </p:tav>
                                        <p:tav tm="100000">
                                          <p:val>
                                            <p:strVal val="#ppt_w"/>
                                          </p:val>
                                        </p:tav>
                                      </p:tavLst>
                                    </p:anim>
                                    <p:anim calcmode="lin" valueType="num">
                                      <p:cBhvr>
                                        <p:cTn id="50" dur="500" fill="hold"/>
                                        <p:tgtEl>
                                          <p:spTgt spid="19"/>
                                        </p:tgtEl>
                                        <p:attrNameLst>
                                          <p:attrName>ppt_h</p:attrName>
                                        </p:attrNameLst>
                                      </p:cBhvr>
                                      <p:tavLst>
                                        <p:tav tm="0">
                                          <p:val>
                                            <p:fltVal val="0"/>
                                          </p:val>
                                        </p:tav>
                                        <p:tav tm="100000">
                                          <p:val>
                                            <p:strVal val="#ppt_h"/>
                                          </p:val>
                                        </p:tav>
                                      </p:tavLst>
                                    </p:anim>
                                    <p:animEffect transition="in" filter="fade">
                                      <p:cBhvr>
                                        <p:cTn id="51" dur="500"/>
                                        <p:tgtEl>
                                          <p:spTgt spid="19"/>
                                        </p:tgtEl>
                                      </p:cBhvr>
                                    </p:animEffect>
                                  </p:childTnLst>
                                </p:cTn>
                              </p:par>
                            </p:childTnLst>
                          </p:cTn>
                        </p:par>
                        <p:par>
                          <p:cTn id="52" fill="hold">
                            <p:stCondLst>
                              <p:cond delay="5500"/>
                            </p:stCondLst>
                            <p:childTnLst>
                              <p:par>
                                <p:cTn id="53" presetID="42" presetClass="entr" presetSubtype="0" fill="hold" grpId="0" nodeType="afterEffect">
                                  <p:stCondLst>
                                    <p:cond delay="0"/>
                                  </p:stCondLst>
                                  <p:childTnLst>
                                    <p:set>
                                      <p:cBhvr>
                                        <p:cTn id="54" dur="1" fill="hold">
                                          <p:stCondLst>
                                            <p:cond delay="0"/>
                                          </p:stCondLst>
                                        </p:cTn>
                                        <p:tgtEl>
                                          <p:spTgt spid="20"/>
                                        </p:tgtEl>
                                        <p:attrNameLst>
                                          <p:attrName>style.visibility</p:attrName>
                                        </p:attrNameLst>
                                      </p:cBhvr>
                                      <p:to>
                                        <p:strVal val="visible"/>
                                      </p:to>
                                    </p:set>
                                    <p:animEffect transition="in" filter="fade">
                                      <p:cBhvr>
                                        <p:cTn id="55" dur="1000"/>
                                        <p:tgtEl>
                                          <p:spTgt spid="20"/>
                                        </p:tgtEl>
                                      </p:cBhvr>
                                    </p:animEffect>
                                    <p:anim calcmode="lin" valueType="num">
                                      <p:cBhvr>
                                        <p:cTn id="56" dur="1000" fill="hold"/>
                                        <p:tgtEl>
                                          <p:spTgt spid="20"/>
                                        </p:tgtEl>
                                        <p:attrNameLst>
                                          <p:attrName>ppt_x</p:attrName>
                                        </p:attrNameLst>
                                      </p:cBhvr>
                                      <p:tavLst>
                                        <p:tav tm="0">
                                          <p:val>
                                            <p:strVal val="#ppt_x"/>
                                          </p:val>
                                        </p:tav>
                                        <p:tav tm="100000">
                                          <p:val>
                                            <p:strVal val="#ppt_x"/>
                                          </p:val>
                                        </p:tav>
                                      </p:tavLst>
                                    </p:anim>
                                    <p:anim calcmode="lin" valueType="num">
                                      <p:cBhvr>
                                        <p:cTn id="57" dur="1000" fill="hold"/>
                                        <p:tgtEl>
                                          <p:spTgt spid="20"/>
                                        </p:tgtEl>
                                        <p:attrNameLst>
                                          <p:attrName>ppt_y</p:attrName>
                                        </p:attrNameLst>
                                      </p:cBhvr>
                                      <p:tavLst>
                                        <p:tav tm="0">
                                          <p:val>
                                            <p:strVal val="#ppt_y+.1"/>
                                          </p:val>
                                        </p:tav>
                                        <p:tav tm="100000">
                                          <p:val>
                                            <p:strVal val="#ppt_y"/>
                                          </p:val>
                                        </p:tav>
                                      </p:tavLst>
                                    </p:anim>
                                  </p:childTnLst>
                                </p:cTn>
                              </p:par>
                              <p:par>
                                <p:cTn id="58" presetID="6" presetClass="entr" presetSubtype="16" fill="hold" nodeType="withEffect">
                                  <p:stCondLst>
                                    <p:cond delay="0"/>
                                  </p:stCondLst>
                                  <p:childTnLst>
                                    <p:set>
                                      <p:cBhvr>
                                        <p:cTn id="59" dur="1" fill="hold">
                                          <p:stCondLst>
                                            <p:cond delay="0"/>
                                          </p:stCondLst>
                                        </p:cTn>
                                        <p:tgtEl>
                                          <p:spTgt spid="3"/>
                                        </p:tgtEl>
                                        <p:attrNameLst>
                                          <p:attrName>style.visibility</p:attrName>
                                        </p:attrNameLst>
                                      </p:cBhvr>
                                      <p:to>
                                        <p:strVal val="visible"/>
                                      </p:to>
                                    </p:set>
                                    <p:animEffect transition="in" filter="circle(in)">
                                      <p:cBhvr>
                                        <p:cTn id="60" dur="100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bldLvl="0" animBg="1"/>
      <p:bldP spid="5" grpId="0" bldLvl="0" animBg="1"/>
      <p:bldP spid="6" grpId="0"/>
      <p:bldP spid="15" grpId="0" bldLvl="0" animBg="1"/>
      <p:bldP spid="16" grpId="0"/>
      <p:bldP spid="17" grpId="0" bldLvl="0" animBg="1"/>
      <p:bldP spid="18" grpId="0"/>
      <p:bldP spid="19" grpId="0" bldLvl="0" animBg="1"/>
      <p:bldP spid="20"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文本框 7"/>
          <p:cNvSpPr txBox="1"/>
          <p:nvPr/>
        </p:nvSpPr>
        <p:spPr>
          <a:xfrm>
            <a:off x="5786470" y="3552621"/>
            <a:ext cx="2240280" cy="460375"/>
          </a:xfrm>
          <a:prstGeom prst="rect">
            <a:avLst/>
          </a:prstGeom>
          <a:noFill/>
        </p:spPr>
        <p:txBody>
          <a:bodyPr wrap="none" rtlCol="0">
            <a:spAutoFit/>
          </a:bodyPr>
          <a:lstStyle/>
          <a:p>
            <a:pPr algn="r"/>
            <a:r>
              <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9" name="文本框 8"/>
          <p:cNvSpPr txBox="1"/>
          <p:nvPr/>
        </p:nvSpPr>
        <p:spPr>
          <a:xfrm>
            <a:off x="5069147" y="4013104"/>
            <a:ext cx="3054985" cy="398780"/>
          </a:xfrm>
          <a:prstGeom prst="rect">
            <a:avLst/>
          </a:prstGeom>
          <a:noFill/>
        </p:spPr>
        <p:txBody>
          <a:bodyPr wrap="none" rtlCol="0">
            <a:spAutoFit/>
          </a:bodyPr>
          <a:lstStyle/>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Applicable to enterprise introduction, summary</a:t>
            </a:r>
            <a:endPar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 report,  sales marketing, chart </a:t>
            </a:r>
            <a:r>
              <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dataa</a:t>
            </a:r>
            <a:endPar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椭圆 6"/>
          <p:cNvSpPr/>
          <p:nvPr/>
        </p:nvSpPr>
        <p:spPr>
          <a:xfrm>
            <a:off x="6245836" y="1995636"/>
            <a:ext cx="1321917" cy="1321917"/>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1</a:t>
            </a:r>
            <a:endPar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pic>
        <p:nvPicPr>
          <p:cNvPr id="11" name="图片 10"/>
          <p:cNvPicPr>
            <a:picLocks noChangeAspect="1"/>
          </p:cNvPicPr>
          <p:nvPr/>
        </p:nvPicPr>
        <p:blipFill rotWithShape="1">
          <a:blip r:embed="rId1" cstate="print">
            <a:extLst>
              <a:ext uri="{28A0092B-C50C-407E-A947-70E740481C1C}">
                <a14:useLocalDpi xmlns:a14="http://schemas.microsoft.com/office/drawing/2010/main" val="0"/>
              </a:ext>
            </a:extLst>
          </a:blip>
          <a:srcRect r="57208" b="55131"/>
          <a:stretch>
            <a:fillRect/>
          </a:stretch>
        </p:blipFill>
        <p:spPr>
          <a:xfrm rot="10800000">
            <a:off x="-35817" y="-55"/>
            <a:ext cx="4448907" cy="4664926"/>
          </a:xfrm>
          <a:prstGeom prst="rect">
            <a:avLst/>
          </a:prstGeom>
        </p:spPr>
      </p:pic>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8"/>
                                        </p:tgtEl>
                                        <p:attrNameLst>
                                          <p:attrName>style.visibility</p:attrName>
                                        </p:attrNameLst>
                                      </p:cBhvr>
                                      <p:to>
                                        <p:strVal val="visible"/>
                                      </p:to>
                                    </p:set>
                                    <p:anim calcmode="lin" valueType="num">
                                      <p:cBhvr>
                                        <p:cTn id="13"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8"/>
                                        </p:tgtEl>
                                        <p:attrNameLst>
                                          <p:attrName>ppt_y</p:attrName>
                                        </p:attrNameLst>
                                      </p:cBhvr>
                                      <p:tavLst>
                                        <p:tav tm="0">
                                          <p:val>
                                            <p:strVal val="#ppt_y"/>
                                          </p:val>
                                        </p:tav>
                                        <p:tav tm="100000">
                                          <p:val>
                                            <p:strVal val="#ppt_y"/>
                                          </p:val>
                                        </p:tav>
                                      </p:tavLst>
                                    </p:anim>
                                    <p:anim calcmode="lin" valueType="num">
                                      <p:cBhvr>
                                        <p:cTn id="15"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8"/>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9"/>
                                        </p:tgtEl>
                                        <p:attrNameLst>
                                          <p:attrName>style.visibility</p:attrName>
                                        </p:attrNameLst>
                                      </p:cBhvr>
                                      <p:to>
                                        <p:strVal val="visible"/>
                                      </p:to>
                                    </p:set>
                                    <p:anim calcmode="lin" valueType="num">
                                      <p:cBhvr>
                                        <p:cTn id="21" dur="500" fill="hold"/>
                                        <p:tgtEl>
                                          <p:spTgt spid="9"/>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9"/>
                                        </p:tgtEl>
                                        <p:attrNameLst>
                                          <p:attrName>ppt_y</p:attrName>
                                        </p:attrNameLst>
                                      </p:cBhvr>
                                      <p:tavLst>
                                        <p:tav tm="0">
                                          <p:val>
                                            <p:strVal val="#ppt_y"/>
                                          </p:val>
                                        </p:tav>
                                        <p:tav tm="100000">
                                          <p:val>
                                            <p:strVal val="#ppt_y"/>
                                          </p:val>
                                        </p:tav>
                                      </p:tavLst>
                                    </p:anim>
                                    <p:anim calcmode="lin" valueType="num">
                                      <p:cBhvr>
                                        <p:cTn id="23" dur="500" fill="hold"/>
                                        <p:tgtEl>
                                          <p:spTgt spid="9"/>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9"/>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p:bldP spid="7" grpId="0" bldLvl="0" animBg="1"/>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椭圆 16"/>
          <p:cNvSpPr/>
          <p:nvPr/>
        </p:nvSpPr>
        <p:spPr>
          <a:xfrm>
            <a:off x="5400803" y="3077074"/>
            <a:ext cx="1610755" cy="1610755"/>
          </a:xfrm>
          <a:prstGeom prst="ellipse">
            <a:avLst/>
          </a:prstGeom>
          <a:solidFill>
            <a:srgbClr val="FEE3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8" name="椭圆 17"/>
          <p:cNvSpPr/>
          <p:nvPr/>
        </p:nvSpPr>
        <p:spPr>
          <a:xfrm>
            <a:off x="7286631" y="2194474"/>
            <a:ext cx="1476724" cy="1476724"/>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5" name="椭圆 14"/>
          <p:cNvSpPr/>
          <p:nvPr/>
        </p:nvSpPr>
        <p:spPr>
          <a:xfrm>
            <a:off x="4662917" y="1459406"/>
            <a:ext cx="1617247" cy="1617247"/>
          </a:xfrm>
          <a:prstGeom prst="ellipse">
            <a:avLst/>
          </a:prstGeom>
          <a:solidFill>
            <a:srgbClr val="FFFCD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2" name="矩形 47"/>
          <p:cNvSpPr>
            <a:spLocks noChangeArrowheads="1"/>
          </p:cNvSpPr>
          <p:nvPr/>
        </p:nvSpPr>
        <p:spPr bwMode="auto">
          <a:xfrm>
            <a:off x="948593" y="2565228"/>
            <a:ext cx="3303969" cy="12220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67198" tIns="33599" rIns="67198" bIns="33599">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just">
              <a:lnSpc>
                <a:spcPct val="150000"/>
              </a:lnSpc>
              <a:spcBef>
                <a:spcPct val="0"/>
              </a:spcBef>
              <a:buNone/>
            </a:pPr>
            <a:r>
              <a:rPr lang="zh-CN" altLang="en-US" sz="1000" dirty="0">
                <a:solidFill>
                  <a:schemeClr val="tx1">
                    <a:lumMod val="75000"/>
                    <a:lumOff val="25000"/>
                  </a:schemeClr>
                </a:solidFill>
                <a:cs typeface="+mn-ea"/>
                <a:sym typeface="字魂58号-创中黑" panose="00000500000000000000" pitchFamily="2" charset="-122"/>
              </a:rPr>
              <a:t>您的内容打在这里，或者通过复制您的文本后，在此框中选择粘贴，并选择只保留文字。您的内容打在这里，或者通过复制您的文本后，在此框中选择粘贴，并选择只保留文字。您的内容打在这里，或者通过复制您的文本后，在此框中选择粘贴，并选择只保留文字。</a:t>
            </a:r>
            <a:endParaRPr lang="zh-CN" altLang="en-US" sz="1000" dirty="0">
              <a:solidFill>
                <a:schemeClr val="tx1">
                  <a:lumMod val="75000"/>
                  <a:lumOff val="25000"/>
                </a:schemeClr>
              </a:solidFill>
              <a:cs typeface="+mn-ea"/>
              <a:sym typeface="字魂58号-创中黑" panose="00000500000000000000" pitchFamily="2" charset="-122"/>
            </a:endParaRPr>
          </a:p>
        </p:txBody>
      </p:sp>
      <p:sp>
        <p:nvSpPr>
          <p:cNvPr id="13" name="文本框 12"/>
          <p:cNvSpPr txBox="1"/>
          <p:nvPr/>
        </p:nvSpPr>
        <p:spPr>
          <a:xfrm>
            <a:off x="935395" y="2076953"/>
            <a:ext cx="2466114" cy="259751"/>
          </a:xfrm>
          <a:prstGeom prst="rect">
            <a:avLst/>
          </a:prstGeom>
          <a:noFill/>
        </p:spPr>
        <p:txBody>
          <a:bodyPr wrap="square" rtlCol="0">
            <a:spAutoFit/>
          </a:bodyPr>
          <a:lstStyle/>
          <a:p>
            <a:r>
              <a:rPr lang="en-US" altLang="zh-CN" sz="1090" b="1"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COMPANY PROFILE</a:t>
            </a:r>
            <a:endParaRPr lang="en-US" altLang="zh-CN" sz="1090" b="1"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4" name="文本框 13"/>
          <p:cNvSpPr txBox="1"/>
          <p:nvPr/>
        </p:nvSpPr>
        <p:spPr>
          <a:xfrm>
            <a:off x="841165" y="1654986"/>
            <a:ext cx="1748417" cy="488275"/>
          </a:xfrm>
          <a:prstGeom prst="rect">
            <a:avLst/>
          </a:prstGeom>
          <a:noFill/>
        </p:spPr>
        <p:txBody>
          <a:bodyPr wrap="square" rtlCol="0">
            <a:spAutoFit/>
          </a:bodyPr>
          <a:lstStyle/>
          <a:p>
            <a:pPr algn="ctr"/>
            <a:r>
              <a:rPr lang="zh-CN" altLang="en-US" sz="2575" b="1" spc="221"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公司简介</a:t>
            </a:r>
            <a:endParaRPr lang="zh-CN" altLang="en-US" sz="2575" b="1" spc="221"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cxnSp>
        <p:nvCxnSpPr>
          <p:cNvPr id="16" name="直接连接符 15"/>
          <p:cNvCxnSpPr/>
          <p:nvPr/>
        </p:nvCxnSpPr>
        <p:spPr>
          <a:xfrm>
            <a:off x="1013992" y="2390054"/>
            <a:ext cx="424448" cy="0"/>
          </a:xfrm>
          <a:prstGeom prst="line">
            <a:avLst/>
          </a:prstGeom>
          <a:ln w="38100">
            <a:solidFill>
              <a:srgbClr val="08A571"/>
            </a:solidFill>
          </a:ln>
        </p:spPr>
        <p:style>
          <a:lnRef idx="1">
            <a:schemeClr val="accent1"/>
          </a:lnRef>
          <a:fillRef idx="0">
            <a:schemeClr val="accent1"/>
          </a:fillRef>
          <a:effectRef idx="0">
            <a:schemeClr val="accent1"/>
          </a:effectRef>
          <a:fontRef idx="minor">
            <a:schemeClr val="tx1"/>
          </a:fontRef>
        </p:style>
      </p:cxnSp>
      <p:sp>
        <p:nvSpPr>
          <p:cNvPr id="2" name="椭圆 1"/>
          <p:cNvSpPr/>
          <p:nvPr/>
        </p:nvSpPr>
        <p:spPr>
          <a:xfrm>
            <a:off x="5213062" y="1123402"/>
            <a:ext cx="2663745" cy="2663745"/>
          </a:xfrm>
          <a:prstGeom prst="ellipse">
            <a:avLst/>
          </a:prstGeom>
          <a:blipFill dpi="0" rotWithShape="1">
            <a:blip r:embed="rId1"/>
            <a:srcRect/>
            <a:stretch>
              <a:fillRect/>
            </a:stretch>
          </a:blip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19" name="组合 18"/>
          <p:cNvGrpSpPr/>
          <p:nvPr/>
        </p:nvGrpSpPr>
        <p:grpSpPr>
          <a:xfrm>
            <a:off x="145809" y="210059"/>
            <a:ext cx="2482597" cy="620385"/>
            <a:chOff x="145809" y="210059"/>
            <a:chExt cx="2482597" cy="620385"/>
          </a:xfrm>
        </p:grpSpPr>
        <p:sp>
          <p:nvSpPr>
            <p:cNvPr id="20" name="文本框 19"/>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21" name="组合 20"/>
            <p:cNvGrpSpPr/>
            <p:nvPr/>
          </p:nvGrpSpPr>
          <p:grpSpPr>
            <a:xfrm>
              <a:off x="145809" y="210059"/>
              <a:ext cx="547384" cy="620385"/>
              <a:chOff x="145809" y="210059"/>
              <a:chExt cx="547384" cy="620385"/>
            </a:xfrm>
          </p:grpSpPr>
          <p:sp>
            <p:nvSpPr>
              <p:cNvPr id="22" name="椭圆 21"/>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1</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3" name="椭圆 22"/>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4" name="椭圆 23"/>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6" name="椭圆 25"/>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7" name="椭圆 26"/>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8" name="椭圆 27"/>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p:cTn id="7" dur="500" fill="hold"/>
                                        <p:tgtEl>
                                          <p:spTgt spid="2"/>
                                        </p:tgtEl>
                                        <p:attrNameLst>
                                          <p:attrName>ppt_w</p:attrName>
                                        </p:attrNameLst>
                                      </p:cBhvr>
                                      <p:tavLst>
                                        <p:tav tm="0">
                                          <p:val>
                                            <p:fltVal val="0"/>
                                          </p:val>
                                        </p:tav>
                                        <p:tav tm="100000">
                                          <p:val>
                                            <p:strVal val="#ppt_w"/>
                                          </p:val>
                                        </p:tav>
                                      </p:tavLst>
                                    </p:anim>
                                    <p:anim calcmode="lin" valueType="num">
                                      <p:cBhvr>
                                        <p:cTn id="8" dur="500" fill="hold"/>
                                        <p:tgtEl>
                                          <p:spTgt spid="2"/>
                                        </p:tgtEl>
                                        <p:attrNameLst>
                                          <p:attrName>ppt_h</p:attrName>
                                        </p:attrNameLst>
                                      </p:cBhvr>
                                      <p:tavLst>
                                        <p:tav tm="0">
                                          <p:val>
                                            <p:fltVal val="0"/>
                                          </p:val>
                                        </p:tav>
                                        <p:tav tm="100000">
                                          <p:val>
                                            <p:strVal val="#ppt_h"/>
                                          </p:val>
                                        </p:tav>
                                      </p:tavLst>
                                    </p:anim>
                                    <p:animEffect transition="in" filter="fade">
                                      <p:cBhvr>
                                        <p:cTn id="9" dur="500"/>
                                        <p:tgtEl>
                                          <p:spTgt spid="2"/>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15"/>
                                        </p:tgtEl>
                                        <p:attrNameLst>
                                          <p:attrName>style.visibility</p:attrName>
                                        </p:attrNameLst>
                                      </p:cBhvr>
                                      <p:to>
                                        <p:strVal val="visible"/>
                                      </p:to>
                                    </p:set>
                                    <p:anim calcmode="lin" valueType="num">
                                      <p:cBhvr>
                                        <p:cTn id="12" dur="500" fill="hold"/>
                                        <p:tgtEl>
                                          <p:spTgt spid="15"/>
                                        </p:tgtEl>
                                        <p:attrNameLst>
                                          <p:attrName>ppt_w</p:attrName>
                                        </p:attrNameLst>
                                      </p:cBhvr>
                                      <p:tavLst>
                                        <p:tav tm="0">
                                          <p:val>
                                            <p:fltVal val="0"/>
                                          </p:val>
                                        </p:tav>
                                        <p:tav tm="100000">
                                          <p:val>
                                            <p:strVal val="#ppt_w"/>
                                          </p:val>
                                        </p:tav>
                                      </p:tavLst>
                                    </p:anim>
                                    <p:anim calcmode="lin" valueType="num">
                                      <p:cBhvr>
                                        <p:cTn id="13" dur="500" fill="hold"/>
                                        <p:tgtEl>
                                          <p:spTgt spid="15"/>
                                        </p:tgtEl>
                                        <p:attrNameLst>
                                          <p:attrName>ppt_h</p:attrName>
                                        </p:attrNameLst>
                                      </p:cBhvr>
                                      <p:tavLst>
                                        <p:tav tm="0">
                                          <p:val>
                                            <p:fltVal val="0"/>
                                          </p:val>
                                        </p:tav>
                                        <p:tav tm="100000">
                                          <p:val>
                                            <p:strVal val="#ppt_h"/>
                                          </p:val>
                                        </p:tav>
                                      </p:tavLst>
                                    </p:anim>
                                    <p:animEffect transition="in" filter="fade">
                                      <p:cBhvr>
                                        <p:cTn id="14" dur="500"/>
                                        <p:tgtEl>
                                          <p:spTgt spid="15"/>
                                        </p:tgtEl>
                                      </p:cBhvr>
                                    </p:animEffect>
                                  </p:childTnLst>
                                </p:cTn>
                              </p:par>
                              <p:par>
                                <p:cTn id="15" presetID="53" presetClass="entr" presetSubtype="16" fill="hold" grpId="0" nodeType="withEffect">
                                  <p:stCondLst>
                                    <p:cond delay="0"/>
                                  </p:stCondLst>
                                  <p:childTnLst>
                                    <p:set>
                                      <p:cBhvr>
                                        <p:cTn id="16" dur="1" fill="hold">
                                          <p:stCondLst>
                                            <p:cond delay="0"/>
                                          </p:stCondLst>
                                        </p:cTn>
                                        <p:tgtEl>
                                          <p:spTgt spid="17"/>
                                        </p:tgtEl>
                                        <p:attrNameLst>
                                          <p:attrName>style.visibility</p:attrName>
                                        </p:attrNameLst>
                                      </p:cBhvr>
                                      <p:to>
                                        <p:strVal val="visible"/>
                                      </p:to>
                                    </p:set>
                                    <p:anim calcmode="lin" valueType="num">
                                      <p:cBhvr>
                                        <p:cTn id="17" dur="500" fill="hold"/>
                                        <p:tgtEl>
                                          <p:spTgt spid="17"/>
                                        </p:tgtEl>
                                        <p:attrNameLst>
                                          <p:attrName>ppt_w</p:attrName>
                                        </p:attrNameLst>
                                      </p:cBhvr>
                                      <p:tavLst>
                                        <p:tav tm="0">
                                          <p:val>
                                            <p:fltVal val="0"/>
                                          </p:val>
                                        </p:tav>
                                        <p:tav tm="100000">
                                          <p:val>
                                            <p:strVal val="#ppt_w"/>
                                          </p:val>
                                        </p:tav>
                                      </p:tavLst>
                                    </p:anim>
                                    <p:anim calcmode="lin" valueType="num">
                                      <p:cBhvr>
                                        <p:cTn id="18" dur="500" fill="hold"/>
                                        <p:tgtEl>
                                          <p:spTgt spid="17"/>
                                        </p:tgtEl>
                                        <p:attrNameLst>
                                          <p:attrName>ppt_h</p:attrName>
                                        </p:attrNameLst>
                                      </p:cBhvr>
                                      <p:tavLst>
                                        <p:tav tm="0">
                                          <p:val>
                                            <p:fltVal val="0"/>
                                          </p:val>
                                        </p:tav>
                                        <p:tav tm="100000">
                                          <p:val>
                                            <p:strVal val="#ppt_h"/>
                                          </p:val>
                                        </p:tav>
                                      </p:tavLst>
                                    </p:anim>
                                    <p:animEffect transition="in" filter="fade">
                                      <p:cBhvr>
                                        <p:cTn id="19" dur="500"/>
                                        <p:tgtEl>
                                          <p:spTgt spid="17"/>
                                        </p:tgtEl>
                                      </p:cBhvr>
                                    </p:animEffect>
                                  </p:childTnLst>
                                </p:cTn>
                              </p:par>
                              <p:par>
                                <p:cTn id="20" presetID="53" presetClass="entr" presetSubtype="16" fill="hold" grpId="0" nodeType="withEffect">
                                  <p:stCondLst>
                                    <p:cond delay="0"/>
                                  </p:stCondLst>
                                  <p:childTnLst>
                                    <p:set>
                                      <p:cBhvr>
                                        <p:cTn id="21" dur="1" fill="hold">
                                          <p:stCondLst>
                                            <p:cond delay="0"/>
                                          </p:stCondLst>
                                        </p:cTn>
                                        <p:tgtEl>
                                          <p:spTgt spid="18"/>
                                        </p:tgtEl>
                                        <p:attrNameLst>
                                          <p:attrName>style.visibility</p:attrName>
                                        </p:attrNameLst>
                                      </p:cBhvr>
                                      <p:to>
                                        <p:strVal val="visible"/>
                                      </p:to>
                                    </p:set>
                                    <p:anim calcmode="lin" valueType="num">
                                      <p:cBhvr>
                                        <p:cTn id="22" dur="500" fill="hold"/>
                                        <p:tgtEl>
                                          <p:spTgt spid="18"/>
                                        </p:tgtEl>
                                        <p:attrNameLst>
                                          <p:attrName>ppt_w</p:attrName>
                                        </p:attrNameLst>
                                      </p:cBhvr>
                                      <p:tavLst>
                                        <p:tav tm="0">
                                          <p:val>
                                            <p:fltVal val="0"/>
                                          </p:val>
                                        </p:tav>
                                        <p:tav tm="100000">
                                          <p:val>
                                            <p:strVal val="#ppt_w"/>
                                          </p:val>
                                        </p:tav>
                                      </p:tavLst>
                                    </p:anim>
                                    <p:anim calcmode="lin" valueType="num">
                                      <p:cBhvr>
                                        <p:cTn id="23" dur="500" fill="hold"/>
                                        <p:tgtEl>
                                          <p:spTgt spid="18"/>
                                        </p:tgtEl>
                                        <p:attrNameLst>
                                          <p:attrName>ppt_h</p:attrName>
                                        </p:attrNameLst>
                                      </p:cBhvr>
                                      <p:tavLst>
                                        <p:tav tm="0">
                                          <p:val>
                                            <p:fltVal val="0"/>
                                          </p:val>
                                        </p:tav>
                                        <p:tav tm="100000">
                                          <p:val>
                                            <p:strVal val="#ppt_h"/>
                                          </p:val>
                                        </p:tav>
                                      </p:tavLst>
                                    </p:anim>
                                    <p:animEffect transition="in" filter="fade">
                                      <p:cBhvr>
                                        <p:cTn id="24" dur="500"/>
                                        <p:tgtEl>
                                          <p:spTgt spid="18"/>
                                        </p:tgtEl>
                                      </p:cBhvr>
                                    </p:animEffect>
                                  </p:childTnLst>
                                </p:cTn>
                              </p:par>
                              <p:par>
                                <p:cTn id="25" presetID="42" presetClass="entr" presetSubtype="0" fill="hold" grpId="0" nodeType="withEffect">
                                  <p:stCondLst>
                                    <p:cond delay="0"/>
                                  </p:stCondLst>
                                  <p:childTnLst>
                                    <p:set>
                                      <p:cBhvr>
                                        <p:cTn id="26" dur="1" fill="hold">
                                          <p:stCondLst>
                                            <p:cond delay="0"/>
                                          </p:stCondLst>
                                        </p:cTn>
                                        <p:tgtEl>
                                          <p:spTgt spid="14"/>
                                        </p:tgtEl>
                                        <p:attrNameLst>
                                          <p:attrName>style.visibility</p:attrName>
                                        </p:attrNameLst>
                                      </p:cBhvr>
                                      <p:to>
                                        <p:strVal val="visible"/>
                                      </p:to>
                                    </p:set>
                                    <p:animEffect transition="in" filter="fade">
                                      <p:cBhvr>
                                        <p:cTn id="27" dur="1000"/>
                                        <p:tgtEl>
                                          <p:spTgt spid="14"/>
                                        </p:tgtEl>
                                      </p:cBhvr>
                                    </p:animEffect>
                                    <p:anim calcmode="lin" valueType="num">
                                      <p:cBhvr>
                                        <p:cTn id="28" dur="1000" fill="hold"/>
                                        <p:tgtEl>
                                          <p:spTgt spid="14"/>
                                        </p:tgtEl>
                                        <p:attrNameLst>
                                          <p:attrName>ppt_x</p:attrName>
                                        </p:attrNameLst>
                                      </p:cBhvr>
                                      <p:tavLst>
                                        <p:tav tm="0">
                                          <p:val>
                                            <p:strVal val="#ppt_x"/>
                                          </p:val>
                                        </p:tav>
                                        <p:tav tm="100000">
                                          <p:val>
                                            <p:strVal val="#ppt_x"/>
                                          </p:val>
                                        </p:tav>
                                      </p:tavLst>
                                    </p:anim>
                                    <p:anim calcmode="lin" valueType="num">
                                      <p:cBhvr>
                                        <p:cTn id="29" dur="1000" fill="hold"/>
                                        <p:tgtEl>
                                          <p:spTgt spid="14"/>
                                        </p:tgtEl>
                                        <p:attrNameLst>
                                          <p:attrName>ppt_y</p:attrName>
                                        </p:attrNameLst>
                                      </p:cBhvr>
                                      <p:tavLst>
                                        <p:tav tm="0">
                                          <p:val>
                                            <p:strVal val="#ppt_y+.1"/>
                                          </p:val>
                                        </p:tav>
                                        <p:tav tm="100000">
                                          <p:val>
                                            <p:strVal val="#ppt_y"/>
                                          </p:val>
                                        </p:tav>
                                      </p:tavLst>
                                    </p:anim>
                                  </p:childTnLst>
                                </p:cTn>
                              </p:par>
                              <p:par>
                                <p:cTn id="30" presetID="42" presetClass="entr" presetSubtype="0" fill="hold" grpId="0" nodeType="withEffect">
                                  <p:stCondLst>
                                    <p:cond delay="0"/>
                                  </p:stCondLst>
                                  <p:childTnLst>
                                    <p:set>
                                      <p:cBhvr>
                                        <p:cTn id="31" dur="1" fill="hold">
                                          <p:stCondLst>
                                            <p:cond delay="0"/>
                                          </p:stCondLst>
                                        </p:cTn>
                                        <p:tgtEl>
                                          <p:spTgt spid="13"/>
                                        </p:tgtEl>
                                        <p:attrNameLst>
                                          <p:attrName>style.visibility</p:attrName>
                                        </p:attrNameLst>
                                      </p:cBhvr>
                                      <p:to>
                                        <p:strVal val="visible"/>
                                      </p:to>
                                    </p:set>
                                    <p:animEffect transition="in" filter="fade">
                                      <p:cBhvr>
                                        <p:cTn id="32" dur="1000"/>
                                        <p:tgtEl>
                                          <p:spTgt spid="13"/>
                                        </p:tgtEl>
                                      </p:cBhvr>
                                    </p:animEffect>
                                    <p:anim calcmode="lin" valueType="num">
                                      <p:cBhvr>
                                        <p:cTn id="33" dur="1000" fill="hold"/>
                                        <p:tgtEl>
                                          <p:spTgt spid="13"/>
                                        </p:tgtEl>
                                        <p:attrNameLst>
                                          <p:attrName>ppt_x</p:attrName>
                                        </p:attrNameLst>
                                      </p:cBhvr>
                                      <p:tavLst>
                                        <p:tav tm="0">
                                          <p:val>
                                            <p:strVal val="#ppt_x"/>
                                          </p:val>
                                        </p:tav>
                                        <p:tav tm="100000">
                                          <p:val>
                                            <p:strVal val="#ppt_x"/>
                                          </p:val>
                                        </p:tav>
                                      </p:tavLst>
                                    </p:anim>
                                    <p:anim calcmode="lin" valueType="num">
                                      <p:cBhvr>
                                        <p:cTn id="34" dur="1000" fill="hold"/>
                                        <p:tgtEl>
                                          <p:spTgt spid="13"/>
                                        </p:tgtEl>
                                        <p:attrNameLst>
                                          <p:attrName>ppt_y</p:attrName>
                                        </p:attrNameLst>
                                      </p:cBhvr>
                                      <p:tavLst>
                                        <p:tav tm="0">
                                          <p:val>
                                            <p:strVal val="#ppt_y+.1"/>
                                          </p:val>
                                        </p:tav>
                                        <p:tav tm="100000">
                                          <p:val>
                                            <p:strVal val="#ppt_y"/>
                                          </p:val>
                                        </p:tav>
                                      </p:tavLst>
                                    </p:anim>
                                  </p:childTnLst>
                                </p:cTn>
                              </p:par>
                            </p:childTnLst>
                          </p:cTn>
                        </p:par>
                        <p:par>
                          <p:cTn id="35" fill="hold">
                            <p:stCondLst>
                              <p:cond delay="500"/>
                            </p:stCondLst>
                            <p:childTnLst>
                              <p:par>
                                <p:cTn id="36" presetID="22" presetClass="entr" presetSubtype="8" fill="hold" nodeType="afterEffect">
                                  <p:stCondLst>
                                    <p:cond delay="0"/>
                                  </p:stCondLst>
                                  <p:childTnLst>
                                    <p:set>
                                      <p:cBhvr>
                                        <p:cTn id="37" dur="1" fill="hold">
                                          <p:stCondLst>
                                            <p:cond delay="0"/>
                                          </p:stCondLst>
                                        </p:cTn>
                                        <p:tgtEl>
                                          <p:spTgt spid="16"/>
                                        </p:tgtEl>
                                        <p:attrNameLst>
                                          <p:attrName>style.visibility</p:attrName>
                                        </p:attrNameLst>
                                      </p:cBhvr>
                                      <p:to>
                                        <p:strVal val="visible"/>
                                      </p:to>
                                    </p:set>
                                    <p:animEffect transition="in" filter="wipe(left)">
                                      <p:cBhvr>
                                        <p:cTn id="38" dur="500"/>
                                        <p:tgtEl>
                                          <p:spTgt spid="16"/>
                                        </p:tgtEl>
                                      </p:cBhvr>
                                    </p:animEffect>
                                  </p:childTnLst>
                                </p:cTn>
                              </p:par>
                              <p:par>
                                <p:cTn id="39" presetID="22" presetClass="entr" presetSubtype="2" fill="hold" grpId="0" nodeType="withEffect">
                                  <p:stCondLst>
                                    <p:cond delay="500"/>
                                  </p:stCondLst>
                                  <p:childTnLst>
                                    <p:set>
                                      <p:cBhvr>
                                        <p:cTn id="40" dur="1" fill="hold">
                                          <p:stCondLst>
                                            <p:cond delay="0"/>
                                          </p:stCondLst>
                                        </p:cTn>
                                        <p:tgtEl>
                                          <p:spTgt spid="12"/>
                                        </p:tgtEl>
                                        <p:attrNameLst>
                                          <p:attrName>style.visibility</p:attrName>
                                        </p:attrNameLst>
                                      </p:cBhvr>
                                      <p:to>
                                        <p:strVal val="visible"/>
                                      </p:to>
                                    </p:set>
                                    <p:animEffect transition="in" filter="wipe(right)">
                                      <p:cBhvr>
                                        <p:cTn id="41" dur="750"/>
                                        <p:tgtEl>
                                          <p:spTgt spid="1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bldLvl="0" animBg="1"/>
      <p:bldP spid="18" grpId="0" bldLvl="0" animBg="1"/>
      <p:bldP spid="15" grpId="0" bldLvl="0" animBg="1"/>
      <p:bldP spid="12" grpId="0"/>
      <p:bldP spid="13" grpId="0"/>
      <p:bldP spid="14" grpId="0"/>
      <p:bldP spid="2" grpId="0" bldLvl="0" animBg="1"/>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9" name="组合 18"/>
          <p:cNvGrpSpPr/>
          <p:nvPr/>
        </p:nvGrpSpPr>
        <p:grpSpPr>
          <a:xfrm>
            <a:off x="145809" y="210059"/>
            <a:ext cx="2482597" cy="620385"/>
            <a:chOff x="145809" y="210059"/>
            <a:chExt cx="2482597" cy="620385"/>
          </a:xfrm>
        </p:grpSpPr>
        <p:sp>
          <p:nvSpPr>
            <p:cNvPr id="20" name="文本框 19"/>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21" name="组合 20"/>
            <p:cNvGrpSpPr/>
            <p:nvPr/>
          </p:nvGrpSpPr>
          <p:grpSpPr>
            <a:xfrm>
              <a:off x="145809" y="210059"/>
              <a:ext cx="547384" cy="620385"/>
              <a:chOff x="145809" y="210059"/>
              <a:chExt cx="547384" cy="620385"/>
            </a:xfrm>
          </p:grpSpPr>
          <p:sp>
            <p:nvSpPr>
              <p:cNvPr id="22" name="椭圆 21"/>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1</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3" name="椭圆 22"/>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4" name="椭圆 23"/>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6" name="椭圆 25"/>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7" name="椭圆 26"/>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8" name="椭圆 27"/>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
        <p:nvSpPr>
          <p:cNvPr id="73" name="Rounded Rectangular Callout 23"/>
          <p:cNvSpPr/>
          <p:nvPr/>
        </p:nvSpPr>
        <p:spPr>
          <a:xfrm>
            <a:off x="4061737" y="1632994"/>
            <a:ext cx="1356770" cy="702130"/>
          </a:xfrm>
          <a:prstGeom prst="wedgeRoundRectCallout">
            <a:avLst>
              <a:gd name="adj1" fmla="val -6792"/>
              <a:gd name="adj2" fmla="val 114144"/>
              <a:gd name="adj3" fmla="val 16667"/>
            </a:avLst>
          </a:prstGeom>
          <a:solidFill>
            <a:srgbClr val="CEF6F5"/>
          </a:solidFill>
          <a:ln>
            <a:noFill/>
          </a:ln>
        </p:spPr>
        <p:style>
          <a:lnRef idx="1">
            <a:schemeClr val="accent1"/>
          </a:lnRef>
          <a:fillRef idx="3">
            <a:schemeClr val="accent1"/>
          </a:fillRef>
          <a:effectRef idx="2">
            <a:schemeClr val="accent1"/>
          </a:effectRef>
          <a:fontRef idx="minor">
            <a:schemeClr val="lt1"/>
          </a:fontRef>
        </p:style>
        <p:txBody>
          <a:bodyPr lIns="68580" tIns="34290" rIns="68580" bIns="34290" rtlCol="0" anchor="ctr"/>
          <a:lstStyle/>
          <a:p>
            <a:pPr algn="ctr"/>
            <a:r>
              <a:rPr lang="id-ID" sz="2100" dirty="0">
                <a:solidFill>
                  <a:schemeClr val="tx1">
                    <a:lumMod val="75000"/>
                    <a:lumOff val="25000"/>
                  </a:schemeClr>
                </a:solidFill>
                <a:latin typeface="微软雅黑" panose="020B0503020204020204" pitchFamily="34" charset="-122"/>
                <a:ea typeface="微软雅黑" panose="020B0503020204020204" pitchFamily="34" charset="-122"/>
              </a:rPr>
              <a:t>$ 415 M</a:t>
            </a:r>
            <a:endParaRPr lang="id-ID" sz="21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74" name="Group 24"/>
          <p:cNvGrpSpPr/>
          <p:nvPr/>
        </p:nvGrpSpPr>
        <p:grpSpPr>
          <a:xfrm flipH="1">
            <a:off x="2428063" y="3325759"/>
            <a:ext cx="562943" cy="587933"/>
            <a:chOff x="7379423" y="1799778"/>
            <a:chExt cx="750590" cy="783911"/>
          </a:xfrm>
        </p:grpSpPr>
        <p:sp>
          <p:nvSpPr>
            <p:cNvPr id="75" name="Shape 2175"/>
            <p:cNvSpPr/>
            <p:nvPr/>
          </p:nvSpPr>
          <p:spPr>
            <a:xfrm rot="10800000" flipH="1" flipV="1">
              <a:off x="8130013" y="1799778"/>
              <a:ext cx="0" cy="783911"/>
            </a:xfrm>
            <a:prstGeom prst="line">
              <a:avLst/>
            </a:prstGeom>
            <a:noFill/>
            <a:ln w="12700" cap="flat">
              <a:solidFill>
                <a:srgbClr val="14457B"/>
              </a:solidFill>
              <a:prstDash val="solid"/>
              <a:miter lim="400000"/>
            </a:ln>
            <a:effectLst/>
          </p:spPr>
          <p:txBody>
            <a:bodyPr wrap="square" lIns="50800" tIns="50800" rIns="50800" bIns="50800" numCol="1" anchor="ctr">
              <a:noAutofit/>
            </a:bodyPr>
            <a:lstStyle/>
            <a:p>
              <a:pPr lvl="0">
                <a:defRPr sz="3200">
                  <a:solidFill>
                    <a:srgbClr val="000000"/>
                  </a:solidFill>
                  <a:latin typeface="Helvetica Light"/>
                  <a:ea typeface="Helvetica Light"/>
                  <a:cs typeface="Helvetica Light"/>
                  <a:sym typeface="Helvetica Light"/>
                </a:defRPr>
              </a:pPr>
              <a:endParaRPr>
                <a:solidFill>
                  <a:schemeClr val="tx1">
                    <a:lumMod val="95000"/>
                    <a:lumOff val="5000"/>
                  </a:schemeClr>
                </a:solidFill>
              </a:endParaRPr>
            </a:p>
          </p:txBody>
        </p:sp>
        <p:cxnSp>
          <p:nvCxnSpPr>
            <p:cNvPr id="76" name="Straight Connector 26"/>
            <p:cNvCxnSpPr/>
            <p:nvPr/>
          </p:nvCxnSpPr>
          <p:spPr>
            <a:xfrm>
              <a:off x="7403043" y="2196497"/>
              <a:ext cx="726010" cy="0"/>
            </a:xfrm>
            <a:prstGeom prst="line">
              <a:avLst/>
            </a:prstGeom>
            <a:ln w="12700">
              <a:solidFill>
                <a:srgbClr val="14457B"/>
              </a:solidFill>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77" name="Oval 27"/>
            <p:cNvSpPr/>
            <p:nvPr/>
          </p:nvSpPr>
          <p:spPr>
            <a:xfrm rot="10800000">
              <a:off x="7379423" y="2141316"/>
              <a:ext cx="100836" cy="100836"/>
            </a:xfrm>
            <a:prstGeom prst="ellipse">
              <a:avLst/>
            </a:prstGeom>
            <a:solidFill>
              <a:schemeClr val="bg2"/>
            </a:solidFill>
            <a:ln w="19050">
              <a:solidFill>
                <a:srgbClr val="14457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sz="180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78" name="TextBox 77"/>
          <p:cNvSpPr txBox="1"/>
          <p:nvPr/>
        </p:nvSpPr>
        <p:spPr>
          <a:xfrm>
            <a:off x="361969" y="3600171"/>
            <a:ext cx="1741539" cy="553720"/>
          </a:xfrm>
          <a:prstGeom prst="rect">
            <a:avLst/>
          </a:prstGeom>
          <a:noFill/>
        </p:spPr>
        <p:txBody>
          <a:bodyPr wrap="square" lIns="0" tIns="0" rIns="0" bIns="0" rtlCol="0">
            <a:spAutoFit/>
          </a:bodyPr>
          <a:lstStyle/>
          <a:p>
            <a:pPr lvl="0" fontAlgn="auto"/>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id-ID" sz="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9" name="TextBox 78"/>
          <p:cNvSpPr txBox="1"/>
          <p:nvPr/>
        </p:nvSpPr>
        <p:spPr>
          <a:xfrm>
            <a:off x="518763" y="3325759"/>
            <a:ext cx="1584745" cy="184666"/>
          </a:xfrm>
          <a:prstGeom prst="rect">
            <a:avLst/>
          </a:prstGeom>
          <a:noFill/>
        </p:spPr>
        <p:txBody>
          <a:bodyPr wrap="square" lIns="0" tIns="0" rIns="0" bIns="0" rtlCol="0">
            <a:spAutoFit/>
          </a:bodyPr>
          <a:lstStyle/>
          <a:p>
            <a:pPr algn="r"/>
            <a:r>
              <a:rPr lang="id-ID" sz="1200" b="1" dirty="0">
                <a:solidFill>
                  <a:schemeClr val="tx1">
                    <a:lumMod val="75000"/>
                    <a:lumOff val="25000"/>
                  </a:schemeClr>
                </a:solidFill>
                <a:latin typeface="微软雅黑" panose="020B0503020204020204" pitchFamily="34" charset="-122"/>
                <a:ea typeface="微软雅黑" panose="020B0503020204020204" pitchFamily="34" charset="-122"/>
                <a:cs typeface="Clear Sans" panose="020B0503030202020304" pitchFamily="34" charset="0"/>
              </a:rPr>
              <a:t>SUBTITLE HERE</a:t>
            </a:r>
            <a:endParaRPr lang="id-ID" sz="1200" b="1" dirty="0">
              <a:solidFill>
                <a:schemeClr val="tx1">
                  <a:lumMod val="75000"/>
                  <a:lumOff val="25000"/>
                </a:schemeClr>
              </a:solidFill>
              <a:latin typeface="微软雅黑" panose="020B0503020204020204" pitchFamily="34" charset="-122"/>
              <a:ea typeface="微软雅黑" panose="020B0503020204020204" pitchFamily="34" charset="-122"/>
              <a:cs typeface="Clear Sans" panose="020B0503030202020304" pitchFamily="34" charset="0"/>
            </a:endParaRPr>
          </a:p>
        </p:txBody>
      </p:sp>
      <p:grpSp>
        <p:nvGrpSpPr>
          <p:cNvPr id="80" name="Group 30"/>
          <p:cNvGrpSpPr/>
          <p:nvPr/>
        </p:nvGrpSpPr>
        <p:grpSpPr>
          <a:xfrm>
            <a:off x="6302121" y="3349060"/>
            <a:ext cx="562943" cy="587933"/>
            <a:chOff x="7379423" y="1799778"/>
            <a:chExt cx="750590" cy="783911"/>
          </a:xfrm>
        </p:grpSpPr>
        <p:sp>
          <p:nvSpPr>
            <p:cNvPr id="81" name="Shape 2175"/>
            <p:cNvSpPr/>
            <p:nvPr/>
          </p:nvSpPr>
          <p:spPr>
            <a:xfrm rot="10800000" flipH="1" flipV="1">
              <a:off x="8130013" y="1799778"/>
              <a:ext cx="0" cy="783911"/>
            </a:xfrm>
            <a:prstGeom prst="line">
              <a:avLst/>
            </a:prstGeom>
            <a:noFill/>
            <a:ln w="12700" cap="flat">
              <a:solidFill>
                <a:srgbClr val="14457B"/>
              </a:solidFill>
              <a:prstDash val="solid"/>
              <a:miter lim="400000"/>
            </a:ln>
            <a:effectLst/>
          </p:spPr>
          <p:txBody>
            <a:bodyPr wrap="square" lIns="50800" tIns="50800" rIns="50800" bIns="50800" numCol="1" anchor="ctr">
              <a:noAutofit/>
            </a:bodyPr>
            <a:lstStyle/>
            <a:p>
              <a:pPr lvl="0">
                <a:defRPr sz="3200">
                  <a:solidFill>
                    <a:srgbClr val="000000"/>
                  </a:solidFill>
                  <a:latin typeface="Helvetica Light"/>
                  <a:ea typeface="Helvetica Light"/>
                  <a:cs typeface="Helvetica Light"/>
                  <a:sym typeface="Helvetica Light"/>
                </a:defRPr>
              </a:pPr>
              <a:endParaRPr>
                <a:solidFill>
                  <a:schemeClr val="tx1">
                    <a:lumMod val="95000"/>
                    <a:lumOff val="5000"/>
                  </a:schemeClr>
                </a:solidFill>
              </a:endParaRPr>
            </a:p>
          </p:txBody>
        </p:sp>
        <p:cxnSp>
          <p:nvCxnSpPr>
            <p:cNvPr id="82" name="Straight Connector 32"/>
            <p:cNvCxnSpPr/>
            <p:nvPr/>
          </p:nvCxnSpPr>
          <p:spPr>
            <a:xfrm>
              <a:off x="7403043" y="2196497"/>
              <a:ext cx="726010" cy="0"/>
            </a:xfrm>
            <a:prstGeom prst="line">
              <a:avLst/>
            </a:prstGeom>
            <a:ln w="12700">
              <a:solidFill>
                <a:srgbClr val="14457B"/>
              </a:solidFill>
              <a:headEnd type="none" w="med" len="med"/>
              <a:tailEnd type="none" w="med" len="med"/>
            </a:ln>
          </p:spPr>
          <p:style>
            <a:lnRef idx="1">
              <a:schemeClr val="accent1"/>
            </a:lnRef>
            <a:fillRef idx="0">
              <a:schemeClr val="accent1"/>
            </a:fillRef>
            <a:effectRef idx="0">
              <a:schemeClr val="accent1"/>
            </a:effectRef>
            <a:fontRef idx="minor">
              <a:schemeClr val="tx1"/>
            </a:fontRef>
          </p:style>
        </p:cxnSp>
        <p:sp>
          <p:nvSpPr>
            <p:cNvPr id="83" name="Oval 33"/>
            <p:cNvSpPr/>
            <p:nvPr/>
          </p:nvSpPr>
          <p:spPr>
            <a:xfrm rot="10800000">
              <a:off x="7379423" y="2141316"/>
              <a:ext cx="100836" cy="100836"/>
            </a:xfrm>
            <a:prstGeom prst="ellipse">
              <a:avLst/>
            </a:prstGeom>
            <a:solidFill>
              <a:schemeClr val="bg2"/>
            </a:solidFill>
            <a:ln w="19050">
              <a:solidFill>
                <a:srgbClr val="14457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sz="1800">
                <a:solidFill>
                  <a:schemeClr val="tx1">
                    <a:lumMod val="75000"/>
                    <a:lumOff val="25000"/>
                  </a:schemeClr>
                </a:solidFill>
                <a:latin typeface="微软雅黑" panose="020B0503020204020204" pitchFamily="34" charset="-122"/>
                <a:ea typeface="微软雅黑" panose="020B0503020204020204" pitchFamily="34" charset="-122"/>
              </a:endParaRPr>
            </a:p>
          </p:txBody>
        </p:sp>
      </p:grpSp>
      <p:sp>
        <p:nvSpPr>
          <p:cNvPr id="84" name="TextBox 83"/>
          <p:cNvSpPr txBox="1"/>
          <p:nvPr/>
        </p:nvSpPr>
        <p:spPr>
          <a:xfrm>
            <a:off x="7043297" y="3601297"/>
            <a:ext cx="1741539" cy="553720"/>
          </a:xfrm>
          <a:prstGeom prst="rect">
            <a:avLst/>
          </a:prstGeom>
          <a:noFill/>
        </p:spPr>
        <p:txBody>
          <a:bodyPr wrap="square" lIns="0" tIns="0" rIns="0" bIns="0" rtlCol="0">
            <a:spAutoFit/>
          </a:bodyPr>
          <a:lstStyle/>
          <a:p>
            <a:pPr lvl="0" fontAlgn="auto"/>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id-ID" sz="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5" name="TextBox 84"/>
          <p:cNvSpPr txBox="1"/>
          <p:nvPr/>
        </p:nvSpPr>
        <p:spPr>
          <a:xfrm>
            <a:off x="7043297" y="3326886"/>
            <a:ext cx="1741538" cy="184666"/>
          </a:xfrm>
          <a:prstGeom prst="rect">
            <a:avLst/>
          </a:prstGeom>
          <a:noFill/>
        </p:spPr>
        <p:txBody>
          <a:bodyPr wrap="square" lIns="0" tIns="0" rIns="0" bIns="0" rtlCol="0">
            <a:spAutoFit/>
          </a:bodyPr>
          <a:lstStyle/>
          <a:p>
            <a:r>
              <a:rPr lang="id-ID" sz="1200" b="1" dirty="0">
                <a:solidFill>
                  <a:schemeClr val="tx1">
                    <a:lumMod val="75000"/>
                    <a:lumOff val="25000"/>
                  </a:schemeClr>
                </a:solidFill>
                <a:latin typeface="微软雅黑" panose="020B0503020204020204" pitchFamily="34" charset="-122"/>
                <a:ea typeface="微软雅黑" panose="020B0503020204020204" pitchFamily="34" charset="-122"/>
                <a:cs typeface="Clear Sans" panose="020B0503030202020304" pitchFamily="34" charset="0"/>
              </a:rPr>
              <a:t>SUBTITLE HERE</a:t>
            </a:r>
            <a:endParaRPr lang="id-ID" sz="1200" b="1" dirty="0">
              <a:solidFill>
                <a:schemeClr val="tx1">
                  <a:lumMod val="75000"/>
                  <a:lumOff val="25000"/>
                </a:schemeClr>
              </a:solidFill>
              <a:latin typeface="微软雅黑" panose="020B0503020204020204" pitchFamily="34" charset="-122"/>
              <a:ea typeface="微软雅黑" panose="020B0503020204020204" pitchFamily="34" charset="-122"/>
              <a:cs typeface="Clear Sans" panose="020B0503030202020304" pitchFamily="34" charset="0"/>
            </a:endParaRPr>
          </a:p>
        </p:txBody>
      </p:sp>
      <p:sp>
        <p:nvSpPr>
          <p:cNvPr id="86" name="Freeform 222"/>
          <p:cNvSpPr>
            <a:spLocks noEditPoints="1"/>
          </p:cNvSpPr>
          <p:nvPr/>
        </p:nvSpPr>
        <p:spPr bwMode="auto">
          <a:xfrm>
            <a:off x="5770566" y="1817791"/>
            <a:ext cx="166007" cy="166739"/>
          </a:xfrm>
          <a:custGeom>
            <a:avLst/>
            <a:gdLst>
              <a:gd name="T0" fmla="*/ 206 w 412"/>
              <a:gd name="T1" fmla="*/ 0 h 412"/>
              <a:gd name="T2" fmla="*/ 0 w 412"/>
              <a:gd name="T3" fmla="*/ 206 h 412"/>
              <a:gd name="T4" fmla="*/ 206 w 412"/>
              <a:gd name="T5" fmla="*/ 412 h 412"/>
              <a:gd name="T6" fmla="*/ 412 w 412"/>
              <a:gd name="T7" fmla="*/ 206 h 412"/>
              <a:gd name="T8" fmla="*/ 206 w 412"/>
              <a:gd name="T9" fmla="*/ 0 h 412"/>
              <a:gd name="T10" fmla="*/ 171 w 412"/>
              <a:gd name="T11" fmla="*/ 317 h 412"/>
              <a:gd name="T12" fmla="*/ 74 w 412"/>
              <a:gd name="T13" fmla="*/ 220 h 412"/>
              <a:gd name="T14" fmla="*/ 115 w 412"/>
              <a:gd name="T15" fmla="*/ 178 h 412"/>
              <a:gd name="T16" fmla="*/ 171 w 412"/>
              <a:gd name="T17" fmla="*/ 234 h 412"/>
              <a:gd name="T18" fmla="*/ 300 w 412"/>
              <a:gd name="T19" fmla="*/ 105 h 412"/>
              <a:gd name="T20" fmla="*/ 341 w 412"/>
              <a:gd name="T21" fmla="*/ 146 h 412"/>
              <a:gd name="T22" fmla="*/ 171 w 412"/>
              <a:gd name="T23" fmla="*/ 317 h 4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12" h="412">
                <a:moveTo>
                  <a:pt x="206" y="0"/>
                </a:moveTo>
                <a:cubicBezTo>
                  <a:pt x="92" y="0"/>
                  <a:pt x="0" y="92"/>
                  <a:pt x="0" y="206"/>
                </a:cubicBezTo>
                <a:cubicBezTo>
                  <a:pt x="0" y="320"/>
                  <a:pt x="92" y="412"/>
                  <a:pt x="206" y="412"/>
                </a:cubicBezTo>
                <a:cubicBezTo>
                  <a:pt x="320" y="412"/>
                  <a:pt x="412" y="320"/>
                  <a:pt x="412" y="206"/>
                </a:cubicBezTo>
                <a:cubicBezTo>
                  <a:pt x="412" y="92"/>
                  <a:pt x="320" y="0"/>
                  <a:pt x="206" y="0"/>
                </a:cubicBezTo>
                <a:close/>
                <a:moveTo>
                  <a:pt x="171" y="317"/>
                </a:moveTo>
                <a:cubicBezTo>
                  <a:pt x="74" y="220"/>
                  <a:pt x="74" y="220"/>
                  <a:pt x="74" y="220"/>
                </a:cubicBezTo>
                <a:cubicBezTo>
                  <a:pt x="115" y="178"/>
                  <a:pt x="115" y="178"/>
                  <a:pt x="115" y="178"/>
                </a:cubicBezTo>
                <a:cubicBezTo>
                  <a:pt x="171" y="234"/>
                  <a:pt x="171" y="234"/>
                  <a:pt x="171" y="234"/>
                </a:cubicBezTo>
                <a:cubicBezTo>
                  <a:pt x="300" y="105"/>
                  <a:pt x="300" y="105"/>
                  <a:pt x="300" y="105"/>
                </a:cubicBezTo>
                <a:cubicBezTo>
                  <a:pt x="341" y="146"/>
                  <a:pt x="341" y="146"/>
                  <a:pt x="341" y="146"/>
                </a:cubicBezTo>
                <a:cubicBezTo>
                  <a:pt x="171" y="317"/>
                  <a:pt x="171" y="317"/>
                  <a:pt x="171" y="317"/>
                </a:cubicBezTo>
                <a:close/>
              </a:path>
            </a:pathLst>
          </a:custGeom>
          <a:solidFill>
            <a:schemeClr val="tx1">
              <a:lumMod val="75000"/>
              <a:lumOff val="25000"/>
            </a:schemeClr>
          </a:solidFill>
          <a:ln>
            <a:noFill/>
          </a:ln>
        </p:spPr>
        <p:txBody>
          <a:bodyPr vert="horz" wrap="square" lIns="68580" tIns="34290" rIns="68580" bIns="34290" numCol="1" anchor="t" anchorCtr="0" compatLnSpc="1"/>
          <a:lstStyle/>
          <a:p>
            <a:endParaRPr 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7" name="Freeform 222"/>
          <p:cNvSpPr>
            <a:spLocks noEditPoints="1"/>
          </p:cNvSpPr>
          <p:nvPr/>
        </p:nvSpPr>
        <p:spPr bwMode="auto">
          <a:xfrm>
            <a:off x="5771397" y="2214809"/>
            <a:ext cx="166007" cy="166739"/>
          </a:xfrm>
          <a:custGeom>
            <a:avLst/>
            <a:gdLst>
              <a:gd name="T0" fmla="*/ 206 w 412"/>
              <a:gd name="T1" fmla="*/ 0 h 412"/>
              <a:gd name="T2" fmla="*/ 0 w 412"/>
              <a:gd name="T3" fmla="*/ 206 h 412"/>
              <a:gd name="T4" fmla="*/ 206 w 412"/>
              <a:gd name="T5" fmla="*/ 412 h 412"/>
              <a:gd name="T6" fmla="*/ 412 w 412"/>
              <a:gd name="T7" fmla="*/ 206 h 412"/>
              <a:gd name="T8" fmla="*/ 206 w 412"/>
              <a:gd name="T9" fmla="*/ 0 h 412"/>
              <a:gd name="T10" fmla="*/ 171 w 412"/>
              <a:gd name="T11" fmla="*/ 317 h 412"/>
              <a:gd name="T12" fmla="*/ 74 w 412"/>
              <a:gd name="T13" fmla="*/ 220 h 412"/>
              <a:gd name="T14" fmla="*/ 115 w 412"/>
              <a:gd name="T15" fmla="*/ 178 h 412"/>
              <a:gd name="T16" fmla="*/ 171 w 412"/>
              <a:gd name="T17" fmla="*/ 234 h 412"/>
              <a:gd name="T18" fmla="*/ 300 w 412"/>
              <a:gd name="T19" fmla="*/ 105 h 412"/>
              <a:gd name="T20" fmla="*/ 341 w 412"/>
              <a:gd name="T21" fmla="*/ 146 h 412"/>
              <a:gd name="T22" fmla="*/ 171 w 412"/>
              <a:gd name="T23" fmla="*/ 317 h 4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12" h="412">
                <a:moveTo>
                  <a:pt x="206" y="0"/>
                </a:moveTo>
                <a:cubicBezTo>
                  <a:pt x="92" y="0"/>
                  <a:pt x="0" y="92"/>
                  <a:pt x="0" y="206"/>
                </a:cubicBezTo>
                <a:cubicBezTo>
                  <a:pt x="0" y="320"/>
                  <a:pt x="92" y="412"/>
                  <a:pt x="206" y="412"/>
                </a:cubicBezTo>
                <a:cubicBezTo>
                  <a:pt x="320" y="412"/>
                  <a:pt x="412" y="320"/>
                  <a:pt x="412" y="206"/>
                </a:cubicBezTo>
                <a:cubicBezTo>
                  <a:pt x="412" y="92"/>
                  <a:pt x="320" y="0"/>
                  <a:pt x="206" y="0"/>
                </a:cubicBezTo>
                <a:close/>
                <a:moveTo>
                  <a:pt x="171" y="317"/>
                </a:moveTo>
                <a:cubicBezTo>
                  <a:pt x="74" y="220"/>
                  <a:pt x="74" y="220"/>
                  <a:pt x="74" y="220"/>
                </a:cubicBezTo>
                <a:cubicBezTo>
                  <a:pt x="115" y="178"/>
                  <a:pt x="115" y="178"/>
                  <a:pt x="115" y="178"/>
                </a:cubicBezTo>
                <a:cubicBezTo>
                  <a:pt x="171" y="234"/>
                  <a:pt x="171" y="234"/>
                  <a:pt x="171" y="234"/>
                </a:cubicBezTo>
                <a:cubicBezTo>
                  <a:pt x="300" y="105"/>
                  <a:pt x="300" y="105"/>
                  <a:pt x="300" y="105"/>
                </a:cubicBezTo>
                <a:cubicBezTo>
                  <a:pt x="341" y="146"/>
                  <a:pt x="341" y="146"/>
                  <a:pt x="341" y="146"/>
                </a:cubicBezTo>
                <a:cubicBezTo>
                  <a:pt x="171" y="317"/>
                  <a:pt x="171" y="317"/>
                  <a:pt x="171" y="317"/>
                </a:cubicBezTo>
                <a:close/>
              </a:path>
            </a:pathLst>
          </a:custGeom>
          <a:solidFill>
            <a:schemeClr val="tx1">
              <a:lumMod val="75000"/>
              <a:lumOff val="25000"/>
            </a:schemeClr>
          </a:solidFill>
          <a:ln>
            <a:noFill/>
          </a:ln>
        </p:spPr>
        <p:txBody>
          <a:bodyPr vert="horz" wrap="square" lIns="68580" tIns="34290" rIns="68580" bIns="34290" numCol="1" anchor="t" anchorCtr="0" compatLnSpc="1"/>
          <a:lstStyle/>
          <a:p>
            <a:endParaRPr 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9" name="Freeform 857"/>
          <p:cNvSpPr>
            <a:spLocks noEditPoints="1"/>
          </p:cNvSpPr>
          <p:nvPr/>
        </p:nvSpPr>
        <p:spPr bwMode="auto">
          <a:xfrm>
            <a:off x="584521" y="2188725"/>
            <a:ext cx="166838" cy="166838"/>
          </a:xfrm>
          <a:custGeom>
            <a:avLst/>
            <a:gdLst>
              <a:gd name="T0" fmla="*/ 215 w 430"/>
              <a:gd name="T1" fmla="*/ 0 h 430"/>
              <a:gd name="T2" fmla="*/ 0 w 430"/>
              <a:gd name="T3" fmla="*/ 215 h 430"/>
              <a:gd name="T4" fmla="*/ 215 w 430"/>
              <a:gd name="T5" fmla="*/ 430 h 430"/>
              <a:gd name="T6" fmla="*/ 430 w 430"/>
              <a:gd name="T7" fmla="*/ 215 h 430"/>
              <a:gd name="T8" fmla="*/ 215 w 430"/>
              <a:gd name="T9" fmla="*/ 0 h 430"/>
              <a:gd name="T10" fmla="*/ 259 w 430"/>
              <a:gd name="T11" fmla="*/ 215 h 430"/>
              <a:gd name="T12" fmla="*/ 338 w 430"/>
              <a:gd name="T13" fmla="*/ 293 h 430"/>
              <a:gd name="T14" fmla="*/ 293 w 430"/>
              <a:gd name="T15" fmla="*/ 338 h 430"/>
              <a:gd name="T16" fmla="*/ 215 w 430"/>
              <a:gd name="T17" fmla="*/ 259 h 430"/>
              <a:gd name="T18" fmla="*/ 137 w 430"/>
              <a:gd name="T19" fmla="*/ 338 h 430"/>
              <a:gd name="T20" fmla="*/ 92 w 430"/>
              <a:gd name="T21" fmla="*/ 293 h 430"/>
              <a:gd name="T22" fmla="*/ 171 w 430"/>
              <a:gd name="T23" fmla="*/ 215 h 430"/>
              <a:gd name="T24" fmla="*/ 92 w 430"/>
              <a:gd name="T25" fmla="*/ 137 h 430"/>
              <a:gd name="T26" fmla="*/ 137 w 430"/>
              <a:gd name="T27" fmla="*/ 92 h 430"/>
              <a:gd name="T28" fmla="*/ 215 w 430"/>
              <a:gd name="T29" fmla="*/ 171 h 430"/>
              <a:gd name="T30" fmla="*/ 293 w 430"/>
              <a:gd name="T31" fmla="*/ 92 h 430"/>
              <a:gd name="T32" fmla="*/ 338 w 430"/>
              <a:gd name="T33" fmla="*/ 137 h 430"/>
              <a:gd name="T34" fmla="*/ 259 w 430"/>
              <a:gd name="T35" fmla="*/ 215 h 4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30" h="430">
                <a:moveTo>
                  <a:pt x="215" y="0"/>
                </a:moveTo>
                <a:cubicBezTo>
                  <a:pt x="96" y="0"/>
                  <a:pt x="0" y="96"/>
                  <a:pt x="0" y="215"/>
                </a:cubicBezTo>
                <a:cubicBezTo>
                  <a:pt x="0" y="334"/>
                  <a:pt x="96" y="430"/>
                  <a:pt x="215" y="430"/>
                </a:cubicBezTo>
                <a:cubicBezTo>
                  <a:pt x="334" y="430"/>
                  <a:pt x="430" y="334"/>
                  <a:pt x="430" y="215"/>
                </a:cubicBezTo>
                <a:cubicBezTo>
                  <a:pt x="430" y="96"/>
                  <a:pt x="334" y="0"/>
                  <a:pt x="215" y="0"/>
                </a:cubicBezTo>
                <a:close/>
                <a:moveTo>
                  <a:pt x="259" y="215"/>
                </a:moveTo>
                <a:cubicBezTo>
                  <a:pt x="338" y="293"/>
                  <a:pt x="338" y="293"/>
                  <a:pt x="338" y="293"/>
                </a:cubicBezTo>
                <a:cubicBezTo>
                  <a:pt x="293" y="338"/>
                  <a:pt x="293" y="338"/>
                  <a:pt x="293" y="338"/>
                </a:cubicBezTo>
                <a:cubicBezTo>
                  <a:pt x="215" y="259"/>
                  <a:pt x="215" y="259"/>
                  <a:pt x="215" y="259"/>
                </a:cubicBezTo>
                <a:cubicBezTo>
                  <a:pt x="137" y="338"/>
                  <a:pt x="137" y="338"/>
                  <a:pt x="137" y="338"/>
                </a:cubicBezTo>
                <a:cubicBezTo>
                  <a:pt x="92" y="293"/>
                  <a:pt x="92" y="293"/>
                  <a:pt x="92" y="293"/>
                </a:cubicBezTo>
                <a:cubicBezTo>
                  <a:pt x="171" y="215"/>
                  <a:pt x="171" y="215"/>
                  <a:pt x="171" y="215"/>
                </a:cubicBezTo>
                <a:cubicBezTo>
                  <a:pt x="92" y="137"/>
                  <a:pt x="92" y="137"/>
                  <a:pt x="92" y="137"/>
                </a:cubicBezTo>
                <a:cubicBezTo>
                  <a:pt x="137" y="92"/>
                  <a:pt x="137" y="92"/>
                  <a:pt x="137" y="92"/>
                </a:cubicBezTo>
                <a:cubicBezTo>
                  <a:pt x="215" y="171"/>
                  <a:pt x="215" y="171"/>
                  <a:pt x="215" y="171"/>
                </a:cubicBezTo>
                <a:cubicBezTo>
                  <a:pt x="293" y="92"/>
                  <a:pt x="293" y="92"/>
                  <a:pt x="293" y="92"/>
                </a:cubicBezTo>
                <a:cubicBezTo>
                  <a:pt x="338" y="137"/>
                  <a:pt x="338" y="137"/>
                  <a:pt x="338" y="137"/>
                </a:cubicBezTo>
                <a:cubicBezTo>
                  <a:pt x="259" y="215"/>
                  <a:pt x="259" y="215"/>
                  <a:pt x="259" y="215"/>
                </a:cubicBezTo>
                <a:close/>
              </a:path>
            </a:pathLst>
          </a:custGeom>
          <a:solidFill>
            <a:schemeClr val="tx1">
              <a:lumMod val="75000"/>
              <a:lumOff val="25000"/>
            </a:schemeClr>
          </a:solidFill>
          <a:ln>
            <a:noFill/>
          </a:ln>
        </p:spPr>
        <p:txBody>
          <a:bodyPr vert="horz" wrap="square" lIns="68580" tIns="34290" rIns="68580" bIns="34290" numCol="1" anchor="t" anchorCtr="0" compatLnSpc="1"/>
          <a:lstStyle/>
          <a:p>
            <a:endParaRPr 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92" name="Freeform 857"/>
          <p:cNvSpPr>
            <a:spLocks noEditPoints="1"/>
          </p:cNvSpPr>
          <p:nvPr/>
        </p:nvSpPr>
        <p:spPr bwMode="auto">
          <a:xfrm>
            <a:off x="584521" y="1795952"/>
            <a:ext cx="166838" cy="166838"/>
          </a:xfrm>
          <a:custGeom>
            <a:avLst/>
            <a:gdLst>
              <a:gd name="T0" fmla="*/ 215 w 430"/>
              <a:gd name="T1" fmla="*/ 0 h 430"/>
              <a:gd name="T2" fmla="*/ 0 w 430"/>
              <a:gd name="T3" fmla="*/ 215 h 430"/>
              <a:gd name="T4" fmla="*/ 215 w 430"/>
              <a:gd name="T5" fmla="*/ 430 h 430"/>
              <a:gd name="T6" fmla="*/ 430 w 430"/>
              <a:gd name="T7" fmla="*/ 215 h 430"/>
              <a:gd name="T8" fmla="*/ 215 w 430"/>
              <a:gd name="T9" fmla="*/ 0 h 430"/>
              <a:gd name="T10" fmla="*/ 259 w 430"/>
              <a:gd name="T11" fmla="*/ 215 h 430"/>
              <a:gd name="T12" fmla="*/ 338 w 430"/>
              <a:gd name="T13" fmla="*/ 293 h 430"/>
              <a:gd name="T14" fmla="*/ 293 w 430"/>
              <a:gd name="T15" fmla="*/ 338 h 430"/>
              <a:gd name="T16" fmla="*/ 215 w 430"/>
              <a:gd name="T17" fmla="*/ 259 h 430"/>
              <a:gd name="T18" fmla="*/ 137 w 430"/>
              <a:gd name="T19" fmla="*/ 338 h 430"/>
              <a:gd name="T20" fmla="*/ 92 w 430"/>
              <a:gd name="T21" fmla="*/ 293 h 430"/>
              <a:gd name="T22" fmla="*/ 171 w 430"/>
              <a:gd name="T23" fmla="*/ 215 h 430"/>
              <a:gd name="T24" fmla="*/ 92 w 430"/>
              <a:gd name="T25" fmla="*/ 137 h 430"/>
              <a:gd name="T26" fmla="*/ 137 w 430"/>
              <a:gd name="T27" fmla="*/ 92 h 430"/>
              <a:gd name="T28" fmla="*/ 215 w 430"/>
              <a:gd name="T29" fmla="*/ 171 h 430"/>
              <a:gd name="T30" fmla="*/ 293 w 430"/>
              <a:gd name="T31" fmla="*/ 92 h 430"/>
              <a:gd name="T32" fmla="*/ 338 w 430"/>
              <a:gd name="T33" fmla="*/ 137 h 430"/>
              <a:gd name="T34" fmla="*/ 259 w 430"/>
              <a:gd name="T35" fmla="*/ 215 h 4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430" h="430">
                <a:moveTo>
                  <a:pt x="215" y="0"/>
                </a:moveTo>
                <a:cubicBezTo>
                  <a:pt x="96" y="0"/>
                  <a:pt x="0" y="96"/>
                  <a:pt x="0" y="215"/>
                </a:cubicBezTo>
                <a:cubicBezTo>
                  <a:pt x="0" y="334"/>
                  <a:pt x="96" y="430"/>
                  <a:pt x="215" y="430"/>
                </a:cubicBezTo>
                <a:cubicBezTo>
                  <a:pt x="334" y="430"/>
                  <a:pt x="430" y="334"/>
                  <a:pt x="430" y="215"/>
                </a:cubicBezTo>
                <a:cubicBezTo>
                  <a:pt x="430" y="96"/>
                  <a:pt x="334" y="0"/>
                  <a:pt x="215" y="0"/>
                </a:cubicBezTo>
                <a:close/>
                <a:moveTo>
                  <a:pt x="259" y="215"/>
                </a:moveTo>
                <a:cubicBezTo>
                  <a:pt x="338" y="293"/>
                  <a:pt x="338" y="293"/>
                  <a:pt x="338" y="293"/>
                </a:cubicBezTo>
                <a:cubicBezTo>
                  <a:pt x="293" y="338"/>
                  <a:pt x="293" y="338"/>
                  <a:pt x="293" y="338"/>
                </a:cubicBezTo>
                <a:cubicBezTo>
                  <a:pt x="215" y="259"/>
                  <a:pt x="215" y="259"/>
                  <a:pt x="215" y="259"/>
                </a:cubicBezTo>
                <a:cubicBezTo>
                  <a:pt x="137" y="338"/>
                  <a:pt x="137" y="338"/>
                  <a:pt x="137" y="338"/>
                </a:cubicBezTo>
                <a:cubicBezTo>
                  <a:pt x="92" y="293"/>
                  <a:pt x="92" y="293"/>
                  <a:pt x="92" y="293"/>
                </a:cubicBezTo>
                <a:cubicBezTo>
                  <a:pt x="171" y="215"/>
                  <a:pt x="171" y="215"/>
                  <a:pt x="171" y="215"/>
                </a:cubicBezTo>
                <a:cubicBezTo>
                  <a:pt x="92" y="137"/>
                  <a:pt x="92" y="137"/>
                  <a:pt x="92" y="137"/>
                </a:cubicBezTo>
                <a:cubicBezTo>
                  <a:pt x="137" y="92"/>
                  <a:pt x="137" y="92"/>
                  <a:pt x="137" y="92"/>
                </a:cubicBezTo>
                <a:cubicBezTo>
                  <a:pt x="215" y="171"/>
                  <a:pt x="215" y="171"/>
                  <a:pt x="215" y="171"/>
                </a:cubicBezTo>
                <a:cubicBezTo>
                  <a:pt x="293" y="92"/>
                  <a:pt x="293" y="92"/>
                  <a:pt x="293" y="92"/>
                </a:cubicBezTo>
                <a:cubicBezTo>
                  <a:pt x="338" y="137"/>
                  <a:pt x="338" y="137"/>
                  <a:pt x="338" y="137"/>
                </a:cubicBezTo>
                <a:cubicBezTo>
                  <a:pt x="259" y="215"/>
                  <a:pt x="259" y="215"/>
                  <a:pt x="259" y="215"/>
                </a:cubicBezTo>
                <a:close/>
              </a:path>
            </a:pathLst>
          </a:custGeom>
          <a:solidFill>
            <a:schemeClr val="tx1">
              <a:lumMod val="75000"/>
              <a:lumOff val="25000"/>
            </a:schemeClr>
          </a:solidFill>
          <a:ln>
            <a:noFill/>
          </a:ln>
        </p:spPr>
        <p:txBody>
          <a:bodyPr vert="horz" wrap="square" lIns="68580" tIns="34290" rIns="68580" bIns="34290" numCol="1" anchor="t" anchorCtr="0" compatLnSpc="1"/>
          <a:lstStyle/>
          <a:p>
            <a:endParaRPr lang="en-US">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03" name="Rectangle 40"/>
          <p:cNvSpPr/>
          <p:nvPr/>
        </p:nvSpPr>
        <p:spPr>
          <a:xfrm>
            <a:off x="6056834" y="1728758"/>
            <a:ext cx="2728334" cy="301628"/>
          </a:xfrm>
          <a:prstGeom prst="rect">
            <a:avLst/>
          </a:prstGeom>
        </p:spPr>
        <p:txBody>
          <a:bodyPr wrap="square" lIns="68580" tIns="34290" rIns="68580" bIns="34290">
            <a:noAutofit/>
          </a:bodyPr>
          <a:lstStyle>
            <a:defPPr>
              <a:defRPr lang="id-ID"/>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9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a:p>
            <a:endParaRPr lang="id-ID" sz="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04" name="Rectangle 41"/>
          <p:cNvSpPr/>
          <p:nvPr/>
        </p:nvSpPr>
        <p:spPr>
          <a:xfrm>
            <a:off x="6056834" y="2147365"/>
            <a:ext cx="2728334" cy="301628"/>
          </a:xfrm>
          <a:prstGeom prst="rect">
            <a:avLst/>
          </a:prstGeom>
        </p:spPr>
        <p:txBody>
          <a:bodyPr wrap="square" lIns="68580" tIns="34290" rIns="68580" bIns="34290">
            <a:noAutofit/>
          </a:bodyPr>
          <a:lstStyle>
            <a:defPPr>
              <a:defRPr lang="id-ID"/>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9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a:p>
            <a:endParaRPr lang="id-ID" sz="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4" name="Rectangle 42"/>
          <p:cNvSpPr/>
          <p:nvPr/>
        </p:nvSpPr>
        <p:spPr>
          <a:xfrm>
            <a:off x="870789" y="1728615"/>
            <a:ext cx="2728334" cy="301628"/>
          </a:xfrm>
          <a:prstGeom prst="rect">
            <a:avLst/>
          </a:prstGeom>
        </p:spPr>
        <p:txBody>
          <a:bodyPr wrap="square" lIns="68580" tIns="34290" rIns="68580" bIns="34290">
            <a:noAutofit/>
          </a:bodyPr>
          <a:lstStyle>
            <a:defPPr>
              <a:defRPr lang="id-ID"/>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9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a:p>
            <a:endParaRPr lang="id-ID" sz="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6" name="Rectangle 43"/>
          <p:cNvSpPr/>
          <p:nvPr/>
        </p:nvSpPr>
        <p:spPr>
          <a:xfrm>
            <a:off x="870789" y="2158633"/>
            <a:ext cx="2728334" cy="301628"/>
          </a:xfrm>
          <a:prstGeom prst="rect">
            <a:avLst/>
          </a:prstGeom>
        </p:spPr>
        <p:txBody>
          <a:bodyPr wrap="square" lIns="68580" tIns="34290" rIns="68580" bIns="34290">
            <a:noAutofit/>
          </a:bodyPr>
          <a:lstStyle>
            <a:defPPr>
              <a:defRPr lang="id-ID"/>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r>
              <a:rPr lang="zh-CN" altLang="en-US" sz="9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9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a:p>
            <a:endParaRPr lang="id-ID" sz="9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119" name="Group 1"/>
          <p:cNvGrpSpPr/>
          <p:nvPr/>
        </p:nvGrpSpPr>
        <p:grpSpPr>
          <a:xfrm>
            <a:off x="2249084" y="3017048"/>
            <a:ext cx="4824072" cy="4095404"/>
            <a:chOff x="2998779" y="4022730"/>
            <a:chExt cx="6432096" cy="5460539"/>
          </a:xfrm>
        </p:grpSpPr>
        <p:grpSp>
          <p:nvGrpSpPr>
            <p:cNvPr id="123" name="Group 77"/>
            <p:cNvGrpSpPr/>
            <p:nvPr/>
          </p:nvGrpSpPr>
          <p:grpSpPr>
            <a:xfrm>
              <a:off x="3001506" y="4022730"/>
              <a:ext cx="6417587" cy="5460539"/>
              <a:chOff x="2463604" y="3901176"/>
              <a:chExt cx="6417587" cy="5460539"/>
            </a:xfrm>
          </p:grpSpPr>
          <p:sp>
            <p:nvSpPr>
              <p:cNvPr id="126" name="Block Arc 11"/>
              <p:cNvSpPr/>
              <p:nvPr/>
            </p:nvSpPr>
            <p:spPr>
              <a:xfrm>
                <a:off x="2463604" y="4020457"/>
                <a:ext cx="5341258" cy="5341258"/>
              </a:xfrm>
              <a:prstGeom prst="blockArc">
                <a:avLst>
                  <a:gd name="adj1" fmla="val 10503525"/>
                  <a:gd name="adj2" fmla="val 15722144"/>
                  <a:gd name="adj3" fmla="val 12691"/>
                </a:avLst>
              </a:prstGeom>
              <a:solidFill>
                <a:srgbClr val="FEE3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AU">
                  <a:solidFill>
                    <a:schemeClr val="tx1">
                      <a:lumMod val="95000"/>
                      <a:lumOff val="5000"/>
                    </a:schemeClr>
                  </a:solidFill>
                </a:endParaRPr>
              </a:p>
            </p:txBody>
          </p:sp>
          <p:sp>
            <p:nvSpPr>
              <p:cNvPr id="127" name="Block Arc 21"/>
              <p:cNvSpPr/>
              <p:nvPr/>
            </p:nvSpPr>
            <p:spPr>
              <a:xfrm flipH="1">
                <a:off x="3539933" y="4015739"/>
                <a:ext cx="5341258" cy="5341258"/>
              </a:xfrm>
              <a:prstGeom prst="blockArc">
                <a:avLst>
                  <a:gd name="adj1" fmla="val 10503525"/>
                  <a:gd name="adj2" fmla="val 15722144"/>
                  <a:gd name="adj3" fmla="val 12691"/>
                </a:avLst>
              </a:prstGeom>
              <a:solidFill>
                <a:srgbClr val="FEE3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AU">
                  <a:solidFill>
                    <a:schemeClr val="tx1">
                      <a:lumMod val="95000"/>
                      <a:lumOff val="5000"/>
                    </a:schemeClr>
                  </a:solidFill>
                </a:endParaRPr>
              </a:p>
            </p:txBody>
          </p:sp>
          <p:grpSp>
            <p:nvGrpSpPr>
              <p:cNvPr id="128" name="Group 76"/>
              <p:cNvGrpSpPr/>
              <p:nvPr/>
            </p:nvGrpSpPr>
            <p:grpSpPr>
              <a:xfrm>
                <a:off x="4836756" y="3901176"/>
                <a:ext cx="1704025" cy="1160553"/>
                <a:chOff x="4836756" y="3901176"/>
                <a:chExt cx="1704025" cy="1160553"/>
              </a:xfrm>
            </p:grpSpPr>
            <p:grpSp>
              <p:nvGrpSpPr>
                <p:cNvPr id="129" name="Group 63"/>
                <p:cNvGrpSpPr/>
                <p:nvPr/>
              </p:nvGrpSpPr>
              <p:grpSpPr>
                <a:xfrm>
                  <a:off x="5134233" y="4631676"/>
                  <a:ext cx="736392" cy="430053"/>
                  <a:chOff x="5134233" y="4631676"/>
                  <a:chExt cx="736392" cy="430053"/>
                </a:xfrm>
              </p:grpSpPr>
              <p:sp>
                <p:nvSpPr>
                  <p:cNvPr id="137" name="Freeform 31"/>
                  <p:cNvSpPr/>
                  <p:nvPr/>
                </p:nvSpPr>
                <p:spPr bwMode="auto">
                  <a:xfrm>
                    <a:off x="5428791" y="4643459"/>
                    <a:ext cx="341687" cy="347580"/>
                  </a:xfrm>
                  <a:custGeom>
                    <a:avLst/>
                    <a:gdLst>
                      <a:gd name="T0" fmla="*/ 23 w 24"/>
                      <a:gd name="T1" fmla="*/ 7 h 24"/>
                      <a:gd name="T2" fmla="*/ 24 w 24"/>
                      <a:gd name="T3" fmla="*/ 3 h 24"/>
                      <a:gd name="T4" fmla="*/ 22 w 24"/>
                      <a:gd name="T5" fmla="*/ 1 h 24"/>
                      <a:gd name="T6" fmla="*/ 20 w 24"/>
                      <a:gd name="T7" fmla="*/ 0 h 24"/>
                      <a:gd name="T8" fmla="*/ 16 w 24"/>
                      <a:gd name="T9" fmla="*/ 2 h 24"/>
                      <a:gd name="T10" fmla="*/ 0 w 24"/>
                      <a:gd name="T11" fmla="*/ 22 h 24"/>
                      <a:gd name="T12" fmla="*/ 8 w 24"/>
                      <a:gd name="T13" fmla="*/ 24 h 24"/>
                      <a:gd name="T14" fmla="*/ 8 w 24"/>
                      <a:gd name="T15" fmla="*/ 24 h 24"/>
                      <a:gd name="T16" fmla="*/ 21 w 24"/>
                      <a:gd name="T17" fmla="*/ 9 h 24"/>
                      <a:gd name="T18" fmla="*/ 23 w 24"/>
                      <a:gd name="T19" fmla="*/ 7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 h="24">
                        <a:moveTo>
                          <a:pt x="23" y="7"/>
                        </a:moveTo>
                        <a:cubicBezTo>
                          <a:pt x="23" y="6"/>
                          <a:pt x="24" y="5"/>
                          <a:pt x="24" y="3"/>
                        </a:cubicBezTo>
                        <a:cubicBezTo>
                          <a:pt x="23" y="2"/>
                          <a:pt x="23" y="2"/>
                          <a:pt x="22" y="1"/>
                        </a:cubicBezTo>
                        <a:cubicBezTo>
                          <a:pt x="22" y="0"/>
                          <a:pt x="21" y="0"/>
                          <a:pt x="20" y="0"/>
                        </a:cubicBezTo>
                        <a:cubicBezTo>
                          <a:pt x="18" y="0"/>
                          <a:pt x="17" y="1"/>
                          <a:pt x="16" y="2"/>
                        </a:cubicBezTo>
                        <a:cubicBezTo>
                          <a:pt x="0" y="22"/>
                          <a:pt x="0" y="22"/>
                          <a:pt x="0" y="22"/>
                        </a:cubicBezTo>
                        <a:cubicBezTo>
                          <a:pt x="3" y="23"/>
                          <a:pt x="5" y="23"/>
                          <a:pt x="8" y="24"/>
                        </a:cubicBezTo>
                        <a:cubicBezTo>
                          <a:pt x="8" y="24"/>
                          <a:pt x="8" y="24"/>
                          <a:pt x="8" y="24"/>
                        </a:cubicBezTo>
                        <a:cubicBezTo>
                          <a:pt x="21" y="9"/>
                          <a:pt x="21" y="9"/>
                          <a:pt x="21" y="9"/>
                        </a:cubicBezTo>
                        <a:cubicBezTo>
                          <a:pt x="21" y="8"/>
                          <a:pt x="22" y="7"/>
                          <a:pt x="23" y="7"/>
                        </a:cubicBezTo>
                        <a:close/>
                      </a:path>
                    </a:pathLst>
                  </a:custGeom>
                  <a:solidFill>
                    <a:srgbClr val="E5A16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algn="r"/>
                    <a:endParaRPr lang="id-ID" sz="1200">
                      <a:solidFill>
                        <a:schemeClr val="tx1">
                          <a:lumMod val="95000"/>
                          <a:lumOff val="5000"/>
                        </a:schemeClr>
                      </a:solidFill>
                    </a:endParaRPr>
                  </a:p>
                </p:txBody>
              </p:sp>
              <p:sp>
                <p:nvSpPr>
                  <p:cNvPr id="138" name="Freeform 32"/>
                  <p:cNvSpPr/>
                  <p:nvPr/>
                </p:nvSpPr>
                <p:spPr bwMode="auto">
                  <a:xfrm>
                    <a:off x="5257946" y="4631676"/>
                    <a:ext cx="300447" cy="300451"/>
                  </a:xfrm>
                  <a:custGeom>
                    <a:avLst/>
                    <a:gdLst>
                      <a:gd name="T0" fmla="*/ 21 w 21"/>
                      <a:gd name="T1" fmla="*/ 4 h 21"/>
                      <a:gd name="T2" fmla="*/ 19 w 21"/>
                      <a:gd name="T3" fmla="*/ 1 h 21"/>
                      <a:gd name="T4" fmla="*/ 17 w 21"/>
                      <a:gd name="T5" fmla="*/ 0 h 21"/>
                      <a:gd name="T6" fmla="*/ 13 w 21"/>
                      <a:gd name="T7" fmla="*/ 2 h 21"/>
                      <a:gd name="T8" fmla="*/ 0 w 21"/>
                      <a:gd name="T9" fmla="*/ 18 h 21"/>
                      <a:gd name="T10" fmla="*/ 8 w 21"/>
                      <a:gd name="T11" fmla="*/ 21 h 21"/>
                      <a:gd name="T12" fmla="*/ 20 w 21"/>
                      <a:gd name="T13" fmla="*/ 7 h 21"/>
                      <a:gd name="T14" fmla="*/ 21 w 21"/>
                      <a:gd name="T15" fmla="*/ 4 h 2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1" h="21">
                        <a:moveTo>
                          <a:pt x="21" y="4"/>
                        </a:moveTo>
                        <a:cubicBezTo>
                          <a:pt x="21" y="2"/>
                          <a:pt x="20" y="1"/>
                          <a:pt x="19" y="1"/>
                        </a:cubicBezTo>
                        <a:cubicBezTo>
                          <a:pt x="19" y="0"/>
                          <a:pt x="18" y="0"/>
                          <a:pt x="17" y="0"/>
                        </a:cubicBezTo>
                        <a:cubicBezTo>
                          <a:pt x="16" y="0"/>
                          <a:pt x="14" y="1"/>
                          <a:pt x="13" y="2"/>
                        </a:cubicBezTo>
                        <a:cubicBezTo>
                          <a:pt x="0" y="18"/>
                          <a:pt x="0" y="18"/>
                          <a:pt x="0" y="18"/>
                        </a:cubicBezTo>
                        <a:cubicBezTo>
                          <a:pt x="3" y="19"/>
                          <a:pt x="5" y="20"/>
                          <a:pt x="8" y="21"/>
                        </a:cubicBezTo>
                        <a:cubicBezTo>
                          <a:pt x="20" y="7"/>
                          <a:pt x="20" y="7"/>
                          <a:pt x="20" y="7"/>
                        </a:cubicBezTo>
                        <a:cubicBezTo>
                          <a:pt x="21" y="6"/>
                          <a:pt x="21" y="5"/>
                          <a:pt x="21" y="4"/>
                        </a:cubicBezTo>
                        <a:close/>
                      </a:path>
                    </a:pathLst>
                  </a:custGeom>
                  <a:solidFill>
                    <a:srgbClr val="E5A16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algn="r"/>
                    <a:endParaRPr lang="id-ID" sz="1200">
                      <a:solidFill>
                        <a:schemeClr val="tx1">
                          <a:lumMod val="95000"/>
                          <a:lumOff val="5000"/>
                        </a:schemeClr>
                      </a:solidFill>
                    </a:endParaRPr>
                  </a:p>
                </p:txBody>
              </p:sp>
              <p:sp>
                <p:nvSpPr>
                  <p:cNvPr id="139" name="Freeform 33"/>
                  <p:cNvSpPr/>
                  <p:nvPr/>
                </p:nvSpPr>
                <p:spPr bwMode="auto">
                  <a:xfrm>
                    <a:off x="5599632" y="4790736"/>
                    <a:ext cx="270993" cy="259211"/>
                  </a:xfrm>
                  <a:custGeom>
                    <a:avLst/>
                    <a:gdLst>
                      <a:gd name="T0" fmla="*/ 14 w 19"/>
                      <a:gd name="T1" fmla="*/ 0 h 18"/>
                      <a:gd name="T2" fmla="*/ 13 w 19"/>
                      <a:gd name="T3" fmla="*/ 0 h 18"/>
                      <a:gd name="T4" fmla="*/ 0 w 19"/>
                      <a:gd name="T5" fmla="*/ 16 h 18"/>
                      <a:gd name="T6" fmla="*/ 9 w 19"/>
                      <a:gd name="T7" fmla="*/ 18 h 18"/>
                      <a:gd name="T8" fmla="*/ 17 w 19"/>
                      <a:gd name="T9" fmla="*/ 8 h 18"/>
                      <a:gd name="T10" fmla="*/ 17 w 19"/>
                      <a:gd name="T11" fmla="*/ 7 h 18"/>
                      <a:gd name="T12" fmla="*/ 18 w 19"/>
                      <a:gd name="T13" fmla="*/ 6 h 18"/>
                      <a:gd name="T14" fmla="*/ 17 w 19"/>
                      <a:gd name="T15" fmla="*/ 1 h 18"/>
                      <a:gd name="T16" fmla="*/ 14 w 19"/>
                      <a:gd name="T17" fmla="*/ 0 h 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9" h="18">
                        <a:moveTo>
                          <a:pt x="14" y="0"/>
                        </a:moveTo>
                        <a:cubicBezTo>
                          <a:pt x="14" y="0"/>
                          <a:pt x="13" y="0"/>
                          <a:pt x="13" y="0"/>
                        </a:cubicBezTo>
                        <a:cubicBezTo>
                          <a:pt x="0" y="16"/>
                          <a:pt x="0" y="16"/>
                          <a:pt x="0" y="16"/>
                        </a:cubicBezTo>
                        <a:cubicBezTo>
                          <a:pt x="3" y="16"/>
                          <a:pt x="6" y="17"/>
                          <a:pt x="9" y="18"/>
                        </a:cubicBezTo>
                        <a:cubicBezTo>
                          <a:pt x="17" y="8"/>
                          <a:pt x="17" y="8"/>
                          <a:pt x="17" y="8"/>
                        </a:cubicBezTo>
                        <a:cubicBezTo>
                          <a:pt x="17" y="7"/>
                          <a:pt x="17" y="7"/>
                          <a:pt x="17" y="7"/>
                        </a:cubicBezTo>
                        <a:cubicBezTo>
                          <a:pt x="18" y="6"/>
                          <a:pt x="18" y="6"/>
                          <a:pt x="18" y="6"/>
                        </a:cubicBezTo>
                        <a:cubicBezTo>
                          <a:pt x="19" y="5"/>
                          <a:pt x="19" y="2"/>
                          <a:pt x="17" y="1"/>
                        </a:cubicBezTo>
                        <a:cubicBezTo>
                          <a:pt x="16" y="0"/>
                          <a:pt x="15" y="0"/>
                          <a:pt x="14" y="0"/>
                        </a:cubicBezTo>
                        <a:close/>
                      </a:path>
                    </a:pathLst>
                  </a:custGeom>
                  <a:solidFill>
                    <a:srgbClr val="E5A16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algn="r"/>
                    <a:endParaRPr lang="id-ID" sz="1200">
                      <a:solidFill>
                        <a:schemeClr val="tx1">
                          <a:lumMod val="95000"/>
                          <a:lumOff val="5000"/>
                        </a:schemeClr>
                      </a:solidFill>
                    </a:endParaRPr>
                  </a:p>
                </p:txBody>
              </p:sp>
              <p:sp>
                <p:nvSpPr>
                  <p:cNvPr id="140" name="Freeform 34"/>
                  <p:cNvSpPr/>
                  <p:nvPr/>
                </p:nvSpPr>
                <p:spPr bwMode="auto">
                  <a:xfrm>
                    <a:off x="5134233" y="4720042"/>
                    <a:ext cx="153170" cy="141388"/>
                  </a:xfrm>
                  <a:custGeom>
                    <a:avLst/>
                    <a:gdLst>
                      <a:gd name="T0" fmla="*/ 9 w 11"/>
                      <a:gd name="T1" fmla="*/ 1 h 10"/>
                      <a:gd name="T2" fmla="*/ 6 w 11"/>
                      <a:gd name="T3" fmla="*/ 0 h 10"/>
                      <a:gd name="T4" fmla="*/ 6 w 11"/>
                      <a:gd name="T5" fmla="*/ 0 h 10"/>
                      <a:gd name="T6" fmla="*/ 0 w 11"/>
                      <a:gd name="T7" fmla="*/ 7 h 10"/>
                      <a:gd name="T8" fmla="*/ 5 w 11"/>
                      <a:gd name="T9" fmla="*/ 10 h 10"/>
                      <a:gd name="T10" fmla="*/ 10 w 11"/>
                      <a:gd name="T11" fmla="*/ 4 h 10"/>
                      <a:gd name="T12" fmla="*/ 9 w 11"/>
                      <a:gd name="T13" fmla="*/ 1 h 10"/>
                    </a:gdLst>
                    <a:ahLst/>
                    <a:cxnLst>
                      <a:cxn ang="0">
                        <a:pos x="T0" y="T1"/>
                      </a:cxn>
                      <a:cxn ang="0">
                        <a:pos x="T2" y="T3"/>
                      </a:cxn>
                      <a:cxn ang="0">
                        <a:pos x="T4" y="T5"/>
                      </a:cxn>
                      <a:cxn ang="0">
                        <a:pos x="T6" y="T7"/>
                      </a:cxn>
                      <a:cxn ang="0">
                        <a:pos x="T8" y="T9"/>
                      </a:cxn>
                      <a:cxn ang="0">
                        <a:pos x="T10" y="T11"/>
                      </a:cxn>
                      <a:cxn ang="0">
                        <a:pos x="T12" y="T13"/>
                      </a:cxn>
                    </a:cxnLst>
                    <a:rect l="0" t="0" r="r" b="b"/>
                    <a:pathLst>
                      <a:path w="11" h="10">
                        <a:moveTo>
                          <a:pt x="9" y="1"/>
                        </a:moveTo>
                        <a:cubicBezTo>
                          <a:pt x="8" y="0"/>
                          <a:pt x="7" y="0"/>
                          <a:pt x="6" y="0"/>
                        </a:cubicBezTo>
                        <a:cubicBezTo>
                          <a:pt x="6" y="0"/>
                          <a:pt x="6" y="0"/>
                          <a:pt x="6" y="0"/>
                        </a:cubicBezTo>
                        <a:cubicBezTo>
                          <a:pt x="0" y="7"/>
                          <a:pt x="0" y="7"/>
                          <a:pt x="0" y="7"/>
                        </a:cubicBezTo>
                        <a:cubicBezTo>
                          <a:pt x="2" y="8"/>
                          <a:pt x="3" y="9"/>
                          <a:pt x="5" y="10"/>
                        </a:cubicBezTo>
                        <a:cubicBezTo>
                          <a:pt x="10" y="4"/>
                          <a:pt x="10" y="4"/>
                          <a:pt x="10" y="4"/>
                        </a:cubicBezTo>
                        <a:cubicBezTo>
                          <a:pt x="11" y="4"/>
                          <a:pt x="10" y="2"/>
                          <a:pt x="9" y="1"/>
                        </a:cubicBezTo>
                        <a:close/>
                      </a:path>
                    </a:pathLst>
                  </a:custGeom>
                  <a:solidFill>
                    <a:srgbClr val="E5A16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algn="r"/>
                    <a:endParaRPr lang="id-ID" sz="1200">
                      <a:solidFill>
                        <a:schemeClr val="tx1">
                          <a:lumMod val="95000"/>
                          <a:lumOff val="5000"/>
                        </a:schemeClr>
                      </a:solidFill>
                    </a:endParaRPr>
                  </a:p>
                </p:txBody>
              </p:sp>
              <p:sp>
                <p:nvSpPr>
                  <p:cNvPr id="141" name="Freeform 35"/>
                  <p:cNvSpPr/>
                  <p:nvPr/>
                </p:nvSpPr>
                <p:spPr bwMode="auto">
                  <a:xfrm>
                    <a:off x="5782260" y="4991035"/>
                    <a:ext cx="58911" cy="70694"/>
                  </a:xfrm>
                  <a:custGeom>
                    <a:avLst/>
                    <a:gdLst>
                      <a:gd name="T0" fmla="*/ 0 w 4"/>
                      <a:gd name="T1" fmla="*/ 5 h 5"/>
                      <a:gd name="T2" fmla="*/ 0 w 4"/>
                      <a:gd name="T3" fmla="*/ 5 h 5"/>
                      <a:gd name="T4" fmla="*/ 4 w 4"/>
                      <a:gd name="T5" fmla="*/ 4 h 5"/>
                      <a:gd name="T6" fmla="*/ 4 w 4"/>
                      <a:gd name="T7" fmla="*/ 0 h 5"/>
                      <a:gd name="T8" fmla="*/ 0 w 4"/>
                      <a:gd name="T9" fmla="*/ 5 h 5"/>
                    </a:gdLst>
                    <a:ahLst/>
                    <a:cxnLst>
                      <a:cxn ang="0">
                        <a:pos x="T0" y="T1"/>
                      </a:cxn>
                      <a:cxn ang="0">
                        <a:pos x="T2" y="T3"/>
                      </a:cxn>
                      <a:cxn ang="0">
                        <a:pos x="T4" y="T5"/>
                      </a:cxn>
                      <a:cxn ang="0">
                        <a:pos x="T6" y="T7"/>
                      </a:cxn>
                      <a:cxn ang="0">
                        <a:pos x="T8" y="T9"/>
                      </a:cxn>
                    </a:cxnLst>
                    <a:rect l="0" t="0" r="r" b="b"/>
                    <a:pathLst>
                      <a:path w="4" h="5">
                        <a:moveTo>
                          <a:pt x="0" y="5"/>
                        </a:moveTo>
                        <a:cubicBezTo>
                          <a:pt x="0" y="5"/>
                          <a:pt x="0" y="5"/>
                          <a:pt x="0" y="5"/>
                        </a:cubicBezTo>
                        <a:cubicBezTo>
                          <a:pt x="2" y="5"/>
                          <a:pt x="4" y="4"/>
                          <a:pt x="4" y="4"/>
                        </a:cubicBezTo>
                        <a:cubicBezTo>
                          <a:pt x="4" y="0"/>
                          <a:pt x="4" y="0"/>
                          <a:pt x="4" y="0"/>
                        </a:cubicBezTo>
                        <a:lnTo>
                          <a:pt x="0" y="5"/>
                        </a:lnTo>
                        <a:close/>
                      </a:path>
                    </a:pathLst>
                  </a:custGeom>
                  <a:solidFill>
                    <a:srgbClr val="E5A16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pPr algn="r"/>
                    <a:endParaRPr lang="id-ID" sz="1200">
                      <a:solidFill>
                        <a:schemeClr val="tx1">
                          <a:lumMod val="95000"/>
                          <a:lumOff val="5000"/>
                        </a:schemeClr>
                      </a:solidFill>
                    </a:endParaRPr>
                  </a:p>
                </p:txBody>
              </p:sp>
            </p:grpSp>
            <p:sp>
              <p:nvSpPr>
                <p:cNvPr id="130" name="Freeform 69"/>
                <p:cNvSpPr/>
                <p:nvPr/>
              </p:nvSpPr>
              <p:spPr bwMode="auto">
                <a:xfrm>
                  <a:off x="5392843" y="3901176"/>
                  <a:ext cx="1147938" cy="870078"/>
                </a:xfrm>
                <a:custGeom>
                  <a:avLst/>
                  <a:gdLst>
                    <a:gd name="connsiteX0" fmla="*/ 409734 w 1147938"/>
                    <a:gd name="connsiteY0" fmla="*/ 0 h 870078"/>
                    <a:gd name="connsiteX1" fmla="*/ 494506 w 1147938"/>
                    <a:gd name="connsiteY1" fmla="*/ 29002 h 870078"/>
                    <a:gd name="connsiteX2" fmla="*/ 861854 w 1147938"/>
                    <a:gd name="connsiteY2" fmla="*/ 217519 h 870078"/>
                    <a:gd name="connsiteX3" fmla="*/ 875983 w 1147938"/>
                    <a:gd name="connsiteY3" fmla="*/ 232021 h 870078"/>
                    <a:gd name="connsiteX4" fmla="*/ 1084216 w 1147938"/>
                    <a:gd name="connsiteY4" fmla="*/ 154303 h 870078"/>
                    <a:gd name="connsiteX5" fmla="*/ 1147938 w 1147938"/>
                    <a:gd name="connsiteY5" fmla="*/ 130520 h 870078"/>
                    <a:gd name="connsiteX6" fmla="*/ 1056436 w 1147938"/>
                    <a:gd name="connsiteY6" fmla="*/ 752974 h 870078"/>
                    <a:gd name="connsiteX7" fmla="*/ 1040009 w 1147938"/>
                    <a:gd name="connsiteY7" fmla="*/ 761092 h 870078"/>
                    <a:gd name="connsiteX8" fmla="*/ 819468 w 1147938"/>
                    <a:gd name="connsiteY8" fmla="*/ 870078 h 870078"/>
                    <a:gd name="connsiteX9" fmla="*/ 805339 w 1147938"/>
                    <a:gd name="connsiteY9" fmla="*/ 594553 h 870078"/>
                    <a:gd name="connsiteX10" fmla="*/ 635794 w 1147938"/>
                    <a:gd name="connsiteY10" fmla="*/ 420538 h 870078"/>
                    <a:gd name="connsiteX11" fmla="*/ 466249 w 1147938"/>
                    <a:gd name="connsiteY11" fmla="*/ 275525 h 870078"/>
                    <a:gd name="connsiteX12" fmla="*/ 381476 w 1147938"/>
                    <a:gd name="connsiteY12" fmla="*/ 232021 h 870078"/>
                    <a:gd name="connsiteX13" fmla="*/ 324961 w 1147938"/>
                    <a:gd name="connsiteY13" fmla="*/ 203018 h 870078"/>
                    <a:gd name="connsiteX14" fmla="*/ 296704 w 1147938"/>
                    <a:gd name="connsiteY14" fmla="*/ 188517 h 870078"/>
                    <a:gd name="connsiteX15" fmla="*/ 282575 w 1147938"/>
                    <a:gd name="connsiteY15" fmla="*/ 217519 h 870078"/>
                    <a:gd name="connsiteX16" fmla="*/ 98901 w 1147938"/>
                    <a:gd name="connsiteY16" fmla="*/ 478543 h 870078"/>
                    <a:gd name="connsiteX17" fmla="*/ 28258 w 1147938"/>
                    <a:gd name="connsiteY17" fmla="*/ 507546 h 870078"/>
                    <a:gd name="connsiteX18" fmla="*/ 14129 w 1147938"/>
                    <a:gd name="connsiteY18" fmla="*/ 493044 h 870078"/>
                    <a:gd name="connsiteX19" fmla="*/ 28258 w 1147938"/>
                    <a:gd name="connsiteY19" fmla="*/ 348031 h 870078"/>
                    <a:gd name="connsiteX20" fmla="*/ 84773 w 1147938"/>
                    <a:gd name="connsiteY20" fmla="*/ 174015 h 870078"/>
                    <a:gd name="connsiteX21" fmla="*/ 339090 w 1147938"/>
                    <a:gd name="connsiteY21" fmla="*/ 29002 h 870078"/>
                    <a:gd name="connsiteX22" fmla="*/ 409734 w 1147938"/>
                    <a:gd name="connsiteY22" fmla="*/ 0 h 8700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Lst>
                  <a:rect l="l" t="t" r="r" b="b"/>
                  <a:pathLst>
                    <a:path w="1147938" h="870078">
                      <a:moveTo>
                        <a:pt x="409734" y="0"/>
                      </a:moveTo>
                      <a:cubicBezTo>
                        <a:pt x="437991" y="0"/>
                        <a:pt x="466249" y="14501"/>
                        <a:pt x="494506" y="29002"/>
                      </a:cubicBezTo>
                      <a:cubicBezTo>
                        <a:pt x="621665" y="87008"/>
                        <a:pt x="833596" y="188517"/>
                        <a:pt x="861854" y="217519"/>
                      </a:cubicBezTo>
                      <a:cubicBezTo>
                        <a:pt x="861854" y="217519"/>
                        <a:pt x="861854" y="217519"/>
                        <a:pt x="875983" y="232021"/>
                      </a:cubicBezTo>
                      <a:cubicBezTo>
                        <a:pt x="875983" y="232021"/>
                        <a:pt x="875983" y="232021"/>
                        <a:pt x="1084216" y="154303"/>
                      </a:cubicBezTo>
                      <a:lnTo>
                        <a:pt x="1147938" y="130520"/>
                      </a:lnTo>
                      <a:lnTo>
                        <a:pt x="1056436" y="752974"/>
                      </a:lnTo>
                      <a:lnTo>
                        <a:pt x="1040009" y="761092"/>
                      </a:lnTo>
                      <a:cubicBezTo>
                        <a:pt x="986364" y="787602"/>
                        <a:pt x="914837" y="822949"/>
                        <a:pt x="819468" y="870078"/>
                      </a:cubicBezTo>
                      <a:cubicBezTo>
                        <a:pt x="819468" y="812073"/>
                        <a:pt x="819468" y="710564"/>
                        <a:pt x="805339" y="594553"/>
                      </a:cubicBezTo>
                      <a:cubicBezTo>
                        <a:pt x="777081" y="522047"/>
                        <a:pt x="706438" y="478543"/>
                        <a:pt x="635794" y="420538"/>
                      </a:cubicBezTo>
                      <a:cubicBezTo>
                        <a:pt x="579279" y="377034"/>
                        <a:pt x="522764" y="333530"/>
                        <a:pt x="466249" y="275525"/>
                      </a:cubicBezTo>
                      <a:cubicBezTo>
                        <a:pt x="452120" y="261023"/>
                        <a:pt x="409734" y="246522"/>
                        <a:pt x="381476" y="232021"/>
                      </a:cubicBezTo>
                      <a:cubicBezTo>
                        <a:pt x="353219" y="217519"/>
                        <a:pt x="339090" y="217519"/>
                        <a:pt x="324961" y="203018"/>
                      </a:cubicBezTo>
                      <a:cubicBezTo>
                        <a:pt x="324961" y="203018"/>
                        <a:pt x="324961" y="203018"/>
                        <a:pt x="296704" y="188517"/>
                      </a:cubicBezTo>
                      <a:cubicBezTo>
                        <a:pt x="296704" y="188517"/>
                        <a:pt x="296704" y="188517"/>
                        <a:pt x="282575" y="217519"/>
                      </a:cubicBezTo>
                      <a:cubicBezTo>
                        <a:pt x="282575" y="217519"/>
                        <a:pt x="211931" y="406036"/>
                        <a:pt x="98901" y="478543"/>
                      </a:cubicBezTo>
                      <a:cubicBezTo>
                        <a:pt x="84773" y="493044"/>
                        <a:pt x="56515" y="507546"/>
                        <a:pt x="28258" y="507546"/>
                      </a:cubicBezTo>
                      <a:cubicBezTo>
                        <a:pt x="14129" y="507546"/>
                        <a:pt x="14129" y="493044"/>
                        <a:pt x="14129" y="493044"/>
                      </a:cubicBezTo>
                      <a:cubicBezTo>
                        <a:pt x="0" y="493044"/>
                        <a:pt x="-14129" y="464042"/>
                        <a:pt x="28258" y="348031"/>
                      </a:cubicBezTo>
                      <a:cubicBezTo>
                        <a:pt x="28258" y="348031"/>
                        <a:pt x="28258" y="348031"/>
                        <a:pt x="84773" y="174015"/>
                      </a:cubicBezTo>
                      <a:cubicBezTo>
                        <a:pt x="84773" y="174015"/>
                        <a:pt x="84773" y="174015"/>
                        <a:pt x="339090" y="29002"/>
                      </a:cubicBezTo>
                      <a:cubicBezTo>
                        <a:pt x="339090" y="29002"/>
                        <a:pt x="367348" y="0"/>
                        <a:pt x="409734" y="0"/>
                      </a:cubicBezTo>
                      <a:close/>
                    </a:path>
                  </a:pathLst>
                </a:custGeom>
                <a:solidFill>
                  <a:srgbClr val="E5A163"/>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noAutofit/>
                </a:bodyPr>
                <a:lstStyle/>
                <a:p>
                  <a:pPr algn="r"/>
                  <a:endParaRPr lang="id-ID" sz="1200">
                    <a:solidFill>
                      <a:schemeClr val="tx1">
                        <a:lumMod val="95000"/>
                        <a:lumOff val="5000"/>
                      </a:schemeClr>
                    </a:solidFill>
                  </a:endParaRPr>
                </a:p>
              </p:txBody>
            </p:sp>
            <p:sp>
              <p:nvSpPr>
                <p:cNvPr id="131" name="Freeform 70"/>
                <p:cNvSpPr/>
                <p:nvPr/>
              </p:nvSpPr>
              <p:spPr bwMode="auto">
                <a:xfrm rot="21323560">
                  <a:off x="4836756" y="3924567"/>
                  <a:ext cx="1331858" cy="1097999"/>
                </a:xfrm>
                <a:custGeom>
                  <a:avLst/>
                  <a:gdLst>
                    <a:gd name="connsiteX0" fmla="*/ 650499 w 1331858"/>
                    <a:gd name="connsiteY0" fmla="*/ 0 h 1097999"/>
                    <a:gd name="connsiteX1" fmla="*/ 763470 w 1331858"/>
                    <a:gd name="connsiteY1" fmla="*/ 28895 h 1097999"/>
                    <a:gd name="connsiteX2" fmla="*/ 608134 w 1331858"/>
                    <a:gd name="connsiteY2" fmla="*/ 130026 h 1097999"/>
                    <a:gd name="connsiteX3" fmla="*/ 551649 w 1331858"/>
                    <a:gd name="connsiteY3" fmla="*/ 317842 h 1097999"/>
                    <a:gd name="connsiteX4" fmla="*/ 537528 w 1331858"/>
                    <a:gd name="connsiteY4" fmla="*/ 505657 h 1097999"/>
                    <a:gd name="connsiteX5" fmla="*/ 594013 w 1331858"/>
                    <a:gd name="connsiteY5" fmla="*/ 534552 h 1097999"/>
                    <a:gd name="connsiteX6" fmla="*/ 692863 w 1331858"/>
                    <a:gd name="connsiteY6" fmla="*/ 505657 h 1097999"/>
                    <a:gd name="connsiteX7" fmla="*/ 890563 w 1331858"/>
                    <a:gd name="connsiteY7" fmla="*/ 245605 h 1097999"/>
                    <a:gd name="connsiteX8" fmla="*/ 932927 w 1331858"/>
                    <a:gd name="connsiteY8" fmla="*/ 260052 h 1097999"/>
                    <a:gd name="connsiteX9" fmla="*/ 1003534 w 1331858"/>
                    <a:gd name="connsiteY9" fmla="*/ 303394 h 1097999"/>
                    <a:gd name="connsiteX10" fmla="*/ 1158870 w 1331858"/>
                    <a:gd name="connsiteY10" fmla="*/ 433421 h 1097999"/>
                    <a:gd name="connsiteX11" fmla="*/ 1314206 w 1331858"/>
                    <a:gd name="connsiteY11" fmla="*/ 592341 h 1097999"/>
                    <a:gd name="connsiteX12" fmla="*/ 1328328 w 1331858"/>
                    <a:gd name="connsiteY12" fmla="*/ 939078 h 1097999"/>
                    <a:gd name="connsiteX13" fmla="*/ 1328328 w 1331858"/>
                    <a:gd name="connsiteY13" fmla="*/ 953525 h 1097999"/>
                    <a:gd name="connsiteX14" fmla="*/ 1271842 w 1331858"/>
                    <a:gd name="connsiteY14" fmla="*/ 967973 h 1097999"/>
                    <a:gd name="connsiteX15" fmla="*/ 1271842 w 1331858"/>
                    <a:gd name="connsiteY15" fmla="*/ 837946 h 1097999"/>
                    <a:gd name="connsiteX16" fmla="*/ 1243599 w 1331858"/>
                    <a:gd name="connsiteY16" fmla="*/ 635684 h 1097999"/>
                    <a:gd name="connsiteX17" fmla="*/ 1017656 w 1331858"/>
                    <a:gd name="connsiteY17" fmla="*/ 404526 h 1097999"/>
                    <a:gd name="connsiteX18" fmla="*/ 989413 w 1331858"/>
                    <a:gd name="connsiteY18" fmla="*/ 433421 h 1097999"/>
                    <a:gd name="connsiteX19" fmla="*/ 1215356 w 1331858"/>
                    <a:gd name="connsiteY19" fmla="*/ 650131 h 1097999"/>
                    <a:gd name="connsiteX20" fmla="*/ 1229477 w 1331858"/>
                    <a:gd name="connsiteY20" fmla="*/ 837946 h 1097999"/>
                    <a:gd name="connsiteX21" fmla="*/ 1229478 w 1331858"/>
                    <a:gd name="connsiteY21" fmla="*/ 982420 h 1097999"/>
                    <a:gd name="connsiteX22" fmla="*/ 1158871 w 1331858"/>
                    <a:gd name="connsiteY22" fmla="*/ 1025762 h 1097999"/>
                    <a:gd name="connsiteX23" fmla="*/ 1144749 w 1331858"/>
                    <a:gd name="connsiteY23" fmla="*/ 1025762 h 1097999"/>
                    <a:gd name="connsiteX24" fmla="*/ 1144749 w 1331858"/>
                    <a:gd name="connsiteY24" fmla="*/ 794604 h 1097999"/>
                    <a:gd name="connsiteX25" fmla="*/ 1130627 w 1331858"/>
                    <a:gd name="connsiteY25" fmla="*/ 765710 h 1097999"/>
                    <a:gd name="connsiteX26" fmla="*/ 947049 w 1331858"/>
                    <a:gd name="connsiteY26" fmla="*/ 577894 h 1097999"/>
                    <a:gd name="connsiteX27" fmla="*/ 918806 w 1331858"/>
                    <a:gd name="connsiteY27" fmla="*/ 606789 h 1097999"/>
                    <a:gd name="connsiteX28" fmla="*/ 1088264 w 1331858"/>
                    <a:gd name="connsiteY28" fmla="*/ 780157 h 1097999"/>
                    <a:gd name="connsiteX29" fmla="*/ 1102385 w 1331858"/>
                    <a:gd name="connsiteY29" fmla="*/ 809052 h 1097999"/>
                    <a:gd name="connsiteX30" fmla="*/ 1102385 w 1331858"/>
                    <a:gd name="connsiteY30" fmla="*/ 1040210 h 1097999"/>
                    <a:gd name="connsiteX31" fmla="*/ 1031777 w 1331858"/>
                    <a:gd name="connsiteY31" fmla="*/ 1097999 h 1097999"/>
                    <a:gd name="connsiteX32" fmla="*/ 1017656 w 1331858"/>
                    <a:gd name="connsiteY32" fmla="*/ 1097999 h 1097999"/>
                    <a:gd name="connsiteX33" fmla="*/ 1017656 w 1331858"/>
                    <a:gd name="connsiteY33" fmla="*/ 1011315 h 1097999"/>
                    <a:gd name="connsiteX34" fmla="*/ 1031777 w 1331858"/>
                    <a:gd name="connsiteY34" fmla="*/ 982420 h 1097999"/>
                    <a:gd name="connsiteX35" fmla="*/ 1017656 w 1331858"/>
                    <a:gd name="connsiteY35" fmla="*/ 823499 h 1097999"/>
                    <a:gd name="connsiteX36" fmla="*/ 947049 w 1331858"/>
                    <a:gd name="connsiteY36" fmla="*/ 794604 h 1097999"/>
                    <a:gd name="connsiteX37" fmla="*/ 947049 w 1331858"/>
                    <a:gd name="connsiteY37" fmla="*/ 751262 h 1097999"/>
                    <a:gd name="connsiteX38" fmla="*/ 918806 w 1331858"/>
                    <a:gd name="connsiteY38" fmla="*/ 679026 h 1097999"/>
                    <a:gd name="connsiteX39" fmla="*/ 848199 w 1331858"/>
                    <a:gd name="connsiteY39" fmla="*/ 650131 h 1097999"/>
                    <a:gd name="connsiteX40" fmla="*/ 749349 w 1331858"/>
                    <a:gd name="connsiteY40" fmla="*/ 707920 h 1097999"/>
                    <a:gd name="connsiteX41" fmla="*/ 735227 w 1331858"/>
                    <a:gd name="connsiteY41" fmla="*/ 707920 h 1097999"/>
                    <a:gd name="connsiteX42" fmla="*/ 706985 w 1331858"/>
                    <a:gd name="connsiteY42" fmla="*/ 664578 h 1097999"/>
                    <a:gd name="connsiteX43" fmla="*/ 636377 w 1331858"/>
                    <a:gd name="connsiteY43" fmla="*/ 635684 h 1097999"/>
                    <a:gd name="connsiteX44" fmla="*/ 537527 w 1331858"/>
                    <a:gd name="connsiteY44" fmla="*/ 679026 h 1097999"/>
                    <a:gd name="connsiteX45" fmla="*/ 452799 w 1331858"/>
                    <a:gd name="connsiteY45" fmla="*/ 780157 h 1097999"/>
                    <a:gd name="connsiteX46" fmla="*/ 424556 w 1331858"/>
                    <a:gd name="connsiteY46" fmla="*/ 751262 h 1097999"/>
                    <a:gd name="connsiteX47" fmla="*/ 353949 w 1331858"/>
                    <a:gd name="connsiteY47" fmla="*/ 722368 h 1097999"/>
                    <a:gd name="connsiteX48" fmla="*/ 311584 w 1331858"/>
                    <a:gd name="connsiteY48" fmla="*/ 751262 h 1097999"/>
                    <a:gd name="connsiteX49" fmla="*/ 240977 w 1331858"/>
                    <a:gd name="connsiteY49" fmla="*/ 837947 h 1097999"/>
                    <a:gd name="connsiteX50" fmla="*/ 226856 w 1331858"/>
                    <a:gd name="connsiteY50" fmla="*/ 794604 h 1097999"/>
                    <a:gd name="connsiteX51" fmla="*/ 226856 w 1331858"/>
                    <a:gd name="connsiteY51" fmla="*/ 780157 h 1097999"/>
                    <a:gd name="connsiteX52" fmla="*/ 83876 w 1331858"/>
                    <a:gd name="connsiteY52" fmla="*/ 713112 h 1097999"/>
                    <a:gd name="connsiteX53" fmla="*/ 40804 w 1331858"/>
                    <a:gd name="connsiteY53" fmla="*/ 692915 h 1097999"/>
                    <a:gd name="connsiteX54" fmla="*/ 0 w 1331858"/>
                    <a:gd name="connsiteY54" fmla="*/ 71248 h 1097999"/>
                    <a:gd name="connsiteX55" fmla="*/ 22757 w 1331858"/>
                    <a:gd name="connsiteY55" fmla="*/ 81492 h 1097999"/>
                    <a:gd name="connsiteX56" fmla="*/ 226856 w 1331858"/>
                    <a:gd name="connsiteY56" fmla="*/ 173368 h 1097999"/>
                    <a:gd name="connsiteX57" fmla="*/ 226856 w 1331858"/>
                    <a:gd name="connsiteY57" fmla="*/ 158921 h 1097999"/>
                    <a:gd name="connsiteX58" fmla="*/ 650499 w 1331858"/>
                    <a:gd name="connsiteY58" fmla="*/ 0 h 109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Lst>
                  <a:rect l="l" t="t" r="r" b="b"/>
                  <a:pathLst>
                    <a:path w="1331858" h="1097999">
                      <a:moveTo>
                        <a:pt x="650499" y="0"/>
                      </a:moveTo>
                      <a:cubicBezTo>
                        <a:pt x="692863" y="0"/>
                        <a:pt x="735228" y="14447"/>
                        <a:pt x="763470" y="28895"/>
                      </a:cubicBezTo>
                      <a:cubicBezTo>
                        <a:pt x="763470" y="28895"/>
                        <a:pt x="763470" y="28895"/>
                        <a:pt x="608134" y="130026"/>
                      </a:cubicBezTo>
                      <a:cubicBezTo>
                        <a:pt x="608134" y="130026"/>
                        <a:pt x="608134" y="130026"/>
                        <a:pt x="551649" y="317842"/>
                      </a:cubicBezTo>
                      <a:cubicBezTo>
                        <a:pt x="509284" y="418973"/>
                        <a:pt x="509284" y="476763"/>
                        <a:pt x="537528" y="505657"/>
                      </a:cubicBezTo>
                      <a:cubicBezTo>
                        <a:pt x="537528" y="520104"/>
                        <a:pt x="565770" y="534552"/>
                        <a:pt x="594013" y="534552"/>
                      </a:cubicBezTo>
                      <a:cubicBezTo>
                        <a:pt x="636377" y="534552"/>
                        <a:pt x="678742" y="505658"/>
                        <a:pt x="692863" y="505657"/>
                      </a:cubicBezTo>
                      <a:cubicBezTo>
                        <a:pt x="791713" y="447868"/>
                        <a:pt x="862320" y="303394"/>
                        <a:pt x="890563" y="245605"/>
                      </a:cubicBezTo>
                      <a:cubicBezTo>
                        <a:pt x="904685" y="260052"/>
                        <a:pt x="918806" y="260052"/>
                        <a:pt x="932927" y="260052"/>
                      </a:cubicBezTo>
                      <a:cubicBezTo>
                        <a:pt x="961171" y="274500"/>
                        <a:pt x="989413" y="288947"/>
                        <a:pt x="1003534" y="303394"/>
                      </a:cubicBezTo>
                      <a:cubicBezTo>
                        <a:pt x="1045899" y="346736"/>
                        <a:pt x="1116506" y="390079"/>
                        <a:pt x="1158870" y="433421"/>
                      </a:cubicBezTo>
                      <a:cubicBezTo>
                        <a:pt x="1229477" y="491210"/>
                        <a:pt x="1300085" y="534552"/>
                        <a:pt x="1314206" y="592341"/>
                      </a:cubicBezTo>
                      <a:cubicBezTo>
                        <a:pt x="1342449" y="794605"/>
                        <a:pt x="1328328" y="939078"/>
                        <a:pt x="1328328" y="939078"/>
                      </a:cubicBezTo>
                      <a:cubicBezTo>
                        <a:pt x="1328328" y="939078"/>
                        <a:pt x="1328328" y="939078"/>
                        <a:pt x="1328328" y="953525"/>
                      </a:cubicBezTo>
                      <a:cubicBezTo>
                        <a:pt x="1314206" y="967973"/>
                        <a:pt x="1300085" y="967973"/>
                        <a:pt x="1271842" y="967973"/>
                      </a:cubicBezTo>
                      <a:cubicBezTo>
                        <a:pt x="1271842" y="953525"/>
                        <a:pt x="1271842" y="895736"/>
                        <a:pt x="1271842" y="837946"/>
                      </a:cubicBezTo>
                      <a:cubicBezTo>
                        <a:pt x="1271842" y="736815"/>
                        <a:pt x="1257721" y="664578"/>
                        <a:pt x="1243599" y="635684"/>
                      </a:cubicBezTo>
                      <a:cubicBezTo>
                        <a:pt x="1215356" y="548999"/>
                        <a:pt x="1017656" y="404526"/>
                        <a:pt x="1017656" y="404526"/>
                      </a:cubicBezTo>
                      <a:cubicBezTo>
                        <a:pt x="1017656" y="404526"/>
                        <a:pt x="1017656" y="404526"/>
                        <a:pt x="989413" y="433421"/>
                      </a:cubicBezTo>
                      <a:cubicBezTo>
                        <a:pt x="1045899" y="476763"/>
                        <a:pt x="1187114" y="592341"/>
                        <a:pt x="1215356" y="650131"/>
                      </a:cubicBezTo>
                      <a:cubicBezTo>
                        <a:pt x="1215356" y="664578"/>
                        <a:pt x="1229477" y="722368"/>
                        <a:pt x="1229477" y="837946"/>
                      </a:cubicBezTo>
                      <a:cubicBezTo>
                        <a:pt x="1229478" y="910183"/>
                        <a:pt x="1229478" y="982420"/>
                        <a:pt x="1229478" y="982420"/>
                      </a:cubicBezTo>
                      <a:cubicBezTo>
                        <a:pt x="1229478" y="996868"/>
                        <a:pt x="1215356" y="1025762"/>
                        <a:pt x="1158871" y="1025762"/>
                      </a:cubicBezTo>
                      <a:cubicBezTo>
                        <a:pt x="1158871" y="1025762"/>
                        <a:pt x="1158871" y="1025762"/>
                        <a:pt x="1144749" y="1025762"/>
                      </a:cubicBezTo>
                      <a:cubicBezTo>
                        <a:pt x="1144749" y="982420"/>
                        <a:pt x="1158871" y="866841"/>
                        <a:pt x="1144749" y="794604"/>
                      </a:cubicBezTo>
                      <a:cubicBezTo>
                        <a:pt x="1130627" y="780157"/>
                        <a:pt x="1130627" y="780157"/>
                        <a:pt x="1130627" y="765710"/>
                      </a:cubicBezTo>
                      <a:cubicBezTo>
                        <a:pt x="1102385" y="693473"/>
                        <a:pt x="961170" y="592342"/>
                        <a:pt x="947049" y="577894"/>
                      </a:cubicBezTo>
                      <a:cubicBezTo>
                        <a:pt x="947049" y="577894"/>
                        <a:pt x="947049" y="577894"/>
                        <a:pt x="918806" y="606789"/>
                      </a:cubicBezTo>
                      <a:cubicBezTo>
                        <a:pt x="961170" y="650131"/>
                        <a:pt x="1074142" y="736815"/>
                        <a:pt x="1088264" y="780157"/>
                      </a:cubicBezTo>
                      <a:cubicBezTo>
                        <a:pt x="1088264" y="794605"/>
                        <a:pt x="1102385" y="794605"/>
                        <a:pt x="1102385" y="809052"/>
                      </a:cubicBezTo>
                      <a:cubicBezTo>
                        <a:pt x="1116506" y="881288"/>
                        <a:pt x="1102385" y="1011315"/>
                        <a:pt x="1102385" y="1040210"/>
                      </a:cubicBezTo>
                      <a:cubicBezTo>
                        <a:pt x="1102385" y="1054657"/>
                        <a:pt x="1074142" y="1097999"/>
                        <a:pt x="1031777" y="1097999"/>
                      </a:cubicBezTo>
                      <a:cubicBezTo>
                        <a:pt x="1017656" y="1097999"/>
                        <a:pt x="1017656" y="1097999"/>
                        <a:pt x="1017656" y="1097999"/>
                      </a:cubicBezTo>
                      <a:cubicBezTo>
                        <a:pt x="1017656" y="1097999"/>
                        <a:pt x="1017656" y="1097999"/>
                        <a:pt x="1017656" y="1011315"/>
                      </a:cubicBezTo>
                      <a:cubicBezTo>
                        <a:pt x="1017656" y="1011315"/>
                        <a:pt x="1017656" y="1011315"/>
                        <a:pt x="1031777" y="982420"/>
                      </a:cubicBezTo>
                      <a:cubicBezTo>
                        <a:pt x="1074142" y="939078"/>
                        <a:pt x="1060020" y="866841"/>
                        <a:pt x="1017656" y="823499"/>
                      </a:cubicBezTo>
                      <a:cubicBezTo>
                        <a:pt x="989413" y="809052"/>
                        <a:pt x="975292" y="794605"/>
                        <a:pt x="947049" y="794604"/>
                      </a:cubicBezTo>
                      <a:cubicBezTo>
                        <a:pt x="947049" y="780157"/>
                        <a:pt x="961170" y="765710"/>
                        <a:pt x="947049" y="751262"/>
                      </a:cubicBezTo>
                      <a:cubicBezTo>
                        <a:pt x="947049" y="722367"/>
                        <a:pt x="932928" y="693473"/>
                        <a:pt x="918806" y="679026"/>
                      </a:cubicBezTo>
                      <a:cubicBezTo>
                        <a:pt x="890563" y="664578"/>
                        <a:pt x="876442" y="650131"/>
                        <a:pt x="848199" y="650131"/>
                      </a:cubicBezTo>
                      <a:cubicBezTo>
                        <a:pt x="805834" y="650131"/>
                        <a:pt x="777592" y="664578"/>
                        <a:pt x="749349" y="707920"/>
                      </a:cubicBezTo>
                      <a:cubicBezTo>
                        <a:pt x="749349" y="707920"/>
                        <a:pt x="749349" y="707920"/>
                        <a:pt x="735227" y="707920"/>
                      </a:cubicBezTo>
                      <a:cubicBezTo>
                        <a:pt x="735227" y="693473"/>
                        <a:pt x="721106" y="679026"/>
                        <a:pt x="706985" y="664578"/>
                      </a:cubicBezTo>
                      <a:cubicBezTo>
                        <a:pt x="692863" y="650131"/>
                        <a:pt x="664620" y="635683"/>
                        <a:pt x="636377" y="635684"/>
                      </a:cubicBezTo>
                      <a:cubicBezTo>
                        <a:pt x="594013" y="635684"/>
                        <a:pt x="565770" y="650131"/>
                        <a:pt x="537527" y="679026"/>
                      </a:cubicBezTo>
                      <a:cubicBezTo>
                        <a:pt x="537527" y="679026"/>
                        <a:pt x="537527" y="679026"/>
                        <a:pt x="452799" y="780157"/>
                      </a:cubicBezTo>
                      <a:cubicBezTo>
                        <a:pt x="452799" y="780157"/>
                        <a:pt x="438677" y="765710"/>
                        <a:pt x="424556" y="751262"/>
                      </a:cubicBezTo>
                      <a:cubicBezTo>
                        <a:pt x="410434" y="736815"/>
                        <a:pt x="382191" y="722367"/>
                        <a:pt x="353949" y="722368"/>
                      </a:cubicBezTo>
                      <a:cubicBezTo>
                        <a:pt x="339827" y="722368"/>
                        <a:pt x="311584" y="736815"/>
                        <a:pt x="311584" y="751262"/>
                      </a:cubicBezTo>
                      <a:cubicBezTo>
                        <a:pt x="311584" y="751262"/>
                        <a:pt x="311584" y="751262"/>
                        <a:pt x="240977" y="837947"/>
                      </a:cubicBezTo>
                      <a:cubicBezTo>
                        <a:pt x="226856" y="823499"/>
                        <a:pt x="226856" y="809052"/>
                        <a:pt x="226856" y="794604"/>
                      </a:cubicBezTo>
                      <a:cubicBezTo>
                        <a:pt x="226856" y="794604"/>
                        <a:pt x="226856" y="794604"/>
                        <a:pt x="226856" y="780157"/>
                      </a:cubicBezTo>
                      <a:cubicBezTo>
                        <a:pt x="226856" y="780157"/>
                        <a:pt x="226856" y="780157"/>
                        <a:pt x="83876" y="713112"/>
                      </a:cubicBezTo>
                      <a:lnTo>
                        <a:pt x="40804" y="692915"/>
                      </a:lnTo>
                      <a:lnTo>
                        <a:pt x="0" y="71248"/>
                      </a:lnTo>
                      <a:lnTo>
                        <a:pt x="22757" y="81492"/>
                      </a:lnTo>
                      <a:cubicBezTo>
                        <a:pt x="72403" y="103840"/>
                        <a:pt x="138597" y="133638"/>
                        <a:pt x="226856" y="173368"/>
                      </a:cubicBezTo>
                      <a:cubicBezTo>
                        <a:pt x="226856" y="173368"/>
                        <a:pt x="226856" y="173368"/>
                        <a:pt x="226856" y="158921"/>
                      </a:cubicBezTo>
                      <a:cubicBezTo>
                        <a:pt x="226856" y="158921"/>
                        <a:pt x="466920" y="14447"/>
                        <a:pt x="650499" y="0"/>
                      </a:cubicBezTo>
                      <a:close/>
                    </a:path>
                  </a:pathLst>
                </a:custGeom>
                <a:solidFill>
                  <a:srgbClr val="F8BA8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noAutofit/>
                </a:bodyPr>
                <a:lstStyle/>
                <a:p>
                  <a:pPr algn="r"/>
                  <a:endParaRPr lang="id-ID" sz="1200">
                    <a:solidFill>
                      <a:schemeClr val="tx1">
                        <a:lumMod val="95000"/>
                        <a:lumOff val="5000"/>
                      </a:schemeClr>
                    </a:solidFill>
                  </a:endParaRPr>
                </a:p>
              </p:txBody>
            </p:sp>
            <p:sp>
              <p:nvSpPr>
                <p:cNvPr id="132" name="Freeform 120"/>
                <p:cNvSpPr/>
                <p:nvPr/>
              </p:nvSpPr>
              <p:spPr bwMode="auto">
                <a:xfrm rot="1168347">
                  <a:off x="5405542" y="4290747"/>
                  <a:ext cx="57185" cy="85998"/>
                </a:xfrm>
                <a:custGeom>
                  <a:avLst/>
                  <a:gdLst>
                    <a:gd name="T0" fmla="*/ 2 w 91"/>
                    <a:gd name="T1" fmla="*/ 12 h 70"/>
                    <a:gd name="T2" fmla="*/ 1 w 91"/>
                    <a:gd name="T3" fmla="*/ 31 h 70"/>
                    <a:gd name="T4" fmla="*/ 34 w 91"/>
                    <a:gd name="T5" fmla="*/ 68 h 70"/>
                    <a:gd name="T6" fmla="*/ 54 w 91"/>
                    <a:gd name="T7" fmla="*/ 69 h 70"/>
                    <a:gd name="T8" fmla="*/ 90 w 91"/>
                    <a:gd name="T9" fmla="*/ 35 h 70"/>
                    <a:gd name="T10" fmla="*/ 91 w 91"/>
                    <a:gd name="T11" fmla="*/ 16 h 70"/>
                    <a:gd name="T12" fmla="*/ 79 w 91"/>
                    <a:gd name="T13" fmla="*/ 3 h 70"/>
                    <a:gd name="T14" fmla="*/ 15 w 91"/>
                    <a:gd name="T15" fmla="*/ 0 h 70"/>
                    <a:gd name="T16" fmla="*/ 2 w 91"/>
                    <a:gd name="T17" fmla="*/ 12 h 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1" h="70">
                      <a:moveTo>
                        <a:pt x="2" y="12"/>
                      </a:moveTo>
                      <a:cubicBezTo>
                        <a:pt x="1" y="31"/>
                        <a:pt x="1" y="31"/>
                        <a:pt x="1" y="31"/>
                      </a:cubicBezTo>
                      <a:cubicBezTo>
                        <a:pt x="0" y="51"/>
                        <a:pt x="15" y="67"/>
                        <a:pt x="34" y="68"/>
                      </a:cubicBezTo>
                      <a:cubicBezTo>
                        <a:pt x="54" y="69"/>
                        <a:pt x="54" y="69"/>
                        <a:pt x="54" y="69"/>
                      </a:cubicBezTo>
                      <a:cubicBezTo>
                        <a:pt x="73" y="70"/>
                        <a:pt x="89" y="55"/>
                        <a:pt x="90" y="35"/>
                      </a:cubicBezTo>
                      <a:cubicBezTo>
                        <a:pt x="91" y="16"/>
                        <a:pt x="91" y="16"/>
                        <a:pt x="91" y="16"/>
                      </a:cubicBezTo>
                      <a:cubicBezTo>
                        <a:pt x="91" y="9"/>
                        <a:pt x="86" y="3"/>
                        <a:pt x="79" y="3"/>
                      </a:cubicBezTo>
                      <a:cubicBezTo>
                        <a:pt x="15" y="0"/>
                        <a:pt x="15" y="0"/>
                        <a:pt x="15" y="0"/>
                      </a:cubicBezTo>
                      <a:cubicBezTo>
                        <a:pt x="8" y="0"/>
                        <a:pt x="2" y="5"/>
                        <a:pt x="2" y="12"/>
                      </a:cubicBezTo>
                      <a:close/>
                    </a:path>
                  </a:pathLst>
                </a:custGeom>
                <a:solidFill>
                  <a:srgbClr val="FDE2C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solidFill>
                      <a:schemeClr val="tx1">
                        <a:lumMod val="95000"/>
                        <a:lumOff val="5000"/>
                      </a:schemeClr>
                    </a:solidFill>
                  </a:endParaRPr>
                </a:p>
              </p:txBody>
            </p:sp>
            <p:sp>
              <p:nvSpPr>
                <p:cNvPr id="133" name="Freeform 123"/>
                <p:cNvSpPr/>
                <p:nvPr/>
              </p:nvSpPr>
              <p:spPr bwMode="auto">
                <a:xfrm rot="13043079">
                  <a:off x="5457048" y="4659178"/>
                  <a:ext cx="88124" cy="61491"/>
                </a:xfrm>
                <a:custGeom>
                  <a:avLst/>
                  <a:gdLst>
                    <a:gd name="T0" fmla="*/ 2 w 105"/>
                    <a:gd name="T1" fmla="*/ 13 h 73"/>
                    <a:gd name="T2" fmla="*/ 1 w 105"/>
                    <a:gd name="T3" fmla="*/ 31 h 73"/>
                    <a:gd name="T4" fmla="*/ 38 w 105"/>
                    <a:gd name="T5" fmla="*/ 71 h 73"/>
                    <a:gd name="T6" fmla="*/ 64 w 105"/>
                    <a:gd name="T7" fmla="*/ 72 h 73"/>
                    <a:gd name="T8" fmla="*/ 104 w 105"/>
                    <a:gd name="T9" fmla="*/ 36 h 73"/>
                    <a:gd name="T10" fmla="*/ 104 w 105"/>
                    <a:gd name="T11" fmla="*/ 18 h 73"/>
                    <a:gd name="T12" fmla="*/ 91 w 105"/>
                    <a:gd name="T13" fmla="*/ 3 h 73"/>
                    <a:gd name="T14" fmla="*/ 17 w 105"/>
                    <a:gd name="T15" fmla="*/ 0 h 73"/>
                    <a:gd name="T16" fmla="*/ 2 w 105"/>
                    <a:gd name="T17" fmla="*/ 13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5" h="73">
                      <a:moveTo>
                        <a:pt x="2" y="13"/>
                      </a:moveTo>
                      <a:cubicBezTo>
                        <a:pt x="1" y="31"/>
                        <a:pt x="1" y="31"/>
                        <a:pt x="1" y="31"/>
                      </a:cubicBezTo>
                      <a:cubicBezTo>
                        <a:pt x="0" y="52"/>
                        <a:pt x="17" y="70"/>
                        <a:pt x="38" y="71"/>
                      </a:cubicBezTo>
                      <a:cubicBezTo>
                        <a:pt x="64" y="72"/>
                        <a:pt x="64" y="72"/>
                        <a:pt x="64" y="72"/>
                      </a:cubicBezTo>
                      <a:cubicBezTo>
                        <a:pt x="85" y="73"/>
                        <a:pt x="103" y="57"/>
                        <a:pt x="104" y="36"/>
                      </a:cubicBezTo>
                      <a:cubicBezTo>
                        <a:pt x="104" y="18"/>
                        <a:pt x="104" y="18"/>
                        <a:pt x="104" y="18"/>
                      </a:cubicBezTo>
                      <a:cubicBezTo>
                        <a:pt x="105" y="10"/>
                        <a:pt x="99" y="4"/>
                        <a:pt x="91" y="3"/>
                      </a:cubicBezTo>
                      <a:cubicBezTo>
                        <a:pt x="17" y="0"/>
                        <a:pt x="17" y="0"/>
                        <a:pt x="17" y="0"/>
                      </a:cubicBezTo>
                      <a:cubicBezTo>
                        <a:pt x="9" y="0"/>
                        <a:pt x="2" y="6"/>
                        <a:pt x="2" y="13"/>
                      </a:cubicBezTo>
                      <a:close/>
                    </a:path>
                  </a:pathLst>
                </a:custGeom>
                <a:solidFill>
                  <a:srgbClr val="FDE2C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solidFill>
                      <a:schemeClr val="tx1">
                        <a:lumMod val="95000"/>
                        <a:lumOff val="5000"/>
                      </a:schemeClr>
                    </a:solidFill>
                  </a:endParaRPr>
                </a:p>
              </p:txBody>
            </p:sp>
            <p:sp>
              <p:nvSpPr>
                <p:cNvPr id="134" name="Freeform 123"/>
                <p:cNvSpPr/>
                <p:nvPr/>
              </p:nvSpPr>
              <p:spPr bwMode="auto">
                <a:xfrm rot="12484674">
                  <a:off x="5663548" y="4670854"/>
                  <a:ext cx="80850" cy="75463"/>
                </a:xfrm>
                <a:custGeom>
                  <a:avLst/>
                  <a:gdLst>
                    <a:gd name="T0" fmla="*/ 2 w 105"/>
                    <a:gd name="T1" fmla="*/ 13 h 73"/>
                    <a:gd name="T2" fmla="*/ 1 w 105"/>
                    <a:gd name="T3" fmla="*/ 31 h 73"/>
                    <a:gd name="T4" fmla="*/ 38 w 105"/>
                    <a:gd name="T5" fmla="*/ 71 h 73"/>
                    <a:gd name="T6" fmla="*/ 64 w 105"/>
                    <a:gd name="T7" fmla="*/ 72 h 73"/>
                    <a:gd name="T8" fmla="*/ 104 w 105"/>
                    <a:gd name="T9" fmla="*/ 36 h 73"/>
                    <a:gd name="T10" fmla="*/ 104 w 105"/>
                    <a:gd name="T11" fmla="*/ 18 h 73"/>
                    <a:gd name="T12" fmla="*/ 91 w 105"/>
                    <a:gd name="T13" fmla="*/ 3 h 73"/>
                    <a:gd name="T14" fmla="*/ 17 w 105"/>
                    <a:gd name="T15" fmla="*/ 0 h 73"/>
                    <a:gd name="T16" fmla="*/ 2 w 105"/>
                    <a:gd name="T17" fmla="*/ 13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5" h="73">
                      <a:moveTo>
                        <a:pt x="2" y="13"/>
                      </a:moveTo>
                      <a:cubicBezTo>
                        <a:pt x="1" y="31"/>
                        <a:pt x="1" y="31"/>
                        <a:pt x="1" y="31"/>
                      </a:cubicBezTo>
                      <a:cubicBezTo>
                        <a:pt x="0" y="52"/>
                        <a:pt x="17" y="70"/>
                        <a:pt x="38" y="71"/>
                      </a:cubicBezTo>
                      <a:cubicBezTo>
                        <a:pt x="64" y="72"/>
                        <a:pt x="64" y="72"/>
                        <a:pt x="64" y="72"/>
                      </a:cubicBezTo>
                      <a:cubicBezTo>
                        <a:pt x="85" y="73"/>
                        <a:pt x="103" y="57"/>
                        <a:pt x="104" y="36"/>
                      </a:cubicBezTo>
                      <a:cubicBezTo>
                        <a:pt x="104" y="18"/>
                        <a:pt x="104" y="18"/>
                        <a:pt x="104" y="18"/>
                      </a:cubicBezTo>
                      <a:cubicBezTo>
                        <a:pt x="105" y="10"/>
                        <a:pt x="99" y="4"/>
                        <a:pt x="91" y="3"/>
                      </a:cubicBezTo>
                      <a:cubicBezTo>
                        <a:pt x="17" y="0"/>
                        <a:pt x="17" y="0"/>
                        <a:pt x="17" y="0"/>
                      </a:cubicBezTo>
                      <a:cubicBezTo>
                        <a:pt x="9" y="0"/>
                        <a:pt x="2" y="6"/>
                        <a:pt x="2" y="13"/>
                      </a:cubicBezTo>
                      <a:close/>
                    </a:path>
                  </a:pathLst>
                </a:custGeom>
                <a:solidFill>
                  <a:srgbClr val="FDE2C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solidFill>
                      <a:schemeClr val="tx1">
                        <a:lumMod val="95000"/>
                        <a:lumOff val="5000"/>
                      </a:schemeClr>
                    </a:solidFill>
                  </a:endParaRPr>
                </a:p>
              </p:txBody>
            </p:sp>
            <p:sp>
              <p:nvSpPr>
                <p:cNvPr id="135" name="Freeform 123"/>
                <p:cNvSpPr/>
                <p:nvPr/>
              </p:nvSpPr>
              <p:spPr bwMode="auto">
                <a:xfrm rot="13043079">
                  <a:off x="5781317" y="4820037"/>
                  <a:ext cx="67545" cy="63307"/>
                </a:xfrm>
                <a:custGeom>
                  <a:avLst/>
                  <a:gdLst>
                    <a:gd name="T0" fmla="*/ 2 w 105"/>
                    <a:gd name="T1" fmla="*/ 13 h 73"/>
                    <a:gd name="T2" fmla="*/ 1 w 105"/>
                    <a:gd name="T3" fmla="*/ 31 h 73"/>
                    <a:gd name="T4" fmla="*/ 38 w 105"/>
                    <a:gd name="T5" fmla="*/ 71 h 73"/>
                    <a:gd name="T6" fmla="*/ 64 w 105"/>
                    <a:gd name="T7" fmla="*/ 72 h 73"/>
                    <a:gd name="T8" fmla="*/ 104 w 105"/>
                    <a:gd name="T9" fmla="*/ 36 h 73"/>
                    <a:gd name="T10" fmla="*/ 104 w 105"/>
                    <a:gd name="T11" fmla="*/ 18 h 73"/>
                    <a:gd name="T12" fmla="*/ 91 w 105"/>
                    <a:gd name="T13" fmla="*/ 3 h 73"/>
                    <a:gd name="T14" fmla="*/ 17 w 105"/>
                    <a:gd name="T15" fmla="*/ 0 h 73"/>
                    <a:gd name="T16" fmla="*/ 2 w 105"/>
                    <a:gd name="T17" fmla="*/ 13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5" h="73">
                      <a:moveTo>
                        <a:pt x="2" y="13"/>
                      </a:moveTo>
                      <a:cubicBezTo>
                        <a:pt x="1" y="31"/>
                        <a:pt x="1" y="31"/>
                        <a:pt x="1" y="31"/>
                      </a:cubicBezTo>
                      <a:cubicBezTo>
                        <a:pt x="0" y="52"/>
                        <a:pt x="17" y="70"/>
                        <a:pt x="38" y="71"/>
                      </a:cubicBezTo>
                      <a:cubicBezTo>
                        <a:pt x="64" y="72"/>
                        <a:pt x="64" y="72"/>
                        <a:pt x="64" y="72"/>
                      </a:cubicBezTo>
                      <a:cubicBezTo>
                        <a:pt x="85" y="73"/>
                        <a:pt x="103" y="57"/>
                        <a:pt x="104" y="36"/>
                      </a:cubicBezTo>
                      <a:cubicBezTo>
                        <a:pt x="104" y="18"/>
                        <a:pt x="104" y="18"/>
                        <a:pt x="104" y="18"/>
                      </a:cubicBezTo>
                      <a:cubicBezTo>
                        <a:pt x="105" y="10"/>
                        <a:pt x="99" y="4"/>
                        <a:pt x="91" y="3"/>
                      </a:cubicBezTo>
                      <a:cubicBezTo>
                        <a:pt x="17" y="0"/>
                        <a:pt x="17" y="0"/>
                        <a:pt x="17" y="0"/>
                      </a:cubicBezTo>
                      <a:cubicBezTo>
                        <a:pt x="9" y="0"/>
                        <a:pt x="2" y="6"/>
                        <a:pt x="2" y="13"/>
                      </a:cubicBezTo>
                      <a:close/>
                    </a:path>
                  </a:pathLst>
                </a:custGeom>
                <a:solidFill>
                  <a:srgbClr val="FDE2C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solidFill>
                      <a:schemeClr val="tx1">
                        <a:lumMod val="95000"/>
                        <a:lumOff val="5000"/>
                      </a:schemeClr>
                    </a:solidFill>
                  </a:endParaRPr>
                </a:p>
              </p:txBody>
            </p:sp>
            <p:sp>
              <p:nvSpPr>
                <p:cNvPr id="136" name="Freeform 123"/>
                <p:cNvSpPr/>
                <p:nvPr/>
              </p:nvSpPr>
              <p:spPr bwMode="auto">
                <a:xfrm rot="13043079">
                  <a:off x="5205752" y="4738044"/>
                  <a:ext cx="56993" cy="45719"/>
                </a:xfrm>
                <a:custGeom>
                  <a:avLst/>
                  <a:gdLst>
                    <a:gd name="T0" fmla="*/ 2 w 105"/>
                    <a:gd name="T1" fmla="*/ 13 h 73"/>
                    <a:gd name="T2" fmla="*/ 1 w 105"/>
                    <a:gd name="T3" fmla="*/ 31 h 73"/>
                    <a:gd name="T4" fmla="*/ 38 w 105"/>
                    <a:gd name="T5" fmla="*/ 71 h 73"/>
                    <a:gd name="T6" fmla="*/ 64 w 105"/>
                    <a:gd name="T7" fmla="*/ 72 h 73"/>
                    <a:gd name="T8" fmla="*/ 104 w 105"/>
                    <a:gd name="T9" fmla="*/ 36 h 73"/>
                    <a:gd name="T10" fmla="*/ 104 w 105"/>
                    <a:gd name="T11" fmla="*/ 18 h 73"/>
                    <a:gd name="T12" fmla="*/ 91 w 105"/>
                    <a:gd name="T13" fmla="*/ 3 h 73"/>
                    <a:gd name="T14" fmla="*/ 17 w 105"/>
                    <a:gd name="T15" fmla="*/ 0 h 73"/>
                    <a:gd name="T16" fmla="*/ 2 w 105"/>
                    <a:gd name="T17" fmla="*/ 13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5" h="73">
                      <a:moveTo>
                        <a:pt x="2" y="13"/>
                      </a:moveTo>
                      <a:cubicBezTo>
                        <a:pt x="1" y="31"/>
                        <a:pt x="1" y="31"/>
                        <a:pt x="1" y="31"/>
                      </a:cubicBezTo>
                      <a:cubicBezTo>
                        <a:pt x="0" y="52"/>
                        <a:pt x="17" y="70"/>
                        <a:pt x="38" y="71"/>
                      </a:cubicBezTo>
                      <a:cubicBezTo>
                        <a:pt x="64" y="72"/>
                        <a:pt x="64" y="72"/>
                        <a:pt x="64" y="72"/>
                      </a:cubicBezTo>
                      <a:cubicBezTo>
                        <a:pt x="85" y="73"/>
                        <a:pt x="103" y="57"/>
                        <a:pt x="104" y="36"/>
                      </a:cubicBezTo>
                      <a:cubicBezTo>
                        <a:pt x="104" y="18"/>
                        <a:pt x="104" y="18"/>
                        <a:pt x="104" y="18"/>
                      </a:cubicBezTo>
                      <a:cubicBezTo>
                        <a:pt x="105" y="10"/>
                        <a:pt x="99" y="4"/>
                        <a:pt x="91" y="3"/>
                      </a:cubicBezTo>
                      <a:cubicBezTo>
                        <a:pt x="17" y="0"/>
                        <a:pt x="17" y="0"/>
                        <a:pt x="17" y="0"/>
                      </a:cubicBezTo>
                      <a:cubicBezTo>
                        <a:pt x="9" y="0"/>
                        <a:pt x="2" y="6"/>
                        <a:pt x="2" y="13"/>
                      </a:cubicBezTo>
                      <a:close/>
                    </a:path>
                  </a:pathLst>
                </a:custGeom>
                <a:solidFill>
                  <a:srgbClr val="FDE2C7"/>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en-US">
                    <a:solidFill>
                      <a:schemeClr val="tx1">
                        <a:lumMod val="95000"/>
                        <a:lumOff val="5000"/>
                      </a:schemeClr>
                    </a:solidFill>
                  </a:endParaRPr>
                </a:p>
              </p:txBody>
            </p:sp>
          </p:grpSp>
        </p:grpSp>
        <p:sp>
          <p:nvSpPr>
            <p:cNvPr id="124" name="Freeform 81"/>
            <p:cNvSpPr/>
            <p:nvPr/>
          </p:nvSpPr>
          <p:spPr>
            <a:xfrm>
              <a:off x="2998779" y="4142752"/>
              <a:ext cx="2343137" cy="2874902"/>
            </a:xfrm>
            <a:custGeom>
              <a:avLst/>
              <a:gdLst>
                <a:gd name="connsiteX0" fmla="*/ 2300734 w 2343137"/>
                <a:gd name="connsiteY0" fmla="*/ 0 h 2874902"/>
                <a:gd name="connsiteX1" fmla="*/ 2343137 w 2343137"/>
                <a:gd name="connsiteY1" fmla="*/ 303080 h 2874902"/>
                <a:gd name="connsiteX2" fmla="*/ 2191941 w 2343137"/>
                <a:gd name="connsiteY2" fmla="*/ 331800 h 2874902"/>
                <a:gd name="connsiteX3" fmla="*/ 362557 w 2343137"/>
                <a:gd name="connsiteY3" fmla="*/ 2627762 h 2874902"/>
                <a:gd name="connsiteX4" fmla="*/ 370666 w 2343137"/>
                <a:gd name="connsiteY4" fmla="*/ 2843726 h 2874902"/>
                <a:gd name="connsiteX5" fmla="*/ 10061 w 2343137"/>
                <a:gd name="connsiteY5" fmla="*/ 2874902 h 2874902"/>
                <a:gd name="connsiteX6" fmla="*/ 2300734 w 2343137"/>
                <a:gd name="connsiteY6" fmla="*/ 0 h 28749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343137" h="2874902">
                  <a:moveTo>
                    <a:pt x="2300734" y="0"/>
                  </a:moveTo>
                  <a:lnTo>
                    <a:pt x="2343137" y="303080"/>
                  </a:lnTo>
                  <a:lnTo>
                    <a:pt x="2191941" y="331800"/>
                  </a:lnTo>
                  <a:cubicBezTo>
                    <a:pt x="1130656" y="587784"/>
                    <a:pt x="375043" y="1536113"/>
                    <a:pt x="362557" y="2627762"/>
                  </a:cubicBezTo>
                  <a:lnTo>
                    <a:pt x="370666" y="2843726"/>
                  </a:lnTo>
                  <a:lnTo>
                    <a:pt x="10061" y="2874902"/>
                  </a:lnTo>
                  <a:cubicBezTo>
                    <a:pt x="-112268" y="1459964"/>
                    <a:pt x="894217" y="196778"/>
                    <a:pt x="2300734" y="0"/>
                  </a:cubicBezTo>
                  <a:close/>
                </a:path>
              </a:pathLst>
            </a:cu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AU">
                <a:solidFill>
                  <a:schemeClr val="tx1">
                    <a:lumMod val="95000"/>
                    <a:lumOff val="5000"/>
                  </a:schemeClr>
                </a:solidFill>
              </a:endParaRPr>
            </a:p>
          </p:txBody>
        </p:sp>
        <p:sp>
          <p:nvSpPr>
            <p:cNvPr id="125" name="Freeform 82"/>
            <p:cNvSpPr/>
            <p:nvPr/>
          </p:nvSpPr>
          <p:spPr>
            <a:xfrm flipH="1">
              <a:off x="7087738" y="4146527"/>
              <a:ext cx="2343137" cy="2874902"/>
            </a:xfrm>
            <a:custGeom>
              <a:avLst/>
              <a:gdLst>
                <a:gd name="connsiteX0" fmla="*/ 2300734 w 2343137"/>
                <a:gd name="connsiteY0" fmla="*/ 0 h 2874902"/>
                <a:gd name="connsiteX1" fmla="*/ 2343137 w 2343137"/>
                <a:gd name="connsiteY1" fmla="*/ 303080 h 2874902"/>
                <a:gd name="connsiteX2" fmla="*/ 2191941 w 2343137"/>
                <a:gd name="connsiteY2" fmla="*/ 331800 h 2874902"/>
                <a:gd name="connsiteX3" fmla="*/ 362557 w 2343137"/>
                <a:gd name="connsiteY3" fmla="*/ 2627762 h 2874902"/>
                <a:gd name="connsiteX4" fmla="*/ 370666 w 2343137"/>
                <a:gd name="connsiteY4" fmla="*/ 2843726 h 2874902"/>
                <a:gd name="connsiteX5" fmla="*/ 10061 w 2343137"/>
                <a:gd name="connsiteY5" fmla="*/ 2874902 h 2874902"/>
                <a:gd name="connsiteX6" fmla="*/ 2300734 w 2343137"/>
                <a:gd name="connsiteY6" fmla="*/ 0 h 28749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343137" h="2874902">
                  <a:moveTo>
                    <a:pt x="2300734" y="0"/>
                  </a:moveTo>
                  <a:lnTo>
                    <a:pt x="2343137" y="303080"/>
                  </a:lnTo>
                  <a:lnTo>
                    <a:pt x="2191941" y="331800"/>
                  </a:lnTo>
                  <a:cubicBezTo>
                    <a:pt x="1130656" y="587784"/>
                    <a:pt x="375043" y="1536113"/>
                    <a:pt x="362557" y="2627762"/>
                  </a:cubicBezTo>
                  <a:lnTo>
                    <a:pt x="370666" y="2843726"/>
                  </a:lnTo>
                  <a:lnTo>
                    <a:pt x="10061" y="2874902"/>
                  </a:lnTo>
                  <a:cubicBezTo>
                    <a:pt x="-112268" y="1459964"/>
                    <a:pt x="894217" y="196778"/>
                    <a:pt x="2300734" y="0"/>
                  </a:cubicBezTo>
                  <a:close/>
                </a:path>
              </a:pathLst>
            </a:cu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AU">
                <a:solidFill>
                  <a:schemeClr val="tx1">
                    <a:lumMod val="95000"/>
                    <a:lumOff val="5000"/>
                  </a:schemeClr>
                </a:solidFill>
              </a:endParaRPr>
            </a:p>
          </p:txBody>
        </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4" fill="hold" grpId="0" nodeType="clickEffect">
                                  <p:stCondLst>
                                    <p:cond delay="0"/>
                                  </p:stCondLst>
                                  <p:childTnLst>
                                    <p:set>
                                      <p:cBhvr>
                                        <p:cTn id="6" dur="1" fill="hold">
                                          <p:stCondLst>
                                            <p:cond delay="0"/>
                                          </p:stCondLst>
                                        </p:cTn>
                                        <p:tgtEl>
                                          <p:spTgt spid="73"/>
                                        </p:tgtEl>
                                        <p:attrNameLst>
                                          <p:attrName>style.visibility</p:attrName>
                                        </p:attrNameLst>
                                      </p:cBhvr>
                                      <p:to>
                                        <p:strVal val="visible"/>
                                      </p:to>
                                    </p:set>
                                    <p:anim calcmode="lin" valueType="num">
                                      <p:cBhvr additive="base">
                                        <p:cTn id="7" dur="500" fill="hold"/>
                                        <p:tgtEl>
                                          <p:spTgt spid="73"/>
                                        </p:tgtEl>
                                        <p:attrNameLst>
                                          <p:attrName>ppt_x</p:attrName>
                                        </p:attrNameLst>
                                      </p:cBhvr>
                                      <p:tavLst>
                                        <p:tav tm="0">
                                          <p:val>
                                            <p:strVal val="#ppt_x"/>
                                          </p:val>
                                        </p:tav>
                                        <p:tav tm="100000">
                                          <p:val>
                                            <p:strVal val="#ppt_x"/>
                                          </p:val>
                                        </p:tav>
                                      </p:tavLst>
                                    </p:anim>
                                    <p:anim calcmode="lin" valueType="num">
                                      <p:cBhvr additive="base">
                                        <p:cTn id="8" dur="500" fill="hold"/>
                                        <p:tgtEl>
                                          <p:spTgt spid="73"/>
                                        </p:tgtEl>
                                        <p:attrNameLst>
                                          <p:attrName>ppt_y</p:attrName>
                                        </p:attrNameLst>
                                      </p:cBhvr>
                                      <p:tavLst>
                                        <p:tav tm="0">
                                          <p:val>
                                            <p:strVal val="1+#ppt_h/2"/>
                                          </p:val>
                                        </p:tav>
                                        <p:tav tm="100000">
                                          <p:val>
                                            <p:strVal val="#ppt_y"/>
                                          </p:val>
                                        </p:tav>
                                      </p:tavLst>
                                    </p:anim>
                                  </p:childTnLst>
                                </p:cTn>
                              </p:par>
                              <p:par>
                                <p:cTn id="9" presetID="2" presetClass="entr" presetSubtype="4" fill="hold" nodeType="withEffect">
                                  <p:stCondLst>
                                    <p:cond delay="0"/>
                                  </p:stCondLst>
                                  <p:childTnLst>
                                    <p:set>
                                      <p:cBhvr>
                                        <p:cTn id="10" dur="1" fill="hold">
                                          <p:stCondLst>
                                            <p:cond delay="0"/>
                                          </p:stCondLst>
                                        </p:cTn>
                                        <p:tgtEl>
                                          <p:spTgt spid="74"/>
                                        </p:tgtEl>
                                        <p:attrNameLst>
                                          <p:attrName>style.visibility</p:attrName>
                                        </p:attrNameLst>
                                      </p:cBhvr>
                                      <p:to>
                                        <p:strVal val="visible"/>
                                      </p:to>
                                    </p:set>
                                    <p:anim calcmode="lin" valueType="num">
                                      <p:cBhvr additive="base">
                                        <p:cTn id="11" dur="500" fill="hold"/>
                                        <p:tgtEl>
                                          <p:spTgt spid="74"/>
                                        </p:tgtEl>
                                        <p:attrNameLst>
                                          <p:attrName>ppt_x</p:attrName>
                                        </p:attrNameLst>
                                      </p:cBhvr>
                                      <p:tavLst>
                                        <p:tav tm="0">
                                          <p:val>
                                            <p:strVal val="#ppt_x"/>
                                          </p:val>
                                        </p:tav>
                                        <p:tav tm="100000">
                                          <p:val>
                                            <p:strVal val="#ppt_x"/>
                                          </p:val>
                                        </p:tav>
                                      </p:tavLst>
                                    </p:anim>
                                    <p:anim calcmode="lin" valueType="num">
                                      <p:cBhvr additive="base">
                                        <p:cTn id="12" dur="500" fill="hold"/>
                                        <p:tgtEl>
                                          <p:spTgt spid="74"/>
                                        </p:tgtEl>
                                        <p:attrNameLst>
                                          <p:attrName>ppt_y</p:attrName>
                                        </p:attrNameLst>
                                      </p:cBhvr>
                                      <p:tavLst>
                                        <p:tav tm="0">
                                          <p:val>
                                            <p:strVal val="1+#ppt_h/2"/>
                                          </p:val>
                                        </p:tav>
                                        <p:tav tm="100000">
                                          <p:val>
                                            <p:strVal val="#ppt_y"/>
                                          </p:val>
                                        </p:tav>
                                      </p:tavLst>
                                    </p:anim>
                                  </p:childTnLst>
                                </p:cTn>
                              </p:par>
                              <p:par>
                                <p:cTn id="13" presetID="2" presetClass="entr" presetSubtype="4" fill="hold" grpId="0" nodeType="withEffect">
                                  <p:stCondLst>
                                    <p:cond delay="0"/>
                                  </p:stCondLst>
                                  <p:childTnLst>
                                    <p:set>
                                      <p:cBhvr>
                                        <p:cTn id="14" dur="1" fill="hold">
                                          <p:stCondLst>
                                            <p:cond delay="0"/>
                                          </p:stCondLst>
                                        </p:cTn>
                                        <p:tgtEl>
                                          <p:spTgt spid="78"/>
                                        </p:tgtEl>
                                        <p:attrNameLst>
                                          <p:attrName>style.visibility</p:attrName>
                                        </p:attrNameLst>
                                      </p:cBhvr>
                                      <p:to>
                                        <p:strVal val="visible"/>
                                      </p:to>
                                    </p:set>
                                    <p:anim calcmode="lin" valueType="num">
                                      <p:cBhvr additive="base">
                                        <p:cTn id="15" dur="500" fill="hold"/>
                                        <p:tgtEl>
                                          <p:spTgt spid="78"/>
                                        </p:tgtEl>
                                        <p:attrNameLst>
                                          <p:attrName>ppt_x</p:attrName>
                                        </p:attrNameLst>
                                      </p:cBhvr>
                                      <p:tavLst>
                                        <p:tav tm="0">
                                          <p:val>
                                            <p:strVal val="#ppt_x"/>
                                          </p:val>
                                        </p:tav>
                                        <p:tav tm="100000">
                                          <p:val>
                                            <p:strVal val="#ppt_x"/>
                                          </p:val>
                                        </p:tav>
                                      </p:tavLst>
                                    </p:anim>
                                    <p:anim calcmode="lin" valueType="num">
                                      <p:cBhvr additive="base">
                                        <p:cTn id="16" dur="500" fill="hold"/>
                                        <p:tgtEl>
                                          <p:spTgt spid="78"/>
                                        </p:tgtEl>
                                        <p:attrNameLst>
                                          <p:attrName>ppt_y</p:attrName>
                                        </p:attrNameLst>
                                      </p:cBhvr>
                                      <p:tavLst>
                                        <p:tav tm="0">
                                          <p:val>
                                            <p:strVal val="1+#ppt_h/2"/>
                                          </p:val>
                                        </p:tav>
                                        <p:tav tm="100000">
                                          <p:val>
                                            <p:strVal val="#ppt_y"/>
                                          </p:val>
                                        </p:tav>
                                      </p:tavLst>
                                    </p:anim>
                                  </p:childTnLst>
                                </p:cTn>
                              </p:par>
                              <p:par>
                                <p:cTn id="17" presetID="2" presetClass="entr" presetSubtype="4" fill="hold" grpId="0" nodeType="withEffect">
                                  <p:stCondLst>
                                    <p:cond delay="0"/>
                                  </p:stCondLst>
                                  <p:childTnLst>
                                    <p:set>
                                      <p:cBhvr>
                                        <p:cTn id="18" dur="1" fill="hold">
                                          <p:stCondLst>
                                            <p:cond delay="0"/>
                                          </p:stCondLst>
                                        </p:cTn>
                                        <p:tgtEl>
                                          <p:spTgt spid="79"/>
                                        </p:tgtEl>
                                        <p:attrNameLst>
                                          <p:attrName>style.visibility</p:attrName>
                                        </p:attrNameLst>
                                      </p:cBhvr>
                                      <p:to>
                                        <p:strVal val="visible"/>
                                      </p:to>
                                    </p:set>
                                    <p:anim calcmode="lin" valueType="num">
                                      <p:cBhvr additive="base">
                                        <p:cTn id="19" dur="500" fill="hold"/>
                                        <p:tgtEl>
                                          <p:spTgt spid="79"/>
                                        </p:tgtEl>
                                        <p:attrNameLst>
                                          <p:attrName>ppt_x</p:attrName>
                                        </p:attrNameLst>
                                      </p:cBhvr>
                                      <p:tavLst>
                                        <p:tav tm="0">
                                          <p:val>
                                            <p:strVal val="#ppt_x"/>
                                          </p:val>
                                        </p:tav>
                                        <p:tav tm="100000">
                                          <p:val>
                                            <p:strVal val="#ppt_x"/>
                                          </p:val>
                                        </p:tav>
                                      </p:tavLst>
                                    </p:anim>
                                    <p:anim calcmode="lin" valueType="num">
                                      <p:cBhvr additive="base">
                                        <p:cTn id="20" dur="500" fill="hold"/>
                                        <p:tgtEl>
                                          <p:spTgt spid="79"/>
                                        </p:tgtEl>
                                        <p:attrNameLst>
                                          <p:attrName>ppt_y</p:attrName>
                                        </p:attrNameLst>
                                      </p:cBhvr>
                                      <p:tavLst>
                                        <p:tav tm="0">
                                          <p:val>
                                            <p:strVal val="1+#ppt_h/2"/>
                                          </p:val>
                                        </p:tav>
                                        <p:tav tm="100000">
                                          <p:val>
                                            <p:strVal val="#ppt_y"/>
                                          </p:val>
                                        </p:tav>
                                      </p:tavLst>
                                    </p:anim>
                                  </p:childTnLst>
                                </p:cTn>
                              </p:par>
                              <p:par>
                                <p:cTn id="21" presetID="2" presetClass="entr" presetSubtype="4" fill="hold" nodeType="withEffect">
                                  <p:stCondLst>
                                    <p:cond delay="0"/>
                                  </p:stCondLst>
                                  <p:childTnLst>
                                    <p:set>
                                      <p:cBhvr>
                                        <p:cTn id="22" dur="1" fill="hold">
                                          <p:stCondLst>
                                            <p:cond delay="0"/>
                                          </p:stCondLst>
                                        </p:cTn>
                                        <p:tgtEl>
                                          <p:spTgt spid="80"/>
                                        </p:tgtEl>
                                        <p:attrNameLst>
                                          <p:attrName>style.visibility</p:attrName>
                                        </p:attrNameLst>
                                      </p:cBhvr>
                                      <p:to>
                                        <p:strVal val="visible"/>
                                      </p:to>
                                    </p:set>
                                    <p:anim calcmode="lin" valueType="num">
                                      <p:cBhvr additive="base">
                                        <p:cTn id="23" dur="500" fill="hold"/>
                                        <p:tgtEl>
                                          <p:spTgt spid="80"/>
                                        </p:tgtEl>
                                        <p:attrNameLst>
                                          <p:attrName>ppt_x</p:attrName>
                                        </p:attrNameLst>
                                      </p:cBhvr>
                                      <p:tavLst>
                                        <p:tav tm="0">
                                          <p:val>
                                            <p:strVal val="#ppt_x"/>
                                          </p:val>
                                        </p:tav>
                                        <p:tav tm="100000">
                                          <p:val>
                                            <p:strVal val="#ppt_x"/>
                                          </p:val>
                                        </p:tav>
                                      </p:tavLst>
                                    </p:anim>
                                    <p:anim calcmode="lin" valueType="num">
                                      <p:cBhvr additive="base">
                                        <p:cTn id="24" dur="500" fill="hold"/>
                                        <p:tgtEl>
                                          <p:spTgt spid="80"/>
                                        </p:tgtEl>
                                        <p:attrNameLst>
                                          <p:attrName>ppt_y</p:attrName>
                                        </p:attrNameLst>
                                      </p:cBhvr>
                                      <p:tavLst>
                                        <p:tav tm="0">
                                          <p:val>
                                            <p:strVal val="1+#ppt_h/2"/>
                                          </p:val>
                                        </p:tav>
                                        <p:tav tm="100000">
                                          <p:val>
                                            <p:strVal val="#ppt_y"/>
                                          </p:val>
                                        </p:tav>
                                      </p:tavLst>
                                    </p:anim>
                                  </p:childTnLst>
                                </p:cTn>
                              </p:par>
                              <p:par>
                                <p:cTn id="25" presetID="2" presetClass="entr" presetSubtype="4" fill="hold" grpId="0" nodeType="withEffect">
                                  <p:stCondLst>
                                    <p:cond delay="0"/>
                                  </p:stCondLst>
                                  <p:childTnLst>
                                    <p:set>
                                      <p:cBhvr>
                                        <p:cTn id="26" dur="1" fill="hold">
                                          <p:stCondLst>
                                            <p:cond delay="0"/>
                                          </p:stCondLst>
                                        </p:cTn>
                                        <p:tgtEl>
                                          <p:spTgt spid="84"/>
                                        </p:tgtEl>
                                        <p:attrNameLst>
                                          <p:attrName>style.visibility</p:attrName>
                                        </p:attrNameLst>
                                      </p:cBhvr>
                                      <p:to>
                                        <p:strVal val="visible"/>
                                      </p:to>
                                    </p:set>
                                    <p:anim calcmode="lin" valueType="num">
                                      <p:cBhvr additive="base">
                                        <p:cTn id="27" dur="500" fill="hold"/>
                                        <p:tgtEl>
                                          <p:spTgt spid="84"/>
                                        </p:tgtEl>
                                        <p:attrNameLst>
                                          <p:attrName>ppt_x</p:attrName>
                                        </p:attrNameLst>
                                      </p:cBhvr>
                                      <p:tavLst>
                                        <p:tav tm="0">
                                          <p:val>
                                            <p:strVal val="#ppt_x"/>
                                          </p:val>
                                        </p:tav>
                                        <p:tav tm="100000">
                                          <p:val>
                                            <p:strVal val="#ppt_x"/>
                                          </p:val>
                                        </p:tav>
                                      </p:tavLst>
                                    </p:anim>
                                    <p:anim calcmode="lin" valueType="num">
                                      <p:cBhvr additive="base">
                                        <p:cTn id="28" dur="500" fill="hold"/>
                                        <p:tgtEl>
                                          <p:spTgt spid="84"/>
                                        </p:tgtEl>
                                        <p:attrNameLst>
                                          <p:attrName>ppt_y</p:attrName>
                                        </p:attrNameLst>
                                      </p:cBhvr>
                                      <p:tavLst>
                                        <p:tav tm="0">
                                          <p:val>
                                            <p:strVal val="1+#ppt_h/2"/>
                                          </p:val>
                                        </p:tav>
                                        <p:tav tm="100000">
                                          <p:val>
                                            <p:strVal val="#ppt_y"/>
                                          </p:val>
                                        </p:tav>
                                      </p:tavLst>
                                    </p:anim>
                                  </p:childTnLst>
                                </p:cTn>
                              </p:par>
                              <p:par>
                                <p:cTn id="29" presetID="2" presetClass="entr" presetSubtype="4" fill="hold" grpId="0" nodeType="withEffect">
                                  <p:stCondLst>
                                    <p:cond delay="0"/>
                                  </p:stCondLst>
                                  <p:childTnLst>
                                    <p:set>
                                      <p:cBhvr>
                                        <p:cTn id="30" dur="1" fill="hold">
                                          <p:stCondLst>
                                            <p:cond delay="0"/>
                                          </p:stCondLst>
                                        </p:cTn>
                                        <p:tgtEl>
                                          <p:spTgt spid="85"/>
                                        </p:tgtEl>
                                        <p:attrNameLst>
                                          <p:attrName>style.visibility</p:attrName>
                                        </p:attrNameLst>
                                      </p:cBhvr>
                                      <p:to>
                                        <p:strVal val="visible"/>
                                      </p:to>
                                    </p:set>
                                    <p:anim calcmode="lin" valueType="num">
                                      <p:cBhvr additive="base">
                                        <p:cTn id="31" dur="500" fill="hold"/>
                                        <p:tgtEl>
                                          <p:spTgt spid="85"/>
                                        </p:tgtEl>
                                        <p:attrNameLst>
                                          <p:attrName>ppt_x</p:attrName>
                                        </p:attrNameLst>
                                      </p:cBhvr>
                                      <p:tavLst>
                                        <p:tav tm="0">
                                          <p:val>
                                            <p:strVal val="#ppt_x"/>
                                          </p:val>
                                        </p:tav>
                                        <p:tav tm="100000">
                                          <p:val>
                                            <p:strVal val="#ppt_x"/>
                                          </p:val>
                                        </p:tav>
                                      </p:tavLst>
                                    </p:anim>
                                    <p:anim calcmode="lin" valueType="num">
                                      <p:cBhvr additive="base">
                                        <p:cTn id="32" dur="500" fill="hold"/>
                                        <p:tgtEl>
                                          <p:spTgt spid="85"/>
                                        </p:tgtEl>
                                        <p:attrNameLst>
                                          <p:attrName>ppt_y</p:attrName>
                                        </p:attrNameLst>
                                      </p:cBhvr>
                                      <p:tavLst>
                                        <p:tav tm="0">
                                          <p:val>
                                            <p:strVal val="1+#ppt_h/2"/>
                                          </p:val>
                                        </p:tav>
                                        <p:tav tm="100000">
                                          <p:val>
                                            <p:strVal val="#ppt_y"/>
                                          </p:val>
                                        </p:tav>
                                      </p:tavLst>
                                    </p:anim>
                                  </p:childTnLst>
                                </p:cTn>
                              </p:par>
                              <p:par>
                                <p:cTn id="33" presetID="2" presetClass="entr" presetSubtype="4" fill="hold" grpId="0" nodeType="withEffect">
                                  <p:stCondLst>
                                    <p:cond delay="0"/>
                                  </p:stCondLst>
                                  <p:childTnLst>
                                    <p:set>
                                      <p:cBhvr>
                                        <p:cTn id="34" dur="1" fill="hold">
                                          <p:stCondLst>
                                            <p:cond delay="0"/>
                                          </p:stCondLst>
                                        </p:cTn>
                                        <p:tgtEl>
                                          <p:spTgt spid="86"/>
                                        </p:tgtEl>
                                        <p:attrNameLst>
                                          <p:attrName>style.visibility</p:attrName>
                                        </p:attrNameLst>
                                      </p:cBhvr>
                                      <p:to>
                                        <p:strVal val="visible"/>
                                      </p:to>
                                    </p:set>
                                    <p:anim calcmode="lin" valueType="num">
                                      <p:cBhvr additive="base">
                                        <p:cTn id="35" dur="500" fill="hold"/>
                                        <p:tgtEl>
                                          <p:spTgt spid="86"/>
                                        </p:tgtEl>
                                        <p:attrNameLst>
                                          <p:attrName>ppt_x</p:attrName>
                                        </p:attrNameLst>
                                      </p:cBhvr>
                                      <p:tavLst>
                                        <p:tav tm="0">
                                          <p:val>
                                            <p:strVal val="#ppt_x"/>
                                          </p:val>
                                        </p:tav>
                                        <p:tav tm="100000">
                                          <p:val>
                                            <p:strVal val="#ppt_x"/>
                                          </p:val>
                                        </p:tav>
                                      </p:tavLst>
                                    </p:anim>
                                    <p:anim calcmode="lin" valueType="num">
                                      <p:cBhvr additive="base">
                                        <p:cTn id="36" dur="500" fill="hold"/>
                                        <p:tgtEl>
                                          <p:spTgt spid="86"/>
                                        </p:tgtEl>
                                        <p:attrNameLst>
                                          <p:attrName>ppt_y</p:attrName>
                                        </p:attrNameLst>
                                      </p:cBhvr>
                                      <p:tavLst>
                                        <p:tav tm="0">
                                          <p:val>
                                            <p:strVal val="1+#ppt_h/2"/>
                                          </p:val>
                                        </p:tav>
                                        <p:tav tm="100000">
                                          <p:val>
                                            <p:strVal val="#ppt_y"/>
                                          </p:val>
                                        </p:tav>
                                      </p:tavLst>
                                    </p:anim>
                                  </p:childTnLst>
                                </p:cTn>
                              </p:par>
                              <p:par>
                                <p:cTn id="37" presetID="2" presetClass="entr" presetSubtype="4" fill="hold" grpId="0" nodeType="withEffect">
                                  <p:stCondLst>
                                    <p:cond delay="0"/>
                                  </p:stCondLst>
                                  <p:childTnLst>
                                    <p:set>
                                      <p:cBhvr>
                                        <p:cTn id="38" dur="1" fill="hold">
                                          <p:stCondLst>
                                            <p:cond delay="0"/>
                                          </p:stCondLst>
                                        </p:cTn>
                                        <p:tgtEl>
                                          <p:spTgt spid="87"/>
                                        </p:tgtEl>
                                        <p:attrNameLst>
                                          <p:attrName>style.visibility</p:attrName>
                                        </p:attrNameLst>
                                      </p:cBhvr>
                                      <p:to>
                                        <p:strVal val="visible"/>
                                      </p:to>
                                    </p:set>
                                    <p:anim calcmode="lin" valueType="num">
                                      <p:cBhvr additive="base">
                                        <p:cTn id="39" dur="500" fill="hold"/>
                                        <p:tgtEl>
                                          <p:spTgt spid="87"/>
                                        </p:tgtEl>
                                        <p:attrNameLst>
                                          <p:attrName>ppt_x</p:attrName>
                                        </p:attrNameLst>
                                      </p:cBhvr>
                                      <p:tavLst>
                                        <p:tav tm="0">
                                          <p:val>
                                            <p:strVal val="#ppt_x"/>
                                          </p:val>
                                        </p:tav>
                                        <p:tav tm="100000">
                                          <p:val>
                                            <p:strVal val="#ppt_x"/>
                                          </p:val>
                                        </p:tav>
                                      </p:tavLst>
                                    </p:anim>
                                    <p:anim calcmode="lin" valueType="num">
                                      <p:cBhvr additive="base">
                                        <p:cTn id="40" dur="500" fill="hold"/>
                                        <p:tgtEl>
                                          <p:spTgt spid="87"/>
                                        </p:tgtEl>
                                        <p:attrNameLst>
                                          <p:attrName>ppt_y</p:attrName>
                                        </p:attrNameLst>
                                      </p:cBhvr>
                                      <p:tavLst>
                                        <p:tav tm="0">
                                          <p:val>
                                            <p:strVal val="1+#ppt_h/2"/>
                                          </p:val>
                                        </p:tav>
                                        <p:tav tm="100000">
                                          <p:val>
                                            <p:strVal val="#ppt_y"/>
                                          </p:val>
                                        </p:tav>
                                      </p:tavLst>
                                    </p:anim>
                                  </p:childTnLst>
                                </p:cTn>
                              </p:par>
                              <p:par>
                                <p:cTn id="41" presetID="2" presetClass="entr" presetSubtype="4" fill="hold" grpId="0" nodeType="withEffect">
                                  <p:stCondLst>
                                    <p:cond delay="0"/>
                                  </p:stCondLst>
                                  <p:childTnLst>
                                    <p:set>
                                      <p:cBhvr>
                                        <p:cTn id="42" dur="1" fill="hold">
                                          <p:stCondLst>
                                            <p:cond delay="0"/>
                                          </p:stCondLst>
                                        </p:cTn>
                                        <p:tgtEl>
                                          <p:spTgt spid="89"/>
                                        </p:tgtEl>
                                        <p:attrNameLst>
                                          <p:attrName>style.visibility</p:attrName>
                                        </p:attrNameLst>
                                      </p:cBhvr>
                                      <p:to>
                                        <p:strVal val="visible"/>
                                      </p:to>
                                    </p:set>
                                    <p:anim calcmode="lin" valueType="num">
                                      <p:cBhvr additive="base">
                                        <p:cTn id="43" dur="500" fill="hold"/>
                                        <p:tgtEl>
                                          <p:spTgt spid="89"/>
                                        </p:tgtEl>
                                        <p:attrNameLst>
                                          <p:attrName>ppt_x</p:attrName>
                                        </p:attrNameLst>
                                      </p:cBhvr>
                                      <p:tavLst>
                                        <p:tav tm="0">
                                          <p:val>
                                            <p:strVal val="#ppt_x"/>
                                          </p:val>
                                        </p:tav>
                                        <p:tav tm="100000">
                                          <p:val>
                                            <p:strVal val="#ppt_x"/>
                                          </p:val>
                                        </p:tav>
                                      </p:tavLst>
                                    </p:anim>
                                    <p:anim calcmode="lin" valueType="num">
                                      <p:cBhvr additive="base">
                                        <p:cTn id="44" dur="500" fill="hold"/>
                                        <p:tgtEl>
                                          <p:spTgt spid="89"/>
                                        </p:tgtEl>
                                        <p:attrNameLst>
                                          <p:attrName>ppt_y</p:attrName>
                                        </p:attrNameLst>
                                      </p:cBhvr>
                                      <p:tavLst>
                                        <p:tav tm="0">
                                          <p:val>
                                            <p:strVal val="1+#ppt_h/2"/>
                                          </p:val>
                                        </p:tav>
                                        <p:tav tm="100000">
                                          <p:val>
                                            <p:strVal val="#ppt_y"/>
                                          </p:val>
                                        </p:tav>
                                      </p:tavLst>
                                    </p:anim>
                                  </p:childTnLst>
                                </p:cTn>
                              </p:par>
                              <p:par>
                                <p:cTn id="45" presetID="2" presetClass="entr" presetSubtype="4" fill="hold" grpId="0" nodeType="withEffect">
                                  <p:stCondLst>
                                    <p:cond delay="0"/>
                                  </p:stCondLst>
                                  <p:childTnLst>
                                    <p:set>
                                      <p:cBhvr>
                                        <p:cTn id="46" dur="1" fill="hold">
                                          <p:stCondLst>
                                            <p:cond delay="0"/>
                                          </p:stCondLst>
                                        </p:cTn>
                                        <p:tgtEl>
                                          <p:spTgt spid="92"/>
                                        </p:tgtEl>
                                        <p:attrNameLst>
                                          <p:attrName>style.visibility</p:attrName>
                                        </p:attrNameLst>
                                      </p:cBhvr>
                                      <p:to>
                                        <p:strVal val="visible"/>
                                      </p:to>
                                    </p:set>
                                    <p:anim calcmode="lin" valueType="num">
                                      <p:cBhvr additive="base">
                                        <p:cTn id="47" dur="500" fill="hold"/>
                                        <p:tgtEl>
                                          <p:spTgt spid="92"/>
                                        </p:tgtEl>
                                        <p:attrNameLst>
                                          <p:attrName>ppt_x</p:attrName>
                                        </p:attrNameLst>
                                      </p:cBhvr>
                                      <p:tavLst>
                                        <p:tav tm="0">
                                          <p:val>
                                            <p:strVal val="#ppt_x"/>
                                          </p:val>
                                        </p:tav>
                                        <p:tav tm="100000">
                                          <p:val>
                                            <p:strVal val="#ppt_x"/>
                                          </p:val>
                                        </p:tav>
                                      </p:tavLst>
                                    </p:anim>
                                    <p:anim calcmode="lin" valueType="num">
                                      <p:cBhvr additive="base">
                                        <p:cTn id="48" dur="500" fill="hold"/>
                                        <p:tgtEl>
                                          <p:spTgt spid="92"/>
                                        </p:tgtEl>
                                        <p:attrNameLst>
                                          <p:attrName>ppt_y</p:attrName>
                                        </p:attrNameLst>
                                      </p:cBhvr>
                                      <p:tavLst>
                                        <p:tav tm="0">
                                          <p:val>
                                            <p:strVal val="1+#ppt_h/2"/>
                                          </p:val>
                                        </p:tav>
                                        <p:tav tm="100000">
                                          <p:val>
                                            <p:strVal val="#ppt_y"/>
                                          </p:val>
                                        </p:tav>
                                      </p:tavLst>
                                    </p:anim>
                                  </p:childTnLst>
                                </p:cTn>
                              </p:par>
                              <p:par>
                                <p:cTn id="49" presetID="2" presetClass="entr" presetSubtype="4" fill="hold" grpId="0" nodeType="withEffect">
                                  <p:stCondLst>
                                    <p:cond delay="0"/>
                                  </p:stCondLst>
                                  <p:childTnLst>
                                    <p:set>
                                      <p:cBhvr>
                                        <p:cTn id="50" dur="1" fill="hold">
                                          <p:stCondLst>
                                            <p:cond delay="0"/>
                                          </p:stCondLst>
                                        </p:cTn>
                                        <p:tgtEl>
                                          <p:spTgt spid="103"/>
                                        </p:tgtEl>
                                        <p:attrNameLst>
                                          <p:attrName>style.visibility</p:attrName>
                                        </p:attrNameLst>
                                      </p:cBhvr>
                                      <p:to>
                                        <p:strVal val="visible"/>
                                      </p:to>
                                    </p:set>
                                    <p:anim calcmode="lin" valueType="num">
                                      <p:cBhvr additive="base">
                                        <p:cTn id="51" dur="500" fill="hold"/>
                                        <p:tgtEl>
                                          <p:spTgt spid="103"/>
                                        </p:tgtEl>
                                        <p:attrNameLst>
                                          <p:attrName>ppt_x</p:attrName>
                                        </p:attrNameLst>
                                      </p:cBhvr>
                                      <p:tavLst>
                                        <p:tav tm="0">
                                          <p:val>
                                            <p:strVal val="#ppt_x"/>
                                          </p:val>
                                        </p:tav>
                                        <p:tav tm="100000">
                                          <p:val>
                                            <p:strVal val="#ppt_x"/>
                                          </p:val>
                                        </p:tav>
                                      </p:tavLst>
                                    </p:anim>
                                    <p:anim calcmode="lin" valueType="num">
                                      <p:cBhvr additive="base">
                                        <p:cTn id="52" dur="500" fill="hold"/>
                                        <p:tgtEl>
                                          <p:spTgt spid="103"/>
                                        </p:tgtEl>
                                        <p:attrNameLst>
                                          <p:attrName>ppt_y</p:attrName>
                                        </p:attrNameLst>
                                      </p:cBhvr>
                                      <p:tavLst>
                                        <p:tav tm="0">
                                          <p:val>
                                            <p:strVal val="1+#ppt_h/2"/>
                                          </p:val>
                                        </p:tav>
                                        <p:tav tm="100000">
                                          <p:val>
                                            <p:strVal val="#ppt_y"/>
                                          </p:val>
                                        </p:tav>
                                      </p:tavLst>
                                    </p:anim>
                                  </p:childTnLst>
                                </p:cTn>
                              </p:par>
                              <p:par>
                                <p:cTn id="53" presetID="2" presetClass="entr" presetSubtype="4" fill="hold" grpId="0" nodeType="withEffect">
                                  <p:stCondLst>
                                    <p:cond delay="0"/>
                                  </p:stCondLst>
                                  <p:childTnLst>
                                    <p:set>
                                      <p:cBhvr>
                                        <p:cTn id="54" dur="1" fill="hold">
                                          <p:stCondLst>
                                            <p:cond delay="0"/>
                                          </p:stCondLst>
                                        </p:cTn>
                                        <p:tgtEl>
                                          <p:spTgt spid="104"/>
                                        </p:tgtEl>
                                        <p:attrNameLst>
                                          <p:attrName>style.visibility</p:attrName>
                                        </p:attrNameLst>
                                      </p:cBhvr>
                                      <p:to>
                                        <p:strVal val="visible"/>
                                      </p:to>
                                    </p:set>
                                    <p:anim calcmode="lin" valueType="num">
                                      <p:cBhvr additive="base">
                                        <p:cTn id="55" dur="500" fill="hold"/>
                                        <p:tgtEl>
                                          <p:spTgt spid="104"/>
                                        </p:tgtEl>
                                        <p:attrNameLst>
                                          <p:attrName>ppt_x</p:attrName>
                                        </p:attrNameLst>
                                      </p:cBhvr>
                                      <p:tavLst>
                                        <p:tav tm="0">
                                          <p:val>
                                            <p:strVal val="#ppt_x"/>
                                          </p:val>
                                        </p:tav>
                                        <p:tav tm="100000">
                                          <p:val>
                                            <p:strVal val="#ppt_x"/>
                                          </p:val>
                                        </p:tav>
                                      </p:tavLst>
                                    </p:anim>
                                    <p:anim calcmode="lin" valueType="num">
                                      <p:cBhvr additive="base">
                                        <p:cTn id="56" dur="500" fill="hold"/>
                                        <p:tgtEl>
                                          <p:spTgt spid="104"/>
                                        </p:tgtEl>
                                        <p:attrNameLst>
                                          <p:attrName>ppt_y</p:attrName>
                                        </p:attrNameLst>
                                      </p:cBhvr>
                                      <p:tavLst>
                                        <p:tav tm="0">
                                          <p:val>
                                            <p:strVal val="1+#ppt_h/2"/>
                                          </p:val>
                                        </p:tav>
                                        <p:tav tm="100000">
                                          <p:val>
                                            <p:strVal val="#ppt_y"/>
                                          </p:val>
                                        </p:tav>
                                      </p:tavLst>
                                    </p:anim>
                                  </p:childTnLst>
                                </p:cTn>
                              </p:par>
                              <p:par>
                                <p:cTn id="57" presetID="2" presetClass="entr" presetSubtype="4" fill="hold" grpId="0" nodeType="withEffect">
                                  <p:stCondLst>
                                    <p:cond delay="0"/>
                                  </p:stCondLst>
                                  <p:childTnLst>
                                    <p:set>
                                      <p:cBhvr>
                                        <p:cTn id="58" dur="1" fill="hold">
                                          <p:stCondLst>
                                            <p:cond delay="0"/>
                                          </p:stCondLst>
                                        </p:cTn>
                                        <p:tgtEl>
                                          <p:spTgt spid="114"/>
                                        </p:tgtEl>
                                        <p:attrNameLst>
                                          <p:attrName>style.visibility</p:attrName>
                                        </p:attrNameLst>
                                      </p:cBhvr>
                                      <p:to>
                                        <p:strVal val="visible"/>
                                      </p:to>
                                    </p:set>
                                    <p:anim calcmode="lin" valueType="num">
                                      <p:cBhvr additive="base">
                                        <p:cTn id="59" dur="500" fill="hold"/>
                                        <p:tgtEl>
                                          <p:spTgt spid="114"/>
                                        </p:tgtEl>
                                        <p:attrNameLst>
                                          <p:attrName>ppt_x</p:attrName>
                                        </p:attrNameLst>
                                      </p:cBhvr>
                                      <p:tavLst>
                                        <p:tav tm="0">
                                          <p:val>
                                            <p:strVal val="#ppt_x"/>
                                          </p:val>
                                        </p:tav>
                                        <p:tav tm="100000">
                                          <p:val>
                                            <p:strVal val="#ppt_x"/>
                                          </p:val>
                                        </p:tav>
                                      </p:tavLst>
                                    </p:anim>
                                    <p:anim calcmode="lin" valueType="num">
                                      <p:cBhvr additive="base">
                                        <p:cTn id="60" dur="500" fill="hold"/>
                                        <p:tgtEl>
                                          <p:spTgt spid="114"/>
                                        </p:tgtEl>
                                        <p:attrNameLst>
                                          <p:attrName>ppt_y</p:attrName>
                                        </p:attrNameLst>
                                      </p:cBhvr>
                                      <p:tavLst>
                                        <p:tav tm="0">
                                          <p:val>
                                            <p:strVal val="1+#ppt_h/2"/>
                                          </p:val>
                                        </p:tav>
                                        <p:tav tm="100000">
                                          <p:val>
                                            <p:strVal val="#ppt_y"/>
                                          </p:val>
                                        </p:tav>
                                      </p:tavLst>
                                    </p:anim>
                                  </p:childTnLst>
                                </p:cTn>
                              </p:par>
                              <p:par>
                                <p:cTn id="61" presetID="2" presetClass="entr" presetSubtype="4" fill="hold" grpId="0" nodeType="withEffect">
                                  <p:stCondLst>
                                    <p:cond delay="0"/>
                                  </p:stCondLst>
                                  <p:childTnLst>
                                    <p:set>
                                      <p:cBhvr>
                                        <p:cTn id="62" dur="1" fill="hold">
                                          <p:stCondLst>
                                            <p:cond delay="0"/>
                                          </p:stCondLst>
                                        </p:cTn>
                                        <p:tgtEl>
                                          <p:spTgt spid="116"/>
                                        </p:tgtEl>
                                        <p:attrNameLst>
                                          <p:attrName>style.visibility</p:attrName>
                                        </p:attrNameLst>
                                      </p:cBhvr>
                                      <p:to>
                                        <p:strVal val="visible"/>
                                      </p:to>
                                    </p:set>
                                    <p:anim calcmode="lin" valueType="num">
                                      <p:cBhvr additive="base">
                                        <p:cTn id="63" dur="500" fill="hold"/>
                                        <p:tgtEl>
                                          <p:spTgt spid="116"/>
                                        </p:tgtEl>
                                        <p:attrNameLst>
                                          <p:attrName>ppt_x</p:attrName>
                                        </p:attrNameLst>
                                      </p:cBhvr>
                                      <p:tavLst>
                                        <p:tav tm="0">
                                          <p:val>
                                            <p:strVal val="#ppt_x"/>
                                          </p:val>
                                        </p:tav>
                                        <p:tav tm="100000">
                                          <p:val>
                                            <p:strVal val="#ppt_x"/>
                                          </p:val>
                                        </p:tav>
                                      </p:tavLst>
                                    </p:anim>
                                    <p:anim calcmode="lin" valueType="num">
                                      <p:cBhvr additive="base">
                                        <p:cTn id="64" dur="500" fill="hold"/>
                                        <p:tgtEl>
                                          <p:spTgt spid="116"/>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3" grpId="0" animBg="1"/>
      <p:bldP spid="78" grpId="0"/>
      <p:bldP spid="79" grpId="0"/>
      <p:bldP spid="84" grpId="0"/>
      <p:bldP spid="85" grpId="0"/>
      <p:bldP spid="86" grpId="0" animBg="1"/>
      <p:bldP spid="87" grpId="0" animBg="1"/>
      <p:bldP spid="89" grpId="0" animBg="1"/>
      <p:bldP spid="92" grpId="0" animBg="1"/>
      <p:bldP spid="103" grpId="0"/>
      <p:bldP spid="104" grpId="0"/>
      <p:bldP spid="114" grpId="0"/>
      <p:bldP spid="116"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组合 6"/>
          <p:cNvGrpSpPr/>
          <p:nvPr/>
        </p:nvGrpSpPr>
        <p:grpSpPr>
          <a:xfrm>
            <a:off x="145809" y="210059"/>
            <a:ext cx="2482597" cy="620385"/>
            <a:chOff x="145809" y="210059"/>
            <a:chExt cx="2482597" cy="620385"/>
          </a:xfrm>
        </p:grpSpPr>
        <p:sp>
          <p:nvSpPr>
            <p:cNvPr id="8" name="文本框 7"/>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12" name="组合 11"/>
            <p:cNvGrpSpPr/>
            <p:nvPr/>
          </p:nvGrpSpPr>
          <p:grpSpPr>
            <a:xfrm>
              <a:off x="145809" y="210059"/>
              <a:ext cx="547384" cy="620385"/>
              <a:chOff x="145809" y="210059"/>
              <a:chExt cx="547384" cy="620385"/>
            </a:xfrm>
          </p:grpSpPr>
          <p:sp>
            <p:nvSpPr>
              <p:cNvPr id="13" name="椭圆 12"/>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1</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5" name="椭圆 14"/>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6" name="椭圆 15"/>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7" name="椭圆 16"/>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9" name="椭圆 18"/>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0" name="椭圆 19"/>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
        <p:nvSpPr>
          <p:cNvPr id="73" name="Rounded Rectangle 4"/>
          <p:cNvSpPr/>
          <p:nvPr/>
        </p:nvSpPr>
        <p:spPr>
          <a:xfrm>
            <a:off x="2570480" y="2223770"/>
            <a:ext cx="1766570" cy="1682115"/>
          </a:xfrm>
          <a:prstGeom prst="roundRect">
            <a:avLst>
              <a:gd name="adj" fmla="val 0"/>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1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4" name="Rounded Rectangle 5"/>
          <p:cNvSpPr/>
          <p:nvPr/>
        </p:nvSpPr>
        <p:spPr>
          <a:xfrm>
            <a:off x="423545" y="2223770"/>
            <a:ext cx="1766570" cy="1682115"/>
          </a:xfrm>
          <a:prstGeom prst="roundRect">
            <a:avLst>
              <a:gd name="adj" fmla="val 0"/>
            </a:avLst>
          </a:prstGeom>
          <a:solidFill>
            <a:srgbClr val="FFFCD7"/>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1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5" name="Rounded Rectangle 6"/>
          <p:cNvSpPr/>
          <p:nvPr/>
        </p:nvSpPr>
        <p:spPr>
          <a:xfrm>
            <a:off x="4730750" y="2211705"/>
            <a:ext cx="1766570" cy="1682115"/>
          </a:xfrm>
          <a:prstGeom prst="roundRect">
            <a:avLst>
              <a:gd name="adj" fmla="val 0"/>
            </a:avLst>
          </a:prstGeom>
          <a:solidFill>
            <a:srgbClr val="FEE3DC"/>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1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76" name="Rounded Rectangle 7"/>
          <p:cNvSpPr/>
          <p:nvPr/>
        </p:nvSpPr>
        <p:spPr>
          <a:xfrm>
            <a:off x="6858635" y="2223770"/>
            <a:ext cx="1766570" cy="1682115"/>
          </a:xfrm>
          <a:prstGeom prst="roundRect">
            <a:avLst>
              <a:gd name="adj" fmla="val 0"/>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18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0" name="TextBox 79"/>
          <p:cNvSpPr txBox="1"/>
          <p:nvPr/>
        </p:nvSpPr>
        <p:spPr>
          <a:xfrm>
            <a:off x="652145" y="2751455"/>
            <a:ext cx="1308100" cy="738505"/>
          </a:xfrm>
          <a:prstGeom prst="rect">
            <a:avLst/>
          </a:prstGeom>
          <a:noFill/>
        </p:spPr>
        <p:txBody>
          <a:bodyPr wrap="square" lIns="0" tIns="0" rIns="0" bIns="0" rtlCol="0">
            <a:spAutoFit/>
          </a:bodyPr>
          <a:lstStyle/>
          <a:p>
            <a:pPr marL="0" marR="0" lvl="0" indent="0" algn="l" defTabSz="914400" rtl="0" eaLnBrk="1" fontAlgn="auto" latinLnBrk="0" hangingPunct="1">
              <a:lnSpc>
                <a:spcPct val="120000"/>
              </a:lnSpc>
              <a:spcBef>
                <a:spcPts val="0"/>
              </a:spcBef>
              <a:spcAft>
                <a:spcPts val="0"/>
              </a:spcAft>
              <a:buClrTx/>
              <a:buSzTx/>
              <a:buFontTx/>
              <a:buNone/>
              <a:defRPr/>
            </a:pPr>
            <a:r>
              <a:rPr lang="zh-CN" altLang="en-US" sz="100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lang="id-ID" sz="1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1" name="TextBox 80"/>
          <p:cNvSpPr txBox="1"/>
          <p:nvPr/>
        </p:nvSpPr>
        <p:spPr>
          <a:xfrm>
            <a:off x="2798445" y="2751455"/>
            <a:ext cx="1308100" cy="738505"/>
          </a:xfrm>
          <a:prstGeom prst="rect">
            <a:avLst/>
          </a:prstGeom>
          <a:noFill/>
        </p:spPr>
        <p:txBody>
          <a:bodyPr wrap="square" lIns="0" tIns="0" rIns="0" bIns="0" rtlCol="0">
            <a:spAutoFit/>
          </a:bodyPr>
          <a:lstStyle/>
          <a:p>
            <a:pPr marL="0" marR="0" lvl="0" indent="0" algn="l" defTabSz="914400" rtl="0" eaLnBrk="1" fontAlgn="auto" latinLnBrk="0" hangingPunct="1">
              <a:lnSpc>
                <a:spcPct val="120000"/>
              </a:lnSpc>
              <a:spcBef>
                <a:spcPts val="0"/>
              </a:spcBef>
              <a:spcAft>
                <a:spcPts val="0"/>
              </a:spcAft>
              <a:buClrTx/>
              <a:buSzTx/>
              <a:buFontTx/>
              <a:buNone/>
              <a:defRPr/>
            </a:pPr>
            <a:r>
              <a:rPr lang="zh-CN" altLang="en-US" sz="100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lang="id-ID" sz="1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2" name="TextBox 81"/>
          <p:cNvSpPr txBox="1"/>
          <p:nvPr/>
        </p:nvSpPr>
        <p:spPr>
          <a:xfrm>
            <a:off x="4959985" y="2750820"/>
            <a:ext cx="1308100" cy="738505"/>
          </a:xfrm>
          <a:prstGeom prst="rect">
            <a:avLst/>
          </a:prstGeom>
          <a:noFill/>
        </p:spPr>
        <p:txBody>
          <a:bodyPr wrap="square" lIns="0" tIns="0" rIns="0" bIns="0" rtlCol="0">
            <a:spAutoFit/>
          </a:bodyPr>
          <a:lstStyle/>
          <a:p>
            <a:pPr marL="0" marR="0" lvl="0" indent="0" algn="l" defTabSz="914400" rtl="0" eaLnBrk="1" fontAlgn="auto" latinLnBrk="0" hangingPunct="1">
              <a:lnSpc>
                <a:spcPct val="120000"/>
              </a:lnSpc>
              <a:spcBef>
                <a:spcPts val="0"/>
              </a:spcBef>
              <a:spcAft>
                <a:spcPts val="0"/>
              </a:spcAft>
              <a:buClrTx/>
              <a:buSzTx/>
              <a:buFontTx/>
              <a:buNone/>
              <a:defRPr/>
            </a:pPr>
            <a:r>
              <a:rPr lang="zh-CN" altLang="en-US" sz="100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lang="id-ID" sz="1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3" name="TextBox 82"/>
          <p:cNvSpPr txBox="1"/>
          <p:nvPr/>
        </p:nvSpPr>
        <p:spPr>
          <a:xfrm>
            <a:off x="7087235" y="2750820"/>
            <a:ext cx="1308100" cy="738505"/>
          </a:xfrm>
          <a:prstGeom prst="rect">
            <a:avLst/>
          </a:prstGeom>
          <a:noFill/>
        </p:spPr>
        <p:txBody>
          <a:bodyPr wrap="square" lIns="0" tIns="0" rIns="0" bIns="0" rtlCol="0">
            <a:spAutoFit/>
          </a:bodyPr>
          <a:lstStyle/>
          <a:p>
            <a:pPr marL="0" marR="0" lvl="0" indent="0" algn="l" defTabSz="914400" rtl="0" eaLnBrk="1" fontAlgn="auto" latinLnBrk="0" hangingPunct="1">
              <a:lnSpc>
                <a:spcPct val="120000"/>
              </a:lnSpc>
              <a:spcBef>
                <a:spcPts val="0"/>
              </a:spcBef>
              <a:spcAft>
                <a:spcPts val="0"/>
              </a:spcAft>
              <a:buClrTx/>
              <a:buSzTx/>
              <a:buFontTx/>
              <a:buNone/>
              <a:defRPr/>
            </a:pPr>
            <a:r>
              <a:rPr lang="zh-CN" altLang="en-US" sz="100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lang="id-ID" sz="10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9" name="Oval 19"/>
          <p:cNvSpPr>
            <a:spLocks noChangeArrowheads="1"/>
          </p:cNvSpPr>
          <p:nvPr/>
        </p:nvSpPr>
        <p:spPr bwMode="auto">
          <a:xfrm>
            <a:off x="883285" y="1801495"/>
            <a:ext cx="846455" cy="844550"/>
          </a:xfrm>
          <a:prstGeom prst="ellipse">
            <a:avLst/>
          </a:prstGeom>
          <a:solidFill>
            <a:srgbClr val="FFFCD7"/>
          </a:solidFill>
          <a:ln w="19050">
            <a:solidFill>
              <a:schemeClr val="bg1"/>
            </a:solidFill>
          </a:ln>
        </p:spPr>
        <p:txBody>
          <a:bodyPr vert="horz" wrap="square" lIns="91440" tIns="45720" rIns="91440" bIns="45720" numCol="1" anchor="ctr" anchorCtr="0" compatLnSpc="1"/>
          <a:lstStyle/>
          <a:p>
            <a:pPr algn="ctr"/>
            <a:endParaRPr lang="en-US" sz="1800" dirty="0">
              <a:solidFill>
                <a:schemeClr val="tx1">
                  <a:lumMod val="95000"/>
                  <a:lumOff val="5000"/>
                </a:schemeClr>
              </a:solidFill>
              <a:latin typeface="FontAwesome" pitchFamily="2" charset="0"/>
            </a:endParaRPr>
          </a:p>
        </p:txBody>
      </p:sp>
      <p:grpSp>
        <p:nvGrpSpPr>
          <p:cNvPr id="92" name="Group 28"/>
          <p:cNvGrpSpPr/>
          <p:nvPr/>
        </p:nvGrpSpPr>
        <p:grpSpPr>
          <a:xfrm rot="0">
            <a:off x="1130935" y="2044700"/>
            <a:ext cx="384175" cy="382270"/>
            <a:chOff x="-365126" y="-2462213"/>
            <a:chExt cx="4321176" cy="4302126"/>
          </a:xfrm>
          <a:solidFill>
            <a:schemeClr val="tx1">
              <a:lumMod val="75000"/>
              <a:lumOff val="25000"/>
            </a:schemeClr>
          </a:solidFill>
        </p:grpSpPr>
        <p:sp>
          <p:nvSpPr>
            <p:cNvPr id="103" name="Freeform 5"/>
            <p:cNvSpPr>
              <a:spLocks noEditPoints="1"/>
            </p:cNvSpPr>
            <p:nvPr/>
          </p:nvSpPr>
          <p:spPr bwMode="auto">
            <a:xfrm>
              <a:off x="-365126" y="-2058988"/>
              <a:ext cx="3937000" cy="3898901"/>
            </a:xfrm>
            <a:custGeom>
              <a:avLst/>
              <a:gdLst>
                <a:gd name="T0" fmla="*/ 744 w 1047"/>
                <a:gd name="T1" fmla="*/ 26 h 1037"/>
                <a:gd name="T2" fmla="*/ 681 w 1047"/>
                <a:gd name="T3" fmla="*/ 0 h 1037"/>
                <a:gd name="T4" fmla="*/ 618 w 1047"/>
                <a:gd name="T5" fmla="*/ 26 h 1037"/>
                <a:gd name="T6" fmla="*/ 568 w 1047"/>
                <a:gd name="T7" fmla="*/ 77 h 1037"/>
                <a:gd name="T8" fmla="*/ 541 w 1047"/>
                <a:gd name="T9" fmla="*/ 140 h 1037"/>
                <a:gd name="T10" fmla="*/ 555 w 1047"/>
                <a:gd name="T11" fmla="*/ 187 h 1037"/>
                <a:gd name="T12" fmla="*/ 69 w 1047"/>
                <a:gd name="T13" fmla="*/ 382 h 1037"/>
                <a:gd name="T14" fmla="*/ 7 w 1047"/>
                <a:gd name="T15" fmla="*/ 460 h 1037"/>
                <a:gd name="T16" fmla="*/ 37 w 1047"/>
                <a:gd name="T17" fmla="*/ 556 h 1037"/>
                <a:gd name="T18" fmla="*/ 491 w 1047"/>
                <a:gd name="T19" fmla="*/ 1006 h 1037"/>
                <a:gd name="T20" fmla="*/ 565 w 1047"/>
                <a:gd name="T21" fmla="*/ 1037 h 1037"/>
                <a:gd name="T22" fmla="*/ 567 w 1047"/>
                <a:gd name="T23" fmla="*/ 1037 h 1037"/>
                <a:gd name="T24" fmla="*/ 589 w 1047"/>
                <a:gd name="T25" fmla="*/ 1035 h 1037"/>
                <a:gd name="T26" fmla="*/ 667 w 1047"/>
                <a:gd name="T27" fmla="*/ 969 h 1037"/>
                <a:gd name="T28" fmla="*/ 858 w 1047"/>
                <a:gd name="T29" fmla="*/ 491 h 1037"/>
                <a:gd name="T30" fmla="*/ 907 w 1047"/>
                <a:gd name="T31" fmla="*/ 506 h 1037"/>
                <a:gd name="T32" fmla="*/ 970 w 1047"/>
                <a:gd name="T33" fmla="*/ 480 h 1037"/>
                <a:gd name="T34" fmla="*/ 1020 w 1047"/>
                <a:gd name="T35" fmla="*/ 429 h 1037"/>
                <a:gd name="T36" fmla="*/ 1047 w 1047"/>
                <a:gd name="T37" fmla="*/ 366 h 1037"/>
                <a:gd name="T38" fmla="*/ 1021 w 1047"/>
                <a:gd name="T39" fmla="*/ 303 h 1037"/>
                <a:gd name="T40" fmla="*/ 744 w 1047"/>
                <a:gd name="T41" fmla="*/ 26 h 1037"/>
                <a:gd name="T42" fmla="*/ 601 w 1047"/>
                <a:gd name="T43" fmla="*/ 943 h 1037"/>
                <a:gd name="T44" fmla="*/ 575 w 1047"/>
                <a:gd name="T45" fmla="*/ 965 h 1037"/>
                <a:gd name="T46" fmla="*/ 566 w 1047"/>
                <a:gd name="T47" fmla="*/ 966 h 1037"/>
                <a:gd name="T48" fmla="*/ 542 w 1047"/>
                <a:gd name="T49" fmla="*/ 955 h 1037"/>
                <a:gd name="T50" fmla="*/ 87 w 1047"/>
                <a:gd name="T51" fmla="*/ 505 h 1037"/>
                <a:gd name="T52" fmla="*/ 77 w 1047"/>
                <a:gd name="T53" fmla="*/ 473 h 1037"/>
                <a:gd name="T54" fmla="*/ 98 w 1047"/>
                <a:gd name="T55" fmla="*/ 447 h 1037"/>
                <a:gd name="T56" fmla="*/ 320 w 1047"/>
                <a:gd name="T57" fmla="*/ 358 h 1037"/>
                <a:gd name="T58" fmla="*/ 770 w 1047"/>
                <a:gd name="T59" fmla="*/ 520 h 1037"/>
                <a:gd name="T60" fmla="*/ 601 w 1047"/>
                <a:gd name="T61" fmla="*/ 943 h 1037"/>
                <a:gd name="T62" fmla="*/ 970 w 1047"/>
                <a:gd name="T63" fmla="*/ 378 h 1037"/>
                <a:gd name="T64" fmla="*/ 919 w 1047"/>
                <a:gd name="T65" fmla="*/ 429 h 1037"/>
                <a:gd name="T66" fmla="*/ 894 w 1047"/>
                <a:gd name="T67" fmla="*/ 429 h 1037"/>
                <a:gd name="T68" fmla="*/ 831 w 1047"/>
                <a:gd name="T69" fmla="*/ 366 h 1037"/>
                <a:gd name="T70" fmla="*/ 780 w 1047"/>
                <a:gd name="T71" fmla="*/ 494 h 1037"/>
                <a:gd name="T72" fmla="*/ 784 w 1047"/>
                <a:gd name="T73" fmla="*/ 483 h 1037"/>
                <a:gd name="T74" fmla="*/ 468 w 1047"/>
                <a:gd name="T75" fmla="*/ 350 h 1037"/>
                <a:gd name="T76" fmla="*/ 376 w 1047"/>
                <a:gd name="T77" fmla="*/ 336 h 1037"/>
                <a:gd name="T78" fmla="*/ 679 w 1047"/>
                <a:gd name="T79" fmla="*/ 214 h 1037"/>
                <a:gd name="T80" fmla="*/ 618 w 1047"/>
                <a:gd name="T81" fmla="*/ 153 h 1037"/>
                <a:gd name="T82" fmla="*/ 618 w 1047"/>
                <a:gd name="T83" fmla="*/ 128 h 1037"/>
                <a:gd name="T84" fmla="*/ 669 w 1047"/>
                <a:gd name="T85" fmla="*/ 77 h 1037"/>
                <a:gd name="T86" fmla="*/ 694 w 1047"/>
                <a:gd name="T87" fmla="*/ 77 h 1037"/>
                <a:gd name="T88" fmla="*/ 970 w 1047"/>
                <a:gd name="T89" fmla="*/ 353 h 1037"/>
                <a:gd name="T90" fmla="*/ 970 w 1047"/>
                <a:gd name="T91" fmla="*/ 378 h 10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047" h="1037">
                  <a:moveTo>
                    <a:pt x="744" y="26"/>
                  </a:moveTo>
                  <a:cubicBezTo>
                    <a:pt x="727" y="10"/>
                    <a:pt x="705" y="0"/>
                    <a:pt x="681" y="0"/>
                  </a:cubicBezTo>
                  <a:cubicBezTo>
                    <a:pt x="657" y="0"/>
                    <a:pt x="635" y="10"/>
                    <a:pt x="618" y="26"/>
                  </a:cubicBezTo>
                  <a:cubicBezTo>
                    <a:pt x="568" y="77"/>
                    <a:pt x="568" y="77"/>
                    <a:pt x="568" y="77"/>
                  </a:cubicBezTo>
                  <a:cubicBezTo>
                    <a:pt x="551" y="94"/>
                    <a:pt x="541" y="116"/>
                    <a:pt x="541" y="140"/>
                  </a:cubicBezTo>
                  <a:cubicBezTo>
                    <a:pt x="541" y="157"/>
                    <a:pt x="546" y="173"/>
                    <a:pt x="555" y="187"/>
                  </a:cubicBezTo>
                  <a:cubicBezTo>
                    <a:pt x="69" y="382"/>
                    <a:pt x="69" y="382"/>
                    <a:pt x="69" y="382"/>
                  </a:cubicBezTo>
                  <a:cubicBezTo>
                    <a:pt x="37" y="396"/>
                    <a:pt x="13" y="425"/>
                    <a:pt x="7" y="460"/>
                  </a:cubicBezTo>
                  <a:cubicBezTo>
                    <a:pt x="0" y="495"/>
                    <a:pt x="11" y="531"/>
                    <a:pt x="37" y="556"/>
                  </a:cubicBezTo>
                  <a:cubicBezTo>
                    <a:pt x="491" y="1006"/>
                    <a:pt x="491" y="1006"/>
                    <a:pt x="491" y="1006"/>
                  </a:cubicBezTo>
                  <a:cubicBezTo>
                    <a:pt x="511" y="1025"/>
                    <a:pt x="537" y="1036"/>
                    <a:pt x="565" y="1037"/>
                  </a:cubicBezTo>
                  <a:cubicBezTo>
                    <a:pt x="565" y="1037"/>
                    <a:pt x="567" y="1037"/>
                    <a:pt x="567" y="1037"/>
                  </a:cubicBezTo>
                  <a:cubicBezTo>
                    <a:pt x="575" y="1037"/>
                    <a:pt x="582" y="1036"/>
                    <a:pt x="589" y="1035"/>
                  </a:cubicBezTo>
                  <a:cubicBezTo>
                    <a:pt x="625" y="1027"/>
                    <a:pt x="654" y="1003"/>
                    <a:pt x="667" y="969"/>
                  </a:cubicBezTo>
                  <a:cubicBezTo>
                    <a:pt x="858" y="491"/>
                    <a:pt x="858" y="491"/>
                    <a:pt x="858" y="491"/>
                  </a:cubicBezTo>
                  <a:cubicBezTo>
                    <a:pt x="872" y="501"/>
                    <a:pt x="889" y="506"/>
                    <a:pt x="907" y="506"/>
                  </a:cubicBezTo>
                  <a:cubicBezTo>
                    <a:pt x="931" y="506"/>
                    <a:pt x="953" y="496"/>
                    <a:pt x="970" y="480"/>
                  </a:cubicBezTo>
                  <a:cubicBezTo>
                    <a:pt x="1020" y="429"/>
                    <a:pt x="1020" y="429"/>
                    <a:pt x="1020" y="429"/>
                  </a:cubicBezTo>
                  <a:cubicBezTo>
                    <a:pt x="1037" y="412"/>
                    <a:pt x="1047" y="390"/>
                    <a:pt x="1047" y="366"/>
                  </a:cubicBezTo>
                  <a:cubicBezTo>
                    <a:pt x="1047" y="342"/>
                    <a:pt x="1037" y="319"/>
                    <a:pt x="1021" y="303"/>
                  </a:cubicBezTo>
                  <a:lnTo>
                    <a:pt x="744" y="26"/>
                  </a:lnTo>
                  <a:close/>
                  <a:moveTo>
                    <a:pt x="601" y="943"/>
                  </a:moveTo>
                  <a:cubicBezTo>
                    <a:pt x="596" y="954"/>
                    <a:pt x="586" y="962"/>
                    <a:pt x="575" y="965"/>
                  </a:cubicBezTo>
                  <a:cubicBezTo>
                    <a:pt x="572" y="965"/>
                    <a:pt x="569" y="966"/>
                    <a:pt x="566" y="966"/>
                  </a:cubicBezTo>
                  <a:cubicBezTo>
                    <a:pt x="557" y="965"/>
                    <a:pt x="549" y="962"/>
                    <a:pt x="542" y="955"/>
                  </a:cubicBezTo>
                  <a:cubicBezTo>
                    <a:pt x="87" y="505"/>
                    <a:pt x="87" y="505"/>
                    <a:pt x="87" y="505"/>
                  </a:cubicBezTo>
                  <a:cubicBezTo>
                    <a:pt x="79" y="497"/>
                    <a:pt x="75" y="485"/>
                    <a:pt x="77" y="473"/>
                  </a:cubicBezTo>
                  <a:cubicBezTo>
                    <a:pt x="79" y="462"/>
                    <a:pt x="87" y="452"/>
                    <a:pt x="98" y="447"/>
                  </a:cubicBezTo>
                  <a:cubicBezTo>
                    <a:pt x="320" y="358"/>
                    <a:pt x="320" y="358"/>
                    <a:pt x="320" y="358"/>
                  </a:cubicBezTo>
                  <a:cubicBezTo>
                    <a:pt x="470" y="408"/>
                    <a:pt x="620" y="360"/>
                    <a:pt x="770" y="520"/>
                  </a:cubicBezTo>
                  <a:lnTo>
                    <a:pt x="601" y="943"/>
                  </a:lnTo>
                  <a:close/>
                  <a:moveTo>
                    <a:pt x="970" y="378"/>
                  </a:moveTo>
                  <a:cubicBezTo>
                    <a:pt x="919" y="429"/>
                    <a:pt x="919" y="429"/>
                    <a:pt x="919" y="429"/>
                  </a:cubicBezTo>
                  <a:cubicBezTo>
                    <a:pt x="912" y="436"/>
                    <a:pt x="901" y="436"/>
                    <a:pt x="894" y="429"/>
                  </a:cubicBezTo>
                  <a:cubicBezTo>
                    <a:pt x="831" y="366"/>
                    <a:pt x="831" y="366"/>
                    <a:pt x="831" y="366"/>
                  </a:cubicBezTo>
                  <a:cubicBezTo>
                    <a:pt x="780" y="494"/>
                    <a:pt x="780" y="494"/>
                    <a:pt x="780" y="494"/>
                  </a:cubicBezTo>
                  <a:cubicBezTo>
                    <a:pt x="784" y="483"/>
                    <a:pt x="784" y="483"/>
                    <a:pt x="784" y="483"/>
                  </a:cubicBezTo>
                  <a:cubicBezTo>
                    <a:pt x="676" y="376"/>
                    <a:pt x="567" y="362"/>
                    <a:pt x="468" y="350"/>
                  </a:cubicBezTo>
                  <a:cubicBezTo>
                    <a:pt x="437" y="346"/>
                    <a:pt x="406" y="342"/>
                    <a:pt x="376" y="336"/>
                  </a:cubicBezTo>
                  <a:cubicBezTo>
                    <a:pt x="679" y="214"/>
                    <a:pt x="679" y="214"/>
                    <a:pt x="679" y="214"/>
                  </a:cubicBezTo>
                  <a:cubicBezTo>
                    <a:pt x="618" y="153"/>
                    <a:pt x="618" y="153"/>
                    <a:pt x="618" y="153"/>
                  </a:cubicBezTo>
                  <a:cubicBezTo>
                    <a:pt x="611" y="146"/>
                    <a:pt x="611" y="135"/>
                    <a:pt x="618" y="128"/>
                  </a:cubicBezTo>
                  <a:cubicBezTo>
                    <a:pt x="669" y="77"/>
                    <a:pt x="669" y="77"/>
                    <a:pt x="669" y="77"/>
                  </a:cubicBezTo>
                  <a:cubicBezTo>
                    <a:pt x="676" y="70"/>
                    <a:pt x="687" y="70"/>
                    <a:pt x="694" y="77"/>
                  </a:cubicBezTo>
                  <a:cubicBezTo>
                    <a:pt x="970" y="353"/>
                    <a:pt x="970" y="353"/>
                    <a:pt x="970" y="353"/>
                  </a:cubicBezTo>
                  <a:cubicBezTo>
                    <a:pt x="977" y="360"/>
                    <a:pt x="977" y="372"/>
                    <a:pt x="970" y="37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04" name="Freeform 6"/>
            <p:cNvSpPr>
              <a:spLocks noEditPoints="1"/>
            </p:cNvSpPr>
            <p:nvPr/>
          </p:nvSpPr>
          <p:spPr bwMode="auto">
            <a:xfrm>
              <a:off x="1536700" y="-311150"/>
              <a:ext cx="669925" cy="673100"/>
            </a:xfrm>
            <a:custGeom>
              <a:avLst/>
              <a:gdLst>
                <a:gd name="T0" fmla="*/ 89 w 178"/>
                <a:gd name="T1" fmla="*/ 179 h 179"/>
                <a:gd name="T2" fmla="*/ 178 w 178"/>
                <a:gd name="T3" fmla="*/ 89 h 179"/>
                <a:gd name="T4" fmla="*/ 89 w 178"/>
                <a:gd name="T5" fmla="*/ 0 h 179"/>
                <a:gd name="T6" fmla="*/ 0 w 178"/>
                <a:gd name="T7" fmla="*/ 89 h 179"/>
                <a:gd name="T8" fmla="*/ 89 w 178"/>
                <a:gd name="T9" fmla="*/ 179 h 179"/>
                <a:gd name="T10" fmla="*/ 89 w 178"/>
                <a:gd name="T11" fmla="*/ 36 h 179"/>
                <a:gd name="T12" fmla="*/ 143 w 178"/>
                <a:gd name="T13" fmla="*/ 89 h 179"/>
                <a:gd name="T14" fmla="*/ 89 w 178"/>
                <a:gd name="T15" fmla="*/ 143 h 179"/>
                <a:gd name="T16" fmla="*/ 35 w 178"/>
                <a:gd name="T17" fmla="*/ 89 h 179"/>
                <a:gd name="T18" fmla="*/ 89 w 178"/>
                <a:gd name="T19" fmla="*/ 36 h 1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78" h="179">
                  <a:moveTo>
                    <a:pt x="89" y="179"/>
                  </a:moveTo>
                  <a:cubicBezTo>
                    <a:pt x="138" y="179"/>
                    <a:pt x="178" y="139"/>
                    <a:pt x="178" y="89"/>
                  </a:cubicBezTo>
                  <a:cubicBezTo>
                    <a:pt x="178" y="40"/>
                    <a:pt x="138" y="0"/>
                    <a:pt x="89" y="0"/>
                  </a:cubicBezTo>
                  <a:cubicBezTo>
                    <a:pt x="40" y="0"/>
                    <a:pt x="0" y="40"/>
                    <a:pt x="0" y="89"/>
                  </a:cubicBezTo>
                  <a:cubicBezTo>
                    <a:pt x="0" y="139"/>
                    <a:pt x="40" y="179"/>
                    <a:pt x="89" y="179"/>
                  </a:cubicBezTo>
                  <a:close/>
                  <a:moveTo>
                    <a:pt x="89" y="36"/>
                  </a:moveTo>
                  <a:cubicBezTo>
                    <a:pt x="119" y="36"/>
                    <a:pt x="143" y="60"/>
                    <a:pt x="143" y="89"/>
                  </a:cubicBezTo>
                  <a:cubicBezTo>
                    <a:pt x="143" y="119"/>
                    <a:pt x="119" y="143"/>
                    <a:pt x="89" y="143"/>
                  </a:cubicBezTo>
                  <a:cubicBezTo>
                    <a:pt x="59" y="143"/>
                    <a:pt x="35" y="119"/>
                    <a:pt x="35" y="89"/>
                  </a:cubicBezTo>
                  <a:cubicBezTo>
                    <a:pt x="35" y="60"/>
                    <a:pt x="59" y="36"/>
                    <a:pt x="89" y="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14" name="Freeform 7"/>
            <p:cNvSpPr>
              <a:spLocks noEditPoints="1"/>
            </p:cNvSpPr>
            <p:nvPr/>
          </p:nvSpPr>
          <p:spPr bwMode="auto">
            <a:xfrm>
              <a:off x="3282950" y="-2462213"/>
              <a:ext cx="673100" cy="673100"/>
            </a:xfrm>
            <a:custGeom>
              <a:avLst/>
              <a:gdLst>
                <a:gd name="T0" fmla="*/ 90 w 179"/>
                <a:gd name="T1" fmla="*/ 0 h 179"/>
                <a:gd name="T2" fmla="*/ 0 w 179"/>
                <a:gd name="T3" fmla="*/ 89 h 179"/>
                <a:gd name="T4" fmla="*/ 90 w 179"/>
                <a:gd name="T5" fmla="*/ 179 h 179"/>
                <a:gd name="T6" fmla="*/ 179 w 179"/>
                <a:gd name="T7" fmla="*/ 89 h 179"/>
                <a:gd name="T8" fmla="*/ 90 w 179"/>
                <a:gd name="T9" fmla="*/ 0 h 179"/>
                <a:gd name="T10" fmla="*/ 90 w 179"/>
                <a:gd name="T11" fmla="*/ 143 h 179"/>
                <a:gd name="T12" fmla="*/ 36 w 179"/>
                <a:gd name="T13" fmla="*/ 89 h 179"/>
                <a:gd name="T14" fmla="*/ 90 w 179"/>
                <a:gd name="T15" fmla="*/ 36 h 179"/>
                <a:gd name="T16" fmla="*/ 143 w 179"/>
                <a:gd name="T17" fmla="*/ 89 h 179"/>
                <a:gd name="T18" fmla="*/ 90 w 179"/>
                <a:gd name="T19" fmla="*/ 143 h 1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79" h="179">
                  <a:moveTo>
                    <a:pt x="90" y="0"/>
                  </a:moveTo>
                  <a:cubicBezTo>
                    <a:pt x="40" y="0"/>
                    <a:pt x="0" y="40"/>
                    <a:pt x="0" y="89"/>
                  </a:cubicBezTo>
                  <a:cubicBezTo>
                    <a:pt x="0" y="139"/>
                    <a:pt x="40" y="179"/>
                    <a:pt x="90" y="179"/>
                  </a:cubicBezTo>
                  <a:cubicBezTo>
                    <a:pt x="139" y="179"/>
                    <a:pt x="179" y="139"/>
                    <a:pt x="179" y="89"/>
                  </a:cubicBezTo>
                  <a:cubicBezTo>
                    <a:pt x="179" y="40"/>
                    <a:pt x="139" y="0"/>
                    <a:pt x="90" y="0"/>
                  </a:cubicBezTo>
                  <a:close/>
                  <a:moveTo>
                    <a:pt x="90" y="143"/>
                  </a:moveTo>
                  <a:cubicBezTo>
                    <a:pt x="60" y="143"/>
                    <a:pt x="36" y="119"/>
                    <a:pt x="36" y="89"/>
                  </a:cubicBezTo>
                  <a:cubicBezTo>
                    <a:pt x="36" y="60"/>
                    <a:pt x="60" y="36"/>
                    <a:pt x="90" y="36"/>
                  </a:cubicBezTo>
                  <a:cubicBezTo>
                    <a:pt x="119" y="36"/>
                    <a:pt x="143" y="60"/>
                    <a:pt x="143" y="89"/>
                  </a:cubicBezTo>
                  <a:cubicBezTo>
                    <a:pt x="143" y="119"/>
                    <a:pt x="119" y="143"/>
                    <a:pt x="90" y="1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16" name="Freeform 8"/>
            <p:cNvSpPr>
              <a:spLocks noEditPoints="1"/>
            </p:cNvSpPr>
            <p:nvPr/>
          </p:nvSpPr>
          <p:spPr bwMode="auto">
            <a:xfrm>
              <a:off x="728662" y="-446088"/>
              <a:ext cx="538163" cy="536575"/>
            </a:xfrm>
            <a:custGeom>
              <a:avLst/>
              <a:gdLst>
                <a:gd name="T0" fmla="*/ 0 w 143"/>
                <a:gd name="T1" fmla="*/ 72 h 143"/>
                <a:gd name="T2" fmla="*/ 72 w 143"/>
                <a:gd name="T3" fmla="*/ 143 h 143"/>
                <a:gd name="T4" fmla="*/ 143 w 143"/>
                <a:gd name="T5" fmla="*/ 72 h 143"/>
                <a:gd name="T6" fmla="*/ 72 w 143"/>
                <a:gd name="T7" fmla="*/ 0 h 143"/>
                <a:gd name="T8" fmla="*/ 0 w 143"/>
                <a:gd name="T9" fmla="*/ 72 h 143"/>
                <a:gd name="T10" fmla="*/ 72 w 143"/>
                <a:gd name="T11" fmla="*/ 36 h 143"/>
                <a:gd name="T12" fmla="*/ 107 w 143"/>
                <a:gd name="T13" fmla="*/ 72 h 143"/>
                <a:gd name="T14" fmla="*/ 72 w 143"/>
                <a:gd name="T15" fmla="*/ 108 h 143"/>
                <a:gd name="T16" fmla="*/ 36 w 143"/>
                <a:gd name="T17" fmla="*/ 72 h 143"/>
                <a:gd name="T18" fmla="*/ 72 w 143"/>
                <a:gd name="T19" fmla="*/ 36 h 1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3" h="143">
                  <a:moveTo>
                    <a:pt x="0" y="72"/>
                  </a:moveTo>
                  <a:cubicBezTo>
                    <a:pt x="0" y="111"/>
                    <a:pt x="32" y="143"/>
                    <a:pt x="72" y="143"/>
                  </a:cubicBezTo>
                  <a:cubicBezTo>
                    <a:pt x="111" y="143"/>
                    <a:pt x="143" y="111"/>
                    <a:pt x="143" y="72"/>
                  </a:cubicBezTo>
                  <a:cubicBezTo>
                    <a:pt x="143" y="32"/>
                    <a:pt x="111" y="0"/>
                    <a:pt x="72" y="0"/>
                  </a:cubicBezTo>
                  <a:cubicBezTo>
                    <a:pt x="32" y="0"/>
                    <a:pt x="0" y="32"/>
                    <a:pt x="0" y="72"/>
                  </a:cubicBezTo>
                  <a:close/>
                  <a:moveTo>
                    <a:pt x="72" y="36"/>
                  </a:moveTo>
                  <a:cubicBezTo>
                    <a:pt x="91" y="36"/>
                    <a:pt x="107" y="52"/>
                    <a:pt x="107" y="72"/>
                  </a:cubicBezTo>
                  <a:cubicBezTo>
                    <a:pt x="107" y="92"/>
                    <a:pt x="91" y="108"/>
                    <a:pt x="72" y="108"/>
                  </a:cubicBezTo>
                  <a:cubicBezTo>
                    <a:pt x="52" y="108"/>
                    <a:pt x="36" y="92"/>
                    <a:pt x="36" y="72"/>
                  </a:cubicBezTo>
                  <a:cubicBezTo>
                    <a:pt x="36" y="52"/>
                    <a:pt x="52" y="36"/>
                    <a:pt x="72" y="3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19" name="Oval 9"/>
            <p:cNvSpPr>
              <a:spLocks noChangeArrowheads="1"/>
            </p:cNvSpPr>
            <p:nvPr/>
          </p:nvSpPr>
          <p:spPr bwMode="auto">
            <a:xfrm>
              <a:off x="1266825" y="496888"/>
              <a:ext cx="269875" cy="266700"/>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30" name="Oval 10"/>
            <p:cNvSpPr>
              <a:spLocks noChangeArrowheads="1"/>
            </p:cNvSpPr>
            <p:nvPr/>
          </p:nvSpPr>
          <p:spPr bwMode="auto">
            <a:xfrm>
              <a:off x="3417887" y="-1522413"/>
              <a:ext cx="269875" cy="271463"/>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grpSp>
      <p:sp>
        <p:nvSpPr>
          <p:cNvPr id="131" name="Oval 19"/>
          <p:cNvSpPr>
            <a:spLocks noChangeArrowheads="1"/>
          </p:cNvSpPr>
          <p:nvPr/>
        </p:nvSpPr>
        <p:spPr bwMode="auto">
          <a:xfrm>
            <a:off x="3028950" y="1801495"/>
            <a:ext cx="846455" cy="844550"/>
          </a:xfrm>
          <a:prstGeom prst="ellipse">
            <a:avLst/>
          </a:prstGeom>
          <a:solidFill>
            <a:srgbClr val="CEF6F5"/>
          </a:solidFill>
          <a:ln w="19050">
            <a:solidFill>
              <a:schemeClr val="bg1"/>
            </a:solidFill>
          </a:ln>
        </p:spPr>
        <p:txBody>
          <a:bodyPr vert="horz" wrap="square" lIns="91440" tIns="45720" rIns="91440" bIns="45720" numCol="1" anchor="ctr" anchorCtr="0" compatLnSpc="1"/>
          <a:lstStyle/>
          <a:p>
            <a:pPr algn="ctr"/>
            <a:endParaRPr lang="en-US" sz="1800" dirty="0">
              <a:solidFill>
                <a:schemeClr val="tx1">
                  <a:lumMod val="95000"/>
                  <a:lumOff val="5000"/>
                </a:schemeClr>
              </a:solidFill>
              <a:latin typeface="FontAwesome" pitchFamily="2" charset="0"/>
            </a:endParaRPr>
          </a:p>
        </p:txBody>
      </p:sp>
      <p:grpSp>
        <p:nvGrpSpPr>
          <p:cNvPr id="141" name="Group 37"/>
          <p:cNvGrpSpPr/>
          <p:nvPr/>
        </p:nvGrpSpPr>
        <p:grpSpPr>
          <a:xfrm rot="0">
            <a:off x="3305810" y="2023110"/>
            <a:ext cx="292735" cy="425450"/>
            <a:chOff x="-1587" y="-1587"/>
            <a:chExt cx="4211637" cy="6119812"/>
          </a:xfrm>
          <a:solidFill>
            <a:schemeClr val="tx1">
              <a:lumMod val="75000"/>
              <a:lumOff val="25000"/>
            </a:schemeClr>
          </a:solidFill>
        </p:grpSpPr>
        <p:sp>
          <p:nvSpPr>
            <p:cNvPr id="143" name="Freeform 39"/>
            <p:cNvSpPr>
              <a:spLocks noEditPoints="1"/>
            </p:cNvSpPr>
            <p:nvPr/>
          </p:nvSpPr>
          <p:spPr bwMode="auto">
            <a:xfrm>
              <a:off x="-1587" y="-1587"/>
              <a:ext cx="4211637" cy="6119812"/>
            </a:xfrm>
            <a:custGeom>
              <a:avLst/>
              <a:gdLst>
                <a:gd name="T0" fmla="*/ 560 w 1120"/>
                <a:gd name="T1" fmla="*/ 0 h 1629"/>
                <a:gd name="T2" fmla="*/ 0 w 1120"/>
                <a:gd name="T3" fmla="*/ 560 h 1629"/>
                <a:gd name="T4" fmla="*/ 256 w 1120"/>
                <a:gd name="T5" fmla="*/ 1174 h 1629"/>
                <a:gd name="T6" fmla="*/ 560 w 1120"/>
                <a:gd name="T7" fmla="*/ 1629 h 1629"/>
                <a:gd name="T8" fmla="*/ 864 w 1120"/>
                <a:gd name="T9" fmla="*/ 1175 h 1629"/>
                <a:gd name="T10" fmla="*/ 1120 w 1120"/>
                <a:gd name="T11" fmla="*/ 560 h 1629"/>
                <a:gd name="T12" fmla="*/ 560 w 1120"/>
                <a:gd name="T13" fmla="*/ 0 h 1629"/>
                <a:gd name="T14" fmla="*/ 692 w 1120"/>
                <a:gd name="T15" fmla="*/ 1383 h 1629"/>
                <a:gd name="T16" fmla="*/ 440 w 1120"/>
                <a:gd name="T17" fmla="*/ 1415 h 1629"/>
                <a:gd name="T18" fmla="*/ 409 w 1120"/>
                <a:gd name="T19" fmla="*/ 1319 h 1629"/>
                <a:gd name="T20" fmla="*/ 409 w 1120"/>
                <a:gd name="T21" fmla="*/ 1317 h 1629"/>
                <a:gd name="T22" fmla="*/ 724 w 1120"/>
                <a:gd name="T23" fmla="*/ 1278 h 1629"/>
                <a:gd name="T24" fmla="*/ 710 w 1120"/>
                <a:gd name="T25" fmla="*/ 1323 h 1629"/>
                <a:gd name="T26" fmla="*/ 692 w 1120"/>
                <a:gd name="T27" fmla="*/ 1383 h 1629"/>
                <a:gd name="T28" fmla="*/ 394 w 1120"/>
                <a:gd name="T29" fmla="*/ 1268 h 1629"/>
                <a:gd name="T30" fmla="*/ 363 w 1120"/>
                <a:gd name="T31" fmla="*/ 1171 h 1629"/>
                <a:gd name="T32" fmla="*/ 758 w 1120"/>
                <a:gd name="T33" fmla="*/ 1171 h 1629"/>
                <a:gd name="T34" fmla="*/ 740 w 1120"/>
                <a:gd name="T35" fmla="*/ 1225 h 1629"/>
                <a:gd name="T36" fmla="*/ 394 w 1120"/>
                <a:gd name="T37" fmla="*/ 1268 h 1629"/>
                <a:gd name="T38" fmla="*/ 560 w 1120"/>
                <a:gd name="T39" fmla="*/ 1527 h 1629"/>
                <a:gd name="T40" fmla="*/ 458 w 1120"/>
                <a:gd name="T41" fmla="*/ 1464 h 1629"/>
                <a:gd name="T42" fmla="*/ 674 w 1120"/>
                <a:gd name="T43" fmla="*/ 1437 h 1629"/>
                <a:gd name="T44" fmla="*/ 560 w 1120"/>
                <a:gd name="T45" fmla="*/ 1527 h 1629"/>
                <a:gd name="T46" fmla="*/ 798 w 1120"/>
                <a:gd name="T47" fmla="*/ 1069 h 1629"/>
                <a:gd name="T48" fmla="*/ 323 w 1120"/>
                <a:gd name="T49" fmla="*/ 1069 h 1629"/>
                <a:gd name="T50" fmla="*/ 237 w 1120"/>
                <a:gd name="T51" fmla="*/ 905 h 1629"/>
                <a:gd name="T52" fmla="*/ 102 w 1120"/>
                <a:gd name="T53" fmla="*/ 560 h 1629"/>
                <a:gd name="T54" fmla="*/ 560 w 1120"/>
                <a:gd name="T55" fmla="*/ 102 h 1629"/>
                <a:gd name="T56" fmla="*/ 1018 w 1120"/>
                <a:gd name="T57" fmla="*/ 560 h 1629"/>
                <a:gd name="T58" fmla="*/ 883 w 1120"/>
                <a:gd name="T59" fmla="*/ 906 h 1629"/>
                <a:gd name="T60" fmla="*/ 798 w 1120"/>
                <a:gd name="T61" fmla="*/ 1069 h 16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1120" h="1629">
                  <a:moveTo>
                    <a:pt x="560" y="0"/>
                  </a:moveTo>
                  <a:cubicBezTo>
                    <a:pt x="251" y="0"/>
                    <a:pt x="0" y="251"/>
                    <a:pt x="0" y="560"/>
                  </a:cubicBezTo>
                  <a:cubicBezTo>
                    <a:pt x="0" y="765"/>
                    <a:pt x="188" y="983"/>
                    <a:pt x="256" y="1174"/>
                  </a:cubicBezTo>
                  <a:cubicBezTo>
                    <a:pt x="358" y="1459"/>
                    <a:pt x="347" y="1629"/>
                    <a:pt x="560" y="1629"/>
                  </a:cubicBezTo>
                  <a:cubicBezTo>
                    <a:pt x="776" y="1629"/>
                    <a:pt x="762" y="1459"/>
                    <a:pt x="864" y="1175"/>
                  </a:cubicBezTo>
                  <a:cubicBezTo>
                    <a:pt x="932" y="983"/>
                    <a:pt x="1120" y="764"/>
                    <a:pt x="1120" y="560"/>
                  </a:cubicBezTo>
                  <a:cubicBezTo>
                    <a:pt x="1120" y="251"/>
                    <a:pt x="869" y="0"/>
                    <a:pt x="560" y="0"/>
                  </a:cubicBezTo>
                  <a:close/>
                  <a:moveTo>
                    <a:pt x="692" y="1383"/>
                  </a:moveTo>
                  <a:cubicBezTo>
                    <a:pt x="440" y="1415"/>
                    <a:pt x="440" y="1415"/>
                    <a:pt x="440" y="1415"/>
                  </a:cubicBezTo>
                  <a:cubicBezTo>
                    <a:pt x="431" y="1389"/>
                    <a:pt x="421" y="1358"/>
                    <a:pt x="409" y="1319"/>
                  </a:cubicBezTo>
                  <a:cubicBezTo>
                    <a:pt x="409" y="1318"/>
                    <a:pt x="409" y="1318"/>
                    <a:pt x="409" y="1317"/>
                  </a:cubicBezTo>
                  <a:cubicBezTo>
                    <a:pt x="724" y="1278"/>
                    <a:pt x="724" y="1278"/>
                    <a:pt x="724" y="1278"/>
                  </a:cubicBezTo>
                  <a:cubicBezTo>
                    <a:pt x="719" y="1293"/>
                    <a:pt x="714" y="1309"/>
                    <a:pt x="710" y="1323"/>
                  </a:cubicBezTo>
                  <a:cubicBezTo>
                    <a:pt x="704" y="1346"/>
                    <a:pt x="698" y="1365"/>
                    <a:pt x="692" y="1383"/>
                  </a:cubicBezTo>
                  <a:close/>
                  <a:moveTo>
                    <a:pt x="394" y="1268"/>
                  </a:moveTo>
                  <a:cubicBezTo>
                    <a:pt x="385" y="1237"/>
                    <a:pt x="374" y="1205"/>
                    <a:pt x="363" y="1171"/>
                  </a:cubicBezTo>
                  <a:cubicBezTo>
                    <a:pt x="758" y="1171"/>
                    <a:pt x="758" y="1171"/>
                    <a:pt x="758" y="1171"/>
                  </a:cubicBezTo>
                  <a:cubicBezTo>
                    <a:pt x="752" y="1189"/>
                    <a:pt x="745" y="1208"/>
                    <a:pt x="740" y="1225"/>
                  </a:cubicBezTo>
                  <a:lnTo>
                    <a:pt x="394" y="1268"/>
                  </a:lnTo>
                  <a:close/>
                  <a:moveTo>
                    <a:pt x="560" y="1527"/>
                  </a:moveTo>
                  <a:cubicBezTo>
                    <a:pt x="508" y="1527"/>
                    <a:pt x="485" y="1521"/>
                    <a:pt x="458" y="1464"/>
                  </a:cubicBezTo>
                  <a:cubicBezTo>
                    <a:pt x="674" y="1437"/>
                    <a:pt x="674" y="1437"/>
                    <a:pt x="674" y="1437"/>
                  </a:cubicBezTo>
                  <a:cubicBezTo>
                    <a:pt x="643" y="1521"/>
                    <a:pt x="620" y="1527"/>
                    <a:pt x="560" y="1527"/>
                  </a:cubicBezTo>
                  <a:close/>
                  <a:moveTo>
                    <a:pt x="798" y="1069"/>
                  </a:moveTo>
                  <a:cubicBezTo>
                    <a:pt x="323" y="1069"/>
                    <a:pt x="323" y="1069"/>
                    <a:pt x="323" y="1069"/>
                  </a:cubicBezTo>
                  <a:cubicBezTo>
                    <a:pt x="297" y="1014"/>
                    <a:pt x="267" y="959"/>
                    <a:pt x="237" y="905"/>
                  </a:cubicBezTo>
                  <a:cubicBezTo>
                    <a:pt x="170" y="786"/>
                    <a:pt x="102" y="664"/>
                    <a:pt x="102" y="560"/>
                  </a:cubicBezTo>
                  <a:cubicBezTo>
                    <a:pt x="102" y="307"/>
                    <a:pt x="307" y="102"/>
                    <a:pt x="560" y="102"/>
                  </a:cubicBezTo>
                  <a:cubicBezTo>
                    <a:pt x="813" y="102"/>
                    <a:pt x="1018" y="307"/>
                    <a:pt x="1018" y="560"/>
                  </a:cubicBezTo>
                  <a:cubicBezTo>
                    <a:pt x="1018" y="663"/>
                    <a:pt x="949" y="786"/>
                    <a:pt x="883" y="906"/>
                  </a:cubicBezTo>
                  <a:cubicBezTo>
                    <a:pt x="853" y="960"/>
                    <a:pt x="823" y="1014"/>
                    <a:pt x="798" y="106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46" name="Freeform 40"/>
            <p:cNvSpPr/>
            <p:nvPr/>
          </p:nvSpPr>
          <p:spPr bwMode="auto">
            <a:xfrm>
              <a:off x="957263" y="955675"/>
              <a:ext cx="1239837" cy="1239837"/>
            </a:xfrm>
            <a:custGeom>
              <a:avLst/>
              <a:gdLst>
                <a:gd name="T0" fmla="*/ 305 w 330"/>
                <a:gd name="T1" fmla="*/ 0 h 330"/>
                <a:gd name="T2" fmla="*/ 0 w 330"/>
                <a:gd name="T3" fmla="*/ 305 h 330"/>
                <a:gd name="T4" fmla="*/ 25 w 330"/>
                <a:gd name="T5" fmla="*/ 330 h 330"/>
                <a:gd name="T6" fmla="*/ 50 w 330"/>
                <a:gd name="T7" fmla="*/ 305 h 330"/>
                <a:gd name="T8" fmla="*/ 305 w 330"/>
                <a:gd name="T9" fmla="*/ 50 h 330"/>
                <a:gd name="T10" fmla="*/ 330 w 330"/>
                <a:gd name="T11" fmla="*/ 25 h 330"/>
                <a:gd name="T12" fmla="*/ 305 w 330"/>
                <a:gd name="T13" fmla="*/ 0 h 330"/>
              </a:gdLst>
              <a:ahLst/>
              <a:cxnLst>
                <a:cxn ang="0">
                  <a:pos x="T0" y="T1"/>
                </a:cxn>
                <a:cxn ang="0">
                  <a:pos x="T2" y="T3"/>
                </a:cxn>
                <a:cxn ang="0">
                  <a:pos x="T4" y="T5"/>
                </a:cxn>
                <a:cxn ang="0">
                  <a:pos x="T6" y="T7"/>
                </a:cxn>
                <a:cxn ang="0">
                  <a:pos x="T8" y="T9"/>
                </a:cxn>
                <a:cxn ang="0">
                  <a:pos x="T10" y="T11"/>
                </a:cxn>
                <a:cxn ang="0">
                  <a:pos x="T12" y="T13"/>
                </a:cxn>
              </a:cxnLst>
              <a:rect l="0" t="0" r="r" b="b"/>
              <a:pathLst>
                <a:path w="330" h="330">
                  <a:moveTo>
                    <a:pt x="305" y="0"/>
                  </a:moveTo>
                  <a:cubicBezTo>
                    <a:pt x="137" y="0"/>
                    <a:pt x="0" y="137"/>
                    <a:pt x="0" y="305"/>
                  </a:cubicBezTo>
                  <a:cubicBezTo>
                    <a:pt x="0" y="319"/>
                    <a:pt x="11" y="330"/>
                    <a:pt x="25" y="330"/>
                  </a:cubicBezTo>
                  <a:cubicBezTo>
                    <a:pt x="39" y="330"/>
                    <a:pt x="50" y="319"/>
                    <a:pt x="50" y="305"/>
                  </a:cubicBezTo>
                  <a:cubicBezTo>
                    <a:pt x="50" y="165"/>
                    <a:pt x="165" y="50"/>
                    <a:pt x="305" y="50"/>
                  </a:cubicBezTo>
                  <a:cubicBezTo>
                    <a:pt x="319" y="50"/>
                    <a:pt x="330" y="39"/>
                    <a:pt x="330" y="25"/>
                  </a:cubicBezTo>
                  <a:cubicBezTo>
                    <a:pt x="330" y="11"/>
                    <a:pt x="319" y="0"/>
                    <a:pt x="305"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grpSp>
      <p:sp>
        <p:nvSpPr>
          <p:cNvPr id="157" name="Oval 19"/>
          <p:cNvSpPr>
            <a:spLocks noChangeArrowheads="1"/>
          </p:cNvSpPr>
          <p:nvPr/>
        </p:nvSpPr>
        <p:spPr bwMode="auto">
          <a:xfrm>
            <a:off x="5191125" y="1789430"/>
            <a:ext cx="846455" cy="844550"/>
          </a:xfrm>
          <a:prstGeom prst="ellipse">
            <a:avLst/>
          </a:prstGeom>
          <a:solidFill>
            <a:srgbClr val="FEE3DC"/>
          </a:solidFill>
          <a:ln w="19050">
            <a:solidFill>
              <a:schemeClr val="bg1"/>
            </a:solidFill>
          </a:ln>
        </p:spPr>
        <p:txBody>
          <a:bodyPr vert="horz" wrap="square" lIns="91440" tIns="45720" rIns="91440" bIns="45720" numCol="1" anchor="ctr" anchorCtr="0" compatLnSpc="1"/>
          <a:lstStyle/>
          <a:p>
            <a:pPr algn="ctr"/>
            <a:endParaRPr lang="en-AU" sz="1800" dirty="0">
              <a:solidFill>
                <a:schemeClr val="tx1">
                  <a:lumMod val="95000"/>
                  <a:lumOff val="5000"/>
                </a:schemeClr>
              </a:solidFill>
              <a:latin typeface="FontAwesome" pitchFamily="2" charset="0"/>
            </a:endParaRPr>
          </a:p>
        </p:txBody>
      </p:sp>
      <p:grpSp>
        <p:nvGrpSpPr>
          <p:cNvPr id="158" name="Group 42"/>
          <p:cNvGrpSpPr/>
          <p:nvPr/>
        </p:nvGrpSpPr>
        <p:grpSpPr>
          <a:xfrm rot="0">
            <a:off x="5460365" y="2108835"/>
            <a:ext cx="307975" cy="289560"/>
            <a:chOff x="-1587" y="-3175"/>
            <a:chExt cx="506412" cy="476250"/>
          </a:xfrm>
          <a:solidFill>
            <a:schemeClr val="tx1">
              <a:lumMod val="75000"/>
              <a:lumOff val="25000"/>
            </a:schemeClr>
          </a:solidFill>
        </p:grpSpPr>
        <p:sp>
          <p:nvSpPr>
            <p:cNvPr id="168" name="Oval 14"/>
            <p:cNvSpPr>
              <a:spLocks noChangeArrowheads="1"/>
            </p:cNvSpPr>
            <p:nvPr/>
          </p:nvSpPr>
          <p:spPr bwMode="auto">
            <a:xfrm>
              <a:off x="244475" y="257175"/>
              <a:ext cx="60325" cy="61913"/>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69" name="Freeform 15"/>
            <p:cNvSpPr>
              <a:spLocks noEditPoints="1"/>
            </p:cNvSpPr>
            <p:nvPr/>
          </p:nvSpPr>
          <p:spPr bwMode="auto">
            <a:xfrm>
              <a:off x="-1587" y="-3175"/>
              <a:ext cx="506412" cy="476250"/>
            </a:xfrm>
            <a:custGeom>
              <a:avLst/>
              <a:gdLst>
                <a:gd name="T0" fmla="*/ 116 w 132"/>
                <a:gd name="T1" fmla="*/ 48 h 124"/>
                <a:gd name="T2" fmla="*/ 116 w 132"/>
                <a:gd name="T3" fmla="*/ 22 h 124"/>
                <a:gd name="T4" fmla="*/ 104 w 132"/>
                <a:gd name="T5" fmla="*/ 0 h 124"/>
                <a:gd name="T6" fmla="*/ 22 w 132"/>
                <a:gd name="T7" fmla="*/ 0 h 124"/>
                <a:gd name="T8" fmla="*/ 0 w 132"/>
                <a:gd name="T9" fmla="*/ 102 h 124"/>
                <a:gd name="T10" fmla="*/ 94 w 132"/>
                <a:gd name="T11" fmla="*/ 124 h 124"/>
                <a:gd name="T12" fmla="*/ 116 w 132"/>
                <a:gd name="T13" fmla="*/ 96 h 124"/>
                <a:gd name="T14" fmla="*/ 116 w 132"/>
                <a:gd name="T15" fmla="*/ 48 h 124"/>
                <a:gd name="T16" fmla="*/ 88 w 132"/>
                <a:gd name="T17" fmla="*/ 8 h 124"/>
                <a:gd name="T18" fmla="*/ 108 w 132"/>
                <a:gd name="T19" fmla="*/ 12 h 124"/>
                <a:gd name="T20" fmla="*/ 108 w 132"/>
                <a:gd name="T21" fmla="*/ 24 h 124"/>
                <a:gd name="T22" fmla="*/ 104 w 132"/>
                <a:gd name="T23" fmla="*/ 36 h 124"/>
                <a:gd name="T24" fmla="*/ 104 w 132"/>
                <a:gd name="T25" fmla="*/ 32 h 124"/>
                <a:gd name="T26" fmla="*/ 104 w 132"/>
                <a:gd name="T27" fmla="*/ 16 h 124"/>
                <a:gd name="T28" fmla="*/ 16 w 132"/>
                <a:gd name="T29" fmla="*/ 12 h 124"/>
                <a:gd name="T30" fmla="*/ 12 w 132"/>
                <a:gd name="T31" fmla="*/ 24 h 124"/>
                <a:gd name="T32" fmla="*/ 8 w 132"/>
                <a:gd name="T33" fmla="*/ 22 h 124"/>
                <a:gd name="T34" fmla="*/ 100 w 132"/>
                <a:gd name="T35" fmla="*/ 20 h 124"/>
                <a:gd name="T36" fmla="*/ 16 w 132"/>
                <a:gd name="T37" fmla="*/ 16 h 124"/>
                <a:gd name="T38" fmla="*/ 100 w 132"/>
                <a:gd name="T39" fmla="*/ 20 h 124"/>
                <a:gd name="T40" fmla="*/ 100 w 132"/>
                <a:gd name="T41" fmla="*/ 28 h 124"/>
                <a:gd name="T42" fmla="*/ 16 w 132"/>
                <a:gd name="T43" fmla="*/ 24 h 124"/>
                <a:gd name="T44" fmla="*/ 100 w 132"/>
                <a:gd name="T45" fmla="*/ 32 h 124"/>
                <a:gd name="T46" fmla="*/ 88 w 132"/>
                <a:gd name="T47" fmla="*/ 36 h 124"/>
                <a:gd name="T48" fmla="*/ 16 w 132"/>
                <a:gd name="T49" fmla="*/ 35 h 124"/>
                <a:gd name="T50" fmla="*/ 100 w 132"/>
                <a:gd name="T51" fmla="*/ 32 h 124"/>
                <a:gd name="T52" fmla="*/ 94 w 132"/>
                <a:gd name="T53" fmla="*/ 116 h 124"/>
                <a:gd name="T54" fmla="*/ 8 w 132"/>
                <a:gd name="T55" fmla="*/ 102 h 124"/>
                <a:gd name="T56" fmla="*/ 22 w 132"/>
                <a:gd name="T57" fmla="*/ 44 h 124"/>
                <a:gd name="T58" fmla="*/ 104 w 132"/>
                <a:gd name="T59" fmla="*/ 44 h 124"/>
                <a:gd name="T60" fmla="*/ 108 w 132"/>
                <a:gd name="T61" fmla="*/ 56 h 124"/>
                <a:gd name="T62" fmla="*/ 52 w 132"/>
                <a:gd name="T63" fmla="*/ 76 h 124"/>
                <a:gd name="T64" fmla="*/ 108 w 132"/>
                <a:gd name="T65" fmla="*/ 96 h 124"/>
                <a:gd name="T66" fmla="*/ 113 w 132"/>
                <a:gd name="T67" fmla="*/ 88 h 124"/>
                <a:gd name="T68" fmla="*/ 60 w 132"/>
                <a:gd name="T69" fmla="*/ 76 h 124"/>
                <a:gd name="T70" fmla="*/ 108 w 132"/>
                <a:gd name="T71" fmla="*/ 64 h 124"/>
                <a:gd name="T72" fmla="*/ 115 w 132"/>
                <a:gd name="T73" fmla="*/ 59 h 124"/>
                <a:gd name="T74" fmla="*/ 120 w 132"/>
                <a:gd name="T75" fmla="*/ 72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32" h="124">
                  <a:moveTo>
                    <a:pt x="116" y="48"/>
                  </a:moveTo>
                  <a:cubicBezTo>
                    <a:pt x="116" y="48"/>
                    <a:pt x="116" y="48"/>
                    <a:pt x="116" y="48"/>
                  </a:cubicBezTo>
                  <a:cubicBezTo>
                    <a:pt x="116" y="24"/>
                    <a:pt x="116" y="24"/>
                    <a:pt x="116" y="24"/>
                  </a:cubicBezTo>
                  <a:cubicBezTo>
                    <a:pt x="116" y="22"/>
                    <a:pt x="116" y="22"/>
                    <a:pt x="116" y="22"/>
                  </a:cubicBezTo>
                  <a:cubicBezTo>
                    <a:pt x="116" y="12"/>
                    <a:pt x="116" y="12"/>
                    <a:pt x="116" y="12"/>
                  </a:cubicBezTo>
                  <a:cubicBezTo>
                    <a:pt x="116" y="5"/>
                    <a:pt x="111" y="0"/>
                    <a:pt x="104" y="0"/>
                  </a:cubicBezTo>
                  <a:cubicBezTo>
                    <a:pt x="88" y="0"/>
                    <a:pt x="88" y="0"/>
                    <a:pt x="88" y="0"/>
                  </a:cubicBezTo>
                  <a:cubicBezTo>
                    <a:pt x="22" y="0"/>
                    <a:pt x="22" y="0"/>
                    <a:pt x="22" y="0"/>
                  </a:cubicBezTo>
                  <a:cubicBezTo>
                    <a:pt x="10" y="0"/>
                    <a:pt x="0" y="10"/>
                    <a:pt x="0" y="22"/>
                  </a:cubicBezTo>
                  <a:cubicBezTo>
                    <a:pt x="0" y="102"/>
                    <a:pt x="0" y="102"/>
                    <a:pt x="0" y="102"/>
                  </a:cubicBezTo>
                  <a:cubicBezTo>
                    <a:pt x="0" y="114"/>
                    <a:pt x="10" y="124"/>
                    <a:pt x="22" y="124"/>
                  </a:cubicBezTo>
                  <a:cubicBezTo>
                    <a:pt x="94" y="124"/>
                    <a:pt x="94" y="124"/>
                    <a:pt x="94" y="124"/>
                  </a:cubicBezTo>
                  <a:cubicBezTo>
                    <a:pt x="106" y="124"/>
                    <a:pt x="116" y="114"/>
                    <a:pt x="116" y="102"/>
                  </a:cubicBezTo>
                  <a:cubicBezTo>
                    <a:pt x="116" y="96"/>
                    <a:pt x="116" y="96"/>
                    <a:pt x="116" y="96"/>
                  </a:cubicBezTo>
                  <a:cubicBezTo>
                    <a:pt x="116" y="96"/>
                    <a:pt x="116" y="96"/>
                    <a:pt x="116" y="96"/>
                  </a:cubicBezTo>
                  <a:cubicBezTo>
                    <a:pt x="132" y="84"/>
                    <a:pt x="132" y="60"/>
                    <a:pt x="116" y="48"/>
                  </a:cubicBezTo>
                  <a:close/>
                  <a:moveTo>
                    <a:pt x="22" y="8"/>
                  </a:moveTo>
                  <a:cubicBezTo>
                    <a:pt x="88" y="8"/>
                    <a:pt x="88" y="8"/>
                    <a:pt x="88" y="8"/>
                  </a:cubicBezTo>
                  <a:cubicBezTo>
                    <a:pt x="104" y="8"/>
                    <a:pt x="104" y="8"/>
                    <a:pt x="104" y="8"/>
                  </a:cubicBezTo>
                  <a:cubicBezTo>
                    <a:pt x="106" y="8"/>
                    <a:pt x="108" y="10"/>
                    <a:pt x="108" y="12"/>
                  </a:cubicBezTo>
                  <a:cubicBezTo>
                    <a:pt x="108" y="22"/>
                    <a:pt x="108" y="22"/>
                    <a:pt x="108" y="22"/>
                  </a:cubicBezTo>
                  <a:cubicBezTo>
                    <a:pt x="108" y="24"/>
                    <a:pt x="108" y="24"/>
                    <a:pt x="108" y="24"/>
                  </a:cubicBezTo>
                  <a:cubicBezTo>
                    <a:pt x="108" y="37"/>
                    <a:pt x="108" y="37"/>
                    <a:pt x="108" y="37"/>
                  </a:cubicBezTo>
                  <a:cubicBezTo>
                    <a:pt x="107" y="36"/>
                    <a:pt x="105" y="36"/>
                    <a:pt x="104" y="36"/>
                  </a:cubicBezTo>
                  <a:cubicBezTo>
                    <a:pt x="104" y="36"/>
                    <a:pt x="104" y="36"/>
                    <a:pt x="104" y="36"/>
                  </a:cubicBezTo>
                  <a:cubicBezTo>
                    <a:pt x="104" y="32"/>
                    <a:pt x="104" y="32"/>
                    <a:pt x="104" y="32"/>
                  </a:cubicBezTo>
                  <a:cubicBezTo>
                    <a:pt x="104" y="24"/>
                    <a:pt x="104" y="24"/>
                    <a:pt x="104" y="24"/>
                  </a:cubicBezTo>
                  <a:cubicBezTo>
                    <a:pt x="104" y="16"/>
                    <a:pt x="104" y="16"/>
                    <a:pt x="104" y="16"/>
                  </a:cubicBezTo>
                  <a:cubicBezTo>
                    <a:pt x="104" y="14"/>
                    <a:pt x="102" y="12"/>
                    <a:pt x="100" y="12"/>
                  </a:cubicBezTo>
                  <a:cubicBezTo>
                    <a:pt x="16" y="12"/>
                    <a:pt x="16" y="12"/>
                    <a:pt x="16" y="12"/>
                  </a:cubicBezTo>
                  <a:cubicBezTo>
                    <a:pt x="14" y="12"/>
                    <a:pt x="12" y="14"/>
                    <a:pt x="12" y="16"/>
                  </a:cubicBezTo>
                  <a:cubicBezTo>
                    <a:pt x="12" y="24"/>
                    <a:pt x="12" y="24"/>
                    <a:pt x="12" y="24"/>
                  </a:cubicBezTo>
                  <a:cubicBezTo>
                    <a:pt x="12" y="32"/>
                    <a:pt x="12" y="32"/>
                    <a:pt x="12" y="32"/>
                  </a:cubicBezTo>
                  <a:cubicBezTo>
                    <a:pt x="10" y="29"/>
                    <a:pt x="8" y="26"/>
                    <a:pt x="8" y="22"/>
                  </a:cubicBezTo>
                  <a:cubicBezTo>
                    <a:pt x="8" y="14"/>
                    <a:pt x="14" y="8"/>
                    <a:pt x="22" y="8"/>
                  </a:cubicBezTo>
                  <a:close/>
                  <a:moveTo>
                    <a:pt x="100" y="20"/>
                  </a:moveTo>
                  <a:cubicBezTo>
                    <a:pt x="16" y="20"/>
                    <a:pt x="16" y="20"/>
                    <a:pt x="16" y="20"/>
                  </a:cubicBezTo>
                  <a:cubicBezTo>
                    <a:pt x="16" y="16"/>
                    <a:pt x="16" y="16"/>
                    <a:pt x="16" y="16"/>
                  </a:cubicBezTo>
                  <a:cubicBezTo>
                    <a:pt x="100" y="16"/>
                    <a:pt x="100" y="16"/>
                    <a:pt x="100" y="16"/>
                  </a:cubicBezTo>
                  <a:lnTo>
                    <a:pt x="100" y="20"/>
                  </a:lnTo>
                  <a:close/>
                  <a:moveTo>
                    <a:pt x="100" y="24"/>
                  </a:moveTo>
                  <a:cubicBezTo>
                    <a:pt x="100" y="28"/>
                    <a:pt x="100" y="28"/>
                    <a:pt x="100" y="28"/>
                  </a:cubicBezTo>
                  <a:cubicBezTo>
                    <a:pt x="16" y="28"/>
                    <a:pt x="16" y="28"/>
                    <a:pt x="16" y="28"/>
                  </a:cubicBezTo>
                  <a:cubicBezTo>
                    <a:pt x="16" y="24"/>
                    <a:pt x="16" y="24"/>
                    <a:pt x="16" y="24"/>
                  </a:cubicBezTo>
                  <a:lnTo>
                    <a:pt x="100" y="24"/>
                  </a:lnTo>
                  <a:close/>
                  <a:moveTo>
                    <a:pt x="100" y="32"/>
                  </a:moveTo>
                  <a:cubicBezTo>
                    <a:pt x="100" y="36"/>
                    <a:pt x="100" y="36"/>
                    <a:pt x="100" y="36"/>
                  </a:cubicBezTo>
                  <a:cubicBezTo>
                    <a:pt x="88" y="36"/>
                    <a:pt x="88" y="36"/>
                    <a:pt x="88" y="36"/>
                  </a:cubicBezTo>
                  <a:cubicBezTo>
                    <a:pt x="22" y="36"/>
                    <a:pt x="22" y="36"/>
                    <a:pt x="22" y="36"/>
                  </a:cubicBezTo>
                  <a:cubicBezTo>
                    <a:pt x="20" y="36"/>
                    <a:pt x="18" y="35"/>
                    <a:pt x="16" y="35"/>
                  </a:cubicBezTo>
                  <a:cubicBezTo>
                    <a:pt x="16" y="32"/>
                    <a:pt x="16" y="32"/>
                    <a:pt x="16" y="32"/>
                  </a:cubicBezTo>
                  <a:lnTo>
                    <a:pt x="100" y="32"/>
                  </a:lnTo>
                  <a:close/>
                  <a:moveTo>
                    <a:pt x="108" y="102"/>
                  </a:moveTo>
                  <a:cubicBezTo>
                    <a:pt x="108" y="110"/>
                    <a:pt x="102" y="116"/>
                    <a:pt x="94" y="116"/>
                  </a:cubicBezTo>
                  <a:cubicBezTo>
                    <a:pt x="22" y="116"/>
                    <a:pt x="22" y="116"/>
                    <a:pt x="22" y="116"/>
                  </a:cubicBezTo>
                  <a:cubicBezTo>
                    <a:pt x="14" y="116"/>
                    <a:pt x="8" y="110"/>
                    <a:pt x="8" y="102"/>
                  </a:cubicBezTo>
                  <a:cubicBezTo>
                    <a:pt x="8" y="39"/>
                    <a:pt x="8" y="39"/>
                    <a:pt x="8" y="39"/>
                  </a:cubicBezTo>
                  <a:cubicBezTo>
                    <a:pt x="12" y="42"/>
                    <a:pt x="17" y="44"/>
                    <a:pt x="22" y="44"/>
                  </a:cubicBezTo>
                  <a:cubicBezTo>
                    <a:pt x="88" y="44"/>
                    <a:pt x="88" y="44"/>
                    <a:pt x="88" y="44"/>
                  </a:cubicBezTo>
                  <a:cubicBezTo>
                    <a:pt x="104" y="44"/>
                    <a:pt x="104" y="44"/>
                    <a:pt x="104" y="44"/>
                  </a:cubicBezTo>
                  <a:cubicBezTo>
                    <a:pt x="106" y="44"/>
                    <a:pt x="108" y="46"/>
                    <a:pt x="108" y="48"/>
                  </a:cubicBezTo>
                  <a:cubicBezTo>
                    <a:pt x="108" y="56"/>
                    <a:pt x="108" y="56"/>
                    <a:pt x="108" y="56"/>
                  </a:cubicBezTo>
                  <a:cubicBezTo>
                    <a:pt x="72" y="56"/>
                    <a:pt x="72" y="56"/>
                    <a:pt x="72" y="56"/>
                  </a:cubicBezTo>
                  <a:cubicBezTo>
                    <a:pt x="61" y="56"/>
                    <a:pt x="52" y="65"/>
                    <a:pt x="52" y="76"/>
                  </a:cubicBezTo>
                  <a:cubicBezTo>
                    <a:pt x="52" y="87"/>
                    <a:pt x="61" y="96"/>
                    <a:pt x="72" y="96"/>
                  </a:cubicBezTo>
                  <a:cubicBezTo>
                    <a:pt x="108" y="96"/>
                    <a:pt x="108" y="96"/>
                    <a:pt x="108" y="96"/>
                  </a:cubicBezTo>
                  <a:lnTo>
                    <a:pt x="108" y="102"/>
                  </a:lnTo>
                  <a:close/>
                  <a:moveTo>
                    <a:pt x="113" y="88"/>
                  </a:moveTo>
                  <a:cubicBezTo>
                    <a:pt x="72" y="88"/>
                    <a:pt x="72" y="88"/>
                    <a:pt x="72" y="88"/>
                  </a:cubicBezTo>
                  <a:cubicBezTo>
                    <a:pt x="65" y="88"/>
                    <a:pt x="60" y="83"/>
                    <a:pt x="60" y="76"/>
                  </a:cubicBezTo>
                  <a:cubicBezTo>
                    <a:pt x="60" y="69"/>
                    <a:pt x="65" y="64"/>
                    <a:pt x="72" y="64"/>
                  </a:cubicBezTo>
                  <a:cubicBezTo>
                    <a:pt x="108" y="64"/>
                    <a:pt x="108" y="64"/>
                    <a:pt x="108" y="64"/>
                  </a:cubicBezTo>
                  <a:cubicBezTo>
                    <a:pt x="110" y="64"/>
                    <a:pt x="113" y="63"/>
                    <a:pt x="114" y="61"/>
                  </a:cubicBezTo>
                  <a:cubicBezTo>
                    <a:pt x="115" y="60"/>
                    <a:pt x="115" y="60"/>
                    <a:pt x="115" y="59"/>
                  </a:cubicBezTo>
                  <a:cubicBezTo>
                    <a:pt x="115" y="59"/>
                    <a:pt x="116" y="59"/>
                    <a:pt x="116" y="59"/>
                  </a:cubicBezTo>
                  <a:cubicBezTo>
                    <a:pt x="118" y="62"/>
                    <a:pt x="120" y="67"/>
                    <a:pt x="120" y="72"/>
                  </a:cubicBezTo>
                  <a:cubicBezTo>
                    <a:pt x="120" y="78"/>
                    <a:pt x="118" y="84"/>
                    <a:pt x="113"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grpSp>
      <p:sp>
        <p:nvSpPr>
          <p:cNvPr id="173" name="Oval 19"/>
          <p:cNvSpPr>
            <a:spLocks noChangeArrowheads="1"/>
          </p:cNvSpPr>
          <p:nvPr/>
        </p:nvSpPr>
        <p:spPr bwMode="auto">
          <a:xfrm>
            <a:off x="7320280" y="1801495"/>
            <a:ext cx="846455" cy="844550"/>
          </a:xfrm>
          <a:prstGeom prst="ellipse">
            <a:avLst/>
          </a:prstGeom>
          <a:solidFill>
            <a:srgbClr val="CEF6F5"/>
          </a:solidFill>
          <a:ln w="19050">
            <a:solidFill>
              <a:schemeClr val="bg1"/>
            </a:solidFill>
          </a:ln>
        </p:spPr>
        <p:txBody>
          <a:bodyPr vert="horz" wrap="square" lIns="91440" tIns="45720" rIns="91440" bIns="45720" numCol="1" anchor="ctr" anchorCtr="0" compatLnSpc="1"/>
          <a:lstStyle/>
          <a:p>
            <a:pPr algn="ctr"/>
            <a:endParaRPr lang="en-US" sz="1800" dirty="0">
              <a:solidFill>
                <a:schemeClr val="tx1">
                  <a:lumMod val="95000"/>
                  <a:lumOff val="5000"/>
                </a:schemeClr>
              </a:solidFill>
              <a:latin typeface="FontAwesome" pitchFamily="2" charset="0"/>
            </a:endParaRPr>
          </a:p>
        </p:txBody>
      </p:sp>
      <p:grpSp>
        <p:nvGrpSpPr>
          <p:cNvPr id="174" name="Group 47"/>
          <p:cNvGrpSpPr/>
          <p:nvPr/>
        </p:nvGrpSpPr>
        <p:grpSpPr>
          <a:xfrm rot="0">
            <a:off x="7563485" y="2057400"/>
            <a:ext cx="356870" cy="332740"/>
            <a:chOff x="1511296" y="1234210"/>
            <a:chExt cx="256867" cy="239742"/>
          </a:xfrm>
          <a:solidFill>
            <a:schemeClr val="tx1">
              <a:lumMod val="75000"/>
              <a:lumOff val="25000"/>
            </a:schemeClr>
          </a:solidFill>
        </p:grpSpPr>
        <p:sp>
          <p:nvSpPr>
            <p:cNvPr id="175" name="Freeform 76"/>
            <p:cNvSpPr>
              <a:spLocks noEditPoints="1"/>
            </p:cNvSpPr>
            <p:nvPr/>
          </p:nvSpPr>
          <p:spPr bwMode="auto">
            <a:xfrm>
              <a:off x="1543231" y="1266144"/>
              <a:ext cx="191609" cy="127739"/>
            </a:xfrm>
            <a:custGeom>
              <a:avLst/>
              <a:gdLst>
                <a:gd name="T0" fmla="*/ 168 w 175"/>
                <a:gd name="T1" fmla="*/ 0 h 117"/>
                <a:gd name="T2" fmla="*/ 7 w 175"/>
                <a:gd name="T3" fmla="*/ 0 h 117"/>
                <a:gd name="T4" fmla="*/ 0 w 175"/>
                <a:gd name="T5" fmla="*/ 8 h 117"/>
                <a:gd name="T6" fmla="*/ 0 w 175"/>
                <a:gd name="T7" fmla="*/ 110 h 117"/>
                <a:gd name="T8" fmla="*/ 7 w 175"/>
                <a:gd name="T9" fmla="*/ 117 h 117"/>
                <a:gd name="T10" fmla="*/ 168 w 175"/>
                <a:gd name="T11" fmla="*/ 117 h 117"/>
                <a:gd name="T12" fmla="*/ 175 w 175"/>
                <a:gd name="T13" fmla="*/ 110 h 117"/>
                <a:gd name="T14" fmla="*/ 175 w 175"/>
                <a:gd name="T15" fmla="*/ 8 h 117"/>
                <a:gd name="T16" fmla="*/ 168 w 175"/>
                <a:gd name="T17" fmla="*/ 0 h 117"/>
                <a:gd name="T18" fmla="*/ 168 w 175"/>
                <a:gd name="T19" fmla="*/ 110 h 117"/>
                <a:gd name="T20" fmla="*/ 7 w 175"/>
                <a:gd name="T21" fmla="*/ 110 h 117"/>
                <a:gd name="T22" fmla="*/ 7 w 175"/>
                <a:gd name="T23" fmla="*/ 8 h 117"/>
                <a:gd name="T24" fmla="*/ 168 w 175"/>
                <a:gd name="T25" fmla="*/ 8 h 117"/>
                <a:gd name="T26" fmla="*/ 168 w 175"/>
                <a:gd name="T27" fmla="*/ 110 h 1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75" h="117">
                  <a:moveTo>
                    <a:pt x="168" y="0"/>
                  </a:moveTo>
                  <a:cubicBezTo>
                    <a:pt x="7" y="0"/>
                    <a:pt x="7" y="0"/>
                    <a:pt x="7" y="0"/>
                  </a:cubicBezTo>
                  <a:cubicBezTo>
                    <a:pt x="3" y="0"/>
                    <a:pt x="0" y="3"/>
                    <a:pt x="0" y="8"/>
                  </a:cubicBezTo>
                  <a:cubicBezTo>
                    <a:pt x="0" y="110"/>
                    <a:pt x="0" y="110"/>
                    <a:pt x="0" y="110"/>
                  </a:cubicBezTo>
                  <a:cubicBezTo>
                    <a:pt x="0" y="114"/>
                    <a:pt x="3" y="117"/>
                    <a:pt x="7" y="117"/>
                  </a:cubicBezTo>
                  <a:cubicBezTo>
                    <a:pt x="168" y="117"/>
                    <a:pt x="168" y="117"/>
                    <a:pt x="168" y="117"/>
                  </a:cubicBezTo>
                  <a:cubicBezTo>
                    <a:pt x="172" y="117"/>
                    <a:pt x="175" y="114"/>
                    <a:pt x="175" y="110"/>
                  </a:cubicBezTo>
                  <a:cubicBezTo>
                    <a:pt x="175" y="8"/>
                    <a:pt x="175" y="8"/>
                    <a:pt x="175" y="8"/>
                  </a:cubicBezTo>
                  <a:cubicBezTo>
                    <a:pt x="175" y="3"/>
                    <a:pt x="172" y="0"/>
                    <a:pt x="168" y="0"/>
                  </a:cubicBezTo>
                  <a:close/>
                  <a:moveTo>
                    <a:pt x="168" y="110"/>
                  </a:moveTo>
                  <a:cubicBezTo>
                    <a:pt x="7" y="110"/>
                    <a:pt x="7" y="110"/>
                    <a:pt x="7" y="110"/>
                  </a:cubicBezTo>
                  <a:cubicBezTo>
                    <a:pt x="7" y="8"/>
                    <a:pt x="7" y="8"/>
                    <a:pt x="7" y="8"/>
                  </a:cubicBezTo>
                  <a:cubicBezTo>
                    <a:pt x="168" y="8"/>
                    <a:pt x="168" y="8"/>
                    <a:pt x="168" y="8"/>
                  </a:cubicBezTo>
                  <a:lnTo>
                    <a:pt x="168" y="11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sp>
          <p:nvSpPr>
            <p:cNvPr id="176" name="Freeform 77"/>
            <p:cNvSpPr>
              <a:spLocks noEditPoints="1"/>
            </p:cNvSpPr>
            <p:nvPr/>
          </p:nvSpPr>
          <p:spPr bwMode="auto">
            <a:xfrm>
              <a:off x="1511296" y="1234210"/>
              <a:ext cx="256867" cy="239742"/>
            </a:xfrm>
            <a:custGeom>
              <a:avLst/>
              <a:gdLst>
                <a:gd name="T0" fmla="*/ 212 w 234"/>
                <a:gd name="T1" fmla="*/ 0 h 219"/>
                <a:gd name="T2" fmla="*/ 22 w 234"/>
                <a:gd name="T3" fmla="*/ 0 h 219"/>
                <a:gd name="T4" fmla="*/ 0 w 234"/>
                <a:gd name="T5" fmla="*/ 22 h 219"/>
                <a:gd name="T6" fmla="*/ 0 w 234"/>
                <a:gd name="T7" fmla="*/ 168 h 219"/>
                <a:gd name="T8" fmla="*/ 22 w 234"/>
                <a:gd name="T9" fmla="*/ 190 h 219"/>
                <a:gd name="T10" fmla="*/ 95 w 234"/>
                <a:gd name="T11" fmla="*/ 190 h 219"/>
                <a:gd name="T12" fmla="*/ 95 w 234"/>
                <a:gd name="T13" fmla="*/ 199 h 219"/>
                <a:gd name="T14" fmla="*/ 49 w 234"/>
                <a:gd name="T15" fmla="*/ 205 h 219"/>
                <a:gd name="T16" fmla="*/ 44 w 234"/>
                <a:gd name="T17" fmla="*/ 212 h 219"/>
                <a:gd name="T18" fmla="*/ 51 w 234"/>
                <a:gd name="T19" fmla="*/ 219 h 219"/>
                <a:gd name="T20" fmla="*/ 182 w 234"/>
                <a:gd name="T21" fmla="*/ 219 h 219"/>
                <a:gd name="T22" fmla="*/ 190 w 234"/>
                <a:gd name="T23" fmla="*/ 212 h 219"/>
                <a:gd name="T24" fmla="*/ 184 w 234"/>
                <a:gd name="T25" fmla="*/ 205 h 219"/>
                <a:gd name="T26" fmla="*/ 139 w 234"/>
                <a:gd name="T27" fmla="*/ 199 h 219"/>
                <a:gd name="T28" fmla="*/ 139 w 234"/>
                <a:gd name="T29" fmla="*/ 190 h 219"/>
                <a:gd name="T30" fmla="*/ 212 w 234"/>
                <a:gd name="T31" fmla="*/ 190 h 219"/>
                <a:gd name="T32" fmla="*/ 234 w 234"/>
                <a:gd name="T33" fmla="*/ 168 h 219"/>
                <a:gd name="T34" fmla="*/ 234 w 234"/>
                <a:gd name="T35" fmla="*/ 22 h 219"/>
                <a:gd name="T36" fmla="*/ 212 w 234"/>
                <a:gd name="T37" fmla="*/ 0 h 219"/>
                <a:gd name="T38" fmla="*/ 219 w 234"/>
                <a:gd name="T39" fmla="*/ 168 h 219"/>
                <a:gd name="T40" fmla="*/ 212 w 234"/>
                <a:gd name="T41" fmla="*/ 175 h 219"/>
                <a:gd name="T42" fmla="*/ 146 w 234"/>
                <a:gd name="T43" fmla="*/ 175 h 219"/>
                <a:gd name="T44" fmla="*/ 88 w 234"/>
                <a:gd name="T45" fmla="*/ 175 h 219"/>
                <a:gd name="T46" fmla="*/ 22 w 234"/>
                <a:gd name="T47" fmla="*/ 175 h 219"/>
                <a:gd name="T48" fmla="*/ 14 w 234"/>
                <a:gd name="T49" fmla="*/ 168 h 219"/>
                <a:gd name="T50" fmla="*/ 14 w 234"/>
                <a:gd name="T51" fmla="*/ 22 h 219"/>
                <a:gd name="T52" fmla="*/ 22 w 234"/>
                <a:gd name="T53" fmla="*/ 15 h 219"/>
                <a:gd name="T54" fmla="*/ 212 w 234"/>
                <a:gd name="T55" fmla="*/ 15 h 219"/>
                <a:gd name="T56" fmla="*/ 219 w 234"/>
                <a:gd name="T57" fmla="*/ 22 h 219"/>
                <a:gd name="T58" fmla="*/ 219 w 234"/>
                <a:gd name="T59" fmla="*/ 168 h 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34" h="219">
                  <a:moveTo>
                    <a:pt x="212" y="0"/>
                  </a:moveTo>
                  <a:cubicBezTo>
                    <a:pt x="22" y="0"/>
                    <a:pt x="22" y="0"/>
                    <a:pt x="22" y="0"/>
                  </a:cubicBezTo>
                  <a:cubicBezTo>
                    <a:pt x="10" y="0"/>
                    <a:pt x="0" y="10"/>
                    <a:pt x="0" y="22"/>
                  </a:cubicBezTo>
                  <a:cubicBezTo>
                    <a:pt x="0" y="168"/>
                    <a:pt x="0" y="168"/>
                    <a:pt x="0" y="168"/>
                  </a:cubicBezTo>
                  <a:cubicBezTo>
                    <a:pt x="0" y="180"/>
                    <a:pt x="10" y="190"/>
                    <a:pt x="22" y="190"/>
                  </a:cubicBezTo>
                  <a:cubicBezTo>
                    <a:pt x="95" y="190"/>
                    <a:pt x="95" y="190"/>
                    <a:pt x="95" y="190"/>
                  </a:cubicBezTo>
                  <a:cubicBezTo>
                    <a:pt x="95" y="199"/>
                    <a:pt x="95" y="199"/>
                    <a:pt x="95" y="199"/>
                  </a:cubicBezTo>
                  <a:cubicBezTo>
                    <a:pt x="49" y="205"/>
                    <a:pt x="49" y="205"/>
                    <a:pt x="49" y="205"/>
                  </a:cubicBezTo>
                  <a:cubicBezTo>
                    <a:pt x="46" y="206"/>
                    <a:pt x="44" y="208"/>
                    <a:pt x="44" y="212"/>
                  </a:cubicBezTo>
                  <a:cubicBezTo>
                    <a:pt x="44" y="216"/>
                    <a:pt x="47" y="219"/>
                    <a:pt x="51" y="219"/>
                  </a:cubicBezTo>
                  <a:cubicBezTo>
                    <a:pt x="182" y="219"/>
                    <a:pt x="182" y="219"/>
                    <a:pt x="182" y="219"/>
                  </a:cubicBezTo>
                  <a:cubicBezTo>
                    <a:pt x="186" y="219"/>
                    <a:pt x="190" y="216"/>
                    <a:pt x="190" y="212"/>
                  </a:cubicBezTo>
                  <a:cubicBezTo>
                    <a:pt x="190" y="208"/>
                    <a:pt x="187" y="206"/>
                    <a:pt x="184" y="205"/>
                  </a:cubicBezTo>
                  <a:cubicBezTo>
                    <a:pt x="139" y="199"/>
                    <a:pt x="139" y="199"/>
                    <a:pt x="139" y="199"/>
                  </a:cubicBezTo>
                  <a:cubicBezTo>
                    <a:pt x="139" y="190"/>
                    <a:pt x="139" y="190"/>
                    <a:pt x="139" y="190"/>
                  </a:cubicBezTo>
                  <a:cubicBezTo>
                    <a:pt x="212" y="190"/>
                    <a:pt x="212" y="190"/>
                    <a:pt x="212" y="190"/>
                  </a:cubicBezTo>
                  <a:cubicBezTo>
                    <a:pt x="224" y="190"/>
                    <a:pt x="234" y="180"/>
                    <a:pt x="234" y="168"/>
                  </a:cubicBezTo>
                  <a:cubicBezTo>
                    <a:pt x="234" y="22"/>
                    <a:pt x="234" y="22"/>
                    <a:pt x="234" y="22"/>
                  </a:cubicBezTo>
                  <a:cubicBezTo>
                    <a:pt x="234" y="10"/>
                    <a:pt x="224" y="0"/>
                    <a:pt x="212" y="0"/>
                  </a:cubicBezTo>
                  <a:close/>
                  <a:moveTo>
                    <a:pt x="219" y="168"/>
                  </a:moveTo>
                  <a:cubicBezTo>
                    <a:pt x="219" y="172"/>
                    <a:pt x="216" y="175"/>
                    <a:pt x="212" y="175"/>
                  </a:cubicBezTo>
                  <a:cubicBezTo>
                    <a:pt x="146" y="175"/>
                    <a:pt x="146" y="175"/>
                    <a:pt x="146" y="175"/>
                  </a:cubicBezTo>
                  <a:cubicBezTo>
                    <a:pt x="88" y="175"/>
                    <a:pt x="88" y="175"/>
                    <a:pt x="88" y="175"/>
                  </a:cubicBezTo>
                  <a:cubicBezTo>
                    <a:pt x="22" y="175"/>
                    <a:pt x="22" y="175"/>
                    <a:pt x="22" y="175"/>
                  </a:cubicBezTo>
                  <a:cubicBezTo>
                    <a:pt x="18" y="175"/>
                    <a:pt x="14" y="172"/>
                    <a:pt x="14" y="168"/>
                  </a:cubicBezTo>
                  <a:cubicBezTo>
                    <a:pt x="14" y="22"/>
                    <a:pt x="14" y="22"/>
                    <a:pt x="14" y="22"/>
                  </a:cubicBezTo>
                  <a:cubicBezTo>
                    <a:pt x="14" y="18"/>
                    <a:pt x="18" y="15"/>
                    <a:pt x="22" y="15"/>
                  </a:cubicBezTo>
                  <a:cubicBezTo>
                    <a:pt x="212" y="15"/>
                    <a:pt x="212" y="15"/>
                    <a:pt x="212" y="15"/>
                  </a:cubicBezTo>
                  <a:cubicBezTo>
                    <a:pt x="216" y="15"/>
                    <a:pt x="219" y="18"/>
                    <a:pt x="219" y="22"/>
                  </a:cubicBezTo>
                  <a:lnTo>
                    <a:pt x="219" y="16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id-ID">
                <a:solidFill>
                  <a:schemeClr val="tx1">
                    <a:lumMod val="95000"/>
                    <a:lumOff val="5000"/>
                  </a:schemeClr>
                </a:solidFill>
              </a:endParaRPr>
            </a:p>
          </p:txBody>
        </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4" presetClass="entr" presetSubtype="10" fill="hold" grpId="0" nodeType="clickEffect">
                                  <p:stCondLst>
                                    <p:cond delay="0"/>
                                  </p:stCondLst>
                                  <p:childTnLst>
                                    <p:set>
                                      <p:cBhvr>
                                        <p:cTn id="6" dur="1" fill="hold">
                                          <p:stCondLst>
                                            <p:cond delay="0"/>
                                          </p:stCondLst>
                                        </p:cTn>
                                        <p:tgtEl>
                                          <p:spTgt spid="73"/>
                                        </p:tgtEl>
                                        <p:attrNameLst>
                                          <p:attrName>style.visibility</p:attrName>
                                        </p:attrNameLst>
                                      </p:cBhvr>
                                      <p:to>
                                        <p:strVal val="visible"/>
                                      </p:to>
                                    </p:set>
                                    <p:animEffect transition="in" filter="randombar(horizontal)">
                                      <p:cBhvr>
                                        <p:cTn id="7" dur="500"/>
                                        <p:tgtEl>
                                          <p:spTgt spid="73"/>
                                        </p:tgtEl>
                                      </p:cBhvr>
                                    </p:animEffect>
                                  </p:childTnLst>
                                </p:cTn>
                              </p:par>
                              <p:par>
                                <p:cTn id="8" presetID="14" presetClass="entr" presetSubtype="10" fill="hold" grpId="0" nodeType="withEffect">
                                  <p:stCondLst>
                                    <p:cond delay="0"/>
                                  </p:stCondLst>
                                  <p:childTnLst>
                                    <p:set>
                                      <p:cBhvr>
                                        <p:cTn id="9" dur="1" fill="hold">
                                          <p:stCondLst>
                                            <p:cond delay="0"/>
                                          </p:stCondLst>
                                        </p:cTn>
                                        <p:tgtEl>
                                          <p:spTgt spid="74"/>
                                        </p:tgtEl>
                                        <p:attrNameLst>
                                          <p:attrName>style.visibility</p:attrName>
                                        </p:attrNameLst>
                                      </p:cBhvr>
                                      <p:to>
                                        <p:strVal val="visible"/>
                                      </p:to>
                                    </p:set>
                                    <p:animEffect transition="in" filter="randombar(horizontal)">
                                      <p:cBhvr>
                                        <p:cTn id="10" dur="500"/>
                                        <p:tgtEl>
                                          <p:spTgt spid="74"/>
                                        </p:tgtEl>
                                      </p:cBhvr>
                                    </p:animEffect>
                                  </p:childTnLst>
                                </p:cTn>
                              </p:par>
                              <p:par>
                                <p:cTn id="11" presetID="14" presetClass="entr" presetSubtype="10" fill="hold" grpId="0" nodeType="withEffect">
                                  <p:stCondLst>
                                    <p:cond delay="0"/>
                                  </p:stCondLst>
                                  <p:childTnLst>
                                    <p:set>
                                      <p:cBhvr>
                                        <p:cTn id="12" dur="1" fill="hold">
                                          <p:stCondLst>
                                            <p:cond delay="0"/>
                                          </p:stCondLst>
                                        </p:cTn>
                                        <p:tgtEl>
                                          <p:spTgt spid="75"/>
                                        </p:tgtEl>
                                        <p:attrNameLst>
                                          <p:attrName>style.visibility</p:attrName>
                                        </p:attrNameLst>
                                      </p:cBhvr>
                                      <p:to>
                                        <p:strVal val="visible"/>
                                      </p:to>
                                    </p:set>
                                    <p:animEffect transition="in" filter="randombar(horizontal)">
                                      <p:cBhvr>
                                        <p:cTn id="13" dur="500"/>
                                        <p:tgtEl>
                                          <p:spTgt spid="75"/>
                                        </p:tgtEl>
                                      </p:cBhvr>
                                    </p:animEffect>
                                  </p:childTnLst>
                                </p:cTn>
                              </p:par>
                              <p:par>
                                <p:cTn id="14" presetID="14" presetClass="entr" presetSubtype="10" fill="hold" grpId="0" nodeType="withEffect">
                                  <p:stCondLst>
                                    <p:cond delay="0"/>
                                  </p:stCondLst>
                                  <p:childTnLst>
                                    <p:set>
                                      <p:cBhvr>
                                        <p:cTn id="15" dur="1" fill="hold">
                                          <p:stCondLst>
                                            <p:cond delay="0"/>
                                          </p:stCondLst>
                                        </p:cTn>
                                        <p:tgtEl>
                                          <p:spTgt spid="76"/>
                                        </p:tgtEl>
                                        <p:attrNameLst>
                                          <p:attrName>style.visibility</p:attrName>
                                        </p:attrNameLst>
                                      </p:cBhvr>
                                      <p:to>
                                        <p:strVal val="visible"/>
                                      </p:to>
                                    </p:set>
                                    <p:animEffect transition="in" filter="randombar(horizontal)">
                                      <p:cBhvr>
                                        <p:cTn id="16" dur="500"/>
                                        <p:tgtEl>
                                          <p:spTgt spid="76"/>
                                        </p:tgtEl>
                                      </p:cBhvr>
                                    </p:animEffect>
                                  </p:childTnLst>
                                </p:cTn>
                              </p:par>
                              <p:par>
                                <p:cTn id="17" presetID="14" presetClass="entr" presetSubtype="10" fill="hold" grpId="0" nodeType="withEffect">
                                  <p:stCondLst>
                                    <p:cond delay="0"/>
                                  </p:stCondLst>
                                  <p:childTnLst>
                                    <p:set>
                                      <p:cBhvr>
                                        <p:cTn id="18" dur="1" fill="hold">
                                          <p:stCondLst>
                                            <p:cond delay="0"/>
                                          </p:stCondLst>
                                        </p:cTn>
                                        <p:tgtEl>
                                          <p:spTgt spid="80"/>
                                        </p:tgtEl>
                                        <p:attrNameLst>
                                          <p:attrName>style.visibility</p:attrName>
                                        </p:attrNameLst>
                                      </p:cBhvr>
                                      <p:to>
                                        <p:strVal val="visible"/>
                                      </p:to>
                                    </p:set>
                                    <p:animEffect transition="in" filter="randombar(horizontal)">
                                      <p:cBhvr>
                                        <p:cTn id="19" dur="500"/>
                                        <p:tgtEl>
                                          <p:spTgt spid="80"/>
                                        </p:tgtEl>
                                      </p:cBhvr>
                                    </p:animEffect>
                                  </p:childTnLst>
                                </p:cTn>
                              </p:par>
                              <p:par>
                                <p:cTn id="20" presetID="14" presetClass="entr" presetSubtype="10" fill="hold" grpId="0" nodeType="withEffect">
                                  <p:stCondLst>
                                    <p:cond delay="0"/>
                                  </p:stCondLst>
                                  <p:childTnLst>
                                    <p:set>
                                      <p:cBhvr>
                                        <p:cTn id="21" dur="1" fill="hold">
                                          <p:stCondLst>
                                            <p:cond delay="0"/>
                                          </p:stCondLst>
                                        </p:cTn>
                                        <p:tgtEl>
                                          <p:spTgt spid="81"/>
                                        </p:tgtEl>
                                        <p:attrNameLst>
                                          <p:attrName>style.visibility</p:attrName>
                                        </p:attrNameLst>
                                      </p:cBhvr>
                                      <p:to>
                                        <p:strVal val="visible"/>
                                      </p:to>
                                    </p:set>
                                    <p:animEffect transition="in" filter="randombar(horizontal)">
                                      <p:cBhvr>
                                        <p:cTn id="22" dur="500"/>
                                        <p:tgtEl>
                                          <p:spTgt spid="81"/>
                                        </p:tgtEl>
                                      </p:cBhvr>
                                    </p:animEffect>
                                  </p:childTnLst>
                                </p:cTn>
                              </p:par>
                              <p:par>
                                <p:cTn id="23" presetID="14" presetClass="entr" presetSubtype="10" fill="hold" grpId="0" nodeType="withEffect">
                                  <p:stCondLst>
                                    <p:cond delay="0"/>
                                  </p:stCondLst>
                                  <p:childTnLst>
                                    <p:set>
                                      <p:cBhvr>
                                        <p:cTn id="24" dur="1" fill="hold">
                                          <p:stCondLst>
                                            <p:cond delay="0"/>
                                          </p:stCondLst>
                                        </p:cTn>
                                        <p:tgtEl>
                                          <p:spTgt spid="82"/>
                                        </p:tgtEl>
                                        <p:attrNameLst>
                                          <p:attrName>style.visibility</p:attrName>
                                        </p:attrNameLst>
                                      </p:cBhvr>
                                      <p:to>
                                        <p:strVal val="visible"/>
                                      </p:to>
                                    </p:set>
                                    <p:animEffect transition="in" filter="randombar(horizontal)">
                                      <p:cBhvr>
                                        <p:cTn id="25" dur="500"/>
                                        <p:tgtEl>
                                          <p:spTgt spid="82"/>
                                        </p:tgtEl>
                                      </p:cBhvr>
                                    </p:animEffect>
                                  </p:childTnLst>
                                </p:cTn>
                              </p:par>
                              <p:par>
                                <p:cTn id="26" presetID="14" presetClass="entr" presetSubtype="10" fill="hold" grpId="0" nodeType="withEffect">
                                  <p:stCondLst>
                                    <p:cond delay="0"/>
                                  </p:stCondLst>
                                  <p:childTnLst>
                                    <p:set>
                                      <p:cBhvr>
                                        <p:cTn id="27" dur="1" fill="hold">
                                          <p:stCondLst>
                                            <p:cond delay="0"/>
                                          </p:stCondLst>
                                        </p:cTn>
                                        <p:tgtEl>
                                          <p:spTgt spid="83"/>
                                        </p:tgtEl>
                                        <p:attrNameLst>
                                          <p:attrName>style.visibility</p:attrName>
                                        </p:attrNameLst>
                                      </p:cBhvr>
                                      <p:to>
                                        <p:strVal val="visible"/>
                                      </p:to>
                                    </p:set>
                                    <p:animEffect transition="in" filter="randombar(horizontal)">
                                      <p:cBhvr>
                                        <p:cTn id="28" dur="500"/>
                                        <p:tgtEl>
                                          <p:spTgt spid="83"/>
                                        </p:tgtEl>
                                      </p:cBhvr>
                                    </p:animEffect>
                                  </p:childTnLst>
                                </p:cTn>
                              </p:par>
                              <p:par>
                                <p:cTn id="29" presetID="14" presetClass="entr" presetSubtype="10" fill="hold" grpId="0" nodeType="withEffect">
                                  <p:stCondLst>
                                    <p:cond delay="0"/>
                                  </p:stCondLst>
                                  <p:childTnLst>
                                    <p:set>
                                      <p:cBhvr>
                                        <p:cTn id="30" dur="1" fill="hold">
                                          <p:stCondLst>
                                            <p:cond delay="0"/>
                                          </p:stCondLst>
                                        </p:cTn>
                                        <p:tgtEl>
                                          <p:spTgt spid="89"/>
                                        </p:tgtEl>
                                        <p:attrNameLst>
                                          <p:attrName>style.visibility</p:attrName>
                                        </p:attrNameLst>
                                      </p:cBhvr>
                                      <p:to>
                                        <p:strVal val="visible"/>
                                      </p:to>
                                    </p:set>
                                    <p:animEffect transition="in" filter="randombar(horizontal)">
                                      <p:cBhvr>
                                        <p:cTn id="31" dur="500"/>
                                        <p:tgtEl>
                                          <p:spTgt spid="89"/>
                                        </p:tgtEl>
                                      </p:cBhvr>
                                    </p:animEffect>
                                  </p:childTnLst>
                                </p:cTn>
                              </p:par>
                              <p:par>
                                <p:cTn id="32" presetID="14" presetClass="entr" presetSubtype="10" fill="hold" nodeType="withEffect">
                                  <p:stCondLst>
                                    <p:cond delay="0"/>
                                  </p:stCondLst>
                                  <p:childTnLst>
                                    <p:set>
                                      <p:cBhvr>
                                        <p:cTn id="33" dur="1" fill="hold">
                                          <p:stCondLst>
                                            <p:cond delay="0"/>
                                          </p:stCondLst>
                                        </p:cTn>
                                        <p:tgtEl>
                                          <p:spTgt spid="92"/>
                                        </p:tgtEl>
                                        <p:attrNameLst>
                                          <p:attrName>style.visibility</p:attrName>
                                        </p:attrNameLst>
                                      </p:cBhvr>
                                      <p:to>
                                        <p:strVal val="visible"/>
                                      </p:to>
                                    </p:set>
                                    <p:animEffect transition="in" filter="randombar(horizontal)">
                                      <p:cBhvr>
                                        <p:cTn id="34" dur="500"/>
                                        <p:tgtEl>
                                          <p:spTgt spid="92"/>
                                        </p:tgtEl>
                                      </p:cBhvr>
                                    </p:animEffect>
                                  </p:childTnLst>
                                </p:cTn>
                              </p:par>
                              <p:par>
                                <p:cTn id="35" presetID="14" presetClass="entr" presetSubtype="10" fill="hold" grpId="0" nodeType="withEffect">
                                  <p:stCondLst>
                                    <p:cond delay="0"/>
                                  </p:stCondLst>
                                  <p:childTnLst>
                                    <p:set>
                                      <p:cBhvr>
                                        <p:cTn id="36" dur="1" fill="hold">
                                          <p:stCondLst>
                                            <p:cond delay="0"/>
                                          </p:stCondLst>
                                        </p:cTn>
                                        <p:tgtEl>
                                          <p:spTgt spid="131"/>
                                        </p:tgtEl>
                                        <p:attrNameLst>
                                          <p:attrName>style.visibility</p:attrName>
                                        </p:attrNameLst>
                                      </p:cBhvr>
                                      <p:to>
                                        <p:strVal val="visible"/>
                                      </p:to>
                                    </p:set>
                                    <p:animEffect transition="in" filter="randombar(horizontal)">
                                      <p:cBhvr>
                                        <p:cTn id="37" dur="500"/>
                                        <p:tgtEl>
                                          <p:spTgt spid="131"/>
                                        </p:tgtEl>
                                      </p:cBhvr>
                                    </p:animEffect>
                                  </p:childTnLst>
                                </p:cTn>
                              </p:par>
                              <p:par>
                                <p:cTn id="38" presetID="14" presetClass="entr" presetSubtype="10" fill="hold" nodeType="withEffect">
                                  <p:stCondLst>
                                    <p:cond delay="0"/>
                                  </p:stCondLst>
                                  <p:childTnLst>
                                    <p:set>
                                      <p:cBhvr>
                                        <p:cTn id="39" dur="1" fill="hold">
                                          <p:stCondLst>
                                            <p:cond delay="0"/>
                                          </p:stCondLst>
                                        </p:cTn>
                                        <p:tgtEl>
                                          <p:spTgt spid="141"/>
                                        </p:tgtEl>
                                        <p:attrNameLst>
                                          <p:attrName>style.visibility</p:attrName>
                                        </p:attrNameLst>
                                      </p:cBhvr>
                                      <p:to>
                                        <p:strVal val="visible"/>
                                      </p:to>
                                    </p:set>
                                    <p:animEffect transition="in" filter="randombar(horizontal)">
                                      <p:cBhvr>
                                        <p:cTn id="40" dur="500"/>
                                        <p:tgtEl>
                                          <p:spTgt spid="141"/>
                                        </p:tgtEl>
                                      </p:cBhvr>
                                    </p:animEffect>
                                  </p:childTnLst>
                                </p:cTn>
                              </p:par>
                              <p:par>
                                <p:cTn id="41" presetID="14" presetClass="entr" presetSubtype="10" fill="hold" grpId="0" nodeType="withEffect">
                                  <p:stCondLst>
                                    <p:cond delay="0"/>
                                  </p:stCondLst>
                                  <p:childTnLst>
                                    <p:set>
                                      <p:cBhvr>
                                        <p:cTn id="42" dur="1" fill="hold">
                                          <p:stCondLst>
                                            <p:cond delay="0"/>
                                          </p:stCondLst>
                                        </p:cTn>
                                        <p:tgtEl>
                                          <p:spTgt spid="157"/>
                                        </p:tgtEl>
                                        <p:attrNameLst>
                                          <p:attrName>style.visibility</p:attrName>
                                        </p:attrNameLst>
                                      </p:cBhvr>
                                      <p:to>
                                        <p:strVal val="visible"/>
                                      </p:to>
                                    </p:set>
                                    <p:animEffect transition="in" filter="randombar(horizontal)">
                                      <p:cBhvr>
                                        <p:cTn id="43" dur="500"/>
                                        <p:tgtEl>
                                          <p:spTgt spid="157"/>
                                        </p:tgtEl>
                                      </p:cBhvr>
                                    </p:animEffect>
                                  </p:childTnLst>
                                </p:cTn>
                              </p:par>
                              <p:par>
                                <p:cTn id="44" presetID="14" presetClass="entr" presetSubtype="10" fill="hold" nodeType="withEffect">
                                  <p:stCondLst>
                                    <p:cond delay="0"/>
                                  </p:stCondLst>
                                  <p:childTnLst>
                                    <p:set>
                                      <p:cBhvr>
                                        <p:cTn id="45" dur="1" fill="hold">
                                          <p:stCondLst>
                                            <p:cond delay="0"/>
                                          </p:stCondLst>
                                        </p:cTn>
                                        <p:tgtEl>
                                          <p:spTgt spid="158"/>
                                        </p:tgtEl>
                                        <p:attrNameLst>
                                          <p:attrName>style.visibility</p:attrName>
                                        </p:attrNameLst>
                                      </p:cBhvr>
                                      <p:to>
                                        <p:strVal val="visible"/>
                                      </p:to>
                                    </p:set>
                                    <p:animEffect transition="in" filter="randombar(horizontal)">
                                      <p:cBhvr>
                                        <p:cTn id="46" dur="500"/>
                                        <p:tgtEl>
                                          <p:spTgt spid="158"/>
                                        </p:tgtEl>
                                      </p:cBhvr>
                                    </p:animEffect>
                                  </p:childTnLst>
                                </p:cTn>
                              </p:par>
                              <p:par>
                                <p:cTn id="47" presetID="14" presetClass="entr" presetSubtype="10" fill="hold" grpId="0" nodeType="withEffect">
                                  <p:stCondLst>
                                    <p:cond delay="0"/>
                                  </p:stCondLst>
                                  <p:childTnLst>
                                    <p:set>
                                      <p:cBhvr>
                                        <p:cTn id="48" dur="1" fill="hold">
                                          <p:stCondLst>
                                            <p:cond delay="0"/>
                                          </p:stCondLst>
                                        </p:cTn>
                                        <p:tgtEl>
                                          <p:spTgt spid="173"/>
                                        </p:tgtEl>
                                        <p:attrNameLst>
                                          <p:attrName>style.visibility</p:attrName>
                                        </p:attrNameLst>
                                      </p:cBhvr>
                                      <p:to>
                                        <p:strVal val="visible"/>
                                      </p:to>
                                    </p:set>
                                    <p:animEffect transition="in" filter="randombar(horizontal)">
                                      <p:cBhvr>
                                        <p:cTn id="49" dur="500"/>
                                        <p:tgtEl>
                                          <p:spTgt spid="173"/>
                                        </p:tgtEl>
                                      </p:cBhvr>
                                    </p:animEffect>
                                  </p:childTnLst>
                                </p:cTn>
                              </p:par>
                              <p:par>
                                <p:cTn id="50" presetID="14" presetClass="entr" presetSubtype="10" fill="hold" nodeType="withEffect">
                                  <p:stCondLst>
                                    <p:cond delay="0"/>
                                  </p:stCondLst>
                                  <p:childTnLst>
                                    <p:set>
                                      <p:cBhvr>
                                        <p:cTn id="51" dur="1" fill="hold">
                                          <p:stCondLst>
                                            <p:cond delay="0"/>
                                          </p:stCondLst>
                                        </p:cTn>
                                        <p:tgtEl>
                                          <p:spTgt spid="174"/>
                                        </p:tgtEl>
                                        <p:attrNameLst>
                                          <p:attrName>style.visibility</p:attrName>
                                        </p:attrNameLst>
                                      </p:cBhvr>
                                      <p:to>
                                        <p:strVal val="visible"/>
                                      </p:to>
                                    </p:set>
                                    <p:animEffect transition="in" filter="randombar(horizontal)">
                                      <p:cBhvr>
                                        <p:cTn id="52" dur="500"/>
                                        <p:tgtEl>
                                          <p:spTgt spid="17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3" grpId="0" animBg="1"/>
      <p:bldP spid="74" grpId="0" animBg="1"/>
      <p:bldP spid="75" grpId="0" animBg="1"/>
      <p:bldP spid="76" grpId="0" animBg="1"/>
      <p:bldP spid="80" grpId="0"/>
      <p:bldP spid="81" grpId="0"/>
      <p:bldP spid="82" grpId="0"/>
      <p:bldP spid="83" grpId="0"/>
      <p:bldP spid="89" grpId="0" animBg="1"/>
      <p:bldP spid="131" grpId="0" animBg="1"/>
      <p:bldP spid="157" grpId="0" animBg="1"/>
      <p:bldP spid="173" grpId="0" animBg="1"/>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文本框 7"/>
          <p:cNvSpPr txBox="1"/>
          <p:nvPr/>
        </p:nvSpPr>
        <p:spPr>
          <a:xfrm>
            <a:off x="5786470" y="3552621"/>
            <a:ext cx="2240280" cy="460375"/>
          </a:xfrm>
          <a:prstGeom prst="rect">
            <a:avLst/>
          </a:prstGeom>
          <a:noFill/>
        </p:spPr>
        <p:txBody>
          <a:bodyPr wrap="none" rtlCol="0">
            <a:spAutoFit/>
          </a:bodyPr>
          <a:lstStyle/>
          <a:p>
            <a:pPr algn="r"/>
            <a:r>
              <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9" name="文本框 8"/>
          <p:cNvSpPr txBox="1"/>
          <p:nvPr/>
        </p:nvSpPr>
        <p:spPr>
          <a:xfrm>
            <a:off x="5069147" y="4013104"/>
            <a:ext cx="3054985" cy="398780"/>
          </a:xfrm>
          <a:prstGeom prst="rect">
            <a:avLst/>
          </a:prstGeom>
          <a:noFill/>
        </p:spPr>
        <p:txBody>
          <a:bodyPr wrap="none" rtlCol="0">
            <a:spAutoFit/>
          </a:bodyPr>
          <a:lstStyle/>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Applicable to enterprise introduction, summary</a:t>
            </a:r>
            <a:endPar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 report,  sales marketing, chart </a:t>
            </a:r>
            <a:r>
              <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dataa</a:t>
            </a:r>
            <a:endPar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椭圆 6"/>
          <p:cNvSpPr/>
          <p:nvPr/>
        </p:nvSpPr>
        <p:spPr>
          <a:xfrm>
            <a:off x="6245836" y="1995636"/>
            <a:ext cx="1321917" cy="1321917"/>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2</a:t>
            </a:r>
            <a:endPar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pic>
        <p:nvPicPr>
          <p:cNvPr id="11" name="图片 10"/>
          <p:cNvPicPr>
            <a:picLocks noChangeAspect="1"/>
          </p:cNvPicPr>
          <p:nvPr/>
        </p:nvPicPr>
        <p:blipFill rotWithShape="1">
          <a:blip r:embed="rId1" cstate="print">
            <a:extLst>
              <a:ext uri="{28A0092B-C50C-407E-A947-70E740481C1C}">
                <a14:useLocalDpi xmlns:a14="http://schemas.microsoft.com/office/drawing/2010/main" val="0"/>
              </a:ext>
            </a:extLst>
          </a:blip>
          <a:srcRect r="57208" b="55131"/>
          <a:stretch>
            <a:fillRect/>
          </a:stretch>
        </p:blipFill>
        <p:spPr>
          <a:xfrm rot="10800000">
            <a:off x="-35817" y="-55"/>
            <a:ext cx="4448907" cy="4664926"/>
          </a:xfrm>
          <a:prstGeom prst="rect">
            <a:avLst/>
          </a:prstGeom>
        </p:spPr>
      </p:pic>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8"/>
                                        </p:tgtEl>
                                        <p:attrNameLst>
                                          <p:attrName>style.visibility</p:attrName>
                                        </p:attrNameLst>
                                      </p:cBhvr>
                                      <p:to>
                                        <p:strVal val="visible"/>
                                      </p:to>
                                    </p:set>
                                    <p:anim calcmode="lin" valueType="num">
                                      <p:cBhvr>
                                        <p:cTn id="13"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8"/>
                                        </p:tgtEl>
                                        <p:attrNameLst>
                                          <p:attrName>ppt_y</p:attrName>
                                        </p:attrNameLst>
                                      </p:cBhvr>
                                      <p:tavLst>
                                        <p:tav tm="0">
                                          <p:val>
                                            <p:strVal val="#ppt_y"/>
                                          </p:val>
                                        </p:tav>
                                        <p:tav tm="100000">
                                          <p:val>
                                            <p:strVal val="#ppt_y"/>
                                          </p:val>
                                        </p:tav>
                                      </p:tavLst>
                                    </p:anim>
                                    <p:anim calcmode="lin" valueType="num">
                                      <p:cBhvr>
                                        <p:cTn id="15"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8"/>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9"/>
                                        </p:tgtEl>
                                        <p:attrNameLst>
                                          <p:attrName>style.visibility</p:attrName>
                                        </p:attrNameLst>
                                      </p:cBhvr>
                                      <p:to>
                                        <p:strVal val="visible"/>
                                      </p:to>
                                    </p:set>
                                    <p:anim calcmode="lin" valueType="num">
                                      <p:cBhvr>
                                        <p:cTn id="21" dur="500" fill="hold"/>
                                        <p:tgtEl>
                                          <p:spTgt spid="9"/>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9"/>
                                        </p:tgtEl>
                                        <p:attrNameLst>
                                          <p:attrName>ppt_y</p:attrName>
                                        </p:attrNameLst>
                                      </p:cBhvr>
                                      <p:tavLst>
                                        <p:tav tm="0">
                                          <p:val>
                                            <p:strVal val="#ppt_y"/>
                                          </p:val>
                                        </p:tav>
                                        <p:tav tm="100000">
                                          <p:val>
                                            <p:strVal val="#ppt_y"/>
                                          </p:val>
                                        </p:tav>
                                      </p:tavLst>
                                    </p:anim>
                                    <p:anim calcmode="lin" valueType="num">
                                      <p:cBhvr>
                                        <p:cTn id="23" dur="500" fill="hold"/>
                                        <p:tgtEl>
                                          <p:spTgt spid="9"/>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9"/>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p:bldP spid="7" grpId="0" bldLvl="0" animBg="1"/>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组合 6"/>
          <p:cNvGrpSpPr/>
          <p:nvPr/>
        </p:nvGrpSpPr>
        <p:grpSpPr>
          <a:xfrm>
            <a:off x="145809" y="210059"/>
            <a:ext cx="2482597" cy="620385"/>
            <a:chOff x="145809" y="210059"/>
            <a:chExt cx="2482597" cy="620385"/>
          </a:xfrm>
        </p:grpSpPr>
        <p:sp>
          <p:nvSpPr>
            <p:cNvPr id="8" name="文本框 7"/>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12" name="组合 11"/>
            <p:cNvGrpSpPr/>
            <p:nvPr/>
          </p:nvGrpSpPr>
          <p:grpSpPr>
            <a:xfrm>
              <a:off x="145809" y="210059"/>
              <a:ext cx="547384" cy="620385"/>
              <a:chOff x="145809" y="210059"/>
              <a:chExt cx="547384" cy="620385"/>
            </a:xfrm>
          </p:grpSpPr>
          <p:sp>
            <p:nvSpPr>
              <p:cNvPr id="13" name="椭圆 12"/>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2</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5" name="椭圆 14"/>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6" name="椭圆 15"/>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7" name="椭圆 16"/>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9" name="椭圆 18"/>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0" name="椭圆 19"/>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grpSp>
        <p:nvGrpSpPr>
          <p:cNvPr id="4" name="组合 3"/>
          <p:cNvGrpSpPr/>
          <p:nvPr/>
        </p:nvGrpSpPr>
        <p:grpSpPr>
          <a:xfrm>
            <a:off x="585470" y="1101725"/>
            <a:ext cx="7773035" cy="3339639"/>
            <a:chOff x="1544" y="2600"/>
            <a:chExt cx="16111" cy="6923"/>
          </a:xfrm>
        </p:grpSpPr>
        <p:grpSp>
          <p:nvGrpSpPr>
            <p:cNvPr id="2" name="组合 1"/>
            <p:cNvGrpSpPr/>
            <p:nvPr/>
          </p:nvGrpSpPr>
          <p:grpSpPr>
            <a:xfrm>
              <a:off x="1544" y="5219"/>
              <a:ext cx="16111" cy="1715"/>
              <a:chOff x="980728" y="3273600"/>
              <a:chExt cx="10230544" cy="1089167"/>
            </a:xfrm>
          </p:grpSpPr>
          <p:sp>
            <p:nvSpPr>
              <p:cNvPr id="85" name="箭头: 右 9"/>
              <p:cNvSpPr/>
              <p:nvPr/>
            </p:nvSpPr>
            <p:spPr>
              <a:xfrm>
                <a:off x="980728" y="3420112"/>
                <a:ext cx="10230544" cy="798722"/>
              </a:xfrm>
              <a:prstGeom prst="rightArrow">
                <a:avLst>
                  <a:gd name="adj1" fmla="val 59701"/>
                  <a:gd name="adj2" fmla="val 50000"/>
                </a:avLst>
              </a:prstGeom>
              <a:solidFill>
                <a:srgbClr val="CEF6F5"/>
              </a:solidFill>
              <a:ln w="57150">
                <a:noFill/>
              </a:ln>
              <a:effectLst>
                <a:outerShdw blurRad="63500" algn="ctr" rotWithShape="0">
                  <a:prstClr val="black">
                    <a:alpha val="40000"/>
                  </a:prstClr>
                </a:outerShdw>
              </a:effectLst>
            </p:spPr>
            <p:txBody>
              <a:bodyPr wrap="none" rtlCol="0" anchor="ctr">
                <a:noAutofit/>
              </a:bodyPr>
              <a:p>
                <a:pPr marL="0" marR="0" lvl="0" indent="0" algn="l"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9" name="任意多边形: 形状 23"/>
              <p:cNvSpPr/>
              <p:nvPr/>
            </p:nvSpPr>
            <p:spPr>
              <a:xfrm>
                <a:off x="2642630" y="3273600"/>
                <a:ext cx="1156192" cy="1089167"/>
              </a:xfrm>
              <a:prstGeom prst="parallelogram">
                <a:avLst>
                  <a:gd name="adj" fmla="val 58009"/>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100" name="任意多边形: 形状 31"/>
              <p:cNvSpPr/>
              <p:nvPr/>
            </p:nvSpPr>
            <p:spPr>
              <a:xfrm>
                <a:off x="3620645" y="3273600"/>
                <a:ext cx="356353" cy="307201"/>
              </a:xfrm>
              <a:prstGeom prst="triangle">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101" name="任意多边形: 形状 24"/>
              <p:cNvSpPr/>
              <p:nvPr/>
            </p:nvSpPr>
            <p:spPr>
              <a:xfrm flipV="1">
                <a:off x="2466330" y="4055566"/>
                <a:ext cx="356353" cy="307201"/>
              </a:xfrm>
              <a:prstGeom prst="triangle">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6" name="任意多边形: 形状 30"/>
              <p:cNvSpPr/>
              <p:nvPr/>
            </p:nvSpPr>
            <p:spPr>
              <a:xfrm>
                <a:off x="4274704" y="3273600"/>
                <a:ext cx="1156192" cy="1089167"/>
              </a:xfrm>
              <a:prstGeom prst="parallelogram">
                <a:avLst>
                  <a:gd name="adj" fmla="val 58009"/>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7" name="任意多边形: 形状 29"/>
              <p:cNvSpPr/>
              <p:nvPr/>
            </p:nvSpPr>
            <p:spPr>
              <a:xfrm>
                <a:off x="5252720" y="3273600"/>
                <a:ext cx="356353" cy="307201"/>
              </a:xfrm>
              <a:prstGeom prst="triangle">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8" name="任意多边形: 形状 25"/>
              <p:cNvSpPr/>
              <p:nvPr/>
            </p:nvSpPr>
            <p:spPr>
              <a:xfrm flipV="1">
                <a:off x="4096528" y="4055566"/>
                <a:ext cx="356353" cy="307201"/>
              </a:xfrm>
              <a:prstGeom prst="triangle">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3" name="任意多边形: 形状 28"/>
              <p:cNvSpPr/>
              <p:nvPr/>
            </p:nvSpPr>
            <p:spPr>
              <a:xfrm>
                <a:off x="5904900" y="3273600"/>
                <a:ext cx="1156192" cy="1089167"/>
              </a:xfrm>
              <a:prstGeom prst="parallelogram">
                <a:avLst>
                  <a:gd name="adj" fmla="val 58009"/>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4" name="任意多边形: 形状 26"/>
              <p:cNvSpPr/>
              <p:nvPr/>
            </p:nvSpPr>
            <p:spPr>
              <a:xfrm>
                <a:off x="6882915" y="3273600"/>
                <a:ext cx="356353" cy="307201"/>
              </a:xfrm>
              <a:prstGeom prst="triangle">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5" name="任意多边形: 形状 27"/>
              <p:cNvSpPr/>
              <p:nvPr/>
            </p:nvSpPr>
            <p:spPr>
              <a:xfrm flipV="1">
                <a:off x="5728600" y="4055566"/>
                <a:ext cx="356353" cy="307201"/>
              </a:xfrm>
              <a:prstGeom prst="triangle">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0" name="任意多边形: 形状 22"/>
              <p:cNvSpPr/>
              <p:nvPr/>
            </p:nvSpPr>
            <p:spPr>
              <a:xfrm>
                <a:off x="7536972" y="3273600"/>
                <a:ext cx="1156192" cy="1089167"/>
              </a:xfrm>
              <a:prstGeom prst="parallelogram">
                <a:avLst>
                  <a:gd name="adj" fmla="val 58009"/>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91" name="任意多边形: 形状 21"/>
              <p:cNvSpPr/>
              <p:nvPr/>
            </p:nvSpPr>
            <p:spPr>
              <a:xfrm>
                <a:off x="8514988" y="3273600"/>
                <a:ext cx="356353" cy="307201"/>
              </a:xfrm>
              <a:prstGeom prst="triangle">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3" name="任意多边形: 形状 10"/>
              <p:cNvSpPr/>
              <p:nvPr/>
            </p:nvSpPr>
            <p:spPr>
              <a:xfrm flipV="1">
                <a:off x="7358796" y="4055566"/>
                <a:ext cx="356353" cy="307201"/>
              </a:xfrm>
              <a:prstGeom prst="triangle">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anchor="ctr"/>
              <a:p>
                <a:pPr marL="0" marR="0" lvl="0" indent="0" algn="ctr" defTabSz="914400" rtl="0" eaLnBrk="1" fontAlgn="auto" latinLnBrk="0" hangingPunct="1">
                  <a:lnSpc>
                    <a:spcPct val="100000"/>
                  </a:lnSpc>
                  <a:spcBef>
                    <a:spcPts val="0"/>
                  </a:spcBef>
                  <a:spcAft>
                    <a:spcPts val="0"/>
                  </a:spcAft>
                  <a:buClrTx/>
                  <a:buSzTx/>
                  <a:buFontTx/>
                  <a:buNone/>
                  <a:defRPr/>
                </a:pPr>
                <a:endParaRPr kumimoji="0" sz="14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nvGrpSpPr>
            <p:cNvPr id="43" name="组合 42"/>
            <p:cNvGrpSpPr/>
            <p:nvPr/>
          </p:nvGrpSpPr>
          <p:grpSpPr>
            <a:xfrm>
              <a:off x="13057" y="2600"/>
              <a:ext cx="3360" cy="2254"/>
              <a:chOff x="3624780" y="2412339"/>
              <a:chExt cx="2133782" cy="1431024"/>
            </a:xfrm>
          </p:grpSpPr>
          <p:sp>
            <p:nvSpPr>
              <p:cNvPr id="44" name="文本框 43"/>
              <p:cNvSpPr txBox="1"/>
              <p:nvPr/>
            </p:nvSpPr>
            <p:spPr>
              <a:xfrm>
                <a:off x="3624780" y="2412339"/>
                <a:ext cx="2133781" cy="403721"/>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标题文字添加</a:t>
                </a:r>
                <a:endPar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45" name="文本框 44"/>
              <p:cNvSpPr txBox="1"/>
              <p:nvPr/>
            </p:nvSpPr>
            <p:spPr>
              <a:xfrm>
                <a:off x="3624780" y="2750893"/>
                <a:ext cx="2133782" cy="1092470"/>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nvGrpSpPr>
            <p:cNvPr id="46" name="组合 45"/>
            <p:cNvGrpSpPr/>
            <p:nvPr/>
          </p:nvGrpSpPr>
          <p:grpSpPr>
            <a:xfrm>
              <a:off x="5788" y="2600"/>
              <a:ext cx="3360" cy="2254"/>
              <a:chOff x="3624780" y="2412339"/>
              <a:chExt cx="2133782" cy="1431024"/>
            </a:xfrm>
          </p:grpSpPr>
          <p:sp>
            <p:nvSpPr>
              <p:cNvPr id="47" name="文本框 46"/>
              <p:cNvSpPr txBox="1"/>
              <p:nvPr/>
            </p:nvSpPr>
            <p:spPr>
              <a:xfrm>
                <a:off x="3624780" y="2412339"/>
                <a:ext cx="2133781" cy="403721"/>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标题文字添加</a:t>
                </a:r>
                <a:endPar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48" name="文本框 47"/>
              <p:cNvSpPr txBox="1"/>
              <p:nvPr/>
            </p:nvSpPr>
            <p:spPr>
              <a:xfrm>
                <a:off x="3624780" y="2750893"/>
                <a:ext cx="2133782" cy="1092470"/>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nvGrpSpPr>
            <p:cNvPr id="49" name="组合 48"/>
            <p:cNvGrpSpPr/>
            <p:nvPr/>
          </p:nvGrpSpPr>
          <p:grpSpPr>
            <a:xfrm>
              <a:off x="10209" y="7652"/>
              <a:ext cx="3948" cy="1871"/>
              <a:chOff x="3624779" y="2412339"/>
              <a:chExt cx="2507223" cy="1187789"/>
            </a:xfrm>
          </p:grpSpPr>
          <p:sp>
            <p:nvSpPr>
              <p:cNvPr id="50" name="文本框 49"/>
              <p:cNvSpPr txBox="1"/>
              <p:nvPr/>
            </p:nvSpPr>
            <p:spPr>
              <a:xfrm>
                <a:off x="3624780" y="2412339"/>
                <a:ext cx="2133781" cy="403721"/>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标题文字添加</a:t>
                </a:r>
                <a:endPar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51" name="文本框 50"/>
              <p:cNvSpPr txBox="1"/>
              <p:nvPr/>
            </p:nvSpPr>
            <p:spPr>
              <a:xfrm>
                <a:off x="3624779" y="2750893"/>
                <a:ext cx="2507223" cy="849235"/>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nvGrpSpPr>
            <p:cNvPr id="52" name="组合 51"/>
            <p:cNvGrpSpPr/>
            <p:nvPr/>
          </p:nvGrpSpPr>
          <p:grpSpPr>
            <a:xfrm>
              <a:off x="3118" y="7652"/>
              <a:ext cx="3948" cy="1871"/>
              <a:chOff x="3624779" y="2412339"/>
              <a:chExt cx="2507223" cy="1187789"/>
            </a:xfrm>
          </p:grpSpPr>
          <p:sp>
            <p:nvSpPr>
              <p:cNvPr id="53" name="文本框 52"/>
              <p:cNvSpPr txBox="1"/>
              <p:nvPr/>
            </p:nvSpPr>
            <p:spPr>
              <a:xfrm>
                <a:off x="3624780" y="2412339"/>
                <a:ext cx="2133781" cy="403721"/>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00000"/>
                  </a:lnSpc>
                  <a:spcBef>
                    <a:spcPts val="0"/>
                  </a:spcBef>
                  <a:spcAft>
                    <a:spcPts val="0"/>
                  </a:spcAft>
                  <a:buClrTx/>
                  <a:buSzTx/>
                  <a:buFontTx/>
                  <a:buNone/>
                  <a:defRPr/>
                </a:pPr>
                <a:r>
                  <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标题文字添加</a:t>
                </a:r>
                <a:endParaRPr kumimoji="0" lang="zh-CN" altLang="en-US" sz="14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54" name="文本框 53"/>
              <p:cNvSpPr txBox="1"/>
              <p:nvPr/>
            </p:nvSpPr>
            <p:spPr>
              <a:xfrm>
                <a:off x="3624779" y="2750893"/>
                <a:ext cx="2507223" cy="849235"/>
              </a:xfrm>
              <a:prstGeom prst="rect">
                <a:avLst/>
              </a:prstGeom>
              <a:noFill/>
            </p:spPr>
            <p:txBody>
              <a:bodyPr wrap="square" rtlCol="0">
                <a:spAutoFit/>
                <a:scene3d>
                  <a:camera prst="orthographicFront"/>
                  <a:lightRig rig="threePt" dir="t"/>
                </a:scene3d>
                <a:sp3d contourW="12700"/>
              </a:bodyPr>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spTree>
  </p:cSld>
  <p:clrMapOvr>
    <a:masterClrMapping/>
  </p:clrMapOvr>
  <p:transition spd="slow" advTm="2000">
    <p:push dir="u"/>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4" name="组合 33"/>
          <p:cNvGrpSpPr/>
          <p:nvPr/>
        </p:nvGrpSpPr>
        <p:grpSpPr>
          <a:xfrm>
            <a:off x="145809" y="210059"/>
            <a:ext cx="2482597" cy="620385"/>
            <a:chOff x="145809" y="210059"/>
            <a:chExt cx="2482597" cy="620385"/>
          </a:xfrm>
        </p:grpSpPr>
        <p:sp>
          <p:nvSpPr>
            <p:cNvPr id="23" name="文本框 22"/>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33" name="组合 32"/>
            <p:cNvGrpSpPr/>
            <p:nvPr/>
          </p:nvGrpSpPr>
          <p:grpSpPr>
            <a:xfrm>
              <a:off x="145809" y="210059"/>
              <a:ext cx="547384" cy="620385"/>
              <a:chOff x="145809" y="210059"/>
              <a:chExt cx="547384" cy="620385"/>
            </a:xfrm>
          </p:grpSpPr>
          <p:sp>
            <p:nvSpPr>
              <p:cNvPr id="27" name="椭圆 26"/>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2</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8" name="椭圆 27"/>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9" name="椭圆 28"/>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0" name="椭圆 29"/>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1" name="椭圆 30"/>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2" name="椭圆 31"/>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grpSp>
        <p:nvGrpSpPr>
          <p:cNvPr id="57" name="组合 56"/>
          <p:cNvGrpSpPr/>
          <p:nvPr/>
        </p:nvGrpSpPr>
        <p:grpSpPr>
          <a:xfrm>
            <a:off x="969010" y="1451610"/>
            <a:ext cx="7063105" cy="2823845"/>
            <a:chOff x="1341" y="3006"/>
            <a:chExt cx="16537" cy="6612"/>
          </a:xfrm>
        </p:grpSpPr>
        <p:sp>
          <p:nvSpPr>
            <p:cNvPr id="22" name="圆角矩形 21"/>
            <p:cNvSpPr/>
            <p:nvPr userDrawn="1"/>
          </p:nvSpPr>
          <p:spPr>
            <a:xfrm>
              <a:off x="7932" y="3314"/>
              <a:ext cx="1134" cy="1134"/>
            </a:xfrm>
            <a:prstGeom prst="roundRect">
              <a:avLst/>
            </a:prstGeom>
            <a:noFill/>
            <a:ln w="25400">
              <a:solidFill>
                <a:srgbClr val="FFD966"/>
              </a:solid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0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4" name="圆角矩形 23"/>
            <p:cNvSpPr/>
            <p:nvPr userDrawn="1"/>
          </p:nvSpPr>
          <p:spPr>
            <a:xfrm>
              <a:off x="7932" y="5706"/>
              <a:ext cx="1134" cy="1134"/>
            </a:xfrm>
            <a:prstGeom prst="roundRect">
              <a:avLst/>
            </a:prstGeom>
            <a:noFill/>
            <a:ln w="25400">
              <a:solidFill>
                <a:srgbClr val="CEF6F5"/>
              </a:solid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0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5" name="圆角矩形 24"/>
            <p:cNvSpPr/>
            <p:nvPr userDrawn="1"/>
          </p:nvSpPr>
          <p:spPr>
            <a:xfrm>
              <a:off x="7932" y="8106"/>
              <a:ext cx="1134" cy="1134"/>
            </a:xfrm>
            <a:prstGeom prst="roundRect">
              <a:avLst/>
            </a:prstGeom>
            <a:noFill/>
            <a:ln w="25400">
              <a:solidFill>
                <a:srgbClr val="FEE3DC"/>
              </a:solid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0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6" name="圆角矩形 25"/>
            <p:cNvSpPr/>
            <p:nvPr userDrawn="1"/>
          </p:nvSpPr>
          <p:spPr>
            <a:xfrm>
              <a:off x="10154" y="3314"/>
              <a:ext cx="1134" cy="1134"/>
            </a:xfrm>
            <a:prstGeom prst="roundRect">
              <a:avLst/>
            </a:prstGeom>
            <a:noFill/>
            <a:ln w="25400">
              <a:solidFill>
                <a:srgbClr val="FFD966"/>
              </a:solid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0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39" name="圆角矩形 38"/>
            <p:cNvSpPr/>
            <p:nvPr userDrawn="1"/>
          </p:nvSpPr>
          <p:spPr>
            <a:xfrm>
              <a:off x="10154" y="5706"/>
              <a:ext cx="1134" cy="1134"/>
            </a:xfrm>
            <a:prstGeom prst="roundRect">
              <a:avLst/>
            </a:prstGeom>
            <a:noFill/>
            <a:ln w="25400">
              <a:solidFill>
                <a:srgbClr val="CEF6F5"/>
              </a:solid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0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0" name="圆角矩形 39"/>
            <p:cNvSpPr/>
            <p:nvPr userDrawn="1"/>
          </p:nvSpPr>
          <p:spPr>
            <a:xfrm>
              <a:off x="10154" y="8106"/>
              <a:ext cx="1134" cy="1134"/>
            </a:xfrm>
            <a:prstGeom prst="roundRect">
              <a:avLst/>
            </a:prstGeom>
            <a:noFill/>
            <a:ln w="25400">
              <a:solidFill>
                <a:srgbClr val="FEE3DC"/>
              </a:solid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endParaRPr lang="zh-CN" altLang="en-US" sz="1000">
                <a:solidFill>
                  <a:schemeClr val="tx1">
                    <a:lumMod val="75000"/>
                    <a:lumOff val="25000"/>
                  </a:schemeClr>
                </a:solidFill>
                <a:latin typeface="微软雅黑" panose="020B0503020204020204" pitchFamily="34" charset="-122"/>
                <a:ea typeface="微软雅黑" panose="020B0503020204020204" pitchFamily="34" charset="-122"/>
              </a:endParaRPr>
            </a:p>
          </p:txBody>
        </p:sp>
        <p:pic>
          <p:nvPicPr>
            <p:cNvPr id="50" name="图形 17"/>
            <p:cNvPicPr>
              <a:picLocks noChangeAspect="1"/>
            </p:cNvPicPr>
            <p:nvPr userDrawn="1"/>
          </p:nvPicPr>
          <p:blipFill>
            <a:blip r:embed="rId1" cstate="print">
              <a:extLst>
                <a:ext uri="{28A0092B-C50C-407E-A947-70E740481C1C}">
                  <a14:useLocalDpi xmlns:a14="http://schemas.microsoft.com/office/drawing/2010/main" val="0"/>
                </a:ext>
                <a:ext uri="{96DAC541-7B7A-43D3-8B79-37D633B846F1}">
                  <asvg:svgBlip xmlns:asvg="http://schemas.microsoft.com/office/drawing/2016/SVG/main" r:embed="rId2"/>
                </a:ext>
              </a:extLst>
            </a:blip>
            <a:stretch>
              <a:fillRect/>
            </a:stretch>
          </p:blipFill>
          <p:spPr>
            <a:xfrm>
              <a:off x="8199" y="3581"/>
              <a:ext cx="600" cy="600"/>
            </a:xfrm>
            <a:prstGeom prst="rect">
              <a:avLst/>
            </a:prstGeom>
          </p:spPr>
        </p:pic>
        <p:pic>
          <p:nvPicPr>
            <p:cNvPr id="41" name="图形 15"/>
            <p:cNvPicPr>
              <a:picLocks noChangeAspect="1"/>
            </p:cNvPicPr>
            <p:nvPr userDrawn="1"/>
          </p:nvPicPr>
          <p:blipFill>
            <a:blip r:embed="rId3" cstate="print">
              <a:extLst>
                <a:ext uri="{28A0092B-C50C-407E-A947-70E740481C1C}">
                  <a14:useLocalDpi xmlns:a14="http://schemas.microsoft.com/office/drawing/2010/main" val="0"/>
                </a:ext>
                <a:ext uri="{96DAC541-7B7A-43D3-8B79-37D633B846F1}">
                  <asvg:svgBlip xmlns:asvg="http://schemas.microsoft.com/office/drawing/2016/SVG/main" r:embed="rId4"/>
                </a:ext>
              </a:extLst>
            </a:blip>
            <a:stretch>
              <a:fillRect/>
            </a:stretch>
          </p:blipFill>
          <p:spPr>
            <a:xfrm>
              <a:off x="8169" y="8343"/>
              <a:ext cx="660" cy="660"/>
            </a:xfrm>
            <a:prstGeom prst="rect">
              <a:avLst/>
            </a:prstGeom>
          </p:spPr>
        </p:pic>
        <p:pic>
          <p:nvPicPr>
            <p:cNvPr id="42" name="图片 41" descr="shangye3"/>
            <p:cNvPicPr>
              <a:picLocks noChangeAspect="1"/>
            </p:cNvPicPr>
            <p:nvPr userDrawn="1"/>
          </p:nvPicPr>
          <p:blipFill>
            <a:blip r:embed="rId5">
              <a:extLst>
                <a:ext uri="{96DAC541-7B7A-43D3-8B79-37D633B846F1}">
                  <asvg:svgBlip xmlns:asvg="http://schemas.microsoft.com/office/drawing/2016/SVG/main" r:embed="rId6"/>
                </a:ext>
              </a:extLst>
            </a:blip>
            <a:stretch>
              <a:fillRect/>
            </a:stretch>
          </p:blipFill>
          <p:spPr>
            <a:xfrm>
              <a:off x="10421" y="3581"/>
              <a:ext cx="600" cy="600"/>
            </a:xfrm>
            <a:prstGeom prst="rect">
              <a:avLst/>
            </a:prstGeom>
          </p:spPr>
        </p:pic>
        <p:pic>
          <p:nvPicPr>
            <p:cNvPr id="88" name="图片 87" descr="shangye4"/>
            <p:cNvPicPr>
              <a:picLocks noChangeAspect="1"/>
            </p:cNvPicPr>
            <p:nvPr userDrawn="1"/>
          </p:nvPicPr>
          <p:blipFill>
            <a:blip r:embed="rId7">
              <a:extLst>
                <a:ext uri="{96DAC541-7B7A-43D3-8B79-37D633B846F1}">
                  <asvg:svgBlip xmlns:asvg="http://schemas.microsoft.com/office/drawing/2016/SVG/main" r:embed="rId8"/>
                </a:ext>
              </a:extLst>
            </a:blip>
            <a:stretch>
              <a:fillRect/>
            </a:stretch>
          </p:blipFill>
          <p:spPr>
            <a:xfrm>
              <a:off x="8199" y="5973"/>
              <a:ext cx="600" cy="600"/>
            </a:xfrm>
            <a:prstGeom prst="rect">
              <a:avLst/>
            </a:prstGeom>
          </p:spPr>
        </p:pic>
        <p:pic>
          <p:nvPicPr>
            <p:cNvPr id="94" name="图片 93" descr="shangwu1"/>
            <p:cNvPicPr>
              <a:picLocks noChangeAspect="1"/>
            </p:cNvPicPr>
            <p:nvPr userDrawn="1"/>
          </p:nvPicPr>
          <p:blipFill>
            <a:blip r:embed="rId9">
              <a:extLst>
                <a:ext uri="{96DAC541-7B7A-43D3-8B79-37D633B846F1}">
                  <asvg:svgBlip xmlns:asvg="http://schemas.microsoft.com/office/drawing/2016/SVG/main" r:embed="rId10"/>
                </a:ext>
              </a:extLst>
            </a:blip>
            <a:stretch>
              <a:fillRect/>
            </a:stretch>
          </p:blipFill>
          <p:spPr>
            <a:xfrm>
              <a:off x="10421" y="5973"/>
              <a:ext cx="600" cy="600"/>
            </a:xfrm>
            <a:prstGeom prst="rect">
              <a:avLst/>
            </a:prstGeom>
          </p:spPr>
        </p:pic>
        <p:pic>
          <p:nvPicPr>
            <p:cNvPr id="43" name="图片 42" descr="shangye1"/>
            <p:cNvPicPr>
              <a:picLocks noChangeAspect="1"/>
            </p:cNvPicPr>
            <p:nvPr userDrawn="1"/>
          </p:nvPicPr>
          <p:blipFill>
            <a:blip r:embed="rId11">
              <a:extLst>
                <a:ext uri="{96DAC541-7B7A-43D3-8B79-37D633B846F1}">
                  <asvg:svgBlip xmlns:asvg="http://schemas.microsoft.com/office/drawing/2016/SVG/main" r:embed="rId12"/>
                </a:ext>
              </a:extLst>
            </a:blip>
            <a:stretch>
              <a:fillRect/>
            </a:stretch>
          </p:blipFill>
          <p:spPr>
            <a:xfrm>
              <a:off x="10451" y="8388"/>
              <a:ext cx="570" cy="570"/>
            </a:xfrm>
            <a:prstGeom prst="rect">
              <a:avLst/>
            </a:prstGeom>
          </p:spPr>
        </p:pic>
        <p:sp>
          <p:nvSpPr>
            <p:cNvPr id="44" name="文本占位符 12"/>
            <p:cNvSpPr>
              <a:spLocks noGrp="1"/>
            </p:cNvSpPr>
            <p:nvPr/>
          </p:nvSpPr>
          <p:spPr>
            <a:xfrm>
              <a:off x="11634" y="3006"/>
              <a:ext cx="2921" cy="575"/>
            </a:xfrm>
            <a:prstGeom prst="rect">
              <a:avLst/>
            </a:prstGeom>
            <a:effectLst/>
          </p:spPr>
          <p:txBody>
            <a:bodyPr vert="horz" lIns="101600" tIns="38100" rIns="76200" bIns="38100" rtlCol="0" anchor="t" anchorCtr="0">
              <a:noAutofit/>
            </a:bodyPr>
            <a:lstStyle>
              <a:lvl1pPr marL="0" indent="0" algn="l" eaLnBrk="1" fontAlgn="auto" latinLnBrk="0" hangingPunct="1">
                <a:lnSpc>
                  <a:spcPct val="100000"/>
                </a:lnSpc>
                <a:spcAft>
                  <a:spcPts val="0"/>
                </a:spcAft>
                <a:buNone/>
                <a:defRPr sz="2000" b="0" u="none" strike="noStrike" kern="1200" cap="none" spc="200" normalizeH="0" baseline="0">
                  <a:gradFill>
                    <a:gsLst>
                      <a:gs pos="0">
                        <a:srgbClr val="239CE2"/>
                      </a:gs>
                      <a:gs pos="95000">
                        <a:srgbClr val="016BA7"/>
                      </a:gs>
                    </a:gsLst>
                    <a:lin ang="2700000" scaled="0"/>
                  </a:gra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单击输入标题</a:t>
              </a:r>
              <a:endPar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5" name="文本占位符 44"/>
            <p:cNvSpPr>
              <a:spLocks noGrp="1"/>
            </p:cNvSpPr>
            <p:nvPr/>
          </p:nvSpPr>
          <p:spPr>
            <a:xfrm>
              <a:off x="11634" y="3517"/>
              <a:ext cx="6244" cy="1295"/>
            </a:xfrm>
            <a:prstGeom prst="rect">
              <a:avLst/>
            </a:prstGeom>
            <a:effectLst/>
          </p:spPr>
          <p:txBody>
            <a:bodyPr vert="horz" lIns="101600" tIns="38100" rIns="76200" bIns="38100" rtlCol="0" anchor="t" anchorCtr="0">
              <a:noAutofit/>
            </a:bodyPr>
            <a:lstStyle>
              <a:lvl1pPr marL="0" indent="0" algn="l" eaLnBrk="1" fontAlgn="auto" latinLnBrk="0" hangingPunct="1">
                <a:lnSpc>
                  <a:spcPct val="140000"/>
                </a:lnSpc>
                <a:spcAft>
                  <a:spcPts val="0"/>
                </a:spcAft>
                <a:buNone/>
                <a:defRPr sz="1200" b="0" u="none" strike="noStrike" kern="1200" cap="none" spc="200" normalizeH="0" baseline="0">
                  <a:solidFill>
                    <a:schemeClr val="tx1"/>
                  </a:soli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单击此处输入你的正文，请尽量言简意赅地阐述观点。</a:t>
              </a:r>
              <a:r>
                <a:rPr lang="zh-CN" altLang="en-US" sz="7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46" name="文本占位符 13"/>
            <p:cNvSpPr>
              <a:spLocks noGrp="1"/>
            </p:cNvSpPr>
            <p:nvPr/>
          </p:nvSpPr>
          <p:spPr>
            <a:xfrm>
              <a:off x="11634" y="5398"/>
              <a:ext cx="2921" cy="575"/>
            </a:xfrm>
            <a:prstGeom prst="rect">
              <a:avLst/>
            </a:prstGeom>
            <a:effectLst/>
          </p:spPr>
          <p:txBody>
            <a:bodyPr vert="horz" lIns="101600" tIns="38100" rIns="76200" bIns="38100" rtlCol="0" anchor="t" anchorCtr="0">
              <a:noAutofit/>
            </a:bodyPr>
            <a:lstStyle>
              <a:lvl1pPr marL="0" indent="0" algn="l" eaLnBrk="1" fontAlgn="auto" latinLnBrk="0" hangingPunct="1">
                <a:lnSpc>
                  <a:spcPct val="100000"/>
                </a:lnSpc>
                <a:spcAft>
                  <a:spcPts val="0"/>
                </a:spcAft>
                <a:buNone/>
                <a:defRPr sz="2000" b="0" u="none" strike="noStrike" kern="1200" cap="none" spc="200" normalizeH="0" baseline="0">
                  <a:gradFill>
                    <a:gsLst>
                      <a:gs pos="0">
                        <a:srgbClr val="239CE2"/>
                      </a:gs>
                      <a:gs pos="95000">
                        <a:srgbClr val="016BA7"/>
                      </a:gs>
                    </a:gsLst>
                    <a:lin ang="2700000" scaled="0"/>
                  </a:gra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单击输入标题</a:t>
              </a:r>
              <a:endPar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7" name="文本占位符 14"/>
            <p:cNvSpPr>
              <a:spLocks noGrp="1"/>
            </p:cNvSpPr>
            <p:nvPr/>
          </p:nvSpPr>
          <p:spPr>
            <a:xfrm>
              <a:off x="11634" y="5909"/>
              <a:ext cx="6244" cy="1295"/>
            </a:xfrm>
            <a:prstGeom prst="rect">
              <a:avLst/>
            </a:prstGeom>
            <a:effectLst/>
          </p:spPr>
          <p:txBody>
            <a:bodyPr vert="horz" lIns="101600" tIns="38100" rIns="76200" bIns="38100" rtlCol="0" anchor="t" anchorCtr="0">
              <a:noAutofit/>
            </a:bodyPr>
            <a:lstStyle>
              <a:lvl1pPr marL="0" indent="0" algn="l" eaLnBrk="1" fontAlgn="auto" latinLnBrk="0" hangingPunct="1">
                <a:lnSpc>
                  <a:spcPct val="140000"/>
                </a:lnSpc>
                <a:spcAft>
                  <a:spcPts val="0"/>
                </a:spcAft>
                <a:buNone/>
                <a:defRPr sz="1200" b="0" u="none" strike="noStrike" kern="1200" cap="none" spc="200" normalizeH="0" baseline="0">
                  <a:solidFill>
                    <a:schemeClr val="tx1"/>
                  </a:soli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单击此处输入你的正文，请尽量言简意赅地阐述观点。</a:t>
              </a:r>
              <a:r>
                <a:rPr lang="zh-CN" altLang="en-US" sz="7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48" name="文本占位符 15"/>
            <p:cNvSpPr>
              <a:spLocks noGrp="1"/>
            </p:cNvSpPr>
            <p:nvPr/>
          </p:nvSpPr>
          <p:spPr>
            <a:xfrm>
              <a:off x="11634" y="7813"/>
              <a:ext cx="2921" cy="575"/>
            </a:xfrm>
            <a:prstGeom prst="rect">
              <a:avLst/>
            </a:prstGeom>
            <a:effectLst/>
          </p:spPr>
          <p:txBody>
            <a:bodyPr vert="horz" lIns="101600" tIns="38100" rIns="76200" bIns="38100" rtlCol="0" anchor="t" anchorCtr="0">
              <a:noAutofit/>
            </a:bodyPr>
            <a:lstStyle>
              <a:lvl1pPr marL="0" indent="0" algn="l" eaLnBrk="1" fontAlgn="auto" latinLnBrk="0" hangingPunct="1">
                <a:lnSpc>
                  <a:spcPct val="100000"/>
                </a:lnSpc>
                <a:spcAft>
                  <a:spcPts val="0"/>
                </a:spcAft>
                <a:buNone/>
                <a:defRPr sz="2000" b="0" u="none" strike="noStrike" kern="1200" cap="none" spc="200" normalizeH="0" baseline="0">
                  <a:gradFill>
                    <a:gsLst>
                      <a:gs pos="0">
                        <a:srgbClr val="239CE2"/>
                      </a:gs>
                      <a:gs pos="95000">
                        <a:srgbClr val="016BA7"/>
                      </a:gs>
                    </a:gsLst>
                    <a:lin ang="2700000" scaled="0"/>
                  </a:gra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单击输入标题</a:t>
              </a:r>
              <a:endPar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49" name="文本占位符 16"/>
            <p:cNvSpPr>
              <a:spLocks noGrp="1"/>
            </p:cNvSpPr>
            <p:nvPr/>
          </p:nvSpPr>
          <p:spPr>
            <a:xfrm>
              <a:off x="11634" y="8324"/>
              <a:ext cx="6244" cy="1295"/>
            </a:xfrm>
            <a:prstGeom prst="rect">
              <a:avLst/>
            </a:prstGeom>
            <a:effectLst/>
          </p:spPr>
          <p:txBody>
            <a:bodyPr vert="horz" lIns="101600" tIns="38100" rIns="76200" bIns="38100" rtlCol="0" anchor="t" anchorCtr="0">
              <a:noAutofit/>
            </a:bodyPr>
            <a:lstStyle>
              <a:lvl1pPr marL="0" indent="0" algn="l" eaLnBrk="1" fontAlgn="auto" latinLnBrk="0" hangingPunct="1">
                <a:lnSpc>
                  <a:spcPct val="140000"/>
                </a:lnSpc>
                <a:spcAft>
                  <a:spcPts val="0"/>
                </a:spcAft>
                <a:buNone/>
                <a:defRPr sz="1200" b="0" u="none" strike="noStrike" kern="1200" cap="none" spc="200" normalizeH="0" baseline="0">
                  <a:solidFill>
                    <a:schemeClr val="tx1"/>
                  </a:soli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单击此处输入你的正文，请尽量言简意赅地阐述观点。</a:t>
              </a:r>
              <a:r>
                <a:rPr lang="zh-CN" altLang="en-US" sz="7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51" name="文本占位符 33"/>
            <p:cNvSpPr>
              <a:spLocks noGrp="1"/>
            </p:cNvSpPr>
            <p:nvPr/>
          </p:nvSpPr>
          <p:spPr>
            <a:xfrm>
              <a:off x="4664" y="3006"/>
              <a:ext cx="2921" cy="575"/>
            </a:xfrm>
            <a:prstGeom prst="rect">
              <a:avLst/>
            </a:prstGeom>
            <a:effectLst/>
          </p:spPr>
          <p:txBody>
            <a:bodyPr vert="horz" lIns="101600" tIns="38100" rIns="76200" bIns="38100" rtlCol="0" anchor="t" anchorCtr="0">
              <a:noAutofit/>
            </a:bodyPr>
            <a:lstStyle>
              <a:lvl1pPr marL="0" indent="0" algn="r" eaLnBrk="1" fontAlgn="auto" latinLnBrk="0" hangingPunct="1">
                <a:lnSpc>
                  <a:spcPct val="100000"/>
                </a:lnSpc>
                <a:spcAft>
                  <a:spcPts val="0"/>
                </a:spcAft>
                <a:buNone/>
                <a:defRPr sz="2000" b="0" u="none" strike="noStrike" kern="1200" cap="none" spc="200" normalizeH="0" baseline="0">
                  <a:gradFill>
                    <a:gsLst>
                      <a:gs pos="0">
                        <a:srgbClr val="239CE2"/>
                      </a:gs>
                      <a:gs pos="95000">
                        <a:srgbClr val="016BA7"/>
                      </a:gs>
                    </a:gsLst>
                    <a:lin ang="2700000" scaled="0"/>
                  </a:gra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单击输入标题</a:t>
              </a:r>
              <a:endPar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2" name="文本占位符 34"/>
            <p:cNvSpPr>
              <a:spLocks noGrp="1"/>
            </p:cNvSpPr>
            <p:nvPr/>
          </p:nvSpPr>
          <p:spPr>
            <a:xfrm>
              <a:off x="1341" y="3517"/>
              <a:ext cx="6244" cy="1295"/>
            </a:xfrm>
            <a:prstGeom prst="rect">
              <a:avLst/>
            </a:prstGeom>
            <a:effectLst/>
          </p:spPr>
          <p:txBody>
            <a:bodyPr vert="horz" lIns="101600" tIns="38100" rIns="76200" bIns="38100" rtlCol="0" anchor="t" anchorCtr="0">
              <a:noAutofit/>
            </a:bodyPr>
            <a:lstStyle>
              <a:lvl1pPr marL="0" indent="0" algn="r" eaLnBrk="1" fontAlgn="auto" latinLnBrk="0" hangingPunct="1">
                <a:lnSpc>
                  <a:spcPct val="140000"/>
                </a:lnSpc>
                <a:spcAft>
                  <a:spcPts val="0"/>
                </a:spcAft>
                <a:buNone/>
                <a:defRPr sz="1200" b="0" u="none" strike="noStrike" kern="1200" cap="none" spc="200" normalizeH="0" baseline="0">
                  <a:solidFill>
                    <a:schemeClr val="tx1"/>
                  </a:soli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单击此处输入你的正文，请尽量言简意赅地阐述观点。</a:t>
              </a:r>
              <a:r>
                <a:rPr lang="zh-CN" altLang="en-US" sz="7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53" name="文本占位符 37"/>
            <p:cNvSpPr>
              <a:spLocks noGrp="1"/>
            </p:cNvSpPr>
            <p:nvPr/>
          </p:nvSpPr>
          <p:spPr>
            <a:xfrm>
              <a:off x="4664" y="5398"/>
              <a:ext cx="2921" cy="575"/>
            </a:xfrm>
            <a:prstGeom prst="rect">
              <a:avLst/>
            </a:prstGeom>
            <a:effectLst/>
          </p:spPr>
          <p:txBody>
            <a:bodyPr vert="horz" lIns="101600" tIns="38100" rIns="76200" bIns="38100" rtlCol="0" anchor="t" anchorCtr="0">
              <a:noAutofit/>
            </a:bodyPr>
            <a:lstStyle>
              <a:lvl1pPr marL="0" indent="0" algn="r" eaLnBrk="1" fontAlgn="auto" latinLnBrk="0" hangingPunct="1">
                <a:lnSpc>
                  <a:spcPct val="100000"/>
                </a:lnSpc>
                <a:spcAft>
                  <a:spcPts val="0"/>
                </a:spcAft>
                <a:buNone/>
                <a:defRPr sz="2000" b="0" u="none" strike="noStrike" kern="1200" cap="none" spc="200" normalizeH="0" baseline="0">
                  <a:gradFill>
                    <a:gsLst>
                      <a:gs pos="0">
                        <a:srgbClr val="239CE2"/>
                      </a:gs>
                      <a:gs pos="95000">
                        <a:srgbClr val="016BA7"/>
                      </a:gs>
                    </a:gsLst>
                    <a:lin ang="2700000" scaled="0"/>
                  </a:gra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单击输入标题</a:t>
              </a:r>
              <a:endPar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4" name="文本占位符 39"/>
            <p:cNvSpPr>
              <a:spLocks noGrp="1"/>
            </p:cNvSpPr>
            <p:nvPr/>
          </p:nvSpPr>
          <p:spPr>
            <a:xfrm>
              <a:off x="1341" y="5909"/>
              <a:ext cx="6244" cy="1295"/>
            </a:xfrm>
            <a:prstGeom prst="rect">
              <a:avLst/>
            </a:prstGeom>
            <a:effectLst/>
          </p:spPr>
          <p:txBody>
            <a:bodyPr vert="horz" lIns="101600" tIns="38100" rIns="76200" bIns="38100" rtlCol="0" anchor="t" anchorCtr="0">
              <a:noAutofit/>
            </a:bodyPr>
            <a:lstStyle>
              <a:lvl1pPr marL="0" indent="0" algn="r" eaLnBrk="1" fontAlgn="auto" latinLnBrk="0" hangingPunct="1">
                <a:lnSpc>
                  <a:spcPct val="140000"/>
                </a:lnSpc>
                <a:spcAft>
                  <a:spcPts val="0"/>
                </a:spcAft>
                <a:buNone/>
                <a:defRPr sz="1200" b="0" u="none" strike="noStrike" kern="1200" cap="none" spc="200" normalizeH="0" baseline="0">
                  <a:solidFill>
                    <a:schemeClr val="tx1"/>
                  </a:soli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单击此处输入你的正文，请尽量言简意赅地阐述观点。</a:t>
              </a:r>
              <a:r>
                <a:rPr lang="zh-CN" altLang="en-US" sz="7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sp>
          <p:nvSpPr>
            <p:cNvPr id="55" name="文本占位符 40"/>
            <p:cNvSpPr>
              <a:spLocks noGrp="1"/>
            </p:cNvSpPr>
            <p:nvPr/>
          </p:nvSpPr>
          <p:spPr>
            <a:xfrm>
              <a:off x="4664" y="7813"/>
              <a:ext cx="2921" cy="575"/>
            </a:xfrm>
            <a:prstGeom prst="rect">
              <a:avLst/>
            </a:prstGeom>
            <a:effectLst/>
          </p:spPr>
          <p:txBody>
            <a:bodyPr vert="horz" lIns="101600" tIns="38100" rIns="76200" bIns="38100" rtlCol="0" anchor="t" anchorCtr="0">
              <a:noAutofit/>
            </a:bodyPr>
            <a:lstStyle>
              <a:lvl1pPr marL="0" indent="0" algn="r" eaLnBrk="1" fontAlgn="auto" latinLnBrk="0" hangingPunct="1">
                <a:lnSpc>
                  <a:spcPct val="100000"/>
                </a:lnSpc>
                <a:spcAft>
                  <a:spcPts val="0"/>
                </a:spcAft>
                <a:buNone/>
                <a:defRPr sz="2000" b="0" u="none" strike="noStrike" kern="1200" cap="none" spc="200" normalizeH="0" baseline="0">
                  <a:gradFill>
                    <a:gsLst>
                      <a:gs pos="0">
                        <a:srgbClr val="239CE2"/>
                      </a:gs>
                      <a:gs pos="95000">
                        <a:srgbClr val="016BA7"/>
                      </a:gs>
                    </a:gsLst>
                    <a:lin ang="2700000" scaled="0"/>
                  </a:gra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单击输入标题</a:t>
              </a:r>
              <a:endParaRPr lang="zh-CN" altLang="en-US" sz="1200" strike="noStrike" noProof="1">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56" name="文本占位符 41"/>
            <p:cNvSpPr>
              <a:spLocks noGrp="1"/>
            </p:cNvSpPr>
            <p:nvPr/>
          </p:nvSpPr>
          <p:spPr>
            <a:xfrm>
              <a:off x="1341" y="8324"/>
              <a:ext cx="6244" cy="1295"/>
            </a:xfrm>
            <a:prstGeom prst="rect">
              <a:avLst/>
            </a:prstGeom>
            <a:effectLst/>
          </p:spPr>
          <p:txBody>
            <a:bodyPr vert="horz" lIns="101600" tIns="38100" rIns="76200" bIns="38100" rtlCol="0" anchor="t" anchorCtr="0">
              <a:noAutofit/>
            </a:bodyPr>
            <a:lstStyle>
              <a:lvl1pPr marL="0" indent="0" algn="r" eaLnBrk="1" fontAlgn="auto" latinLnBrk="0" hangingPunct="1">
                <a:lnSpc>
                  <a:spcPct val="140000"/>
                </a:lnSpc>
                <a:spcAft>
                  <a:spcPts val="0"/>
                </a:spcAft>
                <a:buNone/>
                <a:defRPr sz="1200" b="0" u="none" strike="noStrike" kern="1200" cap="none" spc="200" normalizeH="0" baseline="0">
                  <a:solidFill>
                    <a:schemeClr val="tx1"/>
                  </a:solidFill>
                  <a:uFillTx/>
                  <a:latin typeface="阿里巴巴普惠体 R" panose="00020600040101010101" charset="-122"/>
                  <a:ea typeface="阿里巴巴普惠体 R" panose="00020600040101010101" charset="-122"/>
                  <a:cs typeface="+mn-ea"/>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fontAlgn="auto"/>
              <a:r>
                <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rPr>
                <a:t>单击此处输入你的正文，请尽量言简意赅地阐述观点。</a:t>
              </a:r>
              <a:r>
                <a:rPr lang="zh-CN" altLang="en-US" sz="700">
                  <a:solidFill>
                    <a:schemeClr val="tx1">
                      <a:lumMod val="75000"/>
                      <a:lumOff val="25000"/>
                    </a:schemeClr>
                  </a:solidFill>
                  <a:latin typeface="微软雅黑" panose="020B0503020204020204" pitchFamily="34" charset="-122"/>
                  <a:ea typeface="微软雅黑" panose="020B0503020204020204" pitchFamily="34" charset="-122"/>
                  <a:sym typeface="+mn-ea"/>
                </a:rPr>
                <a:t>单击此处输入你的正文，请尽量言简意赅地阐述观点。</a:t>
              </a:r>
              <a:endParaRPr lang="zh-CN" altLang="en-US" sz="700" strike="noStrike" noProof="1">
                <a:solidFill>
                  <a:schemeClr val="tx1">
                    <a:lumMod val="75000"/>
                    <a:lumOff val="25000"/>
                  </a:schemeClr>
                </a:solidFill>
                <a:latin typeface="微软雅黑" panose="020B0503020204020204" pitchFamily="34" charset="-122"/>
                <a:ea typeface="微软雅黑" panose="020B0503020204020204" pitchFamily="34" charset="-122"/>
                <a:sym typeface="+mn-ea"/>
              </a:endParaRPr>
            </a:p>
          </p:txBody>
        </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9" presetClass="entr" presetSubtype="0" fill="hold" nodeType="clickEffect">
                                  <p:stCondLst>
                                    <p:cond delay="0"/>
                                  </p:stCondLst>
                                  <p:childTnLst>
                                    <p:set>
                                      <p:cBhvr>
                                        <p:cTn id="6" dur="1" fill="hold">
                                          <p:stCondLst>
                                            <p:cond delay="0"/>
                                          </p:stCondLst>
                                        </p:cTn>
                                        <p:tgtEl>
                                          <p:spTgt spid="57"/>
                                        </p:tgtEl>
                                        <p:attrNameLst>
                                          <p:attrName>style.visibility</p:attrName>
                                        </p:attrNameLst>
                                      </p:cBhvr>
                                      <p:to>
                                        <p:strVal val="visible"/>
                                      </p:to>
                                    </p:set>
                                    <p:animEffect transition="in" filter="dissolve">
                                      <p:cBhvr>
                                        <p:cTn id="7" dur="500"/>
                                        <p:tgtEl>
                                          <p:spTgt spid="5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3" name="组合 52"/>
          <p:cNvGrpSpPr/>
          <p:nvPr/>
        </p:nvGrpSpPr>
        <p:grpSpPr>
          <a:xfrm>
            <a:off x="145809" y="210059"/>
            <a:ext cx="2482597" cy="620385"/>
            <a:chOff x="145809" y="210059"/>
            <a:chExt cx="2482597" cy="620385"/>
          </a:xfrm>
        </p:grpSpPr>
        <p:sp>
          <p:nvSpPr>
            <p:cNvPr id="54" name="文本框 53"/>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55" name="组合 54"/>
            <p:cNvGrpSpPr/>
            <p:nvPr/>
          </p:nvGrpSpPr>
          <p:grpSpPr>
            <a:xfrm>
              <a:off x="145809" y="210059"/>
              <a:ext cx="547384" cy="620385"/>
              <a:chOff x="145809" y="210059"/>
              <a:chExt cx="547384" cy="620385"/>
            </a:xfrm>
          </p:grpSpPr>
          <p:sp>
            <p:nvSpPr>
              <p:cNvPr id="56" name="椭圆 55"/>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3</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7" name="椭圆 56"/>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8" name="椭圆 57"/>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9" name="椭圆 58"/>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0" name="椭圆 59"/>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1" name="椭圆 60"/>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grpSp>
        <p:nvGrpSpPr>
          <p:cNvPr id="71" name="组合 70"/>
          <p:cNvGrpSpPr/>
          <p:nvPr/>
        </p:nvGrpSpPr>
        <p:grpSpPr>
          <a:xfrm>
            <a:off x="738082" y="1490980"/>
            <a:ext cx="7481993" cy="3232438"/>
            <a:chOff x="1392" y="2629"/>
            <a:chExt cx="17578" cy="7594"/>
          </a:xfrm>
        </p:grpSpPr>
        <p:cxnSp>
          <p:nvCxnSpPr>
            <p:cNvPr id="51" name="Straight Connector 13"/>
            <p:cNvCxnSpPr/>
            <p:nvPr/>
          </p:nvCxnSpPr>
          <p:spPr>
            <a:xfrm rot="16200000" flipH="1">
              <a:off x="6328" y="6426"/>
              <a:ext cx="7593" cy="0"/>
            </a:xfrm>
            <a:prstGeom prst="line">
              <a:avLst/>
            </a:prstGeom>
            <a:ln w="9525">
              <a:solidFill>
                <a:schemeClr val="bg1">
                  <a:lumMod val="65000"/>
                </a:schemeClr>
              </a:solidFill>
              <a:prstDash val="sysDot"/>
            </a:ln>
          </p:spPr>
          <p:style>
            <a:lnRef idx="1">
              <a:schemeClr val="accent1"/>
            </a:lnRef>
            <a:fillRef idx="0">
              <a:schemeClr val="accent1"/>
            </a:fillRef>
            <a:effectRef idx="0">
              <a:schemeClr val="accent1"/>
            </a:effectRef>
            <a:fontRef idx="minor">
              <a:schemeClr val="tx1"/>
            </a:fontRef>
          </p:style>
        </p:cxnSp>
        <p:grpSp>
          <p:nvGrpSpPr>
            <p:cNvPr id="52" name="Group 17"/>
            <p:cNvGrpSpPr/>
            <p:nvPr/>
          </p:nvGrpSpPr>
          <p:grpSpPr>
            <a:xfrm>
              <a:off x="10758" y="3578"/>
              <a:ext cx="8212" cy="6644"/>
              <a:chOff x="4857752" y="1643056"/>
              <a:chExt cx="3708476" cy="3000396"/>
            </a:xfrm>
          </p:grpSpPr>
          <p:sp>
            <p:nvSpPr>
              <p:cNvPr id="62" name="Rectangle 15"/>
              <p:cNvSpPr/>
              <p:nvPr/>
            </p:nvSpPr>
            <p:spPr>
              <a:xfrm>
                <a:off x="4857752" y="2928940"/>
                <a:ext cx="3708476" cy="1714512"/>
              </a:xfrm>
              <a:prstGeom prst="rect">
                <a:avLst/>
              </a:prstGeom>
              <a:blipFill dpi="0" rotWithShape="1">
                <a:blip r:embed="rId1" cstate="print">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lnSpc>
                    <a:spcPct val="150000"/>
                  </a:lnSpc>
                </a:pPr>
                <a:endParaRPr lang="en-US" sz="120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nvGrpSpPr>
              <p:cNvPr id="63" name="Group 16"/>
              <p:cNvGrpSpPr/>
              <p:nvPr/>
            </p:nvGrpSpPr>
            <p:grpSpPr>
              <a:xfrm>
                <a:off x="4857752" y="1643056"/>
                <a:ext cx="3708476" cy="1091462"/>
                <a:chOff x="4857752" y="1643056"/>
                <a:chExt cx="3708476" cy="1091462"/>
              </a:xfrm>
            </p:grpSpPr>
            <p:sp>
              <p:nvSpPr>
                <p:cNvPr id="64" name="Rectangle 19"/>
                <p:cNvSpPr/>
                <p:nvPr/>
              </p:nvSpPr>
              <p:spPr>
                <a:xfrm>
                  <a:off x="4857752" y="2000246"/>
                  <a:ext cx="3708476" cy="734272"/>
                </a:xfrm>
                <a:prstGeom prst="rect">
                  <a:avLst/>
                </a:prstGeom>
              </p:spPr>
              <p:txBody>
                <a:bodyPr wrap="square" lIns="0" tIns="0" rIns="0" bIns="0">
                  <a:spAutoFit/>
                </a:bodyPr>
                <a:p>
                  <a:pPr algn="just">
                    <a:lnSpc>
                      <a:spcPct val="150000"/>
                    </a:lnSpc>
                  </a:pP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请替换文字内容，添加相关标题，修改文字内容，也可以直接复制你的内容到此。请替换文字内容，添加相关标题，修改文字内容，也可以直接复制你的内容到此。</a:t>
                  </a:r>
                  <a:endPar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65" name="Rectangle 20"/>
                <p:cNvSpPr/>
                <p:nvPr/>
              </p:nvSpPr>
              <p:spPr>
                <a:xfrm>
                  <a:off x="4857752" y="1643056"/>
                  <a:ext cx="2041900" cy="228365"/>
                </a:xfrm>
                <a:prstGeom prst="rect">
                  <a:avLst/>
                </a:prstGeom>
              </p:spPr>
              <p:txBody>
                <a:bodyPr wrap="square" lIns="0" tIns="0" rIns="0" bIns="0">
                  <a:spAutoFit/>
                </a:bodyPr>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直接复制你的内容到此</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grpSp>
        <p:grpSp>
          <p:nvGrpSpPr>
            <p:cNvPr id="66" name="Group 16"/>
            <p:cNvGrpSpPr/>
            <p:nvPr/>
          </p:nvGrpSpPr>
          <p:grpSpPr>
            <a:xfrm>
              <a:off x="1392" y="2629"/>
              <a:ext cx="8095" cy="7073"/>
              <a:chOff x="628574" y="1214428"/>
              <a:chExt cx="3655639" cy="3194057"/>
            </a:xfrm>
          </p:grpSpPr>
          <p:sp>
            <p:nvSpPr>
              <p:cNvPr id="67" name="Rectangle 14"/>
              <p:cNvSpPr/>
              <p:nvPr/>
            </p:nvSpPr>
            <p:spPr>
              <a:xfrm>
                <a:off x="628575" y="1214428"/>
                <a:ext cx="3655638" cy="1714512"/>
              </a:xfrm>
              <a:prstGeom prst="rect">
                <a:avLst/>
              </a:prstGeom>
              <a:blipFill dpi="0" rotWithShape="1">
                <a:blip r:embed="rId1" cstate="print">
                  <a:extLst>
                    <a:ext uri="{28A0092B-C50C-407E-A947-70E740481C1C}">
                      <a14:useLocalDpi xmlns:a14="http://schemas.microsoft.com/office/drawing/2010/main" val="0"/>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p>
                <a:pPr algn="ctr">
                  <a:lnSpc>
                    <a:spcPct val="150000"/>
                  </a:lnSpc>
                </a:pPr>
                <a:endParaRPr lang="en-US" sz="120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nvGrpSpPr>
              <p:cNvPr id="68" name="Group 17"/>
              <p:cNvGrpSpPr/>
              <p:nvPr/>
            </p:nvGrpSpPr>
            <p:grpSpPr>
              <a:xfrm>
                <a:off x="628574" y="3071816"/>
                <a:ext cx="3655639" cy="1336669"/>
                <a:chOff x="628574" y="3071816"/>
                <a:chExt cx="3655639" cy="1336669"/>
              </a:xfrm>
            </p:grpSpPr>
            <p:sp>
              <p:nvSpPr>
                <p:cNvPr id="69" name="Rectangle 21"/>
                <p:cNvSpPr/>
                <p:nvPr/>
              </p:nvSpPr>
              <p:spPr>
                <a:xfrm>
                  <a:off x="628575" y="3429006"/>
                  <a:ext cx="3655638" cy="979479"/>
                </a:xfrm>
                <a:prstGeom prst="rect">
                  <a:avLst/>
                </a:prstGeom>
              </p:spPr>
              <p:txBody>
                <a:bodyPr wrap="square" lIns="0" tIns="0" rIns="0" bIns="0">
                  <a:spAutoFit/>
                </a:bodyPr>
                <a:p>
                  <a:pPr algn="just">
                    <a:lnSpc>
                      <a:spcPct val="150000"/>
                    </a:lnSpc>
                  </a:pP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请替换文字内容，添加相关标题，修改文字内容，也可以直接复制你的内容到此。请替换文字内容，添加相关标题，修改文字内容，也可以直接复制你的内容到此。请替换文字内容，添加相关标题，修改文字内容，也可以直接复制你的内容到此。</a:t>
                  </a:r>
                  <a:endPar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sp>
              <p:nvSpPr>
                <p:cNvPr id="70" name="Rectangle 22"/>
                <p:cNvSpPr/>
                <p:nvPr/>
              </p:nvSpPr>
              <p:spPr>
                <a:xfrm>
                  <a:off x="628574" y="3071816"/>
                  <a:ext cx="1946294" cy="177202"/>
                </a:xfrm>
                <a:prstGeom prst="rect">
                  <a:avLst/>
                </a:prstGeom>
              </p:spPr>
              <p:txBody>
                <a:bodyPr wrap="square" lIns="0" tIns="0" rIns="0" bIns="0">
                  <a:spAutoFit/>
                </a:bodyPr>
                <a:p>
                  <a:r>
                    <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rPr>
                    <a:t>直接复制你的内容到此</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sym typeface="Arial" panose="020B0604020202020204" pitchFamily="34" charset="0"/>
                  </a:endParaRPr>
                </a:p>
              </p:txBody>
            </p:sp>
          </p:grpSp>
        </p:grpSp>
      </p:grpSp>
    </p:spTree>
  </p:cSld>
  <p:clrMapOvr>
    <a:masterClrMapping/>
  </p:clrMapOvr>
  <p:transition spd="slow" advTm="2000">
    <p:push dir="u"/>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文本框 7"/>
          <p:cNvSpPr txBox="1"/>
          <p:nvPr/>
        </p:nvSpPr>
        <p:spPr>
          <a:xfrm>
            <a:off x="5786470" y="3552621"/>
            <a:ext cx="2240280" cy="460375"/>
          </a:xfrm>
          <a:prstGeom prst="rect">
            <a:avLst/>
          </a:prstGeom>
          <a:noFill/>
        </p:spPr>
        <p:txBody>
          <a:bodyPr wrap="none" rtlCol="0">
            <a:spAutoFit/>
          </a:bodyPr>
          <a:lstStyle/>
          <a:p>
            <a:pPr algn="r"/>
            <a:r>
              <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9" name="文本框 8"/>
          <p:cNvSpPr txBox="1"/>
          <p:nvPr/>
        </p:nvSpPr>
        <p:spPr>
          <a:xfrm>
            <a:off x="5069147" y="4013104"/>
            <a:ext cx="3054985" cy="398780"/>
          </a:xfrm>
          <a:prstGeom prst="rect">
            <a:avLst/>
          </a:prstGeom>
          <a:noFill/>
        </p:spPr>
        <p:txBody>
          <a:bodyPr wrap="none" rtlCol="0">
            <a:spAutoFit/>
          </a:bodyPr>
          <a:lstStyle/>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Applicable to enterprise introduction, summary</a:t>
            </a:r>
            <a:endPar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 report,  sales marketing, chart </a:t>
            </a:r>
            <a:r>
              <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dataa</a:t>
            </a:r>
            <a:endPar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椭圆 6"/>
          <p:cNvSpPr/>
          <p:nvPr/>
        </p:nvSpPr>
        <p:spPr>
          <a:xfrm>
            <a:off x="6245836" y="1995636"/>
            <a:ext cx="1321917" cy="1321917"/>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3</a:t>
            </a:r>
            <a:endPar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pic>
        <p:nvPicPr>
          <p:cNvPr id="11" name="图片 10"/>
          <p:cNvPicPr>
            <a:picLocks noChangeAspect="1"/>
          </p:cNvPicPr>
          <p:nvPr/>
        </p:nvPicPr>
        <p:blipFill rotWithShape="1">
          <a:blip r:embed="rId1" cstate="print">
            <a:extLst>
              <a:ext uri="{28A0092B-C50C-407E-A947-70E740481C1C}">
                <a14:useLocalDpi xmlns:a14="http://schemas.microsoft.com/office/drawing/2010/main" val="0"/>
              </a:ext>
            </a:extLst>
          </a:blip>
          <a:srcRect r="57208" b="55131"/>
          <a:stretch>
            <a:fillRect/>
          </a:stretch>
        </p:blipFill>
        <p:spPr>
          <a:xfrm rot="10800000">
            <a:off x="-35817" y="-55"/>
            <a:ext cx="4448907" cy="4664926"/>
          </a:xfrm>
          <a:prstGeom prst="rect">
            <a:avLst/>
          </a:prstGeom>
        </p:spPr>
      </p:pic>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8"/>
                                        </p:tgtEl>
                                        <p:attrNameLst>
                                          <p:attrName>style.visibility</p:attrName>
                                        </p:attrNameLst>
                                      </p:cBhvr>
                                      <p:to>
                                        <p:strVal val="visible"/>
                                      </p:to>
                                    </p:set>
                                    <p:anim calcmode="lin" valueType="num">
                                      <p:cBhvr>
                                        <p:cTn id="13"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8"/>
                                        </p:tgtEl>
                                        <p:attrNameLst>
                                          <p:attrName>ppt_y</p:attrName>
                                        </p:attrNameLst>
                                      </p:cBhvr>
                                      <p:tavLst>
                                        <p:tav tm="0">
                                          <p:val>
                                            <p:strVal val="#ppt_y"/>
                                          </p:val>
                                        </p:tav>
                                        <p:tav tm="100000">
                                          <p:val>
                                            <p:strVal val="#ppt_y"/>
                                          </p:val>
                                        </p:tav>
                                      </p:tavLst>
                                    </p:anim>
                                    <p:anim calcmode="lin" valueType="num">
                                      <p:cBhvr>
                                        <p:cTn id="15"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8"/>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9"/>
                                        </p:tgtEl>
                                        <p:attrNameLst>
                                          <p:attrName>style.visibility</p:attrName>
                                        </p:attrNameLst>
                                      </p:cBhvr>
                                      <p:to>
                                        <p:strVal val="visible"/>
                                      </p:to>
                                    </p:set>
                                    <p:anim calcmode="lin" valueType="num">
                                      <p:cBhvr>
                                        <p:cTn id="21" dur="500" fill="hold"/>
                                        <p:tgtEl>
                                          <p:spTgt spid="9"/>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9"/>
                                        </p:tgtEl>
                                        <p:attrNameLst>
                                          <p:attrName>ppt_y</p:attrName>
                                        </p:attrNameLst>
                                      </p:cBhvr>
                                      <p:tavLst>
                                        <p:tav tm="0">
                                          <p:val>
                                            <p:strVal val="#ppt_y"/>
                                          </p:val>
                                        </p:tav>
                                        <p:tav tm="100000">
                                          <p:val>
                                            <p:strVal val="#ppt_y"/>
                                          </p:val>
                                        </p:tav>
                                      </p:tavLst>
                                    </p:anim>
                                    <p:anim calcmode="lin" valueType="num">
                                      <p:cBhvr>
                                        <p:cTn id="23" dur="500" fill="hold"/>
                                        <p:tgtEl>
                                          <p:spTgt spid="9"/>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9"/>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p:bldP spid="7" grpId="0" bldLvl="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7"/>
          <p:cNvGrpSpPr/>
          <p:nvPr/>
        </p:nvGrpSpPr>
        <p:grpSpPr>
          <a:xfrm>
            <a:off x="1574452" y="3484675"/>
            <a:ext cx="362650" cy="381135"/>
            <a:chOff x="1841500" y="3328988"/>
            <a:chExt cx="512763" cy="541337"/>
          </a:xfrm>
          <a:solidFill>
            <a:srgbClr val="CEF6F5"/>
          </a:solidFill>
        </p:grpSpPr>
        <p:sp>
          <p:nvSpPr>
            <p:cNvPr id="3" name="Freeform 9"/>
            <p:cNvSpPr>
              <a:spLocks noEditPoints="1"/>
            </p:cNvSpPr>
            <p:nvPr/>
          </p:nvSpPr>
          <p:spPr bwMode="auto">
            <a:xfrm>
              <a:off x="1841500" y="3375025"/>
              <a:ext cx="512763" cy="495300"/>
            </a:xfrm>
            <a:custGeom>
              <a:avLst/>
              <a:gdLst>
                <a:gd name="T0" fmla="*/ 167 w 189"/>
                <a:gd name="T1" fmla="*/ 0 h 182"/>
                <a:gd name="T2" fmla="*/ 159 w 189"/>
                <a:gd name="T3" fmla="*/ 0 h 182"/>
                <a:gd name="T4" fmla="*/ 159 w 189"/>
                <a:gd name="T5" fmla="*/ 2 h 182"/>
                <a:gd name="T6" fmla="*/ 147 w 189"/>
                <a:gd name="T7" fmla="*/ 14 h 182"/>
                <a:gd name="T8" fmla="*/ 135 w 189"/>
                <a:gd name="T9" fmla="*/ 2 h 182"/>
                <a:gd name="T10" fmla="*/ 135 w 189"/>
                <a:gd name="T11" fmla="*/ 0 h 182"/>
                <a:gd name="T12" fmla="*/ 126 w 189"/>
                <a:gd name="T13" fmla="*/ 0 h 182"/>
                <a:gd name="T14" fmla="*/ 126 w 189"/>
                <a:gd name="T15" fmla="*/ 2 h 182"/>
                <a:gd name="T16" fmla="*/ 114 w 189"/>
                <a:gd name="T17" fmla="*/ 14 h 182"/>
                <a:gd name="T18" fmla="*/ 102 w 189"/>
                <a:gd name="T19" fmla="*/ 2 h 182"/>
                <a:gd name="T20" fmla="*/ 102 w 189"/>
                <a:gd name="T21" fmla="*/ 0 h 182"/>
                <a:gd name="T22" fmla="*/ 93 w 189"/>
                <a:gd name="T23" fmla="*/ 0 h 182"/>
                <a:gd name="T24" fmla="*/ 93 w 189"/>
                <a:gd name="T25" fmla="*/ 2 h 182"/>
                <a:gd name="T26" fmla="*/ 81 w 189"/>
                <a:gd name="T27" fmla="*/ 14 h 182"/>
                <a:gd name="T28" fmla="*/ 69 w 189"/>
                <a:gd name="T29" fmla="*/ 2 h 182"/>
                <a:gd name="T30" fmla="*/ 69 w 189"/>
                <a:gd name="T31" fmla="*/ 0 h 182"/>
                <a:gd name="T32" fmla="*/ 60 w 189"/>
                <a:gd name="T33" fmla="*/ 0 h 182"/>
                <a:gd name="T34" fmla="*/ 60 w 189"/>
                <a:gd name="T35" fmla="*/ 2 h 182"/>
                <a:gd name="T36" fmla="*/ 48 w 189"/>
                <a:gd name="T37" fmla="*/ 14 h 182"/>
                <a:gd name="T38" fmla="*/ 37 w 189"/>
                <a:gd name="T39" fmla="*/ 2 h 182"/>
                <a:gd name="T40" fmla="*/ 37 w 189"/>
                <a:gd name="T41" fmla="*/ 0 h 182"/>
                <a:gd name="T42" fmla="*/ 22 w 189"/>
                <a:gd name="T43" fmla="*/ 0 h 182"/>
                <a:gd name="T44" fmla="*/ 0 w 189"/>
                <a:gd name="T45" fmla="*/ 31 h 182"/>
                <a:gd name="T46" fmla="*/ 0 w 189"/>
                <a:gd name="T47" fmla="*/ 151 h 182"/>
                <a:gd name="T48" fmla="*/ 22 w 189"/>
                <a:gd name="T49" fmla="*/ 182 h 182"/>
                <a:gd name="T50" fmla="*/ 167 w 189"/>
                <a:gd name="T51" fmla="*/ 182 h 182"/>
                <a:gd name="T52" fmla="*/ 189 w 189"/>
                <a:gd name="T53" fmla="*/ 151 h 182"/>
                <a:gd name="T54" fmla="*/ 189 w 189"/>
                <a:gd name="T55" fmla="*/ 31 h 182"/>
                <a:gd name="T56" fmla="*/ 167 w 189"/>
                <a:gd name="T57" fmla="*/ 0 h 182"/>
                <a:gd name="T58" fmla="*/ 166 w 189"/>
                <a:gd name="T59" fmla="*/ 134 h 182"/>
                <a:gd name="T60" fmla="*/ 150 w 189"/>
                <a:gd name="T61" fmla="*/ 156 h 182"/>
                <a:gd name="T62" fmla="*/ 41 w 189"/>
                <a:gd name="T63" fmla="*/ 156 h 182"/>
                <a:gd name="T64" fmla="*/ 24 w 189"/>
                <a:gd name="T65" fmla="*/ 134 h 182"/>
                <a:gd name="T66" fmla="*/ 24 w 189"/>
                <a:gd name="T67" fmla="*/ 50 h 182"/>
                <a:gd name="T68" fmla="*/ 41 w 189"/>
                <a:gd name="T69" fmla="*/ 29 h 182"/>
                <a:gd name="T70" fmla="*/ 150 w 189"/>
                <a:gd name="T71" fmla="*/ 29 h 182"/>
                <a:gd name="T72" fmla="*/ 166 w 189"/>
                <a:gd name="T73" fmla="*/ 50 h 182"/>
                <a:gd name="T74" fmla="*/ 166 w 189"/>
                <a:gd name="T75" fmla="*/ 134 h 1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9" h="182">
                  <a:moveTo>
                    <a:pt x="167" y="0"/>
                  </a:moveTo>
                  <a:cubicBezTo>
                    <a:pt x="159" y="0"/>
                    <a:pt x="159" y="0"/>
                    <a:pt x="159" y="0"/>
                  </a:cubicBezTo>
                  <a:cubicBezTo>
                    <a:pt x="159" y="2"/>
                    <a:pt x="159" y="2"/>
                    <a:pt x="159" y="2"/>
                  </a:cubicBezTo>
                  <a:cubicBezTo>
                    <a:pt x="159" y="9"/>
                    <a:pt x="153" y="14"/>
                    <a:pt x="147" y="14"/>
                  </a:cubicBezTo>
                  <a:cubicBezTo>
                    <a:pt x="140" y="14"/>
                    <a:pt x="135" y="9"/>
                    <a:pt x="135" y="2"/>
                  </a:cubicBezTo>
                  <a:cubicBezTo>
                    <a:pt x="135" y="0"/>
                    <a:pt x="135" y="0"/>
                    <a:pt x="135" y="0"/>
                  </a:cubicBezTo>
                  <a:cubicBezTo>
                    <a:pt x="126" y="0"/>
                    <a:pt x="126" y="0"/>
                    <a:pt x="126" y="0"/>
                  </a:cubicBezTo>
                  <a:cubicBezTo>
                    <a:pt x="126" y="2"/>
                    <a:pt x="126" y="2"/>
                    <a:pt x="126" y="2"/>
                  </a:cubicBezTo>
                  <a:cubicBezTo>
                    <a:pt x="126" y="9"/>
                    <a:pt x="121" y="14"/>
                    <a:pt x="114" y="14"/>
                  </a:cubicBezTo>
                  <a:cubicBezTo>
                    <a:pt x="108" y="14"/>
                    <a:pt x="102" y="9"/>
                    <a:pt x="102" y="2"/>
                  </a:cubicBezTo>
                  <a:cubicBezTo>
                    <a:pt x="102" y="0"/>
                    <a:pt x="102" y="0"/>
                    <a:pt x="102" y="0"/>
                  </a:cubicBezTo>
                  <a:cubicBezTo>
                    <a:pt x="93" y="0"/>
                    <a:pt x="93" y="0"/>
                    <a:pt x="93" y="0"/>
                  </a:cubicBezTo>
                  <a:cubicBezTo>
                    <a:pt x="93" y="2"/>
                    <a:pt x="93" y="2"/>
                    <a:pt x="93" y="2"/>
                  </a:cubicBezTo>
                  <a:cubicBezTo>
                    <a:pt x="93" y="9"/>
                    <a:pt x="88" y="14"/>
                    <a:pt x="81" y="14"/>
                  </a:cubicBezTo>
                  <a:cubicBezTo>
                    <a:pt x="75" y="14"/>
                    <a:pt x="69" y="9"/>
                    <a:pt x="69" y="2"/>
                  </a:cubicBezTo>
                  <a:cubicBezTo>
                    <a:pt x="69" y="0"/>
                    <a:pt x="69" y="0"/>
                    <a:pt x="69" y="0"/>
                  </a:cubicBezTo>
                  <a:cubicBezTo>
                    <a:pt x="60" y="0"/>
                    <a:pt x="60" y="0"/>
                    <a:pt x="60" y="0"/>
                  </a:cubicBezTo>
                  <a:cubicBezTo>
                    <a:pt x="60" y="2"/>
                    <a:pt x="60" y="2"/>
                    <a:pt x="60" y="2"/>
                  </a:cubicBezTo>
                  <a:cubicBezTo>
                    <a:pt x="60" y="9"/>
                    <a:pt x="55" y="14"/>
                    <a:pt x="48" y="14"/>
                  </a:cubicBezTo>
                  <a:cubicBezTo>
                    <a:pt x="42" y="14"/>
                    <a:pt x="37" y="9"/>
                    <a:pt x="37" y="2"/>
                  </a:cubicBezTo>
                  <a:cubicBezTo>
                    <a:pt x="37" y="0"/>
                    <a:pt x="37" y="0"/>
                    <a:pt x="37" y="0"/>
                  </a:cubicBezTo>
                  <a:cubicBezTo>
                    <a:pt x="22" y="0"/>
                    <a:pt x="22" y="0"/>
                    <a:pt x="22" y="0"/>
                  </a:cubicBezTo>
                  <a:cubicBezTo>
                    <a:pt x="10" y="0"/>
                    <a:pt x="0" y="14"/>
                    <a:pt x="0" y="31"/>
                  </a:cubicBezTo>
                  <a:cubicBezTo>
                    <a:pt x="0" y="151"/>
                    <a:pt x="0" y="151"/>
                    <a:pt x="0" y="151"/>
                  </a:cubicBezTo>
                  <a:cubicBezTo>
                    <a:pt x="0" y="168"/>
                    <a:pt x="10" y="182"/>
                    <a:pt x="22" y="182"/>
                  </a:cubicBezTo>
                  <a:cubicBezTo>
                    <a:pt x="167" y="182"/>
                    <a:pt x="167" y="182"/>
                    <a:pt x="167" y="182"/>
                  </a:cubicBezTo>
                  <a:cubicBezTo>
                    <a:pt x="179" y="182"/>
                    <a:pt x="189" y="168"/>
                    <a:pt x="189" y="151"/>
                  </a:cubicBezTo>
                  <a:cubicBezTo>
                    <a:pt x="189" y="31"/>
                    <a:pt x="189" y="31"/>
                    <a:pt x="189" y="31"/>
                  </a:cubicBezTo>
                  <a:cubicBezTo>
                    <a:pt x="189" y="14"/>
                    <a:pt x="179" y="0"/>
                    <a:pt x="167" y="0"/>
                  </a:cubicBezTo>
                  <a:close/>
                  <a:moveTo>
                    <a:pt x="166" y="134"/>
                  </a:moveTo>
                  <a:cubicBezTo>
                    <a:pt x="166" y="146"/>
                    <a:pt x="163" y="155"/>
                    <a:pt x="150" y="156"/>
                  </a:cubicBezTo>
                  <a:cubicBezTo>
                    <a:pt x="41" y="156"/>
                    <a:pt x="41" y="156"/>
                    <a:pt x="41" y="156"/>
                  </a:cubicBezTo>
                  <a:cubicBezTo>
                    <a:pt x="27" y="156"/>
                    <a:pt x="24" y="146"/>
                    <a:pt x="24" y="134"/>
                  </a:cubicBezTo>
                  <a:cubicBezTo>
                    <a:pt x="24" y="50"/>
                    <a:pt x="24" y="50"/>
                    <a:pt x="24" y="50"/>
                  </a:cubicBezTo>
                  <a:cubicBezTo>
                    <a:pt x="24" y="38"/>
                    <a:pt x="27" y="28"/>
                    <a:pt x="41" y="29"/>
                  </a:cubicBezTo>
                  <a:cubicBezTo>
                    <a:pt x="150" y="29"/>
                    <a:pt x="150" y="29"/>
                    <a:pt x="150" y="29"/>
                  </a:cubicBezTo>
                  <a:cubicBezTo>
                    <a:pt x="164" y="28"/>
                    <a:pt x="166" y="38"/>
                    <a:pt x="166" y="50"/>
                  </a:cubicBezTo>
                  <a:lnTo>
                    <a:pt x="166" y="1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 name="Freeform 10"/>
            <p:cNvSpPr/>
            <p:nvPr/>
          </p:nvSpPr>
          <p:spPr bwMode="auto">
            <a:xfrm>
              <a:off x="22209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 name="Freeform 11"/>
            <p:cNvSpPr/>
            <p:nvPr/>
          </p:nvSpPr>
          <p:spPr bwMode="auto">
            <a:xfrm>
              <a:off x="21320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 name="Freeform 12"/>
            <p:cNvSpPr/>
            <p:nvPr/>
          </p:nvSpPr>
          <p:spPr bwMode="auto">
            <a:xfrm>
              <a:off x="2044700"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7" name="Freeform 13"/>
            <p:cNvSpPr/>
            <p:nvPr/>
          </p:nvSpPr>
          <p:spPr bwMode="auto">
            <a:xfrm>
              <a:off x="1952625" y="3332163"/>
              <a:ext cx="38100" cy="68263"/>
            </a:xfrm>
            <a:custGeom>
              <a:avLst/>
              <a:gdLst>
                <a:gd name="T0" fmla="*/ 7 w 14"/>
                <a:gd name="T1" fmla="*/ 25 h 25"/>
                <a:gd name="T2" fmla="*/ 14 w 14"/>
                <a:gd name="T3" fmla="*/ 18 h 25"/>
                <a:gd name="T4" fmla="*/ 14 w 14"/>
                <a:gd name="T5" fmla="*/ 7 h 25"/>
                <a:gd name="T6" fmla="*/ 7 w 14"/>
                <a:gd name="T7" fmla="*/ 0 h 25"/>
                <a:gd name="T8" fmla="*/ 0 w 14"/>
                <a:gd name="T9" fmla="*/ 7 h 25"/>
                <a:gd name="T10" fmla="*/ 0 w 14"/>
                <a:gd name="T11" fmla="*/ 18 h 25"/>
                <a:gd name="T12" fmla="*/ 7 w 14"/>
                <a:gd name="T13" fmla="*/ 25 h 25"/>
              </a:gdLst>
              <a:ahLst/>
              <a:cxnLst>
                <a:cxn ang="0">
                  <a:pos x="T0" y="T1"/>
                </a:cxn>
                <a:cxn ang="0">
                  <a:pos x="T2" y="T3"/>
                </a:cxn>
                <a:cxn ang="0">
                  <a:pos x="T4" y="T5"/>
                </a:cxn>
                <a:cxn ang="0">
                  <a:pos x="T6" y="T7"/>
                </a:cxn>
                <a:cxn ang="0">
                  <a:pos x="T8" y="T9"/>
                </a:cxn>
                <a:cxn ang="0">
                  <a:pos x="T10" y="T11"/>
                </a:cxn>
                <a:cxn ang="0">
                  <a:pos x="T12" y="T13"/>
                </a:cxn>
              </a:cxnLst>
              <a:rect l="0" t="0" r="r" b="b"/>
              <a:pathLst>
                <a:path w="14" h="25">
                  <a:moveTo>
                    <a:pt x="7" y="25"/>
                  </a:moveTo>
                  <a:cubicBezTo>
                    <a:pt x="11" y="25"/>
                    <a:pt x="14" y="22"/>
                    <a:pt x="14" y="18"/>
                  </a:cubicBezTo>
                  <a:cubicBezTo>
                    <a:pt x="14" y="7"/>
                    <a:pt x="14" y="7"/>
                    <a:pt x="14" y="7"/>
                  </a:cubicBezTo>
                  <a:cubicBezTo>
                    <a:pt x="14" y="3"/>
                    <a:pt x="11" y="0"/>
                    <a:pt x="7" y="0"/>
                  </a:cubicBezTo>
                  <a:cubicBezTo>
                    <a:pt x="3" y="0"/>
                    <a:pt x="0" y="3"/>
                    <a:pt x="0" y="7"/>
                  </a:cubicBezTo>
                  <a:cubicBezTo>
                    <a:pt x="0" y="18"/>
                    <a:pt x="0" y="18"/>
                    <a:pt x="0" y="18"/>
                  </a:cubicBezTo>
                  <a:cubicBezTo>
                    <a:pt x="0" y="22"/>
                    <a:pt x="3" y="25"/>
                    <a:pt x="7"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67" name="组合 66"/>
          <p:cNvGrpSpPr/>
          <p:nvPr/>
        </p:nvGrpSpPr>
        <p:grpSpPr>
          <a:xfrm>
            <a:off x="1" y="3260660"/>
            <a:ext cx="9001124" cy="0"/>
            <a:chOff x="1" y="3260660"/>
            <a:chExt cx="9001124" cy="0"/>
          </a:xfrm>
        </p:grpSpPr>
        <p:cxnSp>
          <p:nvCxnSpPr>
            <p:cNvPr id="9" name="Straight Arrow Connector 19"/>
            <p:cNvCxnSpPr/>
            <p:nvPr/>
          </p:nvCxnSpPr>
          <p:spPr>
            <a:xfrm>
              <a:off x="1" y="3260660"/>
              <a:ext cx="1753509" cy="0"/>
            </a:xfrm>
            <a:prstGeom prst="straightConnector1">
              <a:avLst/>
            </a:prstGeom>
            <a:ln w="53975">
              <a:solidFill>
                <a:srgbClr val="595959"/>
              </a:solidFill>
              <a:tailEnd type="oval"/>
            </a:ln>
          </p:spPr>
          <p:style>
            <a:lnRef idx="1">
              <a:schemeClr val="accent1"/>
            </a:lnRef>
            <a:fillRef idx="0">
              <a:schemeClr val="accent1"/>
            </a:fillRef>
            <a:effectRef idx="0">
              <a:schemeClr val="accent1"/>
            </a:effectRef>
            <a:fontRef idx="minor">
              <a:schemeClr val="tx1"/>
            </a:fontRef>
          </p:style>
        </p:cxnSp>
        <p:cxnSp>
          <p:nvCxnSpPr>
            <p:cNvPr id="10" name="Straight Arrow Connector 30"/>
            <p:cNvCxnSpPr/>
            <p:nvPr/>
          </p:nvCxnSpPr>
          <p:spPr>
            <a:xfrm>
              <a:off x="1831638" y="3260660"/>
              <a:ext cx="1753509" cy="0"/>
            </a:xfrm>
            <a:prstGeom prst="straightConnector1">
              <a:avLst/>
            </a:prstGeom>
            <a:ln w="53975">
              <a:solidFill>
                <a:srgbClr val="595959"/>
              </a:solidFill>
              <a:tailEnd type="oval"/>
            </a:ln>
          </p:spPr>
          <p:style>
            <a:lnRef idx="1">
              <a:schemeClr val="accent1"/>
            </a:lnRef>
            <a:fillRef idx="0">
              <a:schemeClr val="accent1"/>
            </a:fillRef>
            <a:effectRef idx="0">
              <a:schemeClr val="accent1"/>
            </a:effectRef>
            <a:fontRef idx="minor">
              <a:schemeClr val="tx1"/>
            </a:fontRef>
          </p:style>
        </p:cxnSp>
        <p:cxnSp>
          <p:nvCxnSpPr>
            <p:cNvPr id="11" name="Straight Arrow Connector 31"/>
            <p:cNvCxnSpPr/>
            <p:nvPr/>
          </p:nvCxnSpPr>
          <p:spPr>
            <a:xfrm>
              <a:off x="3662474" y="3260660"/>
              <a:ext cx="1753509" cy="0"/>
            </a:xfrm>
            <a:prstGeom prst="straightConnector1">
              <a:avLst/>
            </a:prstGeom>
            <a:ln w="53975">
              <a:solidFill>
                <a:srgbClr val="595959"/>
              </a:solidFill>
              <a:tailEnd type="oval"/>
            </a:ln>
          </p:spPr>
          <p:style>
            <a:lnRef idx="1">
              <a:schemeClr val="accent1"/>
            </a:lnRef>
            <a:fillRef idx="0">
              <a:schemeClr val="accent1"/>
            </a:fillRef>
            <a:effectRef idx="0">
              <a:schemeClr val="accent1"/>
            </a:effectRef>
            <a:fontRef idx="minor">
              <a:schemeClr val="tx1"/>
            </a:fontRef>
          </p:style>
        </p:cxnSp>
        <p:cxnSp>
          <p:nvCxnSpPr>
            <p:cNvPr id="12" name="Straight Arrow Connector 32"/>
            <p:cNvCxnSpPr/>
            <p:nvPr/>
          </p:nvCxnSpPr>
          <p:spPr>
            <a:xfrm>
              <a:off x="5494109" y="3260660"/>
              <a:ext cx="1753509" cy="0"/>
            </a:xfrm>
            <a:prstGeom prst="straightConnector1">
              <a:avLst/>
            </a:prstGeom>
            <a:ln w="53975">
              <a:solidFill>
                <a:srgbClr val="595959"/>
              </a:solidFill>
              <a:tailEnd type="oval"/>
            </a:ln>
          </p:spPr>
          <p:style>
            <a:lnRef idx="1">
              <a:schemeClr val="accent1"/>
            </a:lnRef>
            <a:fillRef idx="0">
              <a:schemeClr val="accent1"/>
            </a:fillRef>
            <a:effectRef idx="0">
              <a:schemeClr val="accent1"/>
            </a:effectRef>
            <a:fontRef idx="minor">
              <a:schemeClr val="tx1"/>
            </a:fontRef>
          </p:style>
        </p:cxnSp>
        <p:cxnSp>
          <p:nvCxnSpPr>
            <p:cNvPr id="13" name="Straight Arrow Connector 33"/>
            <p:cNvCxnSpPr/>
            <p:nvPr/>
          </p:nvCxnSpPr>
          <p:spPr>
            <a:xfrm>
              <a:off x="7332166" y="3260660"/>
              <a:ext cx="1668959" cy="0"/>
            </a:xfrm>
            <a:prstGeom prst="straightConnector1">
              <a:avLst/>
            </a:prstGeom>
            <a:ln w="53975">
              <a:solidFill>
                <a:srgbClr val="595959"/>
              </a:solidFill>
              <a:tailEnd type="none"/>
            </a:ln>
          </p:spPr>
          <p:style>
            <a:lnRef idx="1">
              <a:schemeClr val="accent1"/>
            </a:lnRef>
            <a:fillRef idx="0">
              <a:schemeClr val="accent1"/>
            </a:fillRef>
            <a:effectRef idx="0">
              <a:schemeClr val="accent1"/>
            </a:effectRef>
            <a:fontRef idx="minor">
              <a:schemeClr val="tx1"/>
            </a:fontRef>
          </p:style>
        </p:cxnSp>
      </p:grpSp>
      <p:grpSp>
        <p:nvGrpSpPr>
          <p:cNvPr id="14" name="Group 88"/>
          <p:cNvGrpSpPr/>
          <p:nvPr/>
        </p:nvGrpSpPr>
        <p:grpSpPr>
          <a:xfrm>
            <a:off x="1000283" y="1288079"/>
            <a:ext cx="1510984" cy="588277"/>
            <a:chOff x="805796" y="661615"/>
            <a:chExt cx="1128113" cy="326253"/>
          </a:xfrm>
        </p:grpSpPr>
        <p:sp>
          <p:nvSpPr>
            <p:cNvPr id="15" name="TextBox 14"/>
            <p:cNvSpPr txBox="1"/>
            <p:nvPr/>
          </p:nvSpPr>
          <p:spPr>
            <a:xfrm>
              <a:off x="1029927" y="661615"/>
              <a:ext cx="679854" cy="85224"/>
            </a:xfrm>
            <a:prstGeom prst="rect">
              <a:avLst/>
            </a:prstGeom>
            <a:noFill/>
          </p:spPr>
          <p:txBody>
            <a:bodyPr wrap="none" lIns="0" tIns="0" rIns="0" bIns="0" rtlCol="0" anchor="t">
              <a:spAutoFit/>
            </a:bodyPr>
            <a:lstStyle/>
            <a:p>
              <a:pPr algn="ct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单击编辑标题</a:t>
              </a:r>
              <a:r>
                <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01</a:t>
              </a:r>
              <a:endPar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endParaRPr>
            </a:p>
          </p:txBody>
        </p:sp>
        <p:sp>
          <p:nvSpPr>
            <p:cNvPr id="16" name="TextBox 15"/>
            <p:cNvSpPr txBox="1"/>
            <p:nvPr/>
          </p:nvSpPr>
          <p:spPr>
            <a:xfrm>
              <a:off x="805796" y="757552"/>
              <a:ext cx="1128113" cy="230316"/>
            </a:xfrm>
            <a:prstGeom prst="rect">
              <a:avLst/>
            </a:prstGeom>
            <a:noFill/>
          </p:spPr>
          <p:txBody>
            <a:bodyPr wrap="square" lIns="0" tIns="0" rIns="0" bIns="0" rtlCol="0" anchor="t">
              <a:spAutoFit/>
            </a:bodyPr>
            <a:lstStyle/>
            <a:p>
              <a:pPr algn="ctr" defTabSz="897890">
                <a:spcBef>
                  <a:spcPct val="20000"/>
                </a:spcBef>
                <a:defRPr/>
              </a:pPr>
              <a:r>
                <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sp>
        <p:nvSpPr>
          <p:cNvPr id="17" name="TextBox 16"/>
          <p:cNvSpPr txBox="1"/>
          <p:nvPr/>
        </p:nvSpPr>
        <p:spPr>
          <a:xfrm>
            <a:off x="1000283" y="3966914"/>
            <a:ext cx="1510984" cy="461645"/>
          </a:xfrm>
          <a:prstGeom prst="rect">
            <a:avLst/>
          </a:prstGeom>
          <a:noFill/>
        </p:spPr>
        <p:txBody>
          <a:bodyPr wrap="square" lIns="0" tIns="0" rIns="0" bIns="0" rtlCol="0" anchor="t">
            <a:spAutoFit/>
          </a:bodyPr>
          <a:lstStyle/>
          <a:p>
            <a:pPr algn="ctr" defTabSz="897890">
              <a:spcBef>
                <a:spcPct val="20000"/>
              </a:spcBef>
              <a:defRPr/>
            </a:pP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18" name="Group 45"/>
          <p:cNvGrpSpPr/>
          <p:nvPr/>
        </p:nvGrpSpPr>
        <p:grpSpPr>
          <a:xfrm>
            <a:off x="3393915" y="3484675"/>
            <a:ext cx="362650" cy="381135"/>
            <a:chOff x="1841500" y="3328988"/>
            <a:chExt cx="512763" cy="541337"/>
          </a:xfrm>
          <a:solidFill>
            <a:srgbClr val="FEE3DC"/>
          </a:solidFill>
        </p:grpSpPr>
        <p:sp>
          <p:nvSpPr>
            <p:cNvPr id="19" name="Freeform 9"/>
            <p:cNvSpPr>
              <a:spLocks noEditPoints="1"/>
            </p:cNvSpPr>
            <p:nvPr/>
          </p:nvSpPr>
          <p:spPr bwMode="auto">
            <a:xfrm>
              <a:off x="1841500" y="3375025"/>
              <a:ext cx="512763" cy="495300"/>
            </a:xfrm>
            <a:custGeom>
              <a:avLst/>
              <a:gdLst>
                <a:gd name="T0" fmla="*/ 167 w 189"/>
                <a:gd name="T1" fmla="*/ 0 h 182"/>
                <a:gd name="T2" fmla="*/ 159 w 189"/>
                <a:gd name="T3" fmla="*/ 0 h 182"/>
                <a:gd name="T4" fmla="*/ 159 w 189"/>
                <a:gd name="T5" fmla="*/ 2 h 182"/>
                <a:gd name="T6" fmla="*/ 147 w 189"/>
                <a:gd name="T7" fmla="*/ 14 h 182"/>
                <a:gd name="T8" fmla="*/ 135 w 189"/>
                <a:gd name="T9" fmla="*/ 2 h 182"/>
                <a:gd name="T10" fmla="*/ 135 w 189"/>
                <a:gd name="T11" fmla="*/ 0 h 182"/>
                <a:gd name="T12" fmla="*/ 126 w 189"/>
                <a:gd name="T13" fmla="*/ 0 h 182"/>
                <a:gd name="T14" fmla="*/ 126 w 189"/>
                <a:gd name="T15" fmla="*/ 2 h 182"/>
                <a:gd name="T16" fmla="*/ 114 w 189"/>
                <a:gd name="T17" fmla="*/ 14 h 182"/>
                <a:gd name="T18" fmla="*/ 102 w 189"/>
                <a:gd name="T19" fmla="*/ 2 h 182"/>
                <a:gd name="T20" fmla="*/ 102 w 189"/>
                <a:gd name="T21" fmla="*/ 0 h 182"/>
                <a:gd name="T22" fmla="*/ 93 w 189"/>
                <a:gd name="T23" fmla="*/ 0 h 182"/>
                <a:gd name="T24" fmla="*/ 93 w 189"/>
                <a:gd name="T25" fmla="*/ 2 h 182"/>
                <a:gd name="T26" fmla="*/ 81 w 189"/>
                <a:gd name="T27" fmla="*/ 14 h 182"/>
                <a:gd name="T28" fmla="*/ 69 w 189"/>
                <a:gd name="T29" fmla="*/ 2 h 182"/>
                <a:gd name="T30" fmla="*/ 69 w 189"/>
                <a:gd name="T31" fmla="*/ 0 h 182"/>
                <a:gd name="T32" fmla="*/ 60 w 189"/>
                <a:gd name="T33" fmla="*/ 0 h 182"/>
                <a:gd name="T34" fmla="*/ 60 w 189"/>
                <a:gd name="T35" fmla="*/ 2 h 182"/>
                <a:gd name="T36" fmla="*/ 48 w 189"/>
                <a:gd name="T37" fmla="*/ 14 h 182"/>
                <a:gd name="T38" fmla="*/ 37 w 189"/>
                <a:gd name="T39" fmla="*/ 2 h 182"/>
                <a:gd name="T40" fmla="*/ 37 w 189"/>
                <a:gd name="T41" fmla="*/ 0 h 182"/>
                <a:gd name="T42" fmla="*/ 22 w 189"/>
                <a:gd name="T43" fmla="*/ 0 h 182"/>
                <a:gd name="T44" fmla="*/ 0 w 189"/>
                <a:gd name="T45" fmla="*/ 31 h 182"/>
                <a:gd name="T46" fmla="*/ 0 w 189"/>
                <a:gd name="T47" fmla="*/ 151 h 182"/>
                <a:gd name="T48" fmla="*/ 22 w 189"/>
                <a:gd name="T49" fmla="*/ 182 h 182"/>
                <a:gd name="T50" fmla="*/ 167 w 189"/>
                <a:gd name="T51" fmla="*/ 182 h 182"/>
                <a:gd name="T52" fmla="*/ 189 w 189"/>
                <a:gd name="T53" fmla="*/ 151 h 182"/>
                <a:gd name="T54" fmla="*/ 189 w 189"/>
                <a:gd name="T55" fmla="*/ 31 h 182"/>
                <a:gd name="T56" fmla="*/ 167 w 189"/>
                <a:gd name="T57" fmla="*/ 0 h 182"/>
                <a:gd name="T58" fmla="*/ 166 w 189"/>
                <a:gd name="T59" fmla="*/ 134 h 182"/>
                <a:gd name="T60" fmla="*/ 150 w 189"/>
                <a:gd name="T61" fmla="*/ 156 h 182"/>
                <a:gd name="T62" fmla="*/ 41 w 189"/>
                <a:gd name="T63" fmla="*/ 156 h 182"/>
                <a:gd name="T64" fmla="*/ 24 w 189"/>
                <a:gd name="T65" fmla="*/ 134 h 182"/>
                <a:gd name="T66" fmla="*/ 24 w 189"/>
                <a:gd name="T67" fmla="*/ 50 h 182"/>
                <a:gd name="T68" fmla="*/ 41 w 189"/>
                <a:gd name="T69" fmla="*/ 29 h 182"/>
                <a:gd name="T70" fmla="*/ 150 w 189"/>
                <a:gd name="T71" fmla="*/ 29 h 182"/>
                <a:gd name="T72" fmla="*/ 166 w 189"/>
                <a:gd name="T73" fmla="*/ 50 h 182"/>
                <a:gd name="T74" fmla="*/ 166 w 189"/>
                <a:gd name="T75" fmla="*/ 134 h 1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9" h="182">
                  <a:moveTo>
                    <a:pt x="167" y="0"/>
                  </a:moveTo>
                  <a:cubicBezTo>
                    <a:pt x="159" y="0"/>
                    <a:pt x="159" y="0"/>
                    <a:pt x="159" y="0"/>
                  </a:cubicBezTo>
                  <a:cubicBezTo>
                    <a:pt x="159" y="2"/>
                    <a:pt x="159" y="2"/>
                    <a:pt x="159" y="2"/>
                  </a:cubicBezTo>
                  <a:cubicBezTo>
                    <a:pt x="159" y="9"/>
                    <a:pt x="153" y="14"/>
                    <a:pt x="147" y="14"/>
                  </a:cubicBezTo>
                  <a:cubicBezTo>
                    <a:pt x="140" y="14"/>
                    <a:pt x="135" y="9"/>
                    <a:pt x="135" y="2"/>
                  </a:cubicBezTo>
                  <a:cubicBezTo>
                    <a:pt x="135" y="0"/>
                    <a:pt x="135" y="0"/>
                    <a:pt x="135" y="0"/>
                  </a:cubicBezTo>
                  <a:cubicBezTo>
                    <a:pt x="126" y="0"/>
                    <a:pt x="126" y="0"/>
                    <a:pt x="126" y="0"/>
                  </a:cubicBezTo>
                  <a:cubicBezTo>
                    <a:pt x="126" y="2"/>
                    <a:pt x="126" y="2"/>
                    <a:pt x="126" y="2"/>
                  </a:cubicBezTo>
                  <a:cubicBezTo>
                    <a:pt x="126" y="9"/>
                    <a:pt x="121" y="14"/>
                    <a:pt x="114" y="14"/>
                  </a:cubicBezTo>
                  <a:cubicBezTo>
                    <a:pt x="108" y="14"/>
                    <a:pt x="102" y="9"/>
                    <a:pt x="102" y="2"/>
                  </a:cubicBezTo>
                  <a:cubicBezTo>
                    <a:pt x="102" y="0"/>
                    <a:pt x="102" y="0"/>
                    <a:pt x="102" y="0"/>
                  </a:cubicBezTo>
                  <a:cubicBezTo>
                    <a:pt x="93" y="0"/>
                    <a:pt x="93" y="0"/>
                    <a:pt x="93" y="0"/>
                  </a:cubicBezTo>
                  <a:cubicBezTo>
                    <a:pt x="93" y="2"/>
                    <a:pt x="93" y="2"/>
                    <a:pt x="93" y="2"/>
                  </a:cubicBezTo>
                  <a:cubicBezTo>
                    <a:pt x="93" y="9"/>
                    <a:pt x="88" y="14"/>
                    <a:pt x="81" y="14"/>
                  </a:cubicBezTo>
                  <a:cubicBezTo>
                    <a:pt x="75" y="14"/>
                    <a:pt x="69" y="9"/>
                    <a:pt x="69" y="2"/>
                  </a:cubicBezTo>
                  <a:cubicBezTo>
                    <a:pt x="69" y="0"/>
                    <a:pt x="69" y="0"/>
                    <a:pt x="69" y="0"/>
                  </a:cubicBezTo>
                  <a:cubicBezTo>
                    <a:pt x="60" y="0"/>
                    <a:pt x="60" y="0"/>
                    <a:pt x="60" y="0"/>
                  </a:cubicBezTo>
                  <a:cubicBezTo>
                    <a:pt x="60" y="2"/>
                    <a:pt x="60" y="2"/>
                    <a:pt x="60" y="2"/>
                  </a:cubicBezTo>
                  <a:cubicBezTo>
                    <a:pt x="60" y="9"/>
                    <a:pt x="55" y="14"/>
                    <a:pt x="48" y="14"/>
                  </a:cubicBezTo>
                  <a:cubicBezTo>
                    <a:pt x="42" y="14"/>
                    <a:pt x="37" y="9"/>
                    <a:pt x="37" y="2"/>
                  </a:cubicBezTo>
                  <a:cubicBezTo>
                    <a:pt x="37" y="0"/>
                    <a:pt x="37" y="0"/>
                    <a:pt x="37" y="0"/>
                  </a:cubicBezTo>
                  <a:cubicBezTo>
                    <a:pt x="22" y="0"/>
                    <a:pt x="22" y="0"/>
                    <a:pt x="22" y="0"/>
                  </a:cubicBezTo>
                  <a:cubicBezTo>
                    <a:pt x="10" y="0"/>
                    <a:pt x="0" y="14"/>
                    <a:pt x="0" y="31"/>
                  </a:cubicBezTo>
                  <a:cubicBezTo>
                    <a:pt x="0" y="151"/>
                    <a:pt x="0" y="151"/>
                    <a:pt x="0" y="151"/>
                  </a:cubicBezTo>
                  <a:cubicBezTo>
                    <a:pt x="0" y="168"/>
                    <a:pt x="10" y="182"/>
                    <a:pt x="22" y="182"/>
                  </a:cubicBezTo>
                  <a:cubicBezTo>
                    <a:pt x="167" y="182"/>
                    <a:pt x="167" y="182"/>
                    <a:pt x="167" y="182"/>
                  </a:cubicBezTo>
                  <a:cubicBezTo>
                    <a:pt x="179" y="182"/>
                    <a:pt x="189" y="168"/>
                    <a:pt x="189" y="151"/>
                  </a:cubicBezTo>
                  <a:cubicBezTo>
                    <a:pt x="189" y="31"/>
                    <a:pt x="189" y="31"/>
                    <a:pt x="189" y="31"/>
                  </a:cubicBezTo>
                  <a:cubicBezTo>
                    <a:pt x="189" y="14"/>
                    <a:pt x="179" y="0"/>
                    <a:pt x="167" y="0"/>
                  </a:cubicBezTo>
                  <a:close/>
                  <a:moveTo>
                    <a:pt x="166" y="134"/>
                  </a:moveTo>
                  <a:cubicBezTo>
                    <a:pt x="166" y="146"/>
                    <a:pt x="163" y="155"/>
                    <a:pt x="150" y="156"/>
                  </a:cubicBezTo>
                  <a:cubicBezTo>
                    <a:pt x="41" y="156"/>
                    <a:pt x="41" y="156"/>
                    <a:pt x="41" y="156"/>
                  </a:cubicBezTo>
                  <a:cubicBezTo>
                    <a:pt x="27" y="156"/>
                    <a:pt x="24" y="146"/>
                    <a:pt x="24" y="134"/>
                  </a:cubicBezTo>
                  <a:cubicBezTo>
                    <a:pt x="24" y="50"/>
                    <a:pt x="24" y="50"/>
                    <a:pt x="24" y="50"/>
                  </a:cubicBezTo>
                  <a:cubicBezTo>
                    <a:pt x="24" y="38"/>
                    <a:pt x="27" y="28"/>
                    <a:pt x="41" y="29"/>
                  </a:cubicBezTo>
                  <a:cubicBezTo>
                    <a:pt x="150" y="29"/>
                    <a:pt x="150" y="29"/>
                    <a:pt x="150" y="29"/>
                  </a:cubicBezTo>
                  <a:cubicBezTo>
                    <a:pt x="164" y="28"/>
                    <a:pt x="166" y="38"/>
                    <a:pt x="166" y="50"/>
                  </a:cubicBezTo>
                  <a:lnTo>
                    <a:pt x="166" y="1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0" name="Freeform 10"/>
            <p:cNvSpPr/>
            <p:nvPr/>
          </p:nvSpPr>
          <p:spPr bwMode="auto">
            <a:xfrm>
              <a:off x="22209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1" name="Freeform 11"/>
            <p:cNvSpPr/>
            <p:nvPr/>
          </p:nvSpPr>
          <p:spPr bwMode="auto">
            <a:xfrm>
              <a:off x="21320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2" name="Freeform 12"/>
            <p:cNvSpPr/>
            <p:nvPr/>
          </p:nvSpPr>
          <p:spPr bwMode="auto">
            <a:xfrm>
              <a:off x="2044700"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3" name="Freeform 13"/>
            <p:cNvSpPr/>
            <p:nvPr/>
          </p:nvSpPr>
          <p:spPr bwMode="auto">
            <a:xfrm>
              <a:off x="1952625" y="3332163"/>
              <a:ext cx="38100" cy="68263"/>
            </a:xfrm>
            <a:custGeom>
              <a:avLst/>
              <a:gdLst>
                <a:gd name="T0" fmla="*/ 7 w 14"/>
                <a:gd name="T1" fmla="*/ 25 h 25"/>
                <a:gd name="T2" fmla="*/ 14 w 14"/>
                <a:gd name="T3" fmla="*/ 18 h 25"/>
                <a:gd name="T4" fmla="*/ 14 w 14"/>
                <a:gd name="T5" fmla="*/ 7 h 25"/>
                <a:gd name="T6" fmla="*/ 7 w 14"/>
                <a:gd name="T7" fmla="*/ 0 h 25"/>
                <a:gd name="T8" fmla="*/ 0 w 14"/>
                <a:gd name="T9" fmla="*/ 7 h 25"/>
                <a:gd name="T10" fmla="*/ 0 w 14"/>
                <a:gd name="T11" fmla="*/ 18 h 25"/>
                <a:gd name="T12" fmla="*/ 7 w 14"/>
                <a:gd name="T13" fmla="*/ 25 h 25"/>
              </a:gdLst>
              <a:ahLst/>
              <a:cxnLst>
                <a:cxn ang="0">
                  <a:pos x="T0" y="T1"/>
                </a:cxn>
                <a:cxn ang="0">
                  <a:pos x="T2" y="T3"/>
                </a:cxn>
                <a:cxn ang="0">
                  <a:pos x="T4" y="T5"/>
                </a:cxn>
                <a:cxn ang="0">
                  <a:pos x="T6" y="T7"/>
                </a:cxn>
                <a:cxn ang="0">
                  <a:pos x="T8" y="T9"/>
                </a:cxn>
                <a:cxn ang="0">
                  <a:pos x="T10" y="T11"/>
                </a:cxn>
                <a:cxn ang="0">
                  <a:pos x="T12" y="T13"/>
                </a:cxn>
              </a:cxnLst>
              <a:rect l="0" t="0" r="r" b="b"/>
              <a:pathLst>
                <a:path w="14" h="25">
                  <a:moveTo>
                    <a:pt x="7" y="25"/>
                  </a:moveTo>
                  <a:cubicBezTo>
                    <a:pt x="11" y="25"/>
                    <a:pt x="14" y="22"/>
                    <a:pt x="14" y="18"/>
                  </a:cubicBezTo>
                  <a:cubicBezTo>
                    <a:pt x="14" y="7"/>
                    <a:pt x="14" y="7"/>
                    <a:pt x="14" y="7"/>
                  </a:cubicBezTo>
                  <a:cubicBezTo>
                    <a:pt x="14" y="3"/>
                    <a:pt x="11" y="0"/>
                    <a:pt x="7" y="0"/>
                  </a:cubicBezTo>
                  <a:cubicBezTo>
                    <a:pt x="3" y="0"/>
                    <a:pt x="0" y="3"/>
                    <a:pt x="0" y="7"/>
                  </a:cubicBezTo>
                  <a:cubicBezTo>
                    <a:pt x="0" y="18"/>
                    <a:pt x="0" y="18"/>
                    <a:pt x="0" y="18"/>
                  </a:cubicBezTo>
                  <a:cubicBezTo>
                    <a:pt x="0" y="22"/>
                    <a:pt x="3" y="25"/>
                    <a:pt x="7"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25" name="Group 88"/>
          <p:cNvGrpSpPr/>
          <p:nvPr/>
        </p:nvGrpSpPr>
        <p:grpSpPr>
          <a:xfrm>
            <a:off x="2819261" y="1288079"/>
            <a:ext cx="1510984" cy="588277"/>
            <a:chOff x="805796" y="661615"/>
            <a:chExt cx="1128113" cy="326253"/>
          </a:xfrm>
        </p:grpSpPr>
        <p:sp>
          <p:nvSpPr>
            <p:cNvPr id="26" name="TextBox 25"/>
            <p:cNvSpPr txBox="1"/>
            <p:nvPr/>
          </p:nvSpPr>
          <p:spPr>
            <a:xfrm>
              <a:off x="1029926" y="661615"/>
              <a:ext cx="679854" cy="85224"/>
            </a:xfrm>
            <a:prstGeom prst="rect">
              <a:avLst/>
            </a:prstGeom>
            <a:noFill/>
          </p:spPr>
          <p:txBody>
            <a:bodyPr wrap="none" lIns="0" tIns="0" rIns="0" bIns="0" rtlCol="0" anchor="t">
              <a:spAutoFit/>
            </a:bodyPr>
            <a:lstStyle/>
            <a:p>
              <a:pPr algn="ct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单击编辑标题</a:t>
              </a:r>
              <a:r>
                <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02</a:t>
              </a:r>
              <a:endPar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endParaRPr>
            </a:p>
          </p:txBody>
        </p:sp>
        <p:sp>
          <p:nvSpPr>
            <p:cNvPr id="27" name="TextBox 26"/>
            <p:cNvSpPr txBox="1"/>
            <p:nvPr/>
          </p:nvSpPr>
          <p:spPr>
            <a:xfrm>
              <a:off x="805796" y="757552"/>
              <a:ext cx="1128113" cy="230316"/>
            </a:xfrm>
            <a:prstGeom prst="rect">
              <a:avLst/>
            </a:prstGeom>
            <a:noFill/>
          </p:spPr>
          <p:txBody>
            <a:bodyPr wrap="square" lIns="0" tIns="0" rIns="0" bIns="0" rtlCol="0" anchor="t">
              <a:spAutoFit/>
            </a:bodyPr>
            <a:lstStyle/>
            <a:p>
              <a:pPr algn="ctr" defTabSz="897890">
                <a:spcBef>
                  <a:spcPct val="20000"/>
                </a:spcBef>
                <a:defRPr/>
              </a:pPr>
              <a:r>
                <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sp>
        <p:nvSpPr>
          <p:cNvPr id="28" name="TextBox 27"/>
          <p:cNvSpPr txBox="1"/>
          <p:nvPr/>
        </p:nvSpPr>
        <p:spPr>
          <a:xfrm>
            <a:off x="2828637" y="3966914"/>
            <a:ext cx="1510984" cy="461665"/>
          </a:xfrm>
          <a:prstGeom prst="rect">
            <a:avLst/>
          </a:prstGeom>
          <a:noFill/>
        </p:spPr>
        <p:txBody>
          <a:bodyPr wrap="square" lIns="0" tIns="0" rIns="0" bIns="0" rtlCol="0" anchor="t">
            <a:spAutoFit/>
          </a:bodyPr>
          <a:lstStyle/>
          <a:p>
            <a:pPr algn="ctr" defTabSz="897890">
              <a:spcBef>
                <a:spcPct val="20000"/>
              </a:spcBef>
              <a:defRPr/>
            </a:pP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29" name="Group 56"/>
          <p:cNvGrpSpPr/>
          <p:nvPr/>
        </p:nvGrpSpPr>
        <p:grpSpPr>
          <a:xfrm>
            <a:off x="5231159" y="3484675"/>
            <a:ext cx="362650" cy="381135"/>
            <a:chOff x="1841500" y="3328988"/>
            <a:chExt cx="512763" cy="541337"/>
          </a:xfrm>
          <a:solidFill>
            <a:srgbClr val="CEF6F5"/>
          </a:solidFill>
        </p:grpSpPr>
        <p:sp>
          <p:nvSpPr>
            <p:cNvPr id="30" name="Freeform 9"/>
            <p:cNvSpPr>
              <a:spLocks noEditPoints="1"/>
            </p:cNvSpPr>
            <p:nvPr/>
          </p:nvSpPr>
          <p:spPr bwMode="auto">
            <a:xfrm>
              <a:off x="1841500" y="3375025"/>
              <a:ext cx="512763" cy="495300"/>
            </a:xfrm>
            <a:custGeom>
              <a:avLst/>
              <a:gdLst>
                <a:gd name="T0" fmla="*/ 167 w 189"/>
                <a:gd name="T1" fmla="*/ 0 h 182"/>
                <a:gd name="T2" fmla="*/ 159 w 189"/>
                <a:gd name="T3" fmla="*/ 0 h 182"/>
                <a:gd name="T4" fmla="*/ 159 w 189"/>
                <a:gd name="T5" fmla="*/ 2 h 182"/>
                <a:gd name="T6" fmla="*/ 147 w 189"/>
                <a:gd name="T7" fmla="*/ 14 h 182"/>
                <a:gd name="T8" fmla="*/ 135 w 189"/>
                <a:gd name="T9" fmla="*/ 2 h 182"/>
                <a:gd name="T10" fmla="*/ 135 w 189"/>
                <a:gd name="T11" fmla="*/ 0 h 182"/>
                <a:gd name="T12" fmla="*/ 126 w 189"/>
                <a:gd name="T13" fmla="*/ 0 h 182"/>
                <a:gd name="T14" fmla="*/ 126 w 189"/>
                <a:gd name="T15" fmla="*/ 2 h 182"/>
                <a:gd name="T16" fmla="*/ 114 w 189"/>
                <a:gd name="T17" fmla="*/ 14 h 182"/>
                <a:gd name="T18" fmla="*/ 102 w 189"/>
                <a:gd name="T19" fmla="*/ 2 h 182"/>
                <a:gd name="T20" fmla="*/ 102 w 189"/>
                <a:gd name="T21" fmla="*/ 0 h 182"/>
                <a:gd name="T22" fmla="*/ 93 w 189"/>
                <a:gd name="T23" fmla="*/ 0 h 182"/>
                <a:gd name="T24" fmla="*/ 93 w 189"/>
                <a:gd name="T25" fmla="*/ 2 h 182"/>
                <a:gd name="T26" fmla="*/ 81 w 189"/>
                <a:gd name="T27" fmla="*/ 14 h 182"/>
                <a:gd name="T28" fmla="*/ 69 w 189"/>
                <a:gd name="T29" fmla="*/ 2 h 182"/>
                <a:gd name="T30" fmla="*/ 69 w 189"/>
                <a:gd name="T31" fmla="*/ 0 h 182"/>
                <a:gd name="T32" fmla="*/ 60 w 189"/>
                <a:gd name="T33" fmla="*/ 0 h 182"/>
                <a:gd name="T34" fmla="*/ 60 w 189"/>
                <a:gd name="T35" fmla="*/ 2 h 182"/>
                <a:gd name="T36" fmla="*/ 48 w 189"/>
                <a:gd name="T37" fmla="*/ 14 h 182"/>
                <a:gd name="T38" fmla="*/ 37 w 189"/>
                <a:gd name="T39" fmla="*/ 2 h 182"/>
                <a:gd name="T40" fmla="*/ 37 w 189"/>
                <a:gd name="T41" fmla="*/ 0 h 182"/>
                <a:gd name="T42" fmla="*/ 22 w 189"/>
                <a:gd name="T43" fmla="*/ 0 h 182"/>
                <a:gd name="T44" fmla="*/ 0 w 189"/>
                <a:gd name="T45" fmla="*/ 31 h 182"/>
                <a:gd name="T46" fmla="*/ 0 w 189"/>
                <a:gd name="T47" fmla="*/ 151 h 182"/>
                <a:gd name="T48" fmla="*/ 22 w 189"/>
                <a:gd name="T49" fmla="*/ 182 h 182"/>
                <a:gd name="T50" fmla="*/ 167 w 189"/>
                <a:gd name="T51" fmla="*/ 182 h 182"/>
                <a:gd name="T52" fmla="*/ 189 w 189"/>
                <a:gd name="T53" fmla="*/ 151 h 182"/>
                <a:gd name="T54" fmla="*/ 189 w 189"/>
                <a:gd name="T55" fmla="*/ 31 h 182"/>
                <a:gd name="T56" fmla="*/ 167 w 189"/>
                <a:gd name="T57" fmla="*/ 0 h 182"/>
                <a:gd name="T58" fmla="*/ 166 w 189"/>
                <a:gd name="T59" fmla="*/ 134 h 182"/>
                <a:gd name="T60" fmla="*/ 150 w 189"/>
                <a:gd name="T61" fmla="*/ 156 h 182"/>
                <a:gd name="T62" fmla="*/ 41 w 189"/>
                <a:gd name="T63" fmla="*/ 156 h 182"/>
                <a:gd name="T64" fmla="*/ 24 w 189"/>
                <a:gd name="T65" fmla="*/ 134 h 182"/>
                <a:gd name="T66" fmla="*/ 24 w 189"/>
                <a:gd name="T67" fmla="*/ 50 h 182"/>
                <a:gd name="T68" fmla="*/ 41 w 189"/>
                <a:gd name="T69" fmla="*/ 29 h 182"/>
                <a:gd name="T70" fmla="*/ 150 w 189"/>
                <a:gd name="T71" fmla="*/ 29 h 182"/>
                <a:gd name="T72" fmla="*/ 166 w 189"/>
                <a:gd name="T73" fmla="*/ 50 h 182"/>
                <a:gd name="T74" fmla="*/ 166 w 189"/>
                <a:gd name="T75" fmla="*/ 134 h 1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9" h="182">
                  <a:moveTo>
                    <a:pt x="167" y="0"/>
                  </a:moveTo>
                  <a:cubicBezTo>
                    <a:pt x="159" y="0"/>
                    <a:pt x="159" y="0"/>
                    <a:pt x="159" y="0"/>
                  </a:cubicBezTo>
                  <a:cubicBezTo>
                    <a:pt x="159" y="2"/>
                    <a:pt x="159" y="2"/>
                    <a:pt x="159" y="2"/>
                  </a:cubicBezTo>
                  <a:cubicBezTo>
                    <a:pt x="159" y="9"/>
                    <a:pt x="153" y="14"/>
                    <a:pt x="147" y="14"/>
                  </a:cubicBezTo>
                  <a:cubicBezTo>
                    <a:pt x="140" y="14"/>
                    <a:pt x="135" y="9"/>
                    <a:pt x="135" y="2"/>
                  </a:cubicBezTo>
                  <a:cubicBezTo>
                    <a:pt x="135" y="0"/>
                    <a:pt x="135" y="0"/>
                    <a:pt x="135" y="0"/>
                  </a:cubicBezTo>
                  <a:cubicBezTo>
                    <a:pt x="126" y="0"/>
                    <a:pt x="126" y="0"/>
                    <a:pt x="126" y="0"/>
                  </a:cubicBezTo>
                  <a:cubicBezTo>
                    <a:pt x="126" y="2"/>
                    <a:pt x="126" y="2"/>
                    <a:pt x="126" y="2"/>
                  </a:cubicBezTo>
                  <a:cubicBezTo>
                    <a:pt x="126" y="9"/>
                    <a:pt x="121" y="14"/>
                    <a:pt x="114" y="14"/>
                  </a:cubicBezTo>
                  <a:cubicBezTo>
                    <a:pt x="108" y="14"/>
                    <a:pt x="102" y="9"/>
                    <a:pt x="102" y="2"/>
                  </a:cubicBezTo>
                  <a:cubicBezTo>
                    <a:pt x="102" y="0"/>
                    <a:pt x="102" y="0"/>
                    <a:pt x="102" y="0"/>
                  </a:cubicBezTo>
                  <a:cubicBezTo>
                    <a:pt x="93" y="0"/>
                    <a:pt x="93" y="0"/>
                    <a:pt x="93" y="0"/>
                  </a:cubicBezTo>
                  <a:cubicBezTo>
                    <a:pt x="93" y="2"/>
                    <a:pt x="93" y="2"/>
                    <a:pt x="93" y="2"/>
                  </a:cubicBezTo>
                  <a:cubicBezTo>
                    <a:pt x="93" y="9"/>
                    <a:pt x="88" y="14"/>
                    <a:pt x="81" y="14"/>
                  </a:cubicBezTo>
                  <a:cubicBezTo>
                    <a:pt x="75" y="14"/>
                    <a:pt x="69" y="9"/>
                    <a:pt x="69" y="2"/>
                  </a:cubicBezTo>
                  <a:cubicBezTo>
                    <a:pt x="69" y="0"/>
                    <a:pt x="69" y="0"/>
                    <a:pt x="69" y="0"/>
                  </a:cubicBezTo>
                  <a:cubicBezTo>
                    <a:pt x="60" y="0"/>
                    <a:pt x="60" y="0"/>
                    <a:pt x="60" y="0"/>
                  </a:cubicBezTo>
                  <a:cubicBezTo>
                    <a:pt x="60" y="2"/>
                    <a:pt x="60" y="2"/>
                    <a:pt x="60" y="2"/>
                  </a:cubicBezTo>
                  <a:cubicBezTo>
                    <a:pt x="60" y="9"/>
                    <a:pt x="55" y="14"/>
                    <a:pt x="48" y="14"/>
                  </a:cubicBezTo>
                  <a:cubicBezTo>
                    <a:pt x="42" y="14"/>
                    <a:pt x="37" y="9"/>
                    <a:pt x="37" y="2"/>
                  </a:cubicBezTo>
                  <a:cubicBezTo>
                    <a:pt x="37" y="0"/>
                    <a:pt x="37" y="0"/>
                    <a:pt x="37" y="0"/>
                  </a:cubicBezTo>
                  <a:cubicBezTo>
                    <a:pt x="22" y="0"/>
                    <a:pt x="22" y="0"/>
                    <a:pt x="22" y="0"/>
                  </a:cubicBezTo>
                  <a:cubicBezTo>
                    <a:pt x="10" y="0"/>
                    <a:pt x="0" y="14"/>
                    <a:pt x="0" y="31"/>
                  </a:cubicBezTo>
                  <a:cubicBezTo>
                    <a:pt x="0" y="151"/>
                    <a:pt x="0" y="151"/>
                    <a:pt x="0" y="151"/>
                  </a:cubicBezTo>
                  <a:cubicBezTo>
                    <a:pt x="0" y="168"/>
                    <a:pt x="10" y="182"/>
                    <a:pt x="22" y="182"/>
                  </a:cubicBezTo>
                  <a:cubicBezTo>
                    <a:pt x="167" y="182"/>
                    <a:pt x="167" y="182"/>
                    <a:pt x="167" y="182"/>
                  </a:cubicBezTo>
                  <a:cubicBezTo>
                    <a:pt x="179" y="182"/>
                    <a:pt x="189" y="168"/>
                    <a:pt x="189" y="151"/>
                  </a:cubicBezTo>
                  <a:cubicBezTo>
                    <a:pt x="189" y="31"/>
                    <a:pt x="189" y="31"/>
                    <a:pt x="189" y="31"/>
                  </a:cubicBezTo>
                  <a:cubicBezTo>
                    <a:pt x="189" y="14"/>
                    <a:pt x="179" y="0"/>
                    <a:pt x="167" y="0"/>
                  </a:cubicBezTo>
                  <a:close/>
                  <a:moveTo>
                    <a:pt x="166" y="134"/>
                  </a:moveTo>
                  <a:cubicBezTo>
                    <a:pt x="166" y="146"/>
                    <a:pt x="163" y="155"/>
                    <a:pt x="150" y="156"/>
                  </a:cubicBezTo>
                  <a:cubicBezTo>
                    <a:pt x="41" y="156"/>
                    <a:pt x="41" y="156"/>
                    <a:pt x="41" y="156"/>
                  </a:cubicBezTo>
                  <a:cubicBezTo>
                    <a:pt x="27" y="156"/>
                    <a:pt x="24" y="146"/>
                    <a:pt x="24" y="134"/>
                  </a:cubicBezTo>
                  <a:cubicBezTo>
                    <a:pt x="24" y="50"/>
                    <a:pt x="24" y="50"/>
                    <a:pt x="24" y="50"/>
                  </a:cubicBezTo>
                  <a:cubicBezTo>
                    <a:pt x="24" y="38"/>
                    <a:pt x="27" y="28"/>
                    <a:pt x="41" y="29"/>
                  </a:cubicBezTo>
                  <a:cubicBezTo>
                    <a:pt x="150" y="29"/>
                    <a:pt x="150" y="29"/>
                    <a:pt x="150" y="29"/>
                  </a:cubicBezTo>
                  <a:cubicBezTo>
                    <a:pt x="164" y="28"/>
                    <a:pt x="166" y="38"/>
                    <a:pt x="166" y="50"/>
                  </a:cubicBezTo>
                  <a:lnTo>
                    <a:pt x="166" y="1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1" name="Freeform 10"/>
            <p:cNvSpPr/>
            <p:nvPr/>
          </p:nvSpPr>
          <p:spPr bwMode="auto">
            <a:xfrm>
              <a:off x="22209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2" name="Freeform 11"/>
            <p:cNvSpPr/>
            <p:nvPr/>
          </p:nvSpPr>
          <p:spPr bwMode="auto">
            <a:xfrm>
              <a:off x="21320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3" name="Freeform 12"/>
            <p:cNvSpPr/>
            <p:nvPr/>
          </p:nvSpPr>
          <p:spPr bwMode="auto">
            <a:xfrm>
              <a:off x="2044700"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4" name="Freeform 13"/>
            <p:cNvSpPr/>
            <p:nvPr/>
          </p:nvSpPr>
          <p:spPr bwMode="auto">
            <a:xfrm>
              <a:off x="1952625" y="3332163"/>
              <a:ext cx="38100" cy="68263"/>
            </a:xfrm>
            <a:custGeom>
              <a:avLst/>
              <a:gdLst>
                <a:gd name="T0" fmla="*/ 7 w 14"/>
                <a:gd name="T1" fmla="*/ 25 h 25"/>
                <a:gd name="T2" fmla="*/ 14 w 14"/>
                <a:gd name="T3" fmla="*/ 18 h 25"/>
                <a:gd name="T4" fmla="*/ 14 w 14"/>
                <a:gd name="T5" fmla="*/ 7 h 25"/>
                <a:gd name="T6" fmla="*/ 7 w 14"/>
                <a:gd name="T7" fmla="*/ 0 h 25"/>
                <a:gd name="T8" fmla="*/ 0 w 14"/>
                <a:gd name="T9" fmla="*/ 7 h 25"/>
                <a:gd name="T10" fmla="*/ 0 w 14"/>
                <a:gd name="T11" fmla="*/ 18 h 25"/>
                <a:gd name="T12" fmla="*/ 7 w 14"/>
                <a:gd name="T13" fmla="*/ 25 h 25"/>
              </a:gdLst>
              <a:ahLst/>
              <a:cxnLst>
                <a:cxn ang="0">
                  <a:pos x="T0" y="T1"/>
                </a:cxn>
                <a:cxn ang="0">
                  <a:pos x="T2" y="T3"/>
                </a:cxn>
                <a:cxn ang="0">
                  <a:pos x="T4" y="T5"/>
                </a:cxn>
                <a:cxn ang="0">
                  <a:pos x="T6" y="T7"/>
                </a:cxn>
                <a:cxn ang="0">
                  <a:pos x="T8" y="T9"/>
                </a:cxn>
                <a:cxn ang="0">
                  <a:pos x="T10" y="T11"/>
                </a:cxn>
                <a:cxn ang="0">
                  <a:pos x="T12" y="T13"/>
                </a:cxn>
              </a:cxnLst>
              <a:rect l="0" t="0" r="r" b="b"/>
              <a:pathLst>
                <a:path w="14" h="25">
                  <a:moveTo>
                    <a:pt x="7" y="25"/>
                  </a:moveTo>
                  <a:cubicBezTo>
                    <a:pt x="11" y="25"/>
                    <a:pt x="14" y="22"/>
                    <a:pt x="14" y="18"/>
                  </a:cubicBezTo>
                  <a:cubicBezTo>
                    <a:pt x="14" y="7"/>
                    <a:pt x="14" y="7"/>
                    <a:pt x="14" y="7"/>
                  </a:cubicBezTo>
                  <a:cubicBezTo>
                    <a:pt x="14" y="3"/>
                    <a:pt x="11" y="0"/>
                    <a:pt x="7" y="0"/>
                  </a:cubicBezTo>
                  <a:cubicBezTo>
                    <a:pt x="3" y="0"/>
                    <a:pt x="0" y="3"/>
                    <a:pt x="0" y="7"/>
                  </a:cubicBezTo>
                  <a:cubicBezTo>
                    <a:pt x="0" y="18"/>
                    <a:pt x="0" y="18"/>
                    <a:pt x="0" y="18"/>
                  </a:cubicBezTo>
                  <a:cubicBezTo>
                    <a:pt x="0" y="22"/>
                    <a:pt x="3" y="25"/>
                    <a:pt x="7"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36" name="Group 88"/>
          <p:cNvGrpSpPr/>
          <p:nvPr/>
        </p:nvGrpSpPr>
        <p:grpSpPr>
          <a:xfrm>
            <a:off x="4656990" y="1288079"/>
            <a:ext cx="1510984" cy="588277"/>
            <a:chOff x="805796" y="661615"/>
            <a:chExt cx="1128113" cy="326253"/>
          </a:xfrm>
        </p:grpSpPr>
        <p:sp>
          <p:nvSpPr>
            <p:cNvPr id="37" name="TextBox 36"/>
            <p:cNvSpPr txBox="1"/>
            <p:nvPr/>
          </p:nvSpPr>
          <p:spPr>
            <a:xfrm>
              <a:off x="1029926" y="661615"/>
              <a:ext cx="679854" cy="85224"/>
            </a:xfrm>
            <a:prstGeom prst="rect">
              <a:avLst/>
            </a:prstGeom>
            <a:noFill/>
          </p:spPr>
          <p:txBody>
            <a:bodyPr wrap="none" lIns="0" tIns="0" rIns="0" bIns="0" rtlCol="0" anchor="t">
              <a:spAutoFit/>
            </a:bodyPr>
            <a:lstStyle/>
            <a:p>
              <a:pPr algn="ct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单击编辑标题</a:t>
              </a:r>
              <a:r>
                <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03</a:t>
              </a:r>
              <a:endPar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endParaRPr>
            </a:p>
          </p:txBody>
        </p:sp>
        <p:sp>
          <p:nvSpPr>
            <p:cNvPr id="38" name="TextBox 37"/>
            <p:cNvSpPr txBox="1"/>
            <p:nvPr/>
          </p:nvSpPr>
          <p:spPr>
            <a:xfrm>
              <a:off x="805796" y="757552"/>
              <a:ext cx="1128113" cy="230316"/>
            </a:xfrm>
            <a:prstGeom prst="rect">
              <a:avLst/>
            </a:prstGeom>
            <a:noFill/>
          </p:spPr>
          <p:txBody>
            <a:bodyPr wrap="square" lIns="0" tIns="0" rIns="0" bIns="0" rtlCol="0" anchor="t">
              <a:spAutoFit/>
            </a:bodyPr>
            <a:lstStyle/>
            <a:p>
              <a:pPr algn="ctr" defTabSz="897890">
                <a:spcBef>
                  <a:spcPct val="20000"/>
                </a:spcBef>
                <a:defRPr/>
              </a:pPr>
              <a:r>
                <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sp>
        <p:nvSpPr>
          <p:cNvPr id="39" name="TextBox 38"/>
          <p:cNvSpPr txBox="1"/>
          <p:nvPr/>
        </p:nvSpPr>
        <p:spPr>
          <a:xfrm>
            <a:off x="4656990" y="3966914"/>
            <a:ext cx="1510984" cy="461665"/>
          </a:xfrm>
          <a:prstGeom prst="rect">
            <a:avLst/>
          </a:prstGeom>
          <a:noFill/>
        </p:spPr>
        <p:txBody>
          <a:bodyPr wrap="square" lIns="0" tIns="0" rIns="0" bIns="0" rtlCol="0" anchor="t">
            <a:spAutoFit/>
          </a:bodyPr>
          <a:lstStyle/>
          <a:p>
            <a:pPr algn="ctr" defTabSz="897890">
              <a:spcBef>
                <a:spcPct val="20000"/>
              </a:spcBef>
              <a:defRPr/>
            </a:pP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40" name="Group 67"/>
          <p:cNvGrpSpPr/>
          <p:nvPr/>
        </p:nvGrpSpPr>
        <p:grpSpPr>
          <a:xfrm>
            <a:off x="7059512" y="3484675"/>
            <a:ext cx="362650" cy="381135"/>
            <a:chOff x="1841500" y="3328988"/>
            <a:chExt cx="512763" cy="541337"/>
          </a:xfrm>
          <a:solidFill>
            <a:srgbClr val="FFDB21"/>
          </a:solidFill>
        </p:grpSpPr>
        <p:sp>
          <p:nvSpPr>
            <p:cNvPr id="41" name="Freeform 9"/>
            <p:cNvSpPr>
              <a:spLocks noEditPoints="1"/>
            </p:cNvSpPr>
            <p:nvPr/>
          </p:nvSpPr>
          <p:spPr bwMode="auto">
            <a:xfrm>
              <a:off x="1841500" y="3375025"/>
              <a:ext cx="512763" cy="495300"/>
            </a:xfrm>
            <a:custGeom>
              <a:avLst/>
              <a:gdLst>
                <a:gd name="T0" fmla="*/ 167 w 189"/>
                <a:gd name="T1" fmla="*/ 0 h 182"/>
                <a:gd name="T2" fmla="*/ 159 w 189"/>
                <a:gd name="T3" fmla="*/ 0 h 182"/>
                <a:gd name="T4" fmla="*/ 159 w 189"/>
                <a:gd name="T5" fmla="*/ 2 h 182"/>
                <a:gd name="T6" fmla="*/ 147 w 189"/>
                <a:gd name="T7" fmla="*/ 14 h 182"/>
                <a:gd name="T8" fmla="*/ 135 w 189"/>
                <a:gd name="T9" fmla="*/ 2 h 182"/>
                <a:gd name="T10" fmla="*/ 135 w 189"/>
                <a:gd name="T11" fmla="*/ 0 h 182"/>
                <a:gd name="T12" fmla="*/ 126 w 189"/>
                <a:gd name="T13" fmla="*/ 0 h 182"/>
                <a:gd name="T14" fmla="*/ 126 w 189"/>
                <a:gd name="T15" fmla="*/ 2 h 182"/>
                <a:gd name="T16" fmla="*/ 114 w 189"/>
                <a:gd name="T17" fmla="*/ 14 h 182"/>
                <a:gd name="T18" fmla="*/ 102 w 189"/>
                <a:gd name="T19" fmla="*/ 2 h 182"/>
                <a:gd name="T20" fmla="*/ 102 w 189"/>
                <a:gd name="T21" fmla="*/ 0 h 182"/>
                <a:gd name="T22" fmla="*/ 93 w 189"/>
                <a:gd name="T23" fmla="*/ 0 h 182"/>
                <a:gd name="T24" fmla="*/ 93 w 189"/>
                <a:gd name="T25" fmla="*/ 2 h 182"/>
                <a:gd name="T26" fmla="*/ 81 w 189"/>
                <a:gd name="T27" fmla="*/ 14 h 182"/>
                <a:gd name="T28" fmla="*/ 69 w 189"/>
                <a:gd name="T29" fmla="*/ 2 h 182"/>
                <a:gd name="T30" fmla="*/ 69 w 189"/>
                <a:gd name="T31" fmla="*/ 0 h 182"/>
                <a:gd name="T32" fmla="*/ 60 w 189"/>
                <a:gd name="T33" fmla="*/ 0 h 182"/>
                <a:gd name="T34" fmla="*/ 60 w 189"/>
                <a:gd name="T35" fmla="*/ 2 h 182"/>
                <a:gd name="T36" fmla="*/ 48 w 189"/>
                <a:gd name="T37" fmla="*/ 14 h 182"/>
                <a:gd name="T38" fmla="*/ 37 w 189"/>
                <a:gd name="T39" fmla="*/ 2 h 182"/>
                <a:gd name="T40" fmla="*/ 37 w 189"/>
                <a:gd name="T41" fmla="*/ 0 h 182"/>
                <a:gd name="T42" fmla="*/ 22 w 189"/>
                <a:gd name="T43" fmla="*/ 0 h 182"/>
                <a:gd name="T44" fmla="*/ 0 w 189"/>
                <a:gd name="T45" fmla="*/ 31 h 182"/>
                <a:gd name="T46" fmla="*/ 0 w 189"/>
                <a:gd name="T47" fmla="*/ 151 h 182"/>
                <a:gd name="T48" fmla="*/ 22 w 189"/>
                <a:gd name="T49" fmla="*/ 182 h 182"/>
                <a:gd name="T50" fmla="*/ 167 w 189"/>
                <a:gd name="T51" fmla="*/ 182 h 182"/>
                <a:gd name="T52" fmla="*/ 189 w 189"/>
                <a:gd name="T53" fmla="*/ 151 h 182"/>
                <a:gd name="T54" fmla="*/ 189 w 189"/>
                <a:gd name="T55" fmla="*/ 31 h 182"/>
                <a:gd name="T56" fmla="*/ 167 w 189"/>
                <a:gd name="T57" fmla="*/ 0 h 182"/>
                <a:gd name="T58" fmla="*/ 166 w 189"/>
                <a:gd name="T59" fmla="*/ 134 h 182"/>
                <a:gd name="T60" fmla="*/ 150 w 189"/>
                <a:gd name="T61" fmla="*/ 156 h 182"/>
                <a:gd name="T62" fmla="*/ 41 w 189"/>
                <a:gd name="T63" fmla="*/ 156 h 182"/>
                <a:gd name="T64" fmla="*/ 24 w 189"/>
                <a:gd name="T65" fmla="*/ 134 h 182"/>
                <a:gd name="T66" fmla="*/ 24 w 189"/>
                <a:gd name="T67" fmla="*/ 50 h 182"/>
                <a:gd name="T68" fmla="*/ 41 w 189"/>
                <a:gd name="T69" fmla="*/ 29 h 182"/>
                <a:gd name="T70" fmla="*/ 150 w 189"/>
                <a:gd name="T71" fmla="*/ 29 h 182"/>
                <a:gd name="T72" fmla="*/ 166 w 189"/>
                <a:gd name="T73" fmla="*/ 50 h 182"/>
                <a:gd name="T74" fmla="*/ 166 w 189"/>
                <a:gd name="T75" fmla="*/ 134 h 1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9" h="182">
                  <a:moveTo>
                    <a:pt x="167" y="0"/>
                  </a:moveTo>
                  <a:cubicBezTo>
                    <a:pt x="159" y="0"/>
                    <a:pt x="159" y="0"/>
                    <a:pt x="159" y="0"/>
                  </a:cubicBezTo>
                  <a:cubicBezTo>
                    <a:pt x="159" y="2"/>
                    <a:pt x="159" y="2"/>
                    <a:pt x="159" y="2"/>
                  </a:cubicBezTo>
                  <a:cubicBezTo>
                    <a:pt x="159" y="9"/>
                    <a:pt x="153" y="14"/>
                    <a:pt x="147" y="14"/>
                  </a:cubicBezTo>
                  <a:cubicBezTo>
                    <a:pt x="140" y="14"/>
                    <a:pt x="135" y="9"/>
                    <a:pt x="135" y="2"/>
                  </a:cubicBezTo>
                  <a:cubicBezTo>
                    <a:pt x="135" y="0"/>
                    <a:pt x="135" y="0"/>
                    <a:pt x="135" y="0"/>
                  </a:cubicBezTo>
                  <a:cubicBezTo>
                    <a:pt x="126" y="0"/>
                    <a:pt x="126" y="0"/>
                    <a:pt x="126" y="0"/>
                  </a:cubicBezTo>
                  <a:cubicBezTo>
                    <a:pt x="126" y="2"/>
                    <a:pt x="126" y="2"/>
                    <a:pt x="126" y="2"/>
                  </a:cubicBezTo>
                  <a:cubicBezTo>
                    <a:pt x="126" y="9"/>
                    <a:pt x="121" y="14"/>
                    <a:pt x="114" y="14"/>
                  </a:cubicBezTo>
                  <a:cubicBezTo>
                    <a:pt x="108" y="14"/>
                    <a:pt x="102" y="9"/>
                    <a:pt x="102" y="2"/>
                  </a:cubicBezTo>
                  <a:cubicBezTo>
                    <a:pt x="102" y="0"/>
                    <a:pt x="102" y="0"/>
                    <a:pt x="102" y="0"/>
                  </a:cubicBezTo>
                  <a:cubicBezTo>
                    <a:pt x="93" y="0"/>
                    <a:pt x="93" y="0"/>
                    <a:pt x="93" y="0"/>
                  </a:cubicBezTo>
                  <a:cubicBezTo>
                    <a:pt x="93" y="2"/>
                    <a:pt x="93" y="2"/>
                    <a:pt x="93" y="2"/>
                  </a:cubicBezTo>
                  <a:cubicBezTo>
                    <a:pt x="93" y="9"/>
                    <a:pt x="88" y="14"/>
                    <a:pt x="81" y="14"/>
                  </a:cubicBezTo>
                  <a:cubicBezTo>
                    <a:pt x="75" y="14"/>
                    <a:pt x="69" y="9"/>
                    <a:pt x="69" y="2"/>
                  </a:cubicBezTo>
                  <a:cubicBezTo>
                    <a:pt x="69" y="0"/>
                    <a:pt x="69" y="0"/>
                    <a:pt x="69" y="0"/>
                  </a:cubicBezTo>
                  <a:cubicBezTo>
                    <a:pt x="60" y="0"/>
                    <a:pt x="60" y="0"/>
                    <a:pt x="60" y="0"/>
                  </a:cubicBezTo>
                  <a:cubicBezTo>
                    <a:pt x="60" y="2"/>
                    <a:pt x="60" y="2"/>
                    <a:pt x="60" y="2"/>
                  </a:cubicBezTo>
                  <a:cubicBezTo>
                    <a:pt x="60" y="9"/>
                    <a:pt x="55" y="14"/>
                    <a:pt x="48" y="14"/>
                  </a:cubicBezTo>
                  <a:cubicBezTo>
                    <a:pt x="42" y="14"/>
                    <a:pt x="37" y="9"/>
                    <a:pt x="37" y="2"/>
                  </a:cubicBezTo>
                  <a:cubicBezTo>
                    <a:pt x="37" y="0"/>
                    <a:pt x="37" y="0"/>
                    <a:pt x="37" y="0"/>
                  </a:cubicBezTo>
                  <a:cubicBezTo>
                    <a:pt x="22" y="0"/>
                    <a:pt x="22" y="0"/>
                    <a:pt x="22" y="0"/>
                  </a:cubicBezTo>
                  <a:cubicBezTo>
                    <a:pt x="10" y="0"/>
                    <a:pt x="0" y="14"/>
                    <a:pt x="0" y="31"/>
                  </a:cubicBezTo>
                  <a:cubicBezTo>
                    <a:pt x="0" y="151"/>
                    <a:pt x="0" y="151"/>
                    <a:pt x="0" y="151"/>
                  </a:cubicBezTo>
                  <a:cubicBezTo>
                    <a:pt x="0" y="168"/>
                    <a:pt x="10" y="182"/>
                    <a:pt x="22" y="182"/>
                  </a:cubicBezTo>
                  <a:cubicBezTo>
                    <a:pt x="167" y="182"/>
                    <a:pt x="167" y="182"/>
                    <a:pt x="167" y="182"/>
                  </a:cubicBezTo>
                  <a:cubicBezTo>
                    <a:pt x="179" y="182"/>
                    <a:pt x="189" y="168"/>
                    <a:pt x="189" y="151"/>
                  </a:cubicBezTo>
                  <a:cubicBezTo>
                    <a:pt x="189" y="31"/>
                    <a:pt x="189" y="31"/>
                    <a:pt x="189" y="31"/>
                  </a:cubicBezTo>
                  <a:cubicBezTo>
                    <a:pt x="189" y="14"/>
                    <a:pt x="179" y="0"/>
                    <a:pt x="167" y="0"/>
                  </a:cubicBezTo>
                  <a:close/>
                  <a:moveTo>
                    <a:pt x="166" y="134"/>
                  </a:moveTo>
                  <a:cubicBezTo>
                    <a:pt x="166" y="146"/>
                    <a:pt x="163" y="155"/>
                    <a:pt x="150" y="156"/>
                  </a:cubicBezTo>
                  <a:cubicBezTo>
                    <a:pt x="41" y="156"/>
                    <a:pt x="41" y="156"/>
                    <a:pt x="41" y="156"/>
                  </a:cubicBezTo>
                  <a:cubicBezTo>
                    <a:pt x="27" y="156"/>
                    <a:pt x="24" y="146"/>
                    <a:pt x="24" y="134"/>
                  </a:cubicBezTo>
                  <a:cubicBezTo>
                    <a:pt x="24" y="50"/>
                    <a:pt x="24" y="50"/>
                    <a:pt x="24" y="50"/>
                  </a:cubicBezTo>
                  <a:cubicBezTo>
                    <a:pt x="24" y="38"/>
                    <a:pt x="27" y="28"/>
                    <a:pt x="41" y="29"/>
                  </a:cubicBezTo>
                  <a:cubicBezTo>
                    <a:pt x="150" y="29"/>
                    <a:pt x="150" y="29"/>
                    <a:pt x="150" y="29"/>
                  </a:cubicBezTo>
                  <a:cubicBezTo>
                    <a:pt x="164" y="28"/>
                    <a:pt x="166" y="38"/>
                    <a:pt x="166" y="50"/>
                  </a:cubicBezTo>
                  <a:lnTo>
                    <a:pt x="166" y="13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2" name="Freeform 10"/>
            <p:cNvSpPr/>
            <p:nvPr/>
          </p:nvSpPr>
          <p:spPr bwMode="auto">
            <a:xfrm>
              <a:off x="22209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3" name="Freeform 11"/>
            <p:cNvSpPr/>
            <p:nvPr/>
          </p:nvSpPr>
          <p:spPr bwMode="auto">
            <a:xfrm>
              <a:off x="2132012"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4" name="Freeform 12"/>
            <p:cNvSpPr/>
            <p:nvPr/>
          </p:nvSpPr>
          <p:spPr bwMode="auto">
            <a:xfrm>
              <a:off x="2044700" y="3328988"/>
              <a:ext cx="38100" cy="71438"/>
            </a:xfrm>
            <a:custGeom>
              <a:avLst/>
              <a:gdLst>
                <a:gd name="T0" fmla="*/ 7 w 14"/>
                <a:gd name="T1" fmla="*/ 26 h 26"/>
                <a:gd name="T2" fmla="*/ 14 w 14"/>
                <a:gd name="T3" fmla="*/ 19 h 26"/>
                <a:gd name="T4" fmla="*/ 14 w 14"/>
                <a:gd name="T5" fmla="*/ 7 h 26"/>
                <a:gd name="T6" fmla="*/ 7 w 14"/>
                <a:gd name="T7" fmla="*/ 0 h 26"/>
                <a:gd name="T8" fmla="*/ 0 w 14"/>
                <a:gd name="T9" fmla="*/ 7 h 26"/>
                <a:gd name="T10" fmla="*/ 0 w 14"/>
                <a:gd name="T11" fmla="*/ 19 h 26"/>
                <a:gd name="T12" fmla="*/ 7 w 14"/>
                <a:gd name="T13" fmla="*/ 26 h 26"/>
              </a:gdLst>
              <a:ahLst/>
              <a:cxnLst>
                <a:cxn ang="0">
                  <a:pos x="T0" y="T1"/>
                </a:cxn>
                <a:cxn ang="0">
                  <a:pos x="T2" y="T3"/>
                </a:cxn>
                <a:cxn ang="0">
                  <a:pos x="T4" y="T5"/>
                </a:cxn>
                <a:cxn ang="0">
                  <a:pos x="T6" y="T7"/>
                </a:cxn>
                <a:cxn ang="0">
                  <a:pos x="T8" y="T9"/>
                </a:cxn>
                <a:cxn ang="0">
                  <a:pos x="T10" y="T11"/>
                </a:cxn>
                <a:cxn ang="0">
                  <a:pos x="T12" y="T13"/>
                </a:cxn>
              </a:cxnLst>
              <a:rect l="0" t="0" r="r" b="b"/>
              <a:pathLst>
                <a:path w="14" h="26">
                  <a:moveTo>
                    <a:pt x="7" y="26"/>
                  </a:moveTo>
                  <a:cubicBezTo>
                    <a:pt x="11" y="26"/>
                    <a:pt x="14" y="23"/>
                    <a:pt x="14" y="19"/>
                  </a:cubicBezTo>
                  <a:cubicBezTo>
                    <a:pt x="14" y="7"/>
                    <a:pt x="14" y="7"/>
                    <a:pt x="14" y="7"/>
                  </a:cubicBezTo>
                  <a:cubicBezTo>
                    <a:pt x="14" y="3"/>
                    <a:pt x="11" y="0"/>
                    <a:pt x="7" y="0"/>
                  </a:cubicBezTo>
                  <a:cubicBezTo>
                    <a:pt x="3" y="0"/>
                    <a:pt x="0" y="3"/>
                    <a:pt x="0" y="7"/>
                  </a:cubicBezTo>
                  <a:cubicBezTo>
                    <a:pt x="0" y="19"/>
                    <a:pt x="0" y="19"/>
                    <a:pt x="0" y="19"/>
                  </a:cubicBezTo>
                  <a:cubicBezTo>
                    <a:pt x="0" y="23"/>
                    <a:pt x="3" y="26"/>
                    <a:pt x="7" y="2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5" name="Freeform 13"/>
            <p:cNvSpPr/>
            <p:nvPr/>
          </p:nvSpPr>
          <p:spPr bwMode="auto">
            <a:xfrm>
              <a:off x="1952625" y="3332163"/>
              <a:ext cx="38100" cy="68263"/>
            </a:xfrm>
            <a:custGeom>
              <a:avLst/>
              <a:gdLst>
                <a:gd name="T0" fmla="*/ 7 w 14"/>
                <a:gd name="T1" fmla="*/ 25 h 25"/>
                <a:gd name="T2" fmla="*/ 14 w 14"/>
                <a:gd name="T3" fmla="*/ 18 h 25"/>
                <a:gd name="T4" fmla="*/ 14 w 14"/>
                <a:gd name="T5" fmla="*/ 7 h 25"/>
                <a:gd name="T6" fmla="*/ 7 w 14"/>
                <a:gd name="T7" fmla="*/ 0 h 25"/>
                <a:gd name="T8" fmla="*/ 0 w 14"/>
                <a:gd name="T9" fmla="*/ 7 h 25"/>
                <a:gd name="T10" fmla="*/ 0 w 14"/>
                <a:gd name="T11" fmla="*/ 18 h 25"/>
                <a:gd name="T12" fmla="*/ 7 w 14"/>
                <a:gd name="T13" fmla="*/ 25 h 25"/>
              </a:gdLst>
              <a:ahLst/>
              <a:cxnLst>
                <a:cxn ang="0">
                  <a:pos x="T0" y="T1"/>
                </a:cxn>
                <a:cxn ang="0">
                  <a:pos x="T2" y="T3"/>
                </a:cxn>
                <a:cxn ang="0">
                  <a:pos x="T4" y="T5"/>
                </a:cxn>
                <a:cxn ang="0">
                  <a:pos x="T6" y="T7"/>
                </a:cxn>
                <a:cxn ang="0">
                  <a:pos x="T8" y="T9"/>
                </a:cxn>
                <a:cxn ang="0">
                  <a:pos x="T10" y="T11"/>
                </a:cxn>
                <a:cxn ang="0">
                  <a:pos x="T12" y="T13"/>
                </a:cxn>
              </a:cxnLst>
              <a:rect l="0" t="0" r="r" b="b"/>
              <a:pathLst>
                <a:path w="14" h="25">
                  <a:moveTo>
                    <a:pt x="7" y="25"/>
                  </a:moveTo>
                  <a:cubicBezTo>
                    <a:pt x="11" y="25"/>
                    <a:pt x="14" y="22"/>
                    <a:pt x="14" y="18"/>
                  </a:cubicBezTo>
                  <a:cubicBezTo>
                    <a:pt x="14" y="7"/>
                    <a:pt x="14" y="7"/>
                    <a:pt x="14" y="7"/>
                  </a:cubicBezTo>
                  <a:cubicBezTo>
                    <a:pt x="14" y="3"/>
                    <a:pt x="11" y="0"/>
                    <a:pt x="7" y="0"/>
                  </a:cubicBezTo>
                  <a:cubicBezTo>
                    <a:pt x="3" y="0"/>
                    <a:pt x="0" y="3"/>
                    <a:pt x="0" y="7"/>
                  </a:cubicBezTo>
                  <a:cubicBezTo>
                    <a:pt x="0" y="18"/>
                    <a:pt x="0" y="18"/>
                    <a:pt x="0" y="18"/>
                  </a:cubicBezTo>
                  <a:cubicBezTo>
                    <a:pt x="0" y="22"/>
                    <a:pt x="3" y="25"/>
                    <a:pt x="7" y="2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47" name="Group 88"/>
          <p:cNvGrpSpPr/>
          <p:nvPr/>
        </p:nvGrpSpPr>
        <p:grpSpPr>
          <a:xfrm>
            <a:off x="6485344" y="1288079"/>
            <a:ext cx="1510984" cy="588277"/>
            <a:chOff x="805796" y="661615"/>
            <a:chExt cx="1128113" cy="326253"/>
          </a:xfrm>
        </p:grpSpPr>
        <p:sp>
          <p:nvSpPr>
            <p:cNvPr id="48" name="TextBox 47"/>
            <p:cNvSpPr txBox="1"/>
            <p:nvPr/>
          </p:nvSpPr>
          <p:spPr>
            <a:xfrm>
              <a:off x="1029926" y="661615"/>
              <a:ext cx="679854" cy="85224"/>
            </a:xfrm>
            <a:prstGeom prst="rect">
              <a:avLst/>
            </a:prstGeom>
            <a:noFill/>
          </p:spPr>
          <p:txBody>
            <a:bodyPr wrap="none" lIns="0" tIns="0" rIns="0" bIns="0" rtlCol="0" anchor="t">
              <a:spAutoFit/>
            </a:bodyPr>
            <a:lstStyle/>
            <a:p>
              <a:pPr algn="ct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单击编辑标题</a:t>
              </a:r>
              <a:r>
                <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rPr>
                <a:t>04</a:t>
              </a:r>
              <a:endParaRPr lang="en-US" sz="1000" dirty="0">
                <a:solidFill>
                  <a:schemeClr val="tx1">
                    <a:lumMod val="75000"/>
                    <a:lumOff val="25000"/>
                  </a:schemeClr>
                </a:solidFill>
                <a:latin typeface="微软雅黑" panose="020B0503020204020204" pitchFamily="34" charset="-122"/>
                <a:ea typeface="微软雅黑" panose="020B0503020204020204" pitchFamily="34" charset="-122"/>
                <a:cs typeface="微软雅黑" panose="020B0503020204020204" pitchFamily="34" charset="-122"/>
                <a:sym typeface="字魂58号-创中黑" panose="00000500000000000000" pitchFamily="2" charset="-122"/>
              </a:endParaRPr>
            </a:p>
          </p:txBody>
        </p:sp>
        <p:sp>
          <p:nvSpPr>
            <p:cNvPr id="49" name="TextBox 48"/>
            <p:cNvSpPr txBox="1"/>
            <p:nvPr/>
          </p:nvSpPr>
          <p:spPr>
            <a:xfrm>
              <a:off x="805796" y="757552"/>
              <a:ext cx="1128113" cy="230316"/>
            </a:xfrm>
            <a:prstGeom prst="rect">
              <a:avLst/>
            </a:prstGeom>
            <a:noFill/>
          </p:spPr>
          <p:txBody>
            <a:bodyPr wrap="square" lIns="0" tIns="0" rIns="0" bIns="0" rtlCol="0" anchor="t">
              <a:spAutoFit/>
            </a:bodyPr>
            <a:lstStyle/>
            <a:p>
              <a:pPr algn="ctr" defTabSz="897890">
                <a:spcBef>
                  <a:spcPct val="20000"/>
                </a:spcBef>
                <a:defRPr/>
              </a:pPr>
              <a:r>
                <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9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sp>
        <p:nvSpPr>
          <p:cNvPr id="50" name="TextBox 49"/>
          <p:cNvSpPr txBox="1"/>
          <p:nvPr/>
        </p:nvSpPr>
        <p:spPr>
          <a:xfrm>
            <a:off x="6485344" y="3966914"/>
            <a:ext cx="1510984" cy="461665"/>
          </a:xfrm>
          <a:prstGeom prst="rect">
            <a:avLst/>
          </a:prstGeom>
          <a:noFill/>
        </p:spPr>
        <p:txBody>
          <a:bodyPr wrap="square" lIns="0" tIns="0" rIns="0" bIns="0" rtlCol="0" anchor="t">
            <a:spAutoFit/>
          </a:bodyPr>
          <a:lstStyle/>
          <a:p>
            <a:pPr algn="ctr" defTabSz="897890">
              <a:spcBef>
                <a:spcPct val="20000"/>
              </a:spcBef>
              <a:defRPr/>
            </a:pPr>
            <a:r>
              <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a:t>
            </a:r>
            <a:endParaRPr lang="zh-CN" altLang="en-US"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68" name="组合 67"/>
          <p:cNvGrpSpPr/>
          <p:nvPr/>
        </p:nvGrpSpPr>
        <p:grpSpPr>
          <a:xfrm>
            <a:off x="1317528" y="2034231"/>
            <a:ext cx="876497" cy="1077087"/>
            <a:chOff x="1317528" y="2034231"/>
            <a:chExt cx="876497" cy="1077087"/>
          </a:xfrm>
        </p:grpSpPr>
        <p:sp>
          <p:nvSpPr>
            <p:cNvPr id="8" name="Freeform 14"/>
            <p:cNvSpPr/>
            <p:nvPr/>
          </p:nvSpPr>
          <p:spPr bwMode="auto">
            <a:xfrm>
              <a:off x="1317528" y="2034231"/>
              <a:ext cx="876497" cy="1077087"/>
            </a:xfrm>
            <a:custGeom>
              <a:avLst/>
              <a:gdLst>
                <a:gd name="T0" fmla="*/ 262 w 432"/>
                <a:gd name="T1" fmla="*/ 0 h 531"/>
                <a:gd name="T2" fmla="*/ 170 w 432"/>
                <a:gd name="T3" fmla="*/ 0 h 531"/>
                <a:gd name="T4" fmla="*/ 0 w 432"/>
                <a:gd name="T5" fmla="*/ 170 h 531"/>
                <a:gd name="T6" fmla="*/ 0 w 432"/>
                <a:gd name="T7" fmla="*/ 238 h 531"/>
                <a:gd name="T8" fmla="*/ 170 w 432"/>
                <a:gd name="T9" fmla="*/ 408 h 531"/>
                <a:gd name="T10" fmla="*/ 200 w 432"/>
                <a:gd name="T11" fmla="*/ 408 h 531"/>
                <a:gd name="T12" fmla="*/ 217 w 432"/>
                <a:gd name="T13" fmla="*/ 531 h 531"/>
                <a:gd name="T14" fmla="*/ 233 w 432"/>
                <a:gd name="T15" fmla="*/ 408 h 531"/>
                <a:gd name="T16" fmla="*/ 262 w 432"/>
                <a:gd name="T17" fmla="*/ 408 h 531"/>
                <a:gd name="T18" fmla="*/ 432 w 432"/>
                <a:gd name="T19" fmla="*/ 238 h 531"/>
                <a:gd name="T20" fmla="*/ 432 w 432"/>
                <a:gd name="T21" fmla="*/ 170 h 531"/>
                <a:gd name="T22" fmla="*/ 262 w 432"/>
                <a:gd name="T23" fmla="*/ 0 h 5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32" h="531">
                  <a:moveTo>
                    <a:pt x="262" y="0"/>
                  </a:moveTo>
                  <a:cubicBezTo>
                    <a:pt x="170" y="0"/>
                    <a:pt x="170" y="0"/>
                    <a:pt x="170" y="0"/>
                  </a:cubicBezTo>
                  <a:cubicBezTo>
                    <a:pt x="76" y="0"/>
                    <a:pt x="0" y="76"/>
                    <a:pt x="0" y="170"/>
                  </a:cubicBezTo>
                  <a:cubicBezTo>
                    <a:pt x="0" y="238"/>
                    <a:pt x="0" y="238"/>
                    <a:pt x="0" y="238"/>
                  </a:cubicBezTo>
                  <a:cubicBezTo>
                    <a:pt x="0" y="332"/>
                    <a:pt x="76" y="408"/>
                    <a:pt x="170" y="408"/>
                  </a:cubicBezTo>
                  <a:cubicBezTo>
                    <a:pt x="200" y="408"/>
                    <a:pt x="200" y="408"/>
                    <a:pt x="200" y="408"/>
                  </a:cubicBezTo>
                  <a:cubicBezTo>
                    <a:pt x="217" y="531"/>
                    <a:pt x="217" y="531"/>
                    <a:pt x="217" y="531"/>
                  </a:cubicBezTo>
                  <a:cubicBezTo>
                    <a:pt x="233" y="408"/>
                    <a:pt x="233" y="408"/>
                    <a:pt x="233" y="408"/>
                  </a:cubicBezTo>
                  <a:cubicBezTo>
                    <a:pt x="262" y="408"/>
                    <a:pt x="262" y="408"/>
                    <a:pt x="262" y="408"/>
                  </a:cubicBezTo>
                  <a:cubicBezTo>
                    <a:pt x="356" y="408"/>
                    <a:pt x="432" y="332"/>
                    <a:pt x="432" y="238"/>
                  </a:cubicBezTo>
                  <a:cubicBezTo>
                    <a:pt x="432" y="170"/>
                    <a:pt x="432" y="170"/>
                    <a:pt x="432" y="170"/>
                  </a:cubicBezTo>
                  <a:cubicBezTo>
                    <a:pt x="432" y="76"/>
                    <a:pt x="356" y="0"/>
                    <a:pt x="262" y="0"/>
                  </a:cubicBezTo>
                  <a:close/>
                </a:path>
              </a:pathLst>
            </a:custGeom>
            <a:solidFill>
              <a:srgbClr val="CEF6F5"/>
            </a:solidFill>
            <a:ln>
              <a:noFill/>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1" name="Freeform 105"/>
            <p:cNvSpPr>
              <a:spLocks noEditPoints="1"/>
            </p:cNvSpPr>
            <p:nvPr/>
          </p:nvSpPr>
          <p:spPr bwMode="auto">
            <a:xfrm>
              <a:off x="1542090" y="2240140"/>
              <a:ext cx="427373" cy="419282"/>
            </a:xfrm>
            <a:custGeom>
              <a:avLst/>
              <a:gdLst/>
              <a:ahLst/>
              <a:cxnLst>
                <a:cxn ang="0">
                  <a:pos x="59" y="63"/>
                </a:cxn>
                <a:cxn ang="0">
                  <a:pos x="55" y="61"/>
                </a:cxn>
                <a:cxn ang="0">
                  <a:pos x="42" y="48"/>
                </a:cxn>
                <a:cxn ang="0">
                  <a:pos x="27" y="53"/>
                </a:cxn>
                <a:cxn ang="0">
                  <a:pos x="0" y="26"/>
                </a:cxn>
                <a:cxn ang="0">
                  <a:pos x="27" y="0"/>
                </a:cxn>
                <a:cxn ang="0">
                  <a:pos x="54" y="26"/>
                </a:cxn>
                <a:cxn ang="0">
                  <a:pos x="49" y="41"/>
                </a:cxn>
                <a:cxn ang="0">
                  <a:pos x="62" y="54"/>
                </a:cxn>
                <a:cxn ang="0">
                  <a:pos x="64" y="58"/>
                </a:cxn>
                <a:cxn ang="0">
                  <a:pos x="59" y="63"/>
                </a:cxn>
                <a:cxn ang="0">
                  <a:pos x="27" y="9"/>
                </a:cxn>
                <a:cxn ang="0">
                  <a:pos x="10" y="26"/>
                </a:cxn>
                <a:cxn ang="0">
                  <a:pos x="27" y="43"/>
                </a:cxn>
                <a:cxn ang="0">
                  <a:pos x="44" y="26"/>
                </a:cxn>
                <a:cxn ang="0">
                  <a:pos x="27" y="9"/>
                </a:cxn>
              </a:cxnLst>
              <a:rect l="0" t="0" r="r" b="b"/>
              <a:pathLst>
                <a:path w="64" h="63">
                  <a:moveTo>
                    <a:pt x="59" y="63"/>
                  </a:moveTo>
                  <a:cubicBezTo>
                    <a:pt x="57" y="63"/>
                    <a:pt x="56" y="62"/>
                    <a:pt x="55" y="61"/>
                  </a:cubicBezTo>
                  <a:cubicBezTo>
                    <a:pt x="42" y="48"/>
                    <a:pt x="42" y="48"/>
                    <a:pt x="42" y="48"/>
                  </a:cubicBezTo>
                  <a:cubicBezTo>
                    <a:pt x="38" y="51"/>
                    <a:pt x="33" y="53"/>
                    <a:pt x="27" y="53"/>
                  </a:cubicBezTo>
                  <a:cubicBezTo>
                    <a:pt x="12" y="53"/>
                    <a:pt x="0" y="41"/>
                    <a:pt x="0" y="26"/>
                  </a:cubicBezTo>
                  <a:cubicBezTo>
                    <a:pt x="0" y="12"/>
                    <a:pt x="12" y="0"/>
                    <a:pt x="27" y="0"/>
                  </a:cubicBezTo>
                  <a:cubicBezTo>
                    <a:pt x="42" y="0"/>
                    <a:pt x="54" y="12"/>
                    <a:pt x="54" y="26"/>
                  </a:cubicBezTo>
                  <a:cubicBezTo>
                    <a:pt x="54" y="32"/>
                    <a:pt x="52" y="37"/>
                    <a:pt x="49" y="41"/>
                  </a:cubicBezTo>
                  <a:cubicBezTo>
                    <a:pt x="62" y="54"/>
                    <a:pt x="62" y="54"/>
                    <a:pt x="62" y="54"/>
                  </a:cubicBezTo>
                  <a:cubicBezTo>
                    <a:pt x="63" y="55"/>
                    <a:pt x="64" y="57"/>
                    <a:pt x="64" y="58"/>
                  </a:cubicBezTo>
                  <a:cubicBezTo>
                    <a:pt x="64" y="61"/>
                    <a:pt x="61" y="63"/>
                    <a:pt x="59" y="63"/>
                  </a:cubicBezTo>
                  <a:close/>
                  <a:moveTo>
                    <a:pt x="27" y="9"/>
                  </a:moveTo>
                  <a:cubicBezTo>
                    <a:pt x="18" y="9"/>
                    <a:pt x="10" y="17"/>
                    <a:pt x="10" y="26"/>
                  </a:cubicBezTo>
                  <a:cubicBezTo>
                    <a:pt x="10" y="36"/>
                    <a:pt x="18" y="43"/>
                    <a:pt x="27" y="43"/>
                  </a:cubicBezTo>
                  <a:cubicBezTo>
                    <a:pt x="37" y="43"/>
                    <a:pt x="44" y="36"/>
                    <a:pt x="44" y="26"/>
                  </a:cubicBezTo>
                  <a:cubicBezTo>
                    <a:pt x="44" y="17"/>
                    <a:pt x="37" y="9"/>
                    <a:pt x="27" y="9"/>
                  </a:cubicBezTo>
                  <a:close/>
                </a:path>
              </a:pathLst>
            </a:custGeom>
            <a:solidFill>
              <a:schemeClr val="bg1"/>
            </a:solidFill>
            <a:ln w="9525">
              <a:noFill/>
              <a:round/>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69" name="组合 68"/>
          <p:cNvGrpSpPr/>
          <p:nvPr/>
        </p:nvGrpSpPr>
        <p:grpSpPr>
          <a:xfrm>
            <a:off x="3146516" y="2034231"/>
            <a:ext cx="876497" cy="1077087"/>
            <a:chOff x="3146516" y="2034231"/>
            <a:chExt cx="876497" cy="1077087"/>
          </a:xfrm>
        </p:grpSpPr>
        <p:sp>
          <p:nvSpPr>
            <p:cNvPr id="24" name="Freeform 14"/>
            <p:cNvSpPr/>
            <p:nvPr/>
          </p:nvSpPr>
          <p:spPr bwMode="auto">
            <a:xfrm>
              <a:off x="3146516" y="2034231"/>
              <a:ext cx="876497" cy="1077087"/>
            </a:xfrm>
            <a:custGeom>
              <a:avLst/>
              <a:gdLst>
                <a:gd name="T0" fmla="*/ 262 w 432"/>
                <a:gd name="T1" fmla="*/ 0 h 531"/>
                <a:gd name="T2" fmla="*/ 170 w 432"/>
                <a:gd name="T3" fmla="*/ 0 h 531"/>
                <a:gd name="T4" fmla="*/ 0 w 432"/>
                <a:gd name="T5" fmla="*/ 170 h 531"/>
                <a:gd name="T6" fmla="*/ 0 w 432"/>
                <a:gd name="T7" fmla="*/ 238 h 531"/>
                <a:gd name="T8" fmla="*/ 170 w 432"/>
                <a:gd name="T9" fmla="*/ 408 h 531"/>
                <a:gd name="T10" fmla="*/ 200 w 432"/>
                <a:gd name="T11" fmla="*/ 408 h 531"/>
                <a:gd name="T12" fmla="*/ 217 w 432"/>
                <a:gd name="T13" fmla="*/ 531 h 531"/>
                <a:gd name="T14" fmla="*/ 233 w 432"/>
                <a:gd name="T15" fmla="*/ 408 h 531"/>
                <a:gd name="T16" fmla="*/ 262 w 432"/>
                <a:gd name="T17" fmla="*/ 408 h 531"/>
                <a:gd name="T18" fmla="*/ 432 w 432"/>
                <a:gd name="T19" fmla="*/ 238 h 531"/>
                <a:gd name="T20" fmla="*/ 432 w 432"/>
                <a:gd name="T21" fmla="*/ 170 h 531"/>
                <a:gd name="T22" fmla="*/ 262 w 432"/>
                <a:gd name="T23" fmla="*/ 0 h 5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32" h="531">
                  <a:moveTo>
                    <a:pt x="262" y="0"/>
                  </a:moveTo>
                  <a:cubicBezTo>
                    <a:pt x="170" y="0"/>
                    <a:pt x="170" y="0"/>
                    <a:pt x="170" y="0"/>
                  </a:cubicBezTo>
                  <a:cubicBezTo>
                    <a:pt x="76" y="0"/>
                    <a:pt x="0" y="76"/>
                    <a:pt x="0" y="170"/>
                  </a:cubicBezTo>
                  <a:cubicBezTo>
                    <a:pt x="0" y="238"/>
                    <a:pt x="0" y="238"/>
                    <a:pt x="0" y="238"/>
                  </a:cubicBezTo>
                  <a:cubicBezTo>
                    <a:pt x="0" y="332"/>
                    <a:pt x="76" y="408"/>
                    <a:pt x="170" y="408"/>
                  </a:cubicBezTo>
                  <a:cubicBezTo>
                    <a:pt x="200" y="408"/>
                    <a:pt x="200" y="408"/>
                    <a:pt x="200" y="408"/>
                  </a:cubicBezTo>
                  <a:cubicBezTo>
                    <a:pt x="217" y="531"/>
                    <a:pt x="217" y="531"/>
                    <a:pt x="217" y="531"/>
                  </a:cubicBezTo>
                  <a:cubicBezTo>
                    <a:pt x="233" y="408"/>
                    <a:pt x="233" y="408"/>
                    <a:pt x="233" y="408"/>
                  </a:cubicBezTo>
                  <a:cubicBezTo>
                    <a:pt x="262" y="408"/>
                    <a:pt x="262" y="408"/>
                    <a:pt x="262" y="408"/>
                  </a:cubicBezTo>
                  <a:cubicBezTo>
                    <a:pt x="356" y="408"/>
                    <a:pt x="432" y="332"/>
                    <a:pt x="432" y="238"/>
                  </a:cubicBezTo>
                  <a:cubicBezTo>
                    <a:pt x="432" y="170"/>
                    <a:pt x="432" y="170"/>
                    <a:pt x="432" y="170"/>
                  </a:cubicBezTo>
                  <a:cubicBezTo>
                    <a:pt x="432" y="76"/>
                    <a:pt x="356" y="0"/>
                    <a:pt x="262" y="0"/>
                  </a:cubicBezTo>
                  <a:close/>
                </a:path>
              </a:pathLst>
            </a:custGeom>
            <a:solidFill>
              <a:srgbClr val="FEE3DC"/>
            </a:solidFill>
            <a:ln>
              <a:noFill/>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2" name="Freeform 116"/>
            <p:cNvSpPr>
              <a:spLocks noChangeAspect="1" noEditPoints="1"/>
            </p:cNvSpPr>
            <p:nvPr/>
          </p:nvSpPr>
          <p:spPr bwMode="auto">
            <a:xfrm>
              <a:off x="3370909" y="2278604"/>
              <a:ext cx="426441" cy="342351"/>
            </a:xfrm>
            <a:custGeom>
              <a:avLst/>
              <a:gdLst/>
              <a:ahLst/>
              <a:cxnLst>
                <a:cxn ang="0">
                  <a:pos x="55" y="27"/>
                </a:cxn>
                <a:cxn ang="0">
                  <a:pos x="54" y="27"/>
                </a:cxn>
                <a:cxn ang="0">
                  <a:pos x="54" y="27"/>
                </a:cxn>
                <a:cxn ang="0">
                  <a:pos x="53" y="27"/>
                </a:cxn>
                <a:cxn ang="0">
                  <a:pos x="28" y="6"/>
                </a:cxn>
                <a:cxn ang="0">
                  <a:pos x="4" y="27"/>
                </a:cxn>
                <a:cxn ang="0">
                  <a:pos x="3" y="27"/>
                </a:cxn>
                <a:cxn ang="0">
                  <a:pos x="2" y="27"/>
                </a:cxn>
                <a:cxn ang="0">
                  <a:pos x="0" y="24"/>
                </a:cxn>
                <a:cxn ang="0">
                  <a:pos x="0" y="23"/>
                </a:cxn>
                <a:cxn ang="0">
                  <a:pos x="26" y="1"/>
                </a:cxn>
                <a:cxn ang="0">
                  <a:pos x="31" y="1"/>
                </a:cxn>
                <a:cxn ang="0">
                  <a:pos x="40" y="8"/>
                </a:cxn>
                <a:cxn ang="0">
                  <a:pos x="40" y="1"/>
                </a:cxn>
                <a:cxn ang="0">
                  <a:pos x="41" y="0"/>
                </a:cxn>
                <a:cxn ang="0">
                  <a:pos x="48" y="0"/>
                </a:cxn>
                <a:cxn ang="0">
                  <a:pos x="49" y="1"/>
                </a:cxn>
                <a:cxn ang="0">
                  <a:pos x="49" y="16"/>
                </a:cxn>
                <a:cxn ang="0">
                  <a:pos x="57" y="23"/>
                </a:cxn>
                <a:cxn ang="0">
                  <a:pos x="57" y="24"/>
                </a:cxn>
                <a:cxn ang="0">
                  <a:pos x="55" y="27"/>
                </a:cxn>
                <a:cxn ang="0">
                  <a:pos x="49" y="44"/>
                </a:cxn>
                <a:cxn ang="0">
                  <a:pos x="47" y="46"/>
                </a:cxn>
                <a:cxn ang="0">
                  <a:pos x="33" y="46"/>
                </a:cxn>
                <a:cxn ang="0">
                  <a:pos x="33" y="32"/>
                </a:cxn>
                <a:cxn ang="0">
                  <a:pos x="24" y="32"/>
                </a:cxn>
                <a:cxn ang="0">
                  <a:pos x="24" y="46"/>
                </a:cxn>
                <a:cxn ang="0">
                  <a:pos x="10" y="46"/>
                </a:cxn>
                <a:cxn ang="0">
                  <a:pos x="8" y="44"/>
                </a:cxn>
                <a:cxn ang="0">
                  <a:pos x="8" y="27"/>
                </a:cxn>
                <a:cxn ang="0">
                  <a:pos x="8" y="26"/>
                </a:cxn>
                <a:cxn ang="0">
                  <a:pos x="28" y="9"/>
                </a:cxn>
                <a:cxn ang="0">
                  <a:pos x="49" y="26"/>
                </a:cxn>
                <a:cxn ang="0">
                  <a:pos x="49" y="27"/>
                </a:cxn>
                <a:cxn ang="0">
                  <a:pos x="49" y="44"/>
                </a:cxn>
              </a:cxnLst>
              <a:rect l="0" t="0" r="r" b="b"/>
              <a:pathLst>
                <a:path w="57" h="46">
                  <a:moveTo>
                    <a:pt x="55" y="27"/>
                  </a:moveTo>
                  <a:cubicBezTo>
                    <a:pt x="55" y="27"/>
                    <a:pt x="54" y="27"/>
                    <a:pt x="54" y="27"/>
                  </a:cubicBezTo>
                  <a:cubicBezTo>
                    <a:pt x="54" y="27"/>
                    <a:pt x="54" y="27"/>
                    <a:pt x="54" y="27"/>
                  </a:cubicBezTo>
                  <a:cubicBezTo>
                    <a:pt x="54" y="27"/>
                    <a:pt x="53" y="27"/>
                    <a:pt x="53" y="27"/>
                  </a:cubicBezTo>
                  <a:cubicBezTo>
                    <a:pt x="28" y="6"/>
                    <a:pt x="28" y="6"/>
                    <a:pt x="28" y="6"/>
                  </a:cubicBezTo>
                  <a:cubicBezTo>
                    <a:pt x="4" y="27"/>
                    <a:pt x="4" y="27"/>
                    <a:pt x="4" y="27"/>
                  </a:cubicBezTo>
                  <a:cubicBezTo>
                    <a:pt x="4" y="27"/>
                    <a:pt x="3" y="27"/>
                    <a:pt x="3" y="27"/>
                  </a:cubicBezTo>
                  <a:cubicBezTo>
                    <a:pt x="3" y="27"/>
                    <a:pt x="2" y="27"/>
                    <a:pt x="2" y="27"/>
                  </a:cubicBezTo>
                  <a:cubicBezTo>
                    <a:pt x="0" y="24"/>
                    <a:pt x="0" y="24"/>
                    <a:pt x="0" y="24"/>
                  </a:cubicBezTo>
                  <a:cubicBezTo>
                    <a:pt x="0" y="24"/>
                    <a:pt x="0" y="23"/>
                    <a:pt x="0" y="23"/>
                  </a:cubicBezTo>
                  <a:cubicBezTo>
                    <a:pt x="26" y="1"/>
                    <a:pt x="26" y="1"/>
                    <a:pt x="26" y="1"/>
                  </a:cubicBezTo>
                  <a:cubicBezTo>
                    <a:pt x="27" y="0"/>
                    <a:pt x="30" y="0"/>
                    <a:pt x="31" y="1"/>
                  </a:cubicBezTo>
                  <a:cubicBezTo>
                    <a:pt x="40" y="8"/>
                    <a:pt x="40" y="8"/>
                    <a:pt x="40" y="8"/>
                  </a:cubicBezTo>
                  <a:cubicBezTo>
                    <a:pt x="40" y="1"/>
                    <a:pt x="40" y="1"/>
                    <a:pt x="40" y="1"/>
                  </a:cubicBezTo>
                  <a:cubicBezTo>
                    <a:pt x="40" y="1"/>
                    <a:pt x="40" y="0"/>
                    <a:pt x="41" y="0"/>
                  </a:cubicBezTo>
                  <a:cubicBezTo>
                    <a:pt x="48" y="0"/>
                    <a:pt x="48" y="0"/>
                    <a:pt x="48" y="0"/>
                  </a:cubicBezTo>
                  <a:cubicBezTo>
                    <a:pt x="49" y="0"/>
                    <a:pt x="49" y="1"/>
                    <a:pt x="49" y="1"/>
                  </a:cubicBezTo>
                  <a:cubicBezTo>
                    <a:pt x="49" y="16"/>
                    <a:pt x="49" y="16"/>
                    <a:pt x="49" y="16"/>
                  </a:cubicBezTo>
                  <a:cubicBezTo>
                    <a:pt x="57" y="23"/>
                    <a:pt x="57" y="23"/>
                    <a:pt x="57" y="23"/>
                  </a:cubicBezTo>
                  <a:cubicBezTo>
                    <a:pt x="57" y="23"/>
                    <a:pt x="57" y="24"/>
                    <a:pt x="57" y="24"/>
                  </a:cubicBezTo>
                  <a:lnTo>
                    <a:pt x="55" y="27"/>
                  </a:lnTo>
                  <a:close/>
                  <a:moveTo>
                    <a:pt x="49" y="44"/>
                  </a:moveTo>
                  <a:cubicBezTo>
                    <a:pt x="49" y="45"/>
                    <a:pt x="48" y="46"/>
                    <a:pt x="47" y="46"/>
                  </a:cubicBezTo>
                  <a:cubicBezTo>
                    <a:pt x="33" y="46"/>
                    <a:pt x="33" y="46"/>
                    <a:pt x="33" y="46"/>
                  </a:cubicBezTo>
                  <a:cubicBezTo>
                    <a:pt x="33" y="32"/>
                    <a:pt x="33" y="32"/>
                    <a:pt x="33" y="32"/>
                  </a:cubicBezTo>
                  <a:cubicBezTo>
                    <a:pt x="24" y="32"/>
                    <a:pt x="24" y="32"/>
                    <a:pt x="24" y="32"/>
                  </a:cubicBezTo>
                  <a:cubicBezTo>
                    <a:pt x="24" y="46"/>
                    <a:pt x="24" y="46"/>
                    <a:pt x="24" y="46"/>
                  </a:cubicBezTo>
                  <a:cubicBezTo>
                    <a:pt x="10" y="46"/>
                    <a:pt x="10" y="46"/>
                    <a:pt x="10" y="46"/>
                  </a:cubicBezTo>
                  <a:cubicBezTo>
                    <a:pt x="9" y="46"/>
                    <a:pt x="8" y="45"/>
                    <a:pt x="8" y="44"/>
                  </a:cubicBezTo>
                  <a:cubicBezTo>
                    <a:pt x="8" y="27"/>
                    <a:pt x="8" y="27"/>
                    <a:pt x="8" y="27"/>
                  </a:cubicBezTo>
                  <a:cubicBezTo>
                    <a:pt x="8" y="27"/>
                    <a:pt x="8" y="26"/>
                    <a:pt x="8" y="26"/>
                  </a:cubicBezTo>
                  <a:cubicBezTo>
                    <a:pt x="28" y="9"/>
                    <a:pt x="28" y="9"/>
                    <a:pt x="28" y="9"/>
                  </a:cubicBezTo>
                  <a:cubicBezTo>
                    <a:pt x="49" y="26"/>
                    <a:pt x="49" y="26"/>
                    <a:pt x="49" y="26"/>
                  </a:cubicBezTo>
                  <a:cubicBezTo>
                    <a:pt x="49" y="26"/>
                    <a:pt x="49" y="27"/>
                    <a:pt x="49" y="27"/>
                  </a:cubicBezTo>
                  <a:lnTo>
                    <a:pt x="49" y="44"/>
                  </a:lnTo>
                  <a:close/>
                </a:path>
              </a:pathLst>
            </a:custGeom>
            <a:solidFill>
              <a:schemeClr val="bg1"/>
            </a:solidFill>
            <a:ln w="9525">
              <a:noFill/>
              <a:round/>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70" name="组合 69"/>
          <p:cNvGrpSpPr/>
          <p:nvPr/>
        </p:nvGrpSpPr>
        <p:grpSpPr>
          <a:xfrm>
            <a:off x="4974235" y="2034231"/>
            <a:ext cx="876497" cy="1077087"/>
            <a:chOff x="4974235" y="2034231"/>
            <a:chExt cx="876497" cy="1077087"/>
          </a:xfrm>
        </p:grpSpPr>
        <p:sp>
          <p:nvSpPr>
            <p:cNvPr id="35" name="Freeform 14"/>
            <p:cNvSpPr/>
            <p:nvPr/>
          </p:nvSpPr>
          <p:spPr bwMode="auto">
            <a:xfrm>
              <a:off x="4974235" y="2034231"/>
              <a:ext cx="876497" cy="1077087"/>
            </a:xfrm>
            <a:custGeom>
              <a:avLst/>
              <a:gdLst>
                <a:gd name="T0" fmla="*/ 262 w 432"/>
                <a:gd name="T1" fmla="*/ 0 h 531"/>
                <a:gd name="T2" fmla="*/ 170 w 432"/>
                <a:gd name="T3" fmla="*/ 0 h 531"/>
                <a:gd name="T4" fmla="*/ 0 w 432"/>
                <a:gd name="T5" fmla="*/ 170 h 531"/>
                <a:gd name="T6" fmla="*/ 0 w 432"/>
                <a:gd name="T7" fmla="*/ 238 h 531"/>
                <a:gd name="T8" fmla="*/ 170 w 432"/>
                <a:gd name="T9" fmla="*/ 408 h 531"/>
                <a:gd name="T10" fmla="*/ 200 w 432"/>
                <a:gd name="T11" fmla="*/ 408 h 531"/>
                <a:gd name="T12" fmla="*/ 217 w 432"/>
                <a:gd name="T13" fmla="*/ 531 h 531"/>
                <a:gd name="T14" fmla="*/ 233 w 432"/>
                <a:gd name="T15" fmla="*/ 408 h 531"/>
                <a:gd name="T16" fmla="*/ 262 w 432"/>
                <a:gd name="T17" fmla="*/ 408 h 531"/>
                <a:gd name="T18" fmla="*/ 432 w 432"/>
                <a:gd name="T19" fmla="*/ 238 h 531"/>
                <a:gd name="T20" fmla="*/ 432 w 432"/>
                <a:gd name="T21" fmla="*/ 170 h 531"/>
                <a:gd name="T22" fmla="*/ 262 w 432"/>
                <a:gd name="T23" fmla="*/ 0 h 5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32" h="531">
                  <a:moveTo>
                    <a:pt x="262" y="0"/>
                  </a:moveTo>
                  <a:cubicBezTo>
                    <a:pt x="170" y="0"/>
                    <a:pt x="170" y="0"/>
                    <a:pt x="170" y="0"/>
                  </a:cubicBezTo>
                  <a:cubicBezTo>
                    <a:pt x="76" y="0"/>
                    <a:pt x="0" y="76"/>
                    <a:pt x="0" y="170"/>
                  </a:cubicBezTo>
                  <a:cubicBezTo>
                    <a:pt x="0" y="238"/>
                    <a:pt x="0" y="238"/>
                    <a:pt x="0" y="238"/>
                  </a:cubicBezTo>
                  <a:cubicBezTo>
                    <a:pt x="0" y="332"/>
                    <a:pt x="76" y="408"/>
                    <a:pt x="170" y="408"/>
                  </a:cubicBezTo>
                  <a:cubicBezTo>
                    <a:pt x="200" y="408"/>
                    <a:pt x="200" y="408"/>
                    <a:pt x="200" y="408"/>
                  </a:cubicBezTo>
                  <a:cubicBezTo>
                    <a:pt x="217" y="531"/>
                    <a:pt x="217" y="531"/>
                    <a:pt x="217" y="531"/>
                  </a:cubicBezTo>
                  <a:cubicBezTo>
                    <a:pt x="233" y="408"/>
                    <a:pt x="233" y="408"/>
                    <a:pt x="233" y="408"/>
                  </a:cubicBezTo>
                  <a:cubicBezTo>
                    <a:pt x="262" y="408"/>
                    <a:pt x="262" y="408"/>
                    <a:pt x="262" y="408"/>
                  </a:cubicBezTo>
                  <a:cubicBezTo>
                    <a:pt x="356" y="408"/>
                    <a:pt x="432" y="332"/>
                    <a:pt x="432" y="238"/>
                  </a:cubicBezTo>
                  <a:cubicBezTo>
                    <a:pt x="432" y="170"/>
                    <a:pt x="432" y="170"/>
                    <a:pt x="432" y="170"/>
                  </a:cubicBezTo>
                  <a:cubicBezTo>
                    <a:pt x="432" y="76"/>
                    <a:pt x="356" y="0"/>
                    <a:pt x="262" y="0"/>
                  </a:cubicBezTo>
                  <a:close/>
                </a:path>
              </a:pathLst>
            </a:custGeom>
            <a:solidFill>
              <a:srgbClr val="CEF6F5"/>
            </a:solidFill>
            <a:ln>
              <a:noFill/>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3" name="Freeform 57"/>
            <p:cNvSpPr>
              <a:spLocks noChangeAspect="1" noEditPoints="1"/>
            </p:cNvSpPr>
            <p:nvPr/>
          </p:nvSpPr>
          <p:spPr bwMode="auto">
            <a:xfrm>
              <a:off x="5208637" y="2246853"/>
              <a:ext cx="407691" cy="405853"/>
            </a:xfrm>
            <a:custGeom>
              <a:avLst/>
              <a:gdLst/>
              <a:ahLst/>
              <a:cxnLst>
                <a:cxn ang="0">
                  <a:pos x="55" y="31"/>
                </a:cxn>
                <a:cxn ang="0">
                  <a:pos x="54" y="33"/>
                </a:cxn>
                <a:cxn ang="0">
                  <a:pos x="47" y="34"/>
                </a:cxn>
                <a:cxn ang="0">
                  <a:pos x="46" y="37"/>
                </a:cxn>
                <a:cxn ang="0">
                  <a:pos x="49" y="42"/>
                </a:cxn>
                <a:cxn ang="0">
                  <a:pos x="50" y="43"/>
                </a:cxn>
                <a:cxn ang="0">
                  <a:pos x="49" y="44"/>
                </a:cxn>
                <a:cxn ang="0">
                  <a:pos x="43" y="50"/>
                </a:cxn>
                <a:cxn ang="0">
                  <a:pos x="42" y="50"/>
                </a:cxn>
                <a:cxn ang="0">
                  <a:pos x="37" y="46"/>
                </a:cxn>
                <a:cxn ang="0">
                  <a:pos x="33" y="47"/>
                </a:cxn>
                <a:cxn ang="0">
                  <a:pos x="32" y="54"/>
                </a:cxn>
                <a:cxn ang="0">
                  <a:pos x="31" y="55"/>
                </a:cxn>
                <a:cxn ang="0">
                  <a:pos x="23" y="55"/>
                </a:cxn>
                <a:cxn ang="0">
                  <a:pos x="22" y="54"/>
                </a:cxn>
                <a:cxn ang="0">
                  <a:pos x="21" y="47"/>
                </a:cxn>
                <a:cxn ang="0">
                  <a:pos x="18" y="46"/>
                </a:cxn>
                <a:cxn ang="0">
                  <a:pos x="13" y="50"/>
                </a:cxn>
                <a:cxn ang="0">
                  <a:pos x="12" y="50"/>
                </a:cxn>
                <a:cxn ang="0">
                  <a:pos x="11" y="50"/>
                </a:cxn>
                <a:cxn ang="0">
                  <a:pos x="5" y="44"/>
                </a:cxn>
                <a:cxn ang="0">
                  <a:pos x="5" y="43"/>
                </a:cxn>
                <a:cxn ang="0">
                  <a:pos x="5" y="42"/>
                </a:cxn>
                <a:cxn ang="0">
                  <a:pos x="9" y="37"/>
                </a:cxn>
                <a:cxn ang="0">
                  <a:pos x="7" y="33"/>
                </a:cxn>
                <a:cxn ang="0">
                  <a:pos x="1" y="33"/>
                </a:cxn>
                <a:cxn ang="0">
                  <a:pos x="0" y="31"/>
                </a:cxn>
                <a:cxn ang="0">
                  <a:pos x="0" y="23"/>
                </a:cxn>
                <a:cxn ang="0">
                  <a:pos x="1" y="22"/>
                </a:cxn>
                <a:cxn ang="0">
                  <a:pos x="7" y="21"/>
                </a:cxn>
                <a:cxn ang="0">
                  <a:pos x="9" y="18"/>
                </a:cxn>
                <a:cxn ang="0">
                  <a:pos x="5" y="13"/>
                </a:cxn>
                <a:cxn ang="0">
                  <a:pos x="5" y="12"/>
                </a:cxn>
                <a:cxn ang="0">
                  <a:pos x="5" y="11"/>
                </a:cxn>
                <a:cxn ang="0">
                  <a:pos x="12" y="5"/>
                </a:cxn>
                <a:cxn ang="0">
                  <a:pos x="13" y="5"/>
                </a:cxn>
                <a:cxn ang="0">
                  <a:pos x="18" y="9"/>
                </a:cxn>
                <a:cxn ang="0">
                  <a:pos x="21" y="8"/>
                </a:cxn>
                <a:cxn ang="0">
                  <a:pos x="22" y="1"/>
                </a:cxn>
                <a:cxn ang="0">
                  <a:pos x="23" y="0"/>
                </a:cxn>
                <a:cxn ang="0">
                  <a:pos x="31" y="0"/>
                </a:cxn>
                <a:cxn ang="0">
                  <a:pos x="32" y="1"/>
                </a:cxn>
                <a:cxn ang="0">
                  <a:pos x="33" y="8"/>
                </a:cxn>
                <a:cxn ang="0">
                  <a:pos x="37" y="9"/>
                </a:cxn>
                <a:cxn ang="0">
                  <a:pos x="42" y="5"/>
                </a:cxn>
                <a:cxn ang="0">
                  <a:pos x="43" y="5"/>
                </a:cxn>
                <a:cxn ang="0">
                  <a:pos x="43" y="5"/>
                </a:cxn>
                <a:cxn ang="0">
                  <a:pos x="49" y="11"/>
                </a:cxn>
                <a:cxn ang="0">
                  <a:pos x="50" y="12"/>
                </a:cxn>
                <a:cxn ang="0">
                  <a:pos x="49" y="13"/>
                </a:cxn>
                <a:cxn ang="0">
                  <a:pos x="46" y="18"/>
                </a:cxn>
                <a:cxn ang="0">
                  <a:pos x="47" y="21"/>
                </a:cxn>
                <a:cxn ang="0">
                  <a:pos x="54" y="22"/>
                </a:cxn>
                <a:cxn ang="0">
                  <a:pos x="55" y="23"/>
                </a:cxn>
                <a:cxn ang="0">
                  <a:pos x="55" y="31"/>
                </a:cxn>
                <a:cxn ang="0">
                  <a:pos x="27" y="18"/>
                </a:cxn>
                <a:cxn ang="0">
                  <a:pos x="18" y="27"/>
                </a:cxn>
                <a:cxn ang="0">
                  <a:pos x="27" y="36"/>
                </a:cxn>
                <a:cxn ang="0">
                  <a:pos x="36" y="27"/>
                </a:cxn>
                <a:cxn ang="0">
                  <a:pos x="27" y="18"/>
                </a:cxn>
              </a:cxnLst>
              <a:rect l="0" t="0" r="r" b="b"/>
              <a:pathLst>
                <a:path w="55" h="55">
                  <a:moveTo>
                    <a:pt x="55" y="31"/>
                  </a:moveTo>
                  <a:cubicBezTo>
                    <a:pt x="55" y="32"/>
                    <a:pt x="54" y="33"/>
                    <a:pt x="54" y="33"/>
                  </a:cubicBezTo>
                  <a:cubicBezTo>
                    <a:pt x="47" y="34"/>
                    <a:pt x="47" y="34"/>
                    <a:pt x="47" y="34"/>
                  </a:cubicBezTo>
                  <a:cubicBezTo>
                    <a:pt x="47" y="35"/>
                    <a:pt x="46" y="36"/>
                    <a:pt x="46" y="37"/>
                  </a:cubicBezTo>
                  <a:cubicBezTo>
                    <a:pt x="47" y="39"/>
                    <a:pt x="48" y="40"/>
                    <a:pt x="49" y="42"/>
                  </a:cubicBezTo>
                  <a:cubicBezTo>
                    <a:pt x="50" y="42"/>
                    <a:pt x="50" y="42"/>
                    <a:pt x="50" y="43"/>
                  </a:cubicBezTo>
                  <a:cubicBezTo>
                    <a:pt x="50" y="43"/>
                    <a:pt x="50" y="43"/>
                    <a:pt x="49" y="44"/>
                  </a:cubicBezTo>
                  <a:cubicBezTo>
                    <a:pt x="49" y="45"/>
                    <a:pt x="44" y="50"/>
                    <a:pt x="43" y="50"/>
                  </a:cubicBezTo>
                  <a:cubicBezTo>
                    <a:pt x="42" y="50"/>
                    <a:pt x="42" y="50"/>
                    <a:pt x="42" y="50"/>
                  </a:cubicBezTo>
                  <a:cubicBezTo>
                    <a:pt x="37" y="46"/>
                    <a:pt x="37" y="46"/>
                    <a:pt x="37" y="46"/>
                  </a:cubicBezTo>
                  <a:cubicBezTo>
                    <a:pt x="36" y="46"/>
                    <a:pt x="35" y="47"/>
                    <a:pt x="33" y="47"/>
                  </a:cubicBezTo>
                  <a:cubicBezTo>
                    <a:pt x="33" y="49"/>
                    <a:pt x="33" y="52"/>
                    <a:pt x="32" y="54"/>
                  </a:cubicBezTo>
                  <a:cubicBezTo>
                    <a:pt x="32" y="54"/>
                    <a:pt x="32" y="55"/>
                    <a:pt x="31" y="55"/>
                  </a:cubicBezTo>
                  <a:cubicBezTo>
                    <a:pt x="23" y="55"/>
                    <a:pt x="23" y="55"/>
                    <a:pt x="23" y="55"/>
                  </a:cubicBezTo>
                  <a:cubicBezTo>
                    <a:pt x="23" y="55"/>
                    <a:pt x="22" y="54"/>
                    <a:pt x="22" y="54"/>
                  </a:cubicBezTo>
                  <a:cubicBezTo>
                    <a:pt x="21" y="47"/>
                    <a:pt x="21" y="47"/>
                    <a:pt x="21" y="47"/>
                  </a:cubicBezTo>
                  <a:cubicBezTo>
                    <a:pt x="20" y="47"/>
                    <a:pt x="19" y="46"/>
                    <a:pt x="18" y="46"/>
                  </a:cubicBezTo>
                  <a:cubicBezTo>
                    <a:pt x="13" y="50"/>
                    <a:pt x="13" y="50"/>
                    <a:pt x="13" y="50"/>
                  </a:cubicBezTo>
                  <a:cubicBezTo>
                    <a:pt x="12" y="50"/>
                    <a:pt x="12" y="50"/>
                    <a:pt x="12" y="50"/>
                  </a:cubicBezTo>
                  <a:cubicBezTo>
                    <a:pt x="11" y="50"/>
                    <a:pt x="11" y="50"/>
                    <a:pt x="11" y="50"/>
                  </a:cubicBezTo>
                  <a:cubicBezTo>
                    <a:pt x="9" y="48"/>
                    <a:pt x="7" y="46"/>
                    <a:pt x="5" y="44"/>
                  </a:cubicBezTo>
                  <a:cubicBezTo>
                    <a:pt x="5" y="43"/>
                    <a:pt x="5" y="43"/>
                    <a:pt x="5" y="43"/>
                  </a:cubicBezTo>
                  <a:cubicBezTo>
                    <a:pt x="5" y="42"/>
                    <a:pt x="5" y="42"/>
                    <a:pt x="5" y="42"/>
                  </a:cubicBezTo>
                  <a:cubicBezTo>
                    <a:pt x="6" y="40"/>
                    <a:pt x="8" y="39"/>
                    <a:pt x="9" y="37"/>
                  </a:cubicBezTo>
                  <a:cubicBezTo>
                    <a:pt x="8" y="36"/>
                    <a:pt x="8" y="35"/>
                    <a:pt x="7" y="33"/>
                  </a:cubicBezTo>
                  <a:cubicBezTo>
                    <a:pt x="1" y="33"/>
                    <a:pt x="1" y="33"/>
                    <a:pt x="1" y="33"/>
                  </a:cubicBezTo>
                  <a:cubicBezTo>
                    <a:pt x="0" y="32"/>
                    <a:pt x="0" y="32"/>
                    <a:pt x="0" y="31"/>
                  </a:cubicBezTo>
                  <a:cubicBezTo>
                    <a:pt x="0" y="23"/>
                    <a:pt x="0" y="23"/>
                    <a:pt x="0" y="23"/>
                  </a:cubicBezTo>
                  <a:cubicBezTo>
                    <a:pt x="0" y="23"/>
                    <a:pt x="0" y="22"/>
                    <a:pt x="1" y="22"/>
                  </a:cubicBezTo>
                  <a:cubicBezTo>
                    <a:pt x="7" y="21"/>
                    <a:pt x="7" y="21"/>
                    <a:pt x="7" y="21"/>
                  </a:cubicBezTo>
                  <a:cubicBezTo>
                    <a:pt x="8" y="20"/>
                    <a:pt x="8" y="19"/>
                    <a:pt x="9" y="18"/>
                  </a:cubicBezTo>
                  <a:cubicBezTo>
                    <a:pt x="8" y="16"/>
                    <a:pt x="6" y="14"/>
                    <a:pt x="5" y="13"/>
                  </a:cubicBezTo>
                  <a:cubicBezTo>
                    <a:pt x="5" y="13"/>
                    <a:pt x="5" y="12"/>
                    <a:pt x="5" y="12"/>
                  </a:cubicBezTo>
                  <a:cubicBezTo>
                    <a:pt x="5" y="12"/>
                    <a:pt x="5" y="11"/>
                    <a:pt x="5" y="11"/>
                  </a:cubicBezTo>
                  <a:cubicBezTo>
                    <a:pt x="6" y="10"/>
                    <a:pt x="11" y="5"/>
                    <a:pt x="12" y="5"/>
                  </a:cubicBezTo>
                  <a:cubicBezTo>
                    <a:pt x="12" y="5"/>
                    <a:pt x="12" y="5"/>
                    <a:pt x="13" y="5"/>
                  </a:cubicBezTo>
                  <a:cubicBezTo>
                    <a:pt x="18" y="9"/>
                    <a:pt x="18" y="9"/>
                    <a:pt x="18" y="9"/>
                  </a:cubicBezTo>
                  <a:cubicBezTo>
                    <a:pt x="19" y="8"/>
                    <a:pt x="20" y="8"/>
                    <a:pt x="21" y="8"/>
                  </a:cubicBezTo>
                  <a:cubicBezTo>
                    <a:pt x="21" y="5"/>
                    <a:pt x="21" y="3"/>
                    <a:pt x="22" y="1"/>
                  </a:cubicBezTo>
                  <a:cubicBezTo>
                    <a:pt x="22" y="0"/>
                    <a:pt x="23" y="0"/>
                    <a:pt x="23" y="0"/>
                  </a:cubicBezTo>
                  <a:cubicBezTo>
                    <a:pt x="31" y="0"/>
                    <a:pt x="31" y="0"/>
                    <a:pt x="31" y="0"/>
                  </a:cubicBezTo>
                  <a:cubicBezTo>
                    <a:pt x="32" y="0"/>
                    <a:pt x="32" y="0"/>
                    <a:pt x="32" y="1"/>
                  </a:cubicBezTo>
                  <a:cubicBezTo>
                    <a:pt x="33" y="8"/>
                    <a:pt x="33" y="8"/>
                    <a:pt x="33" y="8"/>
                  </a:cubicBezTo>
                  <a:cubicBezTo>
                    <a:pt x="35" y="8"/>
                    <a:pt x="36" y="8"/>
                    <a:pt x="37" y="9"/>
                  </a:cubicBezTo>
                  <a:cubicBezTo>
                    <a:pt x="42" y="5"/>
                    <a:pt x="42" y="5"/>
                    <a:pt x="42" y="5"/>
                  </a:cubicBezTo>
                  <a:cubicBezTo>
                    <a:pt x="42" y="5"/>
                    <a:pt x="42" y="5"/>
                    <a:pt x="43" y="5"/>
                  </a:cubicBezTo>
                  <a:cubicBezTo>
                    <a:pt x="43" y="5"/>
                    <a:pt x="43" y="5"/>
                    <a:pt x="43" y="5"/>
                  </a:cubicBezTo>
                  <a:cubicBezTo>
                    <a:pt x="45" y="7"/>
                    <a:pt x="48" y="9"/>
                    <a:pt x="49" y="11"/>
                  </a:cubicBezTo>
                  <a:cubicBezTo>
                    <a:pt x="50" y="11"/>
                    <a:pt x="50" y="12"/>
                    <a:pt x="50" y="12"/>
                  </a:cubicBezTo>
                  <a:cubicBezTo>
                    <a:pt x="50" y="12"/>
                    <a:pt x="49" y="13"/>
                    <a:pt x="49" y="13"/>
                  </a:cubicBezTo>
                  <a:cubicBezTo>
                    <a:pt x="48" y="14"/>
                    <a:pt x="47" y="16"/>
                    <a:pt x="46" y="18"/>
                  </a:cubicBezTo>
                  <a:cubicBezTo>
                    <a:pt x="46" y="19"/>
                    <a:pt x="47" y="20"/>
                    <a:pt x="47" y="21"/>
                  </a:cubicBezTo>
                  <a:cubicBezTo>
                    <a:pt x="54" y="22"/>
                    <a:pt x="54" y="22"/>
                    <a:pt x="54" y="22"/>
                  </a:cubicBezTo>
                  <a:cubicBezTo>
                    <a:pt x="54" y="22"/>
                    <a:pt x="55" y="23"/>
                    <a:pt x="55" y="23"/>
                  </a:cubicBezTo>
                  <a:lnTo>
                    <a:pt x="55" y="31"/>
                  </a:lnTo>
                  <a:close/>
                  <a:moveTo>
                    <a:pt x="27" y="18"/>
                  </a:moveTo>
                  <a:cubicBezTo>
                    <a:pt x="22" y="18"/>
                    <a:pt x="18" y="22"/>
                    <a:pt x="18" y="27"/>
                  </a:cubicBezTo>
                  <a:cubicBezTo>
                    <a:pt x="18" y="32"/>
                    <a:pt x="22" y="36"/>
                    <a:pt x="27" y="36"/>
                  </a:cubicBezTo>
                  <a:cubicBezTo>
                    <a:pt x="32" y="36"/>
                    <a:pt x="36" y="32"/>
                    <a:pt x="36" y="27"/>
                  </a:cubicBezTo>
                  <a:cubicBezTo>
                    <a:pt x="36" y="22"/>
                    <a:pt x="32" y="18"/>
                    <a:pt x="27" y="18"/>
                  </a:cubicBezTo>
                  <a:close/>
                </a:path>
              </a:pathLst>
            </a:custGeom>
            <a:solidFill>
              <a:schemeClr val="bg1"/>
            </a:solidFill>
            <a:ln w="9525">
              <a:noFill/>
              <a:round/>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71" name="组合 70"/>
          <p:cNvGrpSpPr/>
          <p:nvPr/>
        </p:nvGrpSpPr>
        <p:grpSpPr>
          <a:xfrm>
            <a:off x="6802588" y="2034231"/>
            <a:ext cx="876497" cy="1077087"/>
            <a:chOff x="6802588" y="2034231"/>
            <a:chExt cx="876497" cy="1077087"/>
          </a:xfrm>
        </p:grpSpPr>
        <p:sp>
          <p:nvSpPr>
            <p:cNvPr id="46" name="Freeform 14"/>
            <p:cNvSpPr/>
            <p:nvPr/>
          </p:nvSpPr>
          <p:spPr bwMode="auto">
            <a:xfrm>
              <a:off x="6802588" y="2034231"/>
              <a:ext cx="876497" cy="1077087"/>
            </a:xfrm>
            <a:custGeom>
              <a:avLst/>
              <a:gdLst>
                <a:gd name="T0" fmla="*/ 262 w 432"/>
                <a:gd name="T1" fmla="*/ 0 h 531"/>
                <a:gd name="T2" fmla="*/ 170 w 432"/>
                <a:gd name="T3" fmla="*/ 0 h 531"/>
                <a:gd name="T4" fmla="*/ 0 w 432"/>
                <a:gd name="T5" fmla="*/ 170 h 531"/>
                <a:gd name="T6" fmla="*/ 0 w 432"/>
                <a:gd name="T7" fmla="*/ 238 h 531"/>
                <a:gd name="T8" fmla="*/ 170 w 432"/>
                <a:gd name="T9" fmla="*/ 408 h 531"/>
                <a:gd name="T10" fmla="*/ 200 w 432"/>
                <a:gd name="T11" fmla="*/ 408 h 531"/>
                <a:gd name="T12" fmla="*/ 217 w 432"/>
                <a:gd name="T13" fmla="*/ 531 h 531"/>
                <a:gd name="T14" fmla="*/ 233 w 432"/>
                <a:gd name="T15" fmla="*/ 408 h 531"/>
                <a:gd name="T16" fmla="*/ 262 w 432"/>
                <a:gd name="T17" fmla="*/ 408 h 531"/>
                <a:gd name="T18" fmla="*/ 432 w 432"/>
                <a:gd name="T19" fmla="*/ 238 h 531"/>
                <a:gd name="T20" fmla="*/ 432 w 432"/>
                <a:gd name="T21" fmla="*/ 170 h 531"/>
                <a:gd name="T22" fmla="*/ 262 w 432"/>
                <a:gd name="T23" fmla="*/ 0 h 5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32" h="531">
                  <a:moveTo>
                    <a:pt x="262" y="0"/>
                  </a:moveTo>
                  <a:cubicBezTo>
                    <a:pt x="170" y="0"/>
                    <a:pt x="170" y="0"/>
                    <a:pt x="170" y="0"/>
                  </a:cubicBezTo>
                  <a:cubicBezTo>
                    <a:pt x="76" y="0"/>
                    <a:pt x="0" y="76"/>
                    <a:pt x="0" y="170"/>
                  </a:cubicBezTo>
                  <a:cubicBezTo>
                    <a:pt x="0" y="238"/>
                    <a:pt x="0" y="238"/>
                    <a:pt x="0" y="238"/>
                  </a:cubicBezTo>
                  <a:cubicBezTo>
                    <a:pt x="0" y="332"/>
                    <a:pt x="76" y="408"/>
                    <a:pt x="170" y="408"/>
                  </a:cubicBezTo>
                  <a:cubicBezTo>
                    <a:pt x="200" y="408"/>
                    <a:pt x="200" y="408"/>
                    <a:pt x="200" y="408"/>
                  </a:cubicBezTo>
                  <a:cubicBezTo>
                    <a:pt x="217" y="531"/>
                    <a:pt x="217" y="531"/>
                    <a:pt x="217" y="531"/>
                  </a:cubicBezTo>
                  <a:cubicBezTo>
                    <a:pt x="233" y="408"/>
                    <a:pt x="233" y="408"/>
                    <a:pt x="233" y="408"/>
                  </a:cubicBezTo>
                  <a:cubicBezTo>
                    <a:pt x="262" y="408"/>
                    <a:pt x="262" y="408"/>
                    <a:pt x="262" y="408"/>
                  </a:cubicBezTo>
                  <a:cubicBezTo>
                    <a:pt x="356" y="408"/>
                    <a:pt x="432" y="332"/>
                    <a:pt x="432" y="238"/>
                  </a:cubicBezTo>
                  <a:cubicBezTo>
                    <a:pt x="432" y="170"/>
                    <a:pt x="432" y="170"/>
                    <a:pt x="432" y="170"/>
                  </a:cubicBezTo>
                  <a:cubicBezTo>
                    <a:pt x="432" y="76"/>
                    <a:pt x="356" y="0"/>
                    <a:pt x="262" y="0"/>
                  </a:cubicBezTo>
                  <a:close/>
                </a:path>
              </a:pathLst>
            </a:custGeom>
            <a:solidFill>
              <a:srgbClr val="FFFCD7"/>
            </a:solidFill>
            <a:ln>
              <a:noFill/>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4" name="Freeform 135"/>
            <p:cNvSpPr>
              <a:spLocks noEditPoints="1"/>
            </p:cNvSpPr>
            <p:nvPr/>
          </p:nvSpPr>
          <p:spPr bwMode="auto">
            <a:xfrm>
              <a:off x="7031254" y="2230089"/>
              <a:ext cx="419166" cy="390866"/>
            </a:xfrm>
            <a:custGeom>
              <a:avLst/>
              <a:gdLst/>
              <a:ahLst/>
              <a:cxnLst>
                <a:cxn ang="0">
                  <a:pos x="13" y="39"/>
                </a:cxn>
                <a:cxn ang="0">
                  <a:pos x="8" y="39"/>
                </a:cxn>
                <a:cxn ang="0">
                  <a:pos x="0" y="33"/>
                </a:cxn>
                <a:cxn ang="0">
                  <a:pos x="5" y="19"/>
                </a:cxn>
                <a:cxn ang="0">
                  <a:pos x="15" y="22"/>
                </a:cxn>
                <a:cxn ang="0">
                  <a:pos x="20" y="21"/>
                </a:cxn>
                <a:cxn ang="0">
                  <a:pos x="20" y="24"/>
                </a:cxn>
                <a:cxn ang="0">
                  <a:pos x="23" y="34"/>
                </a:cxn>
                <a:cxn ang="0">
                  <a:pos x="13" y="39"/>
                </a:cxn>
                <a:cxn ang="0">
                  <a:pos x="15" y="19"/>
                </a:cxn>
                <a:cxn ang="0">
                  <a:pos x="5" y="9"/>
                </a:cxn>
                <a:cxn ang="0">
                  <a:pos x="15" y="0"/>
                </a:cxn>
                <a:cxn ang="0">
                  <a:pos x="25" y="9"/>
                </a:cxn>
                <a:cxn ang="0">
                  <a:pos x="15" y="19"/>
                </a:cxn>
                <a:cxn ang="0">
                  <a:pos x="53" y="68"/>
                </a:cxn>
                <a:cxn ang="0">
                  <a:pos x="20" y="68"/>
                </a:cxn>
                <a:cxn ang="0">
                  <a:pos x="10" y="58"/>
                </a:cxn>
                <a:cxn ang="0">
                  <a:pos x="23" y="36"/>
                </a:cxn>
                <a:cxn ang="0">
                  <a:pos x="37" y="41"/>
                </a:cxn>
                <a:cxn ang="0">
                  <a:pos x="50" y="36"/>
                </a:cxn>
                <a:cxn ang="0">
                  <a:pos x="64" y="58"/>
                </a:cxn>
                <a:cxn ang="0">
                  <a:pos x="53" y="68"/>
                </a:cxn>
                <a:cxn ang="0">
                  <a:pos x="37" y="39"/>
                </a:cxn>
                <a:cxn ang="0">
                  <a:pos x="22" y="24"/>
                </a:cxn>
                <a:cxn ang="0">
                  <a:pos x="37" y="9"/>
                </a:cxn>
                <a:cxn ang="0">
                  <a:pos x="51" y="24"/>
                </a:cxn>
                <a:cxn ang="0">
                  <a:pos x="37" y="39"/>
                </a:cxn>
                <a:cxn ang="0">
                  <a:pos x="59" y="19"/>
                </a:cxn>
                <a:cxn ang="0">
                  <a:pos x="49" y="9"/>
                </a:cxn>
                <a:cxn ang="0">
                  <a:pos x="59" y="0"/>
                </a:cxn>
                <a:cxn ang="0">
                  <a:pos x="68" y="9"/>
                </a:cxn>
                <a:cxn ang="0">
                  <a:pos x="59" y="19"/>
                </a:cxn>
                <a:cxn ang="0">
                  <a:pos x="66" y="39"/>
                </a:cxn>
                <a:cxn ang="0">
                  <a:pos x="61" y="39"/>
                </a:cxn>
                <a:cxn ang="0">
                  <a:pos x="51" y="34"/>
                </a:cxn>
                <a:cxn ang="0">
                  <a:pos x="54" y="24"/>
                </a:cxn>
                <a:cxn ang="0">
                  <a:pos x="54" y="21"/>
                </a:cxn>
                <a:cxn ang="0">
                  <a:pos x="59" y="22"/>
                </a:cxn>
                <a:cxn ang="0">
                  <a:pos x="69" y="19"/>
                </a:cxn>
                <a:cxn ang="0">
                  <a:pos x="73" y="33"/>
                </a:cxn>
                <a:cxn ang="0">
                  <a:pos x="66" y="39"/>
                </a:cxn>
              </a:cxnLst>
              <a:rect l="0" t="0" r="r" b="b"/>
              <a:pathLst>
                <a:path w="73" h="68">
                  <a:moveTo>
                    <a:pt x="13" y="39"/>
                  </a:moveTo>
                  <a:cubicBezTo>
                    <a:pt x="8" y="39"/>
                    <a:pt x="8" y="39"/>
                    <a:pt x="8" y="39"/>
                  </a:cubicBezTo>
                  <a:cubicBezTo>
                    <a:pt x="4" y="39"/>
                    <a:pt x="0" y="37"/>
                    <a:pt x="0" y="33"/>
                  </a:cubicBezTo>
                  <a:cubicBezTo>
                    <a:pt x="0" y="29"/>
                    <a:pt x="0" y="19"/>
                    <a:pt x="5" y="19"/>
                  </a:cubicBezTo>
                  <a:cubicBezTo>
                    <a:pt x="6" y="19"/>
                    <a:pt x="10" y="22"/>
                    <a:pt x="15" y="22"/>
                  </a:cubicBezTo>
                  <a:cubicBezTo>
                    <a:pt x="17" y="22"/>
                    <a:pt x="18" y="22"/>
                    <a:pt x="20" y="21"/>
                  </a:cubicBezTo>
                  <a:cubicBezTo>
                    <a:pt x="20" y="22"/>
                    <a:pt x="20" y="23"/>
                    <a:pt x="20" y="24"/>
                  </a:cubicBezTo>
                  <a:cubicBezTo>
                    <a:pt x="20" y="27"/>
                    <a:pt x="21" y="31"/>
                    <a:pt x="23" y="34"/>
                  </a:cubicBezTo>
                  <a:cubicBezTo>
                    <a:pt x="19" y="34"/>
                    <a:pt x="15" y="36"/>
                    <a:pt x="13" y="39"/>
                  </a:cubicBezTo>
                  <a:close/>
                  <a:moveTo>
                    <a:pt x="15" y="19"/>
                  </a:moveTo>
                  <a:cubicBezTo>
                    <a:pt x="10" y="19"/>
                    <a:pt x="5" y="15"/>
                    <a:pt x="5" y="9"/>
                  </a:cubicBezTo>
                  <a:cubicBezTo>
                    <a:pt x="5" y="4"/>
                    <a:pt x="10" y="0"/>
                    <a:pt x="15" y="0"/>
                  </a:cubicBezTo>
                  <a:cubicBezTo>
                    <a:pt x="20" y="0"/>
                    <a:pt x="25" y="4"/>
                    <a:pt x="25" y="9"/>
                  </a:cubicBezTo>
                  <a:cubicBezTo>
                    <a:pt x="25" y="15"/>
                    <a:pt x="20" y="19"/>
                    <a:pt x="15" y="19"/>
                  </a:cubicBezTo>
                  <a:close/>
                  <a:moveTo>
                    <a:pt x="53" y="68"/>
                  </a:moveTo>
                  <a:cubicBezTo>
                    <a:pt x="20" y="68"/>
                    <a:pt x="20" y="68"/>
                    <a:pt x="20" y="68"/>
                  </a:cubicBezTo>
                  <a:cubicBezTo>
                    <a:pt x="14" y="68"/>
                    <a:pt x="10" y="64"/>
                    <a:pt x="10" y="58"/>
                  </a:cubicBezTo>
                  <a:cubicBezTo>
                    <a:pt x="10" y="49"/>
                    <a:pt x="12" y="36"/>
                    <a:pt x="23" y="36"/>
                  </a:cubicBezTo>
                  <a:cubicBezTo>
                    <a:pt x="25" y="36"/>
                    <a:pt x="29" y="41"/>
                    <a:pt x="37" y="41"/>
                  </a:cubicBezTo>
                  <a:cubicBezTo>
                    <a:pt x="44" y="41"/>
                    <a:pt x="49" y="36"/>
                    <a:pt x="50" y="36"/>
                  </a:cubicBezTo>
                  <a:cubicBezTo>
                    <a:pt x="62" y="36"/>
                    <a:pt x="64" y="49"/>
                    <a:pt x="64" y="58"/>
                  </a:cubicBezTo>
                  <a:cubicBezTo>
                    <a:pt x="64" y="64"/>
                    <a:pt x="60" y="68"/>
                    <a:pt x="53" y="68"/>
                  </a:cubicBezTo>
                  <a:close/>
                  <a:moveTo>
                    <a:pt x="37" y="39"/>
                  </a:moveTo>
                  <a:cubicBezTo>
                    <a:pt x="29" y="39"/>
                    <a:pt x="22" y="32"/>
                    <a:pt x="22" y="24"/>
                  </a:cubicBezTo>
                  <a:cubicBezTo>
                    <a:pt x="22" y="16"/>
                    <a:pt x="29" y="9"/>
                    <a:pt x="37" y="9"/>
                  </a:cubicBezTo>
                  <a:cubicBezTo>
                    <a:pt x="45" y="9"/>
                    <a:pt x="51" y="16"/>
                    <a:pt x="51" y="24"/>
                  </a:cubicBezTo>
                  <a:cubicBezTo>
                    <a:pt x="51" y="32"/>
                    <a:pt x="45" y="39"/>
                    <a:pt x="37" y="39"/>
                  </a:cubicBezTo>
                  <a:close/>
                  <a:moveTo>
                    <a:pt x="59" y="19"/>
                  </a:moveTo>
                  <a:cubicBezTo>
                    <a:pt x="53" y="19"/>
                    <a:pt x="49" y="15"/>
                    <a:pt x="49" y="9"/>
                  </a:cubicBezTo>
                  <a:cubicBezTo>
                    <a:pt x="49" y="4"/>
                    <a:pt x="53" y="0"/>
                    <a:pt x="59" y="0"/>
                  </a:cubicBezTo>
                  <a:cubicBezTo>
                    <a:pt x="64" y="0"/>
                    <a:pt x="68" y="4"/>
                    <a:pt x="68" y="9"/>
                  </a:cubicBezTo>
                  <a:cubicBezTo>
                    <a:pt x="68" y="15"/>
                    <a:pt x="64" y="19"/>
                    <a:pt x="59" y="19"/>
                  </a:cubicBezTo>
                  <a:close/>
                  <a:moveTo>
                    <a:pt x="66" y="39"/>
                  </a:moveTo>
                  <a:cubicBezTo>
                    <a:pt x="61" y="39"/>
                    <a:pt x="61" y="39"/>
                    <a:pt x="61" y="39"/>
                  </a:cubicBezTo>
                  <a:cubicBezTo>
                    <a:pt x="58" y="36"/>
                    <a:pt x="55" y="34"/>
                    <a:pt x="51" y="34"/>
                  </a:cubicBezTo>
                  <a:cubicBezTo>
                    <a:pt x="53" y="31"/>
                    <a:pt x="54" y="27"/>
                    <a:pt x="54" y="24"/>
                  </a:cubicBezTo>
                  <a:cubicBezTo>
                    <a:pt x="54" y="23"/>
                    <a:pt x="54" y="22"/>
                    <a:pt x="54" y="21"/>
                  </a:cubicBezTo>
                  <a:cubicBezTo>
                    <a:pt x="55" y="22"/>
                    <a:pt x="57" y="22"/>
                    <a:pt x="59" y="22"/>
                  </a:cubicBezTo>
                  <a:cubicBezTo>
                    <a:pt x="64" y="22"/>
                    <a:pt x="68" y="19"/>
                    <a:pt x="69" y="19"/>
                  </a:cubicBezTo>
                  <a:cubicBezTo>
                    <a:pt x="73" y="19"/>
                    <a:pt x="73" y="29"/>
                    <a:pt x="73" y="33"/>
                  </a:cubicBezTo>
                  <a:cubicBezTo>
                    <a:pt x="73" y="37"/>
                    <a:pt x="70" y="39"/>
                    <a:pt x="66" y="39"/>
                  </a:cubicBezTo>
                  <a:close/>
                </a:path>
              </a:pathLst>
            </a:custGeom>
            <a:solidFill>
              <a:schemeClr val="bg1"/>
            </a:solidFill>
            <a:ln w="9525">
              <a:noFill/>
              <a:round/>
            </a:ln>
          </p:spPr>
          <p:txBody>
            <a:bodyPr vert="horz" wrap="square" lIns="89855" tIns="44928" rIns="89855" bIns="44928" numCol="1" anchor="t" anchorCtr="0" compatLnSpc="1"/>
            <a:lstStyle/>
            <a:p>
              <a:endParaRPr lang="en-US" sz="1800" dirty="0">
                <a:solidFill>
                  <a:srgbClr val="282E33"/>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58" name="组合 57"/>
          <p:cNvGrpSpPr/>
          <p:nvPr/>
        </p:nvGrpSpPr>
        <p:grpSpPr>
          <a:xfrm>
            <a:off x="145809" y="210059"/>
            <a:ext cx="2482597" cy="620385"/>
            <a:chOff x="145809" y="210059"/>
            <a:chExt cx="2482597" cy="620385"/>
          </a:xfrm>
        </p:grpSpPr>
        <p:sp>
          <p:nvSpPr>
            <p:cNvPr id="59" name="文本框 58"/>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60" name="组合 59"/>
            <p:cNvGrpSpPr/>
            <p:nvPr/>
          </p:nvGrpSpPr>
          <p:grpSpPr>
            <a:xfrm>
              <a:off x="145809" y="210059"/>
              <a:ext cx="547384" cy="620385"/>
              <a:chOff x="145809" y="210059"/>
              <a:chExt cx="547384" cy="620385"/>
            </a:xfrm>
          </p:grpSpPr>
          <p:sp>
            <p:nvSpPr>
              <p:cNvPr id="61" name="椭圆 60"/>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3</a:t>
                </a:r>
                <a:endPar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2" name="椭圆 61"/>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3" name="椭圆 62"/>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4" name="椭圆 63"/>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5" name="椭圆 64"/>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66" name="椭圆 65"/>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withEffect">
                                  <p:stCondLst>
                                    <p:cond delay="0"/>
                                  </p:stCondLst>
                                  <p:childTnLst>
                                    <p:set>
                                      <p:cBhvr>
                                        <p:cTn id="6" dur="1" fill="hold">
                                          <p:stCondLst>
                                            <p:cond delay="0"/>
                                          </p:stCondLst>
                                        </p:cTn>
                                        <p:tgtEl>
                                          <p:spTgt spid="67"/>
                                        </p:tgtEl>
                                        <p:attrNameLst>
                                          <p:attrName>style.visibility</p:attrName>
                                        </p:attrNameLst>
                                      </p:cBhvr>
                                      <p:to>
                                        <p:strVal val="visible"/>
                                      </p:to>
                                    </p:set>
                                    <p:animEffect transition="in" filter="wipe(left)">
                                      <p:cBhvr>
                                        <p:cTn id="7" dur="500"/>
                                        <p:tgtEl>
                                          <p:spTgt spid="67"/>
                                        </p:tgtEl>
                                      </p:cBhvr>
                                    </p:animEffect>
                                  </p:childTnLst>
                                </p:cTn>
                              </p:par>
                            </p:childTnLst>
                          </p:cTn>
                        </p:par>
                      </p:childTnLst>
                    </p:cTn>
                  </p:par>
                  <p:par>
                    <p:cTn id="8" fill="hold">
                      <p:stCondLst>
                        <p:cond delay="indefinite"/>
                      </p:stCondLst>
                      <p:childTnLst>
                        <p:par>
                          <p:cTn id="9" fill="hold">
                            <p:stCondLst>
                              <p:cond delay="0"/>
                            </p:stCondLst>
                            <p:childTnLst>
                              <p:par>
                                <p:cTn id="10" presetID="2" presetClass="entr" presetSubtype="4" fill="hold" nodeType="clickEffect">
                                  <p:stCondLst>
                                    <p:cond delay="0"/>
                                  </p:stCondLst>
                                  <p:childTnLst>
                                    <p:set>
                                      <p:cBhvr>
                                        <p:cTn id="11" dur="1" fill="hold">
                                          <p:stCondLst>
                                            <p:cond delay="0"/>
                                          </p:stCondLst>
                                        </p:cTn>
                                        <p:tgtEl>
                                          <p:spTgt spid="2"/>
                                        </p:tgtEl>
                                        <p:attrNameLst>
                                          <p:attrName>style.visibility</p:attrName>
                                        </p:attrNameLst>
                                      </p:cBhvr>
                                      <p:to>
                                        <p:strVal val="visible"/>
                                      </p:to>
                                    </p:set>
                                    <p:anim calcmode="lin" valueType="num">
                                      <p:cBhvr additive="base">
                                        <p:cTn id="12" dur="500" fill="hold"/>
                                        <p:tgtEl>
                                          <p:spTgt spid="2"/>
                                        </p:tgtEl>
                                        <p:attrNameLst>
                                          <p:attrName>ppt_x</p:attrName>
                                        </p:attrNameLst>
                                      </p:cBhvr>
                                      <p:tavLst>
                                        <p:tav tm="0">
                                          <p:val>
                                            <p:strVal val="#ppt_x"/>
                                          </p:val>
                                        </p:tav>
                                        <p:tav tm="100000">
                                          <p:val>
                                            <p:strVal val="#ppt_x"/>
                                          </p:val>
                                        </p:tav>
                                      </p:tavLst>
                                    </p:anim>
                                    <p:anim calcmode="lin" valueType="num">
                                      <p:cBhvr additive="base">
                                        <p:cTn id="13" dur="500" fill="hold"/>
                                        <p:tgtEl>
                                          <p:spTgt spid="2"/>
                                        </p:tgtEl>
                                        <p:attrNameLst>
                                          <p:attrName>ppt_y</p:attrName>
                                        </p:attrNameLst>
                                      </p:cBhvr>
                                      <p:tavLst>
                                        <p:tav tm="0">
                                          <p:val>
                                            <p:strVal val="1+#ppt_h/2"/>
                                          </p:val>
                                        </p:tav>
                                        <p:tav tm="100000">
                                          <p:val>
                                            <p:strVal val="#ppt_y"/>
                                          </p:val>
                                        </p:tav>
                                      </p:tavLst>
                                    </p:anim>
                                  </p:childTnLst>
                                </p:cTn>
                              </p:par>
                              <p:par>
                                <p:cTn id="14" presetID="2" presetClass="entr" presetSubtype="1" fill="hold" nodeType="withEffect">
                                  <p:stCondLst>
                                    <p:cond delay="0"/>
                                  </p:stCondLst>
                                  <p:childTnLst>
                                    <p:set>
                                      <p:cBhvr>
                                        <p:cTn id="15" dur="1" fill="hold">
                                          <p:stCondLst>
                                            <p:cond delay="0"/>
                                          </p:stCondLst>
                                        </p:cTn>
                                        <p:tgtEl>
                                          <p:spTgt spid="68"/>
                                        </p:tgtEl>
                                        <p:attrNameLst>
                                          <p:attrName>style.visibility</p:attrName>
                                        </p:attrNameLst>
                                      </p:cBhvr>
                                      <p:to>
                                        <p:strVal val="visible"/>
                                      </p:to>
                                    </p:set>
                                    <p:anim calcmode="lin" valueType="num">
                                      <p:cBhvr additive="base">
                                        <p:cTn id="16" dur="500" fill="hold"/>
                                        <p:tgtEl>
                                          <p:spTgt spid="68"/>
                                        </p:tgtEl>
                                        <p:attrNameLst>
                                          <p:attrName>ppt_x</p:attrName>
                                        </p:attrNameLst>
                                      </p:cBhvr>
                                      <p:tavLst>
                                        <p:tav tm="0">
                                          <p:val>
                                            <p:strVal val="#ppt_x"/>
                                          </p:val>
                                        </p:tav>
                                        <p:tav tm="100000">
                                          <p:val>
                                            <p:strVal val="#ppt_x"/>
                                          </p:val>
                                        </p:tav>
                                      </p:tavLst>
                                    </p:anim>
                                    <p:anim calcmode="lin" valueType="num">
                                      <p:cBhvr additive="base">
                                        <p:cTn id="17" dur="500" fill="hold"/>
                                        <p:tgtEl>
                                          <p:spTgt spid="68"/>
                                        </p:tgtEl>
                                        <p:attrNameLst>
                                          <p:attrName>ppt_y</p:attrName>
                                        </p:attrNameLst>
                                      </p:cBhvr>
                                      <p:tavLst>
                                        <p:tav tm="0">
                                          <p:val>
                                            <p:strVal val="0-#ppt_h/2"/>
                                          </p:val>
                                        </p:tav>
                                        <p:tav tm="100000">
                                          <p:val>
                                            <p:strVal val="#ppt_y"/>
                                          </p:val>
                                        </p:tav>
                                      </p:tavLst>
                                    </p:anim>
                                  </p:childTnLst>
                                </p:cTn>
                              </p:par>
                              <p:par>
                                <p:cTn id="18" presetID="2" presetClass="entr" presetSubtype="1" fill="hold" nodeType="withEffect">
                                  <p:stCondLst>
                                    <p:cond delay="0"/>
                                  </p:stCondLst>
                                  <p:childTnLst>
                                    <p:set>
                                      <p:cBhvr>
                                        <p:cTn id="19" dur="1" fill="hold">
                                          <p:stCondLst>
                                            <p:cond delay="0"/>
                                          </p:stCondLst>
                                        </p:cTn>
                                        <p:tgtEl>
                                          <p:spTgt spid="69"/>
                                        </p:tgtEl>
                                        <p:attrNameLst>
                                          <p:attrName>style.visibility</p:attrName>
                                        </p:attrNameLst>
                                      </p:cBhvr>
                                      <p:to>
                                        <p:strVal val="visible"/>
                                      </p:to>
                                    </p:set>
                                    <p:anim calcmode="lin" valueType="num">
                                      <p:cBhvr additive="base">
                                        <p:cTn id="20" dur="500" fill="hold"/>
                                        <p:tgtEl>
                                          <p:spTgt spid="69"/>
                                        </p:tgtEl>
                                        <p:attrNameLst>
                                          <p:attrName>ppt_x</p:attrName>
                                        </p:attrNameLst>
                                      </p:cBhvr>
                                      <p:tavLst>
                                        <p:tav tm="0">
                                          <p:val>
                                            <p:strVal val="#ppt_x"/>
                                          </p:val>
                                        </p:tav>
                                        <p:tav tm="100000">
                                          <p:val>
                                            <p:strVal val="#ppt_x"/>
                                          </p:val>
                                        </p:tav>
                                      </p:tavLst>
                                    </p:anim>
                                    <p:anim calcmode="lin" valueType="num">
                                      <p:cBhvr additive="base">
                                        <p:cTn id="21" dur="500" fill="hold"/>
                                        <p:tgtEl>
                                          <p:spTgt spid="69"/>
                                        </p:tgtEl>
                                        <p:attrNameLst>
                                          <p:attrName>ppt_y</p:attrName>
                                        </p:attrNameLst>
                                      </p:cBhvr>
                                      <p:tavLst>
                                        <p:tav tm="0">
                                          <p:val>
                                            <p:strVal val="0-#ppt_h/2"/>
                                          </p:val>
                                        </p:tav>
                                        <p:tav tm="100000">
                                          <p:val>
                                            <p:strVal val="#ppt_y"/>
                                          </p:val>
                                        </p:tav>
                                      </p:tavLst>
                                    </p:anim>
                                  </p:childTnLst>
                                </p:cTn>
                              </p:par>
                              <p:par>
                                <p:cTn id="22" presetID="2" presetClass="entr" presetSubtype="4" fill="hold" nodeType="withEffect">
                                  <p:stCondLst>
                                    <p:cond delay="0"/>
                                  </p:stCondLst>
                                  <p:childTnLst>
                                    <p:set>
                                      <p:cBhvr>
                                        <p:cTn id="23" dur="1" fill="hold">
                                          <p:stCondLst>
                                            <p:cond delay="0"/>
                                          </p:stCondLst>
                                        </p:cTn>
                                        <p:tgtEl>
                                          <p:spTgt spid="18"/>
                                        </p:tgtEl>
                                        <p:attrNameLst>
                                          <p:attrName>style.visibility</p:attrName>
                                        </p:attrNameLst>
                                      </p:cBhvr>
                                      <p:to>
                                        <p:strVal val="visible"/>
                                      </p:to>
                                    </p:set>
                                    <p:anim calcmode="lin" valueType="num">
                                      <p:cBhvr additive="base">
                                        <p:cTn id="24" dur="500" fill="hold"/>
                                        <p:tgtEl>
                                          <p:spTgt spid="18"/>
                                        </p:tgtEl>
                                        <p:attrNameLst>
                                          <p:attrName>ppt_x</p:attrName>
                                        </p:attrNameLst>
                                      </p:cBhvr>
                                      <p:tavLst>
                                        <p:tav tm="0">
                                          <p:val>
                                            <p:strVal val="#ppt_x"/>
                                          </p:val>
                                        </p:tav>
                                        <p:tav tm="100000">
                                          <p:val>
                                            <p:strVal val="#ppt_x"/>
                                          </p:val>
                                        </p:tav>
                                      </p:tavLst>
                                    </p:anim>
                                    <p:anim calcmode="lin" valueType="num">
                                      <p:cBhvr additive="base">
                                        <p:cTn id="25" dur="500" fill="hold"/>
                                        <p:tgtEl>
                                          <p:spTgt spid="18"/>
                                        </p:tgtEl>
                                        <p:attrNameLst>
                                          <p:attrName>ppt_y</p:attrName>
                                        </p:attrNameLst>
                                      </p:cBhvr>
                                      <p:tavLst>
                                        <p:tav tm="0">
                                          <p:val>
                                            <p:strVal val="1+#ppt_h/2"/>
                                          </p:val>
                                        </p:tav>
                                        <p:tav tm="100000">
                                          <p:val>
                                            <p:strVal val="#ppt_y"/>
                                          </p:val>
                                        </p:tav>
                                      </p:tavLst>
                                    </p:anim>
                                  </p:childTnLst>
                                </p:cTn>
                              </p:par>
                              <p:par>
                                <p:cTn id="26" presetID="2" presetClass="entr" presetSubtype="4" fill="hold" nodeType="withEffect">
                                  <p:stCondLst>
                                    <p:cond delay="0"/>
                                  </p:stCondLst>
                                  <p:childTnLst>
                                    <p:set>
                                      <p:cBhvr>
                                        <p:cTn id="27" dur="1" fill="hold">
                                          <p:stCondLst>
                                            <p:cond delay="0"/>
                                          </p:stCondLst>
                                        </p:cTn>
                                        <p:tgtEl>
                                          <p:spTgt spid="29"/>
                                        </p:tgtEl>
                                        <p:attrNameLst>
                                          <p:attrName>style.visibility</p:attrName>
                                        </p:attrNameLst>
                                      </p:cBhvr>
                                      <p:to>
                                        <p:strVal val="visible"/>
                                      </p:to>
                                    </p:set>
                                    <p:anim calcmode="lin" valueType="num">
                                      <p:cBhvr additive="base">
                                        <p:cTn id="28" dur="500" fill="hold"/>
                                        <p:tgtEl>
                                          <p:spTgt spid="29"/>
                                        </p:tgtEl>
                                        <p:attrNameLst>
                                          <p:attrName>ppt_x</p:attrName>
                                        </p:attrNameLst>
                                      </p:cBhvr>
                                      <p:tavLst>
                                        <p:tav tm="0">
                                          <p:val>
                                            <p:strVal val="#ppt_x"/>
                                          </p:val>
                                        </p:tav>
                                        <p:tav tm="100000">
                                          <p:val>
                                            <p:strVal val="#ppt_x"/>
                                          </p:val>
                                        </p:tav>
                                      </p:tavLst>
                                    </p:anim>
                                    <p:anim calcmode="lin" valueType="num">
                                      <p:cBhvr additive="base">
                                        <p:cTn id="29" dur="500" fill="hold"/>
                                        <p:tgtEl>
                                          <p:spTgt spid="29"/>
                                        </p:tgtEl>
                                        <p:attrNameLst>
                                          <p:attrName>ppt_y</p:attrName>
                                        </p:attrNameLst>
                                      </p:cBhvr>
                                      <p:tavLst>
                                        <p:tav tm="0">
                                          <p:val>
                                            <p:strVal val="1+#ppt_h/2"/>
                                          </p:val>
                                        </p:tav>
                                        <p:tav tm="100000">
                                          <p:val>
                                            <p:strVal val="#ppt_y"/>
                                          </p:val>
                                        </p:tav>
                                      </p:tavLst>
                                    </p:anim>
                                  </p:childTnLst>
                                </p:cTn>
                              </p:par>
                              <p:par>
                                <p:cTn id="30" presetID="2" presetClass="entr" presetSubtype="1" fill="hold" nodeType="withEffect">
                                  <p:stCondLst>
                                    <p:cond delay="0"/>
                                  </p:stCondLst>
                                  <p:childTnLst>
                                    <p:set>
                                      <p:cBhvr>
                                        <p:cTn id="31" dur="1" fill="hold">
                                          <p:stCondLst>
                                            <p:cond delay="0"/>
                                          </p:stCondLst>
                                        </p:cTn>
                                        <p:tgtEl>
                                          <p:spTgt spid="70"/>
                                        </p:tgtEl>
                                        <p:attrNameLst>
                                          <p:attrName>style.visibility</p:attrName>
                                        </p:attrNameLst>
                                      </p:cBhvr>
                                      <p:to>
                                        <p:strVal val="visible"/>
                                      </p:to>
                                    </p:set>
                                    <p:anim calcmode="lin" valueType="num">
                                      <p:cBhvr additive="base">
                                        <p:cTn id="32" dur="500" fill="hold"/>
                                        <p:tgtEl>
                                          <p:spTgt spid="70"/>
                                        </p:tgtEl>
                                        <p:attrNameLst>
                                          <p:attrName>ppt_x</p:attrName>
                                        </p:attrNameLst>
                                      </p:cBhvr>
                                      <p:tavLst>
                                        <p:tav tm="0">
                                          <p:val>
                                            <p:strVal val="#ppt_x"/>
                                          </p:val>
                                        </p:tav>
                                        <p:tav tm="100000">
                                          <p:val>
                                            <p:strVal val="#ppt_x"/>
                                          </p:val>
                                        </p:tav>
                                      </p:tavLst>
                                    </p:anim>
                                    <p:anim calcmode="lin" valueType="num">
                                      <p:cBhvr additive="base">
                                        <p:cTn id="33" dur="500" fill="hold"/>
                                        <p:tgtEl>
                                          <p:spTgt spid="70"/>
                                        </p:tgtEl>
                                        <p:attrNameLst>
                                          <p:attrName>ppt_y</p:attrName>
                                        </p:attrNameLst>
                                      </p:cBhvr>
                                      <p:tavLst>
                                        <p:tav tm="0">
                                          <p:val>
                                            <p:strVal val="0-#ppt_h/2"/>
                                          </p:val>
                                        </p:tav>
                                        <p:tav tm="100000">
                                          <p:val>
                                            <p:strVal val="#ppt_y"/>
                                          </p:val>
                                        </p:tav>
                                      </p:tavLst>
                                    </p:anim>
                                  </p:childTnLst>
                                </p:cTn>
                              </p:par>
                              <p:par>
                                <p:cTn id="34" presetID="2" presetClass="entr" presetSubtype="1" fill="hold" nodeType="withEffect">
                                  <p:stCondLst>
                                    <p:cond delay="0"/>
                                  </p:stCondLst>
                                  <p:childTnLst>
                                    <p:set>
                                      <p:cBhvr>
                                        <p:cTn id="35" dur="1" fill="hold">
                                          <p:stCondLst>
                                            <p:cond delay="0"/>
                                          </p:stCondLst>
                                        </p:cTn>
                                        <p:tgtEl>
                                          <p:spTgt spid="71"/>
                                        </p:tgtEl>
                                        <p:attrNameLst>
                                          <p:attrName>style.visibility</p:attrName>
                                        </p:attrNameLst>
                                      </p:cBhvr>
                                      <p:to>
                                        <p:strVal val="visible"/>
                                      </p:to>
                                    </p:set>
                                    <p:anim calcmode="lin" valueType="num">
                                      <p:cBhvr additive="base">
                                        <p:cTn id="36" dur="500" fill="hold"/>
                                        <p:tgtEl>
                                          <p:spTgt spid="71"/>
                                        </p:tgtEl>
                                        <p:attrNameLst>
                                          <p:attrName>ppt_x</p:attrName>
                                        </p:attrNameLst>
                                      </p:cBhvr>
                                      <p:tavLst>
                                        <p:tav tm="0">
                                          <p:val>
                                            <p:strVal val="#ppt_x"/>
                                          </p:val>
                                        </p:tav>
                                        <p:tav tm="100000">
                                          <p:val>
                                            <p:strVal val="#ppt_x"/>
                                          </p:val>
                                        </p:tav>
                                      </p:tavLst>
                                    </p:anim>
                                    <p:anim calcmode="lin" valueType="num">
                                      <p:cBhvr additive="base">
                                        <p:cTn id="37" dur="500" fill="hold"/>
                                        <p:tgtEl>
                                          <p:spTgt spid="71"/>
                                        </p:tgtEl>
                                        <p:attrNameLst>
                                          <p:attrName>ppt_y</p:attrName>
                                        </p:attrNameLst>
                                      </p:cBhvr>
                                      <p:tavLst>
                                        <p:tav tm="0">
                                          <p:val>
                                            <p:strVal val="0-#ppt_h/2"/>
                                          </p:val>
                                        </p:tav>
                                        <p:tav tm="100000">
                                          <p:val>
                                            <p:strVal val="#ppt_y"/>
                                          </p:val>
                                        </p:tav>
                                      </p:tavLst>
                                    </p:anim>
                                  </p:childTnLst>
                                </p:cTn>
                              </p:par>
                              <p:par>
                                <p:cTn id="38" presetID="2" presetClass="entr" presetSubtype="4" fill="hold" nodeType="withEffect">
                                  <p:stCondLst>
                                    <p:cond delay="0"/>
                                  </p:stCondLst>
                                  <p:childTnLst>
                                    <p:set>
                                      <p:cBhvr>
                                        <p:cTn id="39" dur="1" fill="hold">
                                          <p:stCondLst>
                                            <p:cond delay="0"/>
                                          </p:stCondLst>
                                        </p:cTn>
                                        <p:tgtEl>
                                          <p:spTgt spid="40"/>
                                        </p:tgtEl>
                                        <p:attrNameLst>
                                          <p:attrName>style.visibility</p:attrName>
                                        </p:attrNameLst>
                                      </p:cBhvr>
                                      <p:to>
                                        <p:strVal val="visible"/>
                                      </p:to>
                                    </p:set>
                                    <p:anim calcmode="lin" valueType="num">
                                      <p:cBhvr additive="base">
                                        <p:cTn id="40" dur="500" fill="hold"/>
                                        <p:tgtEl>
                                          <p:spTgt spid="40"/>
                                        </p:tgtEl>
                                        <p:attrNameLst>
                                          <p:attrName>ppt_x</p:attrName>
                                        </p:attrNameLst>
                                      </p:cBhvr>
                                      <p:tavLst>
                                        <p:tav tm="0">
                                          <p:val>
                                            <p:strVal val="#ppt_x"/>
                                          </p:val>
                                        </p:tav>
                                        <p:tav tm="100000">
                                          <p:val>
                                            <p:strVal val="#ppt_x"/>
                                          </p:val>
                                        </p:tav>
                                      </p:tavLst>
                                    </p:anim>
                                    <p:anim calcmode="lin" valueType="num">
                                      <p:cBhvr additive="base">
                                        <p:cTn id="41" dur="500" fill="hold"/>
                                        <p:tgtEl>
                                          <p:spTgt spid="40"/>
                                        </p:tgtEl>
                                        <p:attrNameLst>
                                          <p:attrName>ppt_y</p:attrName>
                                        </p:attrNameLst>
                                      </p:cBhvr>
                                      <p:tavLst>
                                        <p:tav tm="0">
                                          <p:val>
                                            <p:strVal val="1+#ppt_h/2"/>
                                          </p:val>
                                        </p:tav>
                                        <p:tav tm="100000">
                                          <p:val>
                                            <p:strVal val="#ppt_y"/>
                                          </p:val>
                                        </p:tav>
                                      </p:tavLst>
                                    </p:anim>
                                  </p:childTnLst>
                                </p:cTn>
                              </p:par>
                            </p:childTnLst>
                          </p:cTn>
                        </p:par>
                      </p:childTnLst>
                    </p:cTn>
                  </p:par>
                  <p:par>
                    <p:cTn id="42" fill="hold">
                      <p:stCondLst>
                        <p:cond delay="indefinite"/>
                      </p:stCondLst>
                      <p:childTnLst>
                        <p:par>
                          <p:cTn id="43" fill="hold">
                            <p:stCondLst>
                              <p:cond delay="0"/>
                            </p:stCondLst>
                            <p:childTnLst>
                              <p:par>
                                <p:cTn id="44" presetID="2" presetClass="entr" presetSubtype="8" fill="hold" nodeType="clickEffect">
                                  <p:stCondLst>
                                    <p:cond delay="0"/>
                                  </p:stCondLst>
                                  <p:childTnLst>
                                    <p:set>
                                      <p:cBhvr>
                                        <p:cTn id="45" dur="1" fill="hold">
                                          <p:stCondLst>
                                            <p:cond delay="0"/>
                                          </p:stCondLst>
                                        </p:cTn>
                                        <p:tgtEl>
                                          <p:spTgt spid="14"/>
                                        </p:tgtEl>
                                        <p:attrNameLst>
                                          <p:attrName>style.visibility</p:attrName>
                                        </p:attrNameLst>
                                      </p:cBhvr>
                                      <p:to>
                                        <p:strVal val="visible"/>
                                      </p:to>
                                    </p:set>
                                    <p:anim calcmode="lin" valueType="num">
                                      <p:cBhvr additive="base">
                                        <p:cTn id="46" dur="500" fill="hold"/>
                                        <p:tgtEl>
                                          <p:spTgt spid="14"/>
                                        </p:tgtEl>
                                        <p:attrNameLst>
                                          <p:attrName>ppt_x</p:attrName>
                                        </p:attrNameLst>
                                      </p:cBhvr>
                                      <p:tavLst>
                                        <p:tav tm="0">
                                          <p:val>
                                            <p:strVal val="0-#ppt_w/2"/>
                                          </p:val>
                                        </p:tav>
                                        <p:tav tm="100000">
                                          <p:val>
                                            <p:strVal val="#ppt_x"/>
                                          </p:val>
                                        </p:tav>
                                      </p:tavLst>
                                    </p:anim>
                                    <p:anim calcmode="lin" valueType="num">
                                      <p:cBhvr additive="base">
                                        <p:cTn id="47" dur="500" fill="hold"/>
                                        <p:tgtEl>
                                          <p:spTgt spid="14"/>
                                        </p:tgtEl>
                                        <p:attrNameLst>
                                          <p:attrName>ppt_y</p:attrName>
                                        </p:attrNameLst>
                                      </p:cBhvr>
                                      <p:tavLst>
                                        <p:tav tm="0">
                                          <p:val>
                                            <p:strVal val="#ppt_y"/>
                                          </p:val>
                                        </p:tav>
                                        <p:tav tm="100000">
                                          <p:val>
                                            <p:strVal val="#ppt_y"/>
                                          </p:val>
                                        </p:tav>
                                      </p:tavLst>
                                    </p:anim>
                                  </p:childTnLst>
                                </p:cTn>
                              </p:par>
                              <p:par>
                                <p:cTn id="48" presetID="2" presetClass="entr" presetSubtype="8" fill="hold" nodeType="withEffect">
                                  <p:stCondLst>
                                    <p:cond delay="0"/>
                                  </p:stCondLst>
                                  <p:childTnLst>
                                    <p:set>
                                      <p:cBhvr>
                                        <p:cTn id="49" dur="1" fill="hold">
                                          <p:stCondLst>
                                            <p:cond delay="0"/>
                                          </p:stCondLst>
                                        </p:cTn>
                                        <p:tgtEl>
                                          <p:spTgt spid="25"/>
                                        </p:tgtEl>
                                        <p:attrNameLst>
                                          <p:attrName>style.visibility</p:attrName>
                                        </p:attrNameLst>
                                      </p:cBhvr>
                                      <p:to>
                                        <p:strVal val="visible"/>
                                      </p:to>
                                    </p:set>
                                    <p:anim calcmode="lin" valueType="num">
                                      <p:cBhvr additive="base">
                                        <p:cTn id="50" dur="500" fill="hold"/>
                                        <p:tgtEl>
                                          <p:spTgt spid="25"/>
                                        </p:tgtEl>
                                        <p:attrNameLst>
                                          <p:attrName>ppt_x</p:attrName>
                                        </p:attrNameLst>
                                      </p:cBhvr>
                                      <p:tavLst>
                                        <p:tav tm="0">
                                          <p:val>
                                            <p:strVal val="0-#ppt_w/2"/>
                                          </p:val>
                                        </p:tav>
                                        <p:tav tm="100000">
                                          <p:val>
                                            <p:strVal val="#ppt_x"/>
                                          </p:val>
                                        </p:tav>
                                      </p:tavLst>
                                    </p:anim>
                                    <p:anim calcmode="lin" valueType="num">
                                      <p:cBhvr additive="base">
                                        <p:cTn id="51" dur="500" fill="hold"/>
                                        <p:tgtEl>
                                          <p:spTgt spid="25"/>
                                        </p:tgtEl>
                                        <p:attrNameLst>
                                          <p:attrName>ppt_y</p:attrName>
                                        </p:attrNameLst>
                                      </p:cBhvr>
                                      <p:tavLst>
                                        <p:tav tm="0">
                                          <p:val>
                                            <p:strVal val="#ppt_y"/>
                                          </p:val>
                                        </p:tav>
                                        <p:tav tm="100000">
                                          <p:val>
                                            <p:strVal val="#ppt_y"/>
                                          </p:val>
                                        </p:tav>
                                      </p:tavLst>
                                    </p:anim>
                                  </p:childTnLst>
                                </p:cTn>
                              </p:par>
                              <p:par>
                                <p:cTn id="52" presetID="2" presetClass="entr" presetSubtype="8" fill="hold" nodeType="withEffect">
                                  <p:stCondLst>
                                    <p:cond delay="0"/>
                                  </p:stCondLst>
                                  <p:childTnLst>
                                    <p:set>
                                      <p:cBhvr>
                                        <p:cTn id="53" dur="1" fill="hold">
                                          <p:stCondLst>
                                            <p:cond delay="0"/>
                                          </p:stCondLst>
                                        </p:cTn>
                                        <p:tgtEl>
                                          <p:spTgt spid="36"/>
                                        </p:tgtEl>
                                        <p:attrNameLst>
                                          <p:attrName>style.visibility</p:attrName>
                                        </p:attrNameLst>
                                      </p:cBhvr>
                                      <p:to>
                                        <p:strVal val="visible"/>
                                      </p:to>
                                    </p:set>
                                    <p:anim calcmode="lin" valueType="num">
                                      <p:cBhvr additive="base">
                                        <p:cTn id="54" dur="500" fill="hold"/>
                                        <p:tgtEl>
                                          <p:spTgt spid="36"/>
                                        </p:tgtEl>
                                        <p:attrNameLst>
                                          <p:attrName>ppt_x</p:attrName>
                                        </p:attrNameLst>
                                      </p:cBhvr>
                                      <p:tavLst>
                                        <p:tav tm="0">
                                          <p:val>
                                            <p:strVal val="0-#ppt_w/2"/>
                                          </p:val>
                                        </p:tav>
                                        <p:tav tm="100000">
                                          <p:val>
                                            <p:strVal val="#ppt_x"/>
                                          </p:val>
                                        </p:tav>
                                      </p:tavLst>
                                    </p:anim>
                                    <p:anim calcmode="lin" valueType="num">
                                      <p:cBhvr additive="base">
                                        <p:cTn id="55" dur="500" fill="hold"/>
                                        <p:tgtEl>
                                          <p:spTgt spid="36"/>
                                        </p:tgtEl>
                                        <p:attrNameLst>
                                          <p:attrName>ppt_y</p:attrName>
                                        </p:attrNameLst>
                                      </p:cBhvr>
                                      <p:tavLst>
                                        <p:tav tm="0">
                                          <p:val>
                                            <p:strVal val="#ppt_y"/>
                                          </p:val>
                                        </p:tav>
                                        <p:tav tm="100000">
                                          <p:val>
                                            <p:strVal val="#ppt_y"/>
                                          </p:val>
                                        </p:tav>
                                      </p:tavLst>
                                    </p:anim>
                                  </p:childTnLst>
                                </p:cTn>
                              </p:par>
                              <p:par>
                                <p:cTn id="56" presetID="2" presetClass="entr" presetSubtype="8" fill="hold" nodeType="withEffect">
                                  <p:stCondLst>
                                    <p:cond delay="0"/>
                                  </p:stCondLst>
                                  <p:childTnLst>
                                    <p:set>
                                      <p:cBhvr>
                                        <p:cTn id="57" dur="1" fill="hold">
                                          <p:stCondLst>
                                            <p:cond delay="0"/>
                                          </p:stCondLst>
                                        </p:cTn>
                                        <p:tgtEl>
                                          <p:spTgt spid="47"/>
                                        </p:tgtEl>
                                        <p:attrNameLst>
                                          <p:attrName>style.visibility</p:attrName>
                                        </p:attrNameLst>
                                      </p:cBhvr>
                                      <p:to>
                                        <p:strVal val="visible"/>
                                      </p:to>
                                    </p:set>
                                    <p:anim calcmode="lin" valueType="num">
                                      <p:cBhvr additive="base">
                                        <p:cTn id="58" dur="500" fill="hold"/>
                                        <p:tgtEl>
                                          <p:spTgt spid="47"/>
                                        </p:tgtEl>
                                        <p:attrNameLst>
                                          <p:attrName>ppt_x</p:attrName>
                                        </p:attrNameLst>
                                      </p:cBhvr>
                                      <p:tavLst>
                                        <p:tav tm="0">
                                          <p:val>
                                            <p:strVal val="0-#ppt_w/2"/>
                                          </p:val>
                                        </p:tav>
                                        <p:tav tm="100000">
                                          <p:val>
                                            <p:strVal val="#ppt_x"/>
                                          </p:val>
                                        </p:tav>
                                      </p:tavLst>
                                    </p:anim>
                                    <p:anim calcmode="lin" valueType="num">
                                      <p:cBhvr additive="base">
                                        <p:cTn id="59" dur="500" fill="hold"/>
                                        <p:tgtEl>
                                          <p:spTgt spid="47"/>
                                        </p:tgtEl>
                                        <p:attrNameLst>
                                          <p:attrName>ppt_y</p:attrName>
                                        </p:attrNameLst>
                                      </p:cBhvr>
                                      <p:tavLst>
                                        <p:tav tm="0">
                                          <p:val>
                                            <p:strVal val="#ppt_y"/>
                                          </p:val>
                                        </p:tav>
                                        <p:tav tm="100000">
                                          <p:val>
                                            <p:strVal val="#ppt_y"/>
                                          </p:val>
                                        </p:tav>
                                      </p:tavLst>
                                    </p:anim>
                                  </p:childTnLst>
                                </p:cTn>
                              </p:par>
                              <p:par>
                                <p:cTn id="60" presetID="2" presetClass="entr" presetSubtype="8" fill="hold" grpId="0" nodeType="withEffect">
                                  <p:stCondLst>
                                    <p:cond delay="0"/>
                                  </p:stCondLst>
                                  <p:childTnLst>
                                    <p:set>
                                      <p:cBhvr>
                                        <p:cTn id="61" dur="1" fill="hold">
                                          <p:stCondLst>
                                            <p:cond delay="0"/>
                                          </p:stCondLst>
                                        </p:cTn>
                                        <p:tgtEl>
                                          <p:spTgt spid="50"/>
                                        </p:tgtEl>
                                        <p:attrNameLst>
                                          <p:attrName>style.visibility</p:attrName>
                                        </p:attrNameLst>
                                      </p:cBhvr>
                                      <p:to>
                                        <p:strVal val="visible"/>
                                      </p:to>
                                    </p:set>
                                    <p:anim calcmode="lin" valueType="num">
                                      <p:cBhvr additive="base">
                                        <p:cTn id="62" dur="500" fill="hold"/>
                                        <p:tgtEl>
                                          <p:spTgt spid="50"/>
                                        </p:tgtEl>
                                        <p:attrNameLst>
                                          <p:attrName>ppt_x</p:attrName>
                                        </p:attrNameLst>
                                      </p:cBhvr>
                                      <p:tavLst>
                                        <p:tav tm="0">
                                          <p:val>
                                            <p:strVal val="0-#ppt_w/2"/>
                                          </p:val>
                                        </p:tav>
                                        <p:tav tm="100000">
                                          <p:val>
                                            <p:strVal val="#ppt_x"/>
                                          </p:val>
                                        </p:tav>
                                      </p:tavLst>
                                    </p:anim>
                                    <p:anim calcmode="lin" valueType="num">
                                      <p:cBhvr additive="base">
                                        <p:cTn id="63" dur="500" fill="hold"/>
                                        <p:tgtEl>
                                          <p:spTgt spid="50"/>
                                        </p:tgtEl>
                                        <p:attrNameLst>
                                          <p:attrName>ppt_y</p:attrName>
                                        </p:attrNameLst>
                                      </p:cBhvr>
                                      <p:tavLst>
                                        <p:tav tm="0">
                                          <p:val>
                                            <p:strVal val="#ppt_y"/>
                                          </p:val>
                                        </p:tav>
                                        <p:tav tm="100000">
                                          <p:val>
                                            <p:strVal val="#ppt_y"/>
                                          </p:val>
                                        </p:tav>
                                      </p:tavLst>
                                    </p:anim>
                                  </p:childTnLst>
                                </p:cTn>
                              </p:par>
                              <p:par>
                                <p:cTn id="64" presetID="2" presetClass="entr" presetSubtype="8" fill="hold" grpId="0" nodeType="withEffect">
                                  <p:stCondLst>
                                    <p:cond delay="0"/>
                                  </p:stCondLst>
                                  <p:childTnLst>
                                    <p:set>
                                      <p:cBhvr>
                                        <p:cTn id="65" dur="1" fill="hold">
                                          <p:stCondLst>
                                            <p:cond delay="0"/>
                                          </p:stCondLst>
                                        </p:cTn>
                                        <p:tgtEl>
                                          <p:spTgt spid="39"/>
                                        </p:tgtEl>
                                        <p:attrNameLst>
                                          <p:attrName>style.visibility</p:attrName>
                                        </p:attrNameLst>
                                      </p:cBhvr>
                                      <p:to>
                                        <p:strVal val="visible"/>
                                      </p:to>
                                    </p:set>
                                    <p:anim calcmode="lin" valueType="num">
                                      <p:cBhvr additive="base">
                                        <p:cTn id="66" dur="500" fill="hold"/>
                                        <p:tgtEl>
                                          <p:spTgt spid="39"/>
                                        </p:tgtEl>
                                        <p:attrNameLst>
                                          <p:attrName>ppt_x</p:attrName>
                                        </p:attrNameLst>
                                      </p:cBhvr>
                                      <p:tavLst>
                                        <p:tav tm="0">
                                          <p:val>
                                            <p:strVal val="0-#ppt_w/2"/>
                                          </p:val>
                                        </p:tav>
                                        <p:tav tm="100000">
                                          <p:val>
                                            <p:strVal val="#ppt_x"/>
                                          </p:val>
                                        </p:tav>
                                      </p:tavLst>
                                    </p:anim>
                                    <p:anim calcmode="lin" valueType="num">
                                      <p:cBhvr additive="base">
                                        <p:cTn id="67" dur="500" fill="hold"/>
                                        <p:tgtEl>
                                          <p:spTgt spid="39"/>
                                        </p:tgtEl>
                                        <p:attrNameLst>
                                          <p:attrName>ppt_y</p:attrName>
                                        </p:attrNameLst>
                                      </p:cBhvr>
                                      <p:tavLst>
                                        <p:tav tm="0">
                                          <p:val>
                                            <p:strVal val="#ppt_y"/>
                                          </p:val>
                                        </p:tav>
                                        <p:tav tm="100000">
                                          <p:val>
                                            <p:strVal val="#ppt_y"/>
                                          </p:val>
                                        </p:tav>
                                      </p:tavLst>
                                    </p:anim>
                                  </p:childTnLst>
                                </p:cTn>
                              </p:par>
                              <p:par>
                                <p:cTn id="68" presetID="2" presetClass="entr" presetSubtype="8" fill="hold" grpId="0" nodeType="withEffect">
                                  <p:stCondLst>
                                    <p:cond delay="0"/>
                                  </p:stCondLst>
                                  <p:childTnLst>
                                    <p:set>
                                      <p:cBhvr>
                                        <p:cTn id="69" dur="1" fill="hold">
                                          <p:stCondLst>
                                            <p:cond delay="0"/>
                                          </p:stCondLst>
                                        </p:cTn>
                                        <p:tgtEl>
                                          <p:spTgt spid="28"/>
                                        </p:tgtEl>
                                        <p:attrNameLst>
                                          <p:attrName>style.visibility</p:attrName>
                                        </p:attrNameLst>
                                      </p:cBhvr>
                                      <p:to>
                                        <p:strVal val="visible"/>
                                      </p:to>
                                    </p:set>
                                    <p:anim calcmode="lin" valueType="num">
                                      <p:cBhvr additive="base">
                                        <p:cTn id="70" dur="500" fill="hold"/>
                                        <p:tgtEl>
                                          <p:spTgt spid="28"/>
                                        </p:tgtEl>
                                        <p:attrNameLst>
                                          <p:attrName>ppt_x</p:attrName>
                                        </p:attrNameLst>
                                      </p:cBhvr>
                                      <p:tavLst>
                                        <p:tav tm="0">
                                          <p:val>
                                            <p:strVal val="0-#ppt_w/2"/>
                                          </p:val>
                                        </p:tav>
                                        <p:tav tm="100000">
                                          <p:val>
                                            <p:strVal val="#ppt_x"/>
                                          </p:val>
                                        </p:tav>
                                      </p:tavLst>
                                    </p:anim>
                                    <p:anim calcmode="lin" valueType="num">
                                      <p:cBhvr additive="base">
                                        <p:cTn id="71" dur="500" fill="hold"/>
                                        <p:tgtEl>
                                          <p:spTgt spid="28"/>
                                        </p:tgtEl>
                                        <p:attrNameLst>
                                          <p:attrName>ppt_y</p:attrName>
                                        </p:attrNameLst>
                                      </p:cBhvr>
                                      <p:tavLst>
                                        <p:tav tm="0">
                                          <p:val>
                                            <p:strVal val="#ppt_y"/>
                                          </p:val>
                                        </p:tav>
                                        <p:tav tm="100000">
                                          <p:val>
                                            <p:strVal val="#ppt_y"/>
                                          </p:val>
                                        </p:tav>
                                      </p:tavLst>
                                    </p:anim>
                                  </p:childTnLst>
                                </p:cTn>
                              </p:par>
                              <p:par>
                                <p:cTn id="72" presetID="2" presetClass="entr" presetSubtype="8" fill="hold" grpId="0" nodeType="withEffect">
                                  <p:stCondLst>
                                    <p:cond delay="0"/>
                                  </p:stCondLst>
                                  <p:childTnLst>
                                    <p:set>
                                      <p:cBhvr>
                                        <p:cTn id="73" dur="1" fill="hold">
                                          <p:stCondLst>
                                            <p:cond delay="0"/>
                                          </p:stCondLst>
                                        </p:cTn>
                                        <p:tgtEl>
                                          <p:spTgt spid="17"/>
                                        </p:tgtEl>
                                        <p:attrNameLst>
                                          <p:attrName>style.visibility</p:attrName>
                                        </p:attrNameLst>
                                      </p:cBhvr>
                                      <p:to>
                                        <p:strVal val="visible"/>
                                      </p:to>
                                    </p:set>
                                    <p:anim calcmode="lin" valueType="num">
                                      <p:cBhvr additive="base">
                                        <p:cTn id="74" dur="500" fill="hold"/>
                                        <p:tgtEl>
                                          <p:spTgt spid="17"/>
                                        </p:tgtEl>
                                        <p:attrNameLst>
                                          <p:attrName>ppt_x</p:attrName>
                                        </p:attrNameLst>
                                      </p:cBhvr>
                                      <p:tavLst>
                                        <p:tav tm="0">
                                          <p:val>
                                            <p:strVal val="0-#ppt_w/2"/>
                                          </p:val>
                                        </p:tav>
                                        <p:tav tm="100000">
                                          <p:val>
                                            <p:strVal val="#ppt_x"/>
                                          </p:val>
                                        </p:tav>
                                      </p:tavLst>
                                    </p:anim>
                                    <p:anim calcmode="lin" valueType="num">
                                      <p:cBhvr additive="base">
                                        <p:cTn id="75" dur="500" fill="hold"/>
                                        <p:tgtEl>
                                          <p:spTgt spid="1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p:bldP spid="28" grpId="0"/>
      <p:bldP spid="39" grpId="0"/>
      <p:bldP spid="50"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4" name="组合 13"/>
          <p:cNvGrpSpPr/>
          <p:nvPr/>
        </p:nvGrpSpPr>
        <p:grpSpPr>
          <a:xfrm>
            <a:off x="145809" y="210059"/>
            <a:ext cx="2482597" cy="620385"/>
            <a:chOff x="145809" y="210059"/>
            <a:chExt cx="2482597" cy="620385"/>
          </a:xfrm>
        </p:grpSpPr>
        <p:sp>
          <p:nvSpPr>
            <p:cNvPr id="15" name="文本框 14"/>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16" name="组合 15"/>
            <p:cNvGrpSpPr/>
            <p:nvPr/>
          </p:nvGrpSpPr>
          <p:grpSpPr>
            <a:xfrm>
              <a:off x="145809" y="210059"/>
              <a:ext cx="547384" cy="620385"/>
              <a:chOff x="145809" y="210059"/>
              <a:chExt cx="547384" cy="620385"/>
            </a:xfrm>
          </p:grpSpPr>
          <p:sp>
            <p:nvSpPr>
              <p:cNvPr id="17" name="椭圆 16"/>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3</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8" name="椭圆 17"/>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9" name="椭圆 18"/>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0" name="椭圆 19"/>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1" name="椭圆 20"/>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22" name="椭圆 21"/>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grpSp>
        <p:nvGrpSpPr>
          <p:cNvPr id="35" name="组合 34"/>
          <p:cNvGrpSpPr/>
          <p:nvPr/>
        </p:nvGrpSpPr>
        <p:grpSpPr>
          <a:xfrm>
            <a:off x="737704" y="1595713"/>
            <a:ext cx="7695096" cy="2742682"/>
            <a:chOff x="-1096" y="2269"/>
            <a:chExt cx="16014" cy="5707"/>
          </a:xfrm>
        </p:grpSpPr>
        <p:sp>
          <p:nvSpPr>
            <p:cNvPr id="2" name="椭圆 1"/>
            <p:cNvSpPr/>
            <p:nvPr/>
          </p:nvSpPr>
          <p:spPr>
            <a:xfrm>
              <a:off x="-1096" y="2611"/>
              <a:ext cx="4726" cy="4728"/>
            </a:xfrm>
            <a:prstGeom prst="ellipse">
              <a:avLst/>
            </a:prstGeom>
            <a:blipFill dpi="0" rotWithShape="1">
              <a:blip r:embed="rId1"/>
              <a:srcRect/>
              <a:stretch>
                <a:fillRect l="-5540" t="-13667" r="-84126" b="-12779"/>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3" name="椭圆 2"/>
            <p:cNvSpPr/>
            <p:nvPr/>
          </p:nvSpPr>
          <p:spPr>
            <a:xfrm>
              <a:off x="4435" y="2269"/>
              <a:ext cx="1379" cy="1379"/>
            </a:xfrm>
            <a:prstGeom prst="ellipse">
              <a:avLst/>
            </a:prstGeom>
            <a:solidFill>
              <a:srgbClr val="CEF6F5"/>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4" name="Oval 8"/>
            <p:cNvSpPr/>
            <p:nvPr/>
          </p:nvSpPr>
          <p:spPr>
            <a:xfrm>
              <a:off x="4810" y="2673"/>
              <a:ext cx="627" cy="572"/>
            </a:xfrm>
            <a:custGeom>
              <a:avLst/>
              <a:gdLst>
                <a:gd name="connsiteX0" fmla="*/ 238942 w 607620"/>
                <a:gd name="connsiteY0" fmla="*/ 508565 h 553727"/>
                <a:gd name="connsiteX1" fmla="*/ 261549 w 607620"/>
                <a:gd name="connsiteY1" fmla="*/ 531146 h 553727"/>
                <a:gd name="connsiteX2" fmla="*/ 239031 w 607620"/>
                <a:gd name="connsiteY2" fmla="*/ 553727 h 553727"/>
                <a:gd name="connsiteX3" fmla="*/ 238942 w 607620"/>
                <a:gd name="connsiteY3" fmla="*/ 553727 h 553727"/>
                <a:gd name="connsiteX4" fmla="*/ 216335 w 607620"/>
                <a:gd name="connsiteY4" fmla="*/ 531235 h 553727"/>
                <a:gd name="connsiteX5" fmla="*/ 238942 w 607620"/>
                <a:gd name="connsiteY5" fmla="*/ 508565 h 553727"/>
                <a:gd name="connsiteX6" fmla="*/ 179676 w 607620"/>
                <a:gd name="connsiteY6" fmla="*/ 508565 h 553727"/>
                <a:gd name="connsiteX7" fmla="*/ 202292 w 607620"/>
                <a:gd name="connsiteY7" fmla="*/ 531146 h 553727"/>
                <a:gd name="connsiteX8" fmla="*/ 179765 w 607620"/>
                <a:gd name="connsiteY8" fmla="*/ 553727 h 553727"/>
                <a:gd name="connsiteX9" fmla="*/ 179676 w 607620"/>
                <a:gd name="connsiteY9" fmla="*/ 553727 h 553727"/>
                <a:gd name="connsiteX10" fmla="*/ 157060 w 607620"/>
                <a:gd name="connsiteY10" fmla="*/ 531235 h 553727"/>
                <a:gd name="connsiteX11" fmla="*/ 179676 w 607620"/>
                <a:gd name="connsiteY11" fmla="*/ 508565 h 553727"/>
                <a:gd name="connsiteX12" fmla="*/ 299478 w 607620"/>
                <a:gd name="connsiteY12" fmla="*/ 508495 h 553727"/>
                <a:gd name="connsiteX13" fmla="*/ 322183 w 607620"/>
                <a:gd name="connsiteY13" fmla="*/ 531041 h 553727"/>
                <a:gd name="connsiteX14" fmla="*/ 299567 w 607620"/>
                <a:gd name="connsiteY14" fmla="*/ 553586 h 553727"/>
                <a:gd name="connsiteX15" fmla="*/ 276951 w 607620"/>
                <a:gd name="connsiteY15" fmla="*/ 531129 h 553727"/>
                <a:gd name="connsiteX16" fmla="*/ 299478 w 607620"/>
                <a:gd name="connsiteY16" fmla="*/ 508495 h 553727"/>
                <a:gd name="connsiteX17" fmla="*/ 360103 w 607620"/>
                <a:gd name="connsiteY17" fmla="*/ 508353 h 553727"/>
                <a:gd name="connsiteX18" fmla="*/ 382710 w 607620"/>
                <a:gd name="connsiteY18" fmla="*/ 530845 h 553727"/>
                <a:gd name="connsiteX19" fmla="*/ 360192 w 607620"/>
                <a:gd name="connsiteY19" fmla="*/ 553515 h 553727"/>
                <a:gd name="connsiteX20" fmla="*/ 360103 w 607620"/>
                <a:gd name="connsiteY20" fmla="*/ 553515 h 553727"/>
                <a:gd name="connsiteX21" fmla="*/ 337496 w 607620"/>
                <a:gd name="connsiteY21" fmla="*/ 530934 h 553727"/>
                <a:gd name="connsiteX22" fmla="*/ 360103 w 607620"/>
                <a:gd name="connsiteY22" fmla="*/ 508353 h 553727"/>
                <a:gd name="connsiteX23" fmla="*/ 420727 w 607620"/>
                <a:gd name="connsiteY23" fmla="*/ 508301 h 553727"/>
                <a:gd name="connsiteX24" fmla="*/ 443343 w 607620"/>
                <a:gd name="connsiteY24" fmla="*/ 530784 h 553727"/>
                <a:gd name="connsiteX25" fmla="*/ 420727 w 607620"/>
                <a:gd name="connsiteY25" fmla="*/ 553444 h 553727"/>
                <a:gd name="connsiteX26" fmla="*/ 398111 w 607620"/>
                <a:gd name="connsiteY26" fmla="*/ 530873 h 553727"/>
                <a:gd name="connsiteX27" fmla="*/ 420727 w 607620"/>
                <a:gd name="connsiteY27" fmla="*/ 508301 h 553727"/>
                <a:gd name="connsiteX28" fmla="*/ 481219 w 607620"/>
                <a:gd name="connsiteY28" fmla="*/ 508142 h 553727"/>
                <a:gd name="connsiteX29" fmla="*/ 503889 w 607620"/>
                <a:gd name="connsiteY29" fmla="*/ 530688 h 553727"/>
                <a:gd name="connsiteX30" fmla="*/ 481308 w 607620"/>
                <a:gd name="connsiteY30" fmla="*/ 553233 h 553727"/>
                <a:gd name="connsiteX31" fmla="*/ 458727 w 607620"/>
                <a:gd name="connsiteY31" fmla="*/ 530776 h 553727"/>
                <a:gd name="connsiteX32" fmla="*/ 481219 w 607620"/>
                <a:gd name="connsiteY32" fmla="*/ 508142 h 553727"/>
                <a:gd name="connsiteX33" fmla="*/ 545190 w 607620"/>
                <a:gd name="connsiteY33" fmla="*/ 496115 h 553727"/>
                <a:gd name="connsiteX34" fmla="*/ 559011 w 607620"/>
                <a:gd name="connsiteY34" fmla="*/ 506499 h 553727"/>
                <a:gd name="connsiteX35" fmla="*/ 551088 w 607620"/>
                <a:gd name="connsiteY35" fmla="*/ 537421 h 553727"/>
                <a:gd name="connsiteX36" fmla="*/ 539604 w 607620"/>
                <a:gd name="connsiteY36" fmla="*/ 540531 h 553727"/>
                <a:gd name="connsiteX37" fmla="*/ 520107 w 607620"/>
                <a:gd name="connsiteY37" fmla="*/ 529424 h 553727"/>
                <a:gd name="connsiteX38" fmla="*/ 528030 w 607620"/>
                <a:gd name="connsiteY38" fmla="*/ 498591 h 553727"/>
                <a:gd name="connsiteX39" fmla="*/ 545190 w 607620"/>
                <a:gd name="connsiteY39" fmla="*/ 496115 h 553727"/>
                <a:gd name="connsiteX40" fmla="*/ 586442 w 607620"/>
                <a:gd name="connsiteY40" fmla="*/ 451772 h 553727"/>
                <a:gd name="connsiteX41" fmla="*/ 599178 w 607620"/>
                <a:gd name="connsiteY41" fmla="*/ 481074 h 553727"/>
                <a:gd name="connsiteX42" fmla="*/ 578159 w 607620"/>
                <a:gd name="connsiteY42" fmla="*/ 495370 h 553727"/>
                <a:gd name="connsiteX43" fmla="*/ 569876 w 607620"/>
                <a:gd name="connsiteY43" fmla="*/ 493772 h 553727"/>
                <a:gd name="connsiteX44" fmla="*/ 557139 w 607620"/>
                <a:gd name="connsiteY44" fmla="*/ 464470 h 553727"/>
                <a:gd name="connsiteX45" fmla="*/ 586442 w 607620"/>
                <a:gd name="connsiteY45" fmla="*/ 451772 h 553727"/>
                <a:gd name="connsiteX46" fmla="*/ 574485 w 607620"/>
                <a:gd name="connsiteY46" fmla="*/ 391786 h 553727"/>
                <a:gd name="connsiteX47" fmla="*/ 602525 w 607620"/>
                <a:gd name="connsiteY47" fmla="*/ 407154 h 553727"/>
                <a:gd name="connsiteX48" fmla="*/ 587214 w 607620"/>
                <a:gd name="connsiteY48" fmla="*/ 435136 h 553727"/>
                <a:gd name="connsiteX49" fmla="*/ 580805 w 607620"/>
                <a:gd name="connsiteY49" fmla="*/ 436024 h 553727"/>
                <a:gd name="connsiteX50" fmla="*/ 559085 w 607620"/>
                <a:gd name="connsiteY50" fmla="*/ 419857 h 553727"/>
                <a:gd name="connsiteX51" fmla="*/ 574485 w 607620"/>
                <a:gd name="connsiteY51" fmla="*/ 391786 h 553727"/>
                <a:gd name="connsiteX52" fmla="*/ 542824 w 607620"/>
                <a:gd name="connsiteY52" fmla="*/ 342755 h 553727"/>
                <a:gd name="connsiteX53" fmla="*/ 559657 w 607620"/>
                <a:gd name="connsiteY53" fmla="*/ 346712 h 553727"/>
                <a:gd name="connsiteX54" fmla="*/ 564823 w 607620"/>
                <a:gd name="connsiteY54" fmla="*/ 378279 h 553727"/>
                <a:gd name="connsiteX55" fmla="*/ 546386 w 607620"/>
                <a:gd name="connsiteY55" fmla="*/ 387616 h 553727"/>
                <a:gd name="connsiteX56" fmla="*/ 533205 w 607620"/>
                <a:gd name="connsiteY56" fmla="*/ 383348 h 553727"/>
                <a:gd name="connsiteX57" fmla="*/ 528128 w 607620"/>
                <a:gd name="connsiteY57" fmla="*/ 351869 h 553727"/>
                <a:gd name="connsiteX58" fmla="*/ 542824 w 607620"/>
                <a:gd name="connsiteY58" fmla="*/ 342755 h 553727"/>
                <a:gd name="connsiteX59" fmla="*/ 428904 w 607620"/>
                <a:gd name="connsiteY59" fmla="*/ 325377 h 553727"/>
                <a:gd name="connsiteX60" fmla="*/ 451511 w 607620"/>
                <a:gd name="connsiteY60" fmla="*/ 347869 h 553727"/>
                <a:gd name="connsiteX61" fmla="*/ 428993 w 607620"/>
                <a:gd name="connsiteY61" fmla="*/ 370539 h 553727"/>
                <a:gd name="connsiteX62" fmla="*/ 428904 w 607620"/>
                <a:gd name="connsiteY62" fmla="*/ 370539 h 553727"/>
                <a:gd name="connsiteX63" fmla="*/ 406297 w 607620"/>
                <a:gd name="connsiteY63" fmla="*/ 347958 h 553727"/>
                <a:gd name="connsiteX64" fmla="*/ 428904 w 607620"/>
                <a:gd name="connsiteY64" fmla="*/ 325377 h 553727"/>
                <a:gd name="connsiteX65" fmla="*/ 489405 w 607620"/>
                <a:gd name="connsiteY65" fmla="*/ 325236 h 553727"/>
                <a:gd name="connsiteX66" fmla="*/ 512075 w 607620"/>
                <a:gd name="connsiteY66" fmla="*/ 347781 h 553727"/>
                <a:gd name="connsiteX67" fmla="*/ 489583 w 607620"/>
                <a:gd name="connsiteY67" fmla="*/ 370327 h 553727"/>
                <a:gd name="connsiteX68" fmla="*/ 489494 w 607620"/>
                <a:gd name="connsiteY68" fmla="*/ 370327 h 553727"/>
                <a:gd name="connsiteX69" fmla="*/ 466913 w 607620"/>
                <a:gd name="connsiteY69" fmla="*/ 347870 h 553727"/>
                <a:gd name="connsiteX70" fmla="*/ 489405 w 607620"/>
                <a:gd name="connsiteY70" fmla="*/ 325236 h 553727"/>
                <a:gd name="connsiteX71" fmla="*/ 374424 w 607620"/>
                <a:gd name="connsiteY71" fmla="*/ 324431 h 553727"/>
                <a:gd name="connsiteX72" fmla="*/ 390370 w 607620"/>
                <a:gd name="connsiteY72" fmla="*/ 352068 h 553727"/>
                <a:gd name="connsiteX73" fmla="*/ 368545 w 607620"/>
                <a:gd name="connsiteY73" fmla="*/ 368775 h 553727"/>
                <a:gd name="connsiteX74" fmla="*/ 362576 w 607620"/>
                <a:gd name="connsiteY74" fmla="*/ 367975 h 553727"/>
                <a:gd name="connsiteX75" fmla="*/ 346719 w 607620"/>
                <a:gd name="connsiteY75" fmla="*/ 340338 h 553727"/>
                <a:gd name="connsiteX76" fmla="*/ 374424 w 607620"/>
                <a:gd name="connsiteY76" fmla="*/ 324431 h 553727"/>
                <a:gd name="connsiteX77" fmla="*/ 325656 w 607620"/>
                <a:gd name="connsiteY77" fmla="*/ 281731 h 553727"/>
                <a:gd name="connsiteX78" fmla="*/ 351923 w 607620"/>
                <a:gd name="connsiteY78" fmla="*/ 299943 h 553727"/>
                <a:gd name="connsiteX79" fmla="*/ 333670 w 607620"/>
                <a:gd name="connsiteY79" fmla="*/ 326152 h 553727"/>
                <a:gd name="connsiteX80" fmla="*/ 329663 w 607620"/>
                <a:gd name="connsiteY80" fmla="*/ 326507 h 553727"/>
                <a:gd name="connsiteX81" fmla="*/ 307403 w 607620"/>
                <a:gd name="connsiteY81" fmla="*/ 307939 h 553727"/>
                <a:gd name="connsiteX82" fmla="*/ 325656 w 607620"/>
                <a:gd name="connsiteY82" fmla="*/ 281731 h 553727"/>
                <a:gd name="connsiteX83" fmla="*/ 110724 w 607620"/>
                <a:gd name="connsiteY83" fmla="*/ 258795 h 553727"/>
                <a:gd name="connsiteX84" fmla="*/ 78326 w 607620"/>
                <a:gd name="connsiteY84" fmla="*/ 291235 h 553727"/>
                <a:gd name="connsiteX85" fmla="*/ 110813 w 607620"/>
                <a:gd name="connsiteY85" fmla="*/ 323586 h 553727"/>
                <a:gd name="connsiteX86" fmla="*/ 143212 w 607620"/>
                <a:gd name="connsiteY86" fmla="*/ 291146 h 553727"/>
                <a:gd name="connsiteX87" fmla="*/ 110724 w 607620"/>
                <a:gd name="connsiteY87" fmla="*/ 258795 h 553727"/>
                <a:gd name="connsiteX88" fmla="*/ 354539 w 607620"/>
                <a:gd name="connsiteY88" fmla="*/ 228405 h 553727"/>
                <a:gd name="connsiteX89" fmla="*/ 369268 w 607620"/>
                <a:gd name="connsiteY89" fmla="*/ 237464 h 553727"/>
                <a:gd name="connsiteX90" fmla="*/ 364280 w 607620"/>
                <a:gd name="connsiteY90" fmla="*/ 269032 h 553727"/>
                <a:gd name="connsiteX91" fmla="*/ 351010 w 607620"/>
                <a:gd name="connsiteY91" fmla="*/ 273300 h 553727"/>
                <a:gd name="connsiteX92" fmla="*/ 332662 w 607620"/>
                <a:gd name="connsiteY92" fmla="*/ 263963 h 553727"/>
                <a:gd name="connsiteX93" fmla="*/ 337739 w 607620"/>
                <a:gd name="connsiteY93" fmla="*/ 232484 h 553727"/>
                <a:gd name="connsiteX94" fmla="*/ 354539 w 607620"/>
                <a:gd name="connsiteY94" fmla="*/ 228405 h 553727"/>
                <a:gd name="connsiteX95" fmla="*/ 474136 w 607620"/>
                <a:gd name="connsiteY95" fmla="*/ 217836 h 553727"/>
                <a:gd name="connsiteX96" fmla="*/ 496743 w 607620"/>
                <a:gd name="connsiteY96" fmla="*/ 240417 h 553727"/>
                <a:gd name="connsiteX97" fmla="*/ 474225 w 607620"/>
                <a:gd name="connsiteY97" fmla="*/ 262998 h 553727"/>
                <a:gd name="connsiteX98" fmla="*/ 474136 w 607620"/>
                <a:gd name="connsiteY98" fmla="*/ 262998 h 553727"/>
                <a:gd name="connsiteX99" fmla="*/ 451529 w 607620"/>
                <a:gd name="connsiteY99" fmla="*/ 240506 h 553727"/>
                <a:gd name="connsiteX100" fmla="*/ 474136 w 607620"/>
                <a:gd name="connsiteY100" fmla="*/ 217836 h 553727"/>
                <a:gd name="connsiteX101" fmla="*/ 409402 w 607620"/>
                <a:gd name="connsiteY101" fmla="*/ 217836 h 553727"/>
                <a:gd name="connsiteX102" fmla="*/ 431983 w 607620"/>
                <a:gd name="connsiteY102" fmla="*/ 240417 h 553727"/>
                <a:gd name="connsiteX103" fmla="*/ 409491 w 607620"/>
                <a:gd name="connsiteY103" fmla="*/ 262998 h 553727"/>
                <a:gd name="connsiteX104" fmla="*/ 409402 w 607620"/>
                <a:gd name="connsiteY104" fmla="*/ 262998 h 553727"/>
                <a:gd name="connsiteX105" fmla="*/ 386821 w 607620"/>
                <a:gd name="connsiteY105" fmla="*/ 240506 h 553727"/>
                <a:gd name="connsiteX106" fmla="*/ 409402 w 607620"/>
                <a:gd name="connsiteY106" fmla="*/ 217836 h 553727"/>
                <a:gd name="connsiteX107" fmla="*/ 110546 w 607620"/>
                <a:gd name="connsiteY107" fmla="*/ 175073 h 553727"/>
                <a:gd name="connsiteX108" fmla="*/ 110813 w 607620"/>
                <a:gd name="connsiteY108" fmla="*/ 175073 h 553727"/>
                <a:gd name="connsiteX109" fmla="*/ 189050 w 607620"/>
                <a:gd name="connsiteY109" fmla="*/ 206624 h 553727"/>
                <a:gd name="connsiteX110" fmla="*/ 221538 w 607620"/>
                <a:gd name="connsiteY110" fmla="*/ 283947 h 553727"/>
                <a:gd name="connsiteX111" fmla="*/ 111080 w 607620"/>
                <a:gd name="connsiteY111" fmla="*/ 493253 h 553727"/>
                <a:gd name="connsiteX112" fmla="*/ 0 w 607620"/>
                <a:gd name="connsiteY112" fmla="*/ 285903 h 553727"/>
                <a:gd name="connsiteX113" fmla="*/ 110546 w 607620"/>
                <a:gd name="connsiteY113" fmla="*/ 175073 h 553727"/>
                <a:gd name="connsiteX114" fmla="*/ 537831 w 607620"/>
                <a:gd name="connsiteY114" fmla="*/ 52891 h 553727"/>
                <a:gd name="connsiteX115" fmla="*/ 511393 w 607620"/>
                <a:gd name="connsiteY115" fmla="*/ 79381 h 553727"/>
                <a:gd name="connsiteX116" fmla="*/ 537920 w 607620"/>
                <a:gd name="connsiteY116" fmla="*/ 105693 h 553727"/>
                <a:gd name="connsiteX117" fmla="*/ 564358 w 607620"/>
                <a:gd name="connsiteY117" fmla="*/ 79292 h 553727"/>
                <a:gd name="connsiteX118" fmla="*/ 537831 w 607620"/>
                <a:gd name="connsiteY118" fmla="*/ 52891 h 553727"/>
                <a:gd name="connsiteX119" fmla="*/ 537742 w 607620"/>
                <a:gd name="connsiteY119" fmla="*/ 0 h 553727"/>
                <a:gd name="connsiteX120" fmla="*/ 537831 w 607620"/>
                <a:gd name="connsiteY120" fmla="*/ 0 h 553727"/>
                <a:gd name="connsiteX121" fmla="*/ 607620 w 607620"/>
                <a:gd name="connsiteY121" fmla="*/ 68447 h 553727"/>
                <a:gd name="connsiteX122" fmla="*/ 538009 w 607620"/>
                <a:gd name="connsiteY122" fmla="*/ 201253 h 553727"/>
                <a:gd name="connsiteX123" fmla="*/ 468131 w 607620"/>
                <a:gd name="connsiteY123" fmla="*/ 69781 h 553727"/>
                <a:gd name="connsiteX124" fmla="*/ 537742 w 607620"/>
                <a:gd name="connsiteY124" fmla="*/ 0 h 5537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Lst>
              <a:rect l="l" t="t" r="r" b="b"/>
              <a:pathLst>
                <a:path w="607620" h="553727">
                  <a:moveTo>
                    <a:pt x="238942" y="508565"/>
                  </a:moveTo>
                  <a:cubicBezTo>
                    <a:pt x="251402" y="508565"/>
                    <a:pt x="261549" y="518700"/>
                    <a:pt x="261549" y="531146"/>
                  </a:cubicBezTo>
                  <a:cubicBezTo>
                    <a:pt x="261638" y="543592"/>
                    <a:pt x="251491" y="553727"/>
                    <a:pt x="239031" y="553727"/>
                  </a:cubicBezTo>
                  <a:lnTo>
                    <a:pt x="238942" y="553727"/>
                  </a:lnTo>
                  <a:cubicBezTo>
                    <a:pt x="226481" y="553727"/>
                    <a:pt x="216424" y="543681"/>
                    <a:pt x="216335" y="531235"/>
                  </a:cubicBezTo>
                  <a:cubicBezTo>
                    <a:pt x="216335" y="518700"/>
                    <a:pt x="226481" y="508654"/>
                    <a:pt x="238942" y="508565"/>
                  </a:cubicBezTo>
                  <a:close/>
                  <a:moveTo>
                    <a:pt x="179676" y="508565"/>
                  </a:moveTo>
                  <a:cubicBezTo>
                    <a:pt x="192141" y="508565"/>
                    <a:pt x="202292" y="518700"/>
                    <a:pt x="202292" y="531146"/>
                  </a:cubicBezTo>
                  <a:cubicBezTo>
                    <a:pt x="202292" y="543592"/>
                    <a:pt x="192230" y="553727"/>
                    <a:pt x="179765" y="553727"/>
                  </a:cubicBezTo>
                  <a:lnTo>
                    <a:pt x="179676" y="553727"/>
                  </a:lnTo>
                  <a:cubicBezTo>
                    <a:pt x="167210" y="553727"/>
                    <a:pt x="157060" y="543681"/>
                    <a:pt x="157060" y="531235"/>
                  </a:cubicBezTo>
                  <a:cubicBezTo>
                    <a:pt x="157060" y="518700"/>
                    <a:pt x="167121" y="508654"/>
                    <a:pt x="179676" y="508565"/>
                  </a:cubicBezTo>
                  <a:close/>
                  <a:moveTo>
                    <a:pt x="299478" y="508495"/>
                  </a:moveTo>
                  <a:cubicBezTo>
                    <a:pt x="312032" y="508495"/>
                    <a:pt x="322183" y="518525"/>
                    <a:pt x="322183" y="531041"/>
                  </a:cubicBezTo>
                  <a:cubicBezTo>
                    <a:pt x="322183" y="543467"/>
                    <a:pt x="312121" y="553586"/>
                    <a:pt x="299567" y="553586"/>
                  </a:cubicBezTo>
                  <a:cubicBezTo>
                    <a:pt x="287101" y="553586"/>
                    <a:pt x="276951" y="543556"/>
                    <a:pt x="276951" y="531129"/>
                  </a:cubicBezTo>
                  <a:cubicBezTo>
                    <a:pt x="276951" y="518614"/>
                    <a:pt x="287012" y="508495"/>
                    <a:pt x="299478" y="508495"/>
                  </a:cubicBezTo>
                  <a:close/>
                  <a:moveTo>
                    <a:pt x="360103" y="508353"/>
                  </a:moveTo>
                  <a:cubicBezTo>
                    <a:pt x="372564" y="508353"/>
                    <a:pt x="382710" y="518399"/>
                    <a:pt x="382710" y="530845"/>
                  </a:cubicBezTo>
                  <a:cubicBezTo>
                    <a:pt x="382799" y="543380"/>
                    <a:pt x="372653" y="553515"/>
                    <a:pt x="360192" y="553515"/>
                  </a:cubicBezTo>
                  <a:lnTo>
                    <a:pt x="360103" y="553515"/>
                  </a:lnTo>
                  <a:cubicBezTo>
                    <a:pt x="347643" y="553515"/>
                    <a:pt x="337585" y="543380"/>
                    <a:pt x="337496" y="530934"/>
                  </a:cubicBezTo>
                  <a:cubicBezTo>
                    <a:pt x="337496" y="518488"/>
                    <a:pt x="347643" y="508353"/>
                    <a:pt x="360103" y="508353"/>
                  </a:cubicBezTo>
                  <a:close/>
                  <a:moveTo>
                    <a:pt x="420727" y="508301"/>
                  </a:moveTo>
                  <a:cubicBezTo>
                    <a:pt x="433193" y="508212"/>
                    <a:pt x="443343" y="518343"/>
                    <a:pt x="443343" y="530784"/>
                  </a:cubicBezTo>
                  <a:cubicBezTo>
                    <a:pt x="443343" y="543225"/>
                    <a:pt x="433282" y="553355"/>
                    <a:pt x="420727" y="553444"/>
                  </a:cubicBezTo>
                  <a:cubicBezTo>
                    <a:pt x="408262" y="553444"/>
                    <a:pt x="398111" y="543314"/>
                    <a:pt x="398111" y="530873"/>
                  </a:cubicBezTo>
                  <a:cubicBezTo>
                    <a:pt x="398111" y="518432"/>
                    <a:pt x="408173" y="508301"/>
                    <a:pt x="420727" y="508301"/>
                  </a:cubicBezTo>
                  <a:close/>
                  <a:moveTo>
                    <a:pt x="481219" y="508142"/>
                  </a:moveTo>
                  <a:cubicBezTo>
                    <a:pt x="493754" y="508142"/>
                    <a:pt x="503889" y="518261"/>
                    <a:pt x="503889" y="530688"/>
                  </a:cubicBezTo>
                  <a:cubicBezTo>
                    <a:pt x="503889" y="543114"/>
                    <a:pt x="493754" y="553233"/>
                    <a:pt x="481308" y="553233"/>
                  </a:cubicBezTo>
                  <a:cubicBezTo>
                    <a:pt x="468862" y="553233"/>
                    <a:pt x="458727" y="543203"/>
                    <a:pt x="458727" y="530776"/>
                  </a:cubicBezTo>
                  <a:cubicBezTo>
                    <a:pt x="458727" y="518350"/>
                    <a:pt x="468773" y="508231"/>
                    <a:pt x="481219" y="508142"/>
                  </a:cubicBezTo>
                  <a:close/>
                  <a:moveTo>
                    <a:pt x="545190" y="496115"/>
                  </a:moveTo>
                  <a:cubicBezTo>
                    <a:pt x="550799" y="497547"/>
                    <a:pt x="555851" y="501124"/>
                    <a:pt x="559011" y="506499"/>
                  </a:cubicBezTo>
                  <a:cubicBezTo>
                    <a:pt x="565421" y="517162"/>
                    <a:pt x="561860" y="531024"/>
                    <a:pt x="551088" y="537421"/>
                  </a:cubicBezTo>
                  <a:cubicBezTo>
                    <a:pt x="547438" y="539554"/>
                    <a:pt x="543521" y="540531"/>
                    <a:pt x="539604" y="540531"/>
                  </a:cubicBezTo>
                  <a:cubicBezTo>
                    <a:pt x="531858" y="540531"/>
                    <a:pt x="524380" y="536622"/>
                    <a:pt x="520107" y="529424"/>
                  </a:cubicBezTo>
                  <a:cubicBezTo>
                    <a:pt x="513697" y="518762"/>
                    <a:pt x="517258" y="504900"/>
                    <a:pt x="528030" y="498591"/>
                  </a:cubicBezTo>
                  <a:cubicBezTo>
                    <a:pt x="533416" y="495393"/>
                    <a:pt x="539581" y="494682"/>
                    <a:pt x="545190" y="496115"/>
                  </a:cubicBezTo>
                  <a:close/>
                  <a:moveTo>
                    <a:pt x="586442" y="451772"/>
                  </a:moveTo>
                  <a:cubicBezTo>
                    <a:pt x="598109" y="456390"/>
                    <a:pt x="603809" y="469442"/>
                    <a:pt x="599178" y="481074"/>
                  </a:cubicBezTo>
                  <a:cubicBezTo>
                    <a:pt x="595704" y="489953"/>
                    <a:pt x="587154" y="495370"/>
                    <a:pt x="578159" y="495370"/>
                  </a:cubicBezTo>
                  <a:cubicBezTo>
                    <a:pt x="575398" y="495370"/>
                    <a:pt x="572637" y="494837"/>
                    <a:pt x="569876" y="493772"/>
                  </a:cubicBezTo>
                  <a:cubicBezTo>
                    <a:pt x="558208" y="489154"/>
                    <a:pt x="552508" y="476102"/>
                    <a:pt x="557139" y="464470"/>
                  </a:cubicBezTo>
                  <a:cubicBezTo>
                    <a:pt x="561682" y="452927"/>
                    <a:pt x="574863" y="447244"/>
                    <a:pt x="586442" y="451772"/>
                  </a:cubicBezTo>
                  <a:close/>
                  <a:moveTo>
                    <a:pt x="574485" y="391786"/>
                  </a:moveTo>
                  <a:cubicBezTo>
                    <a:pt x="586413" y="388322"/>
                    <a:pt x="598965" y="395162"/>
                    <a:pt x="602525" y="407154"/>
                  </a:cubicBezTo>
                  <a:cubicBezTo>
                    <a:pt x="605997" y="419057"/>
                    <a:pt x="599143" y="431582"/>
                    <a:pt x="587214" y="435136"/>
                  </a:cubicBezTo>
                  <a:cubicBezTo>
                    <a:pt x="585078" y="435757"/>
                    <a:pt x="582941" y="436024"/>
                    <a:pt x="580805" y="436024"/>
                  </a:cubicBezTo>
                  <a:cubicBezTo>
                    <a:pt x="571013" y="436024"/>
                    <a:pt x="562022" y="429628"/>
                    <a:pt x="559085" y="419857"/>
                  </a:cubicBezTo>
                  <a:cubicBezTo>
                    <a:pt x="555613" y="407865"/>
                    <a:pt x="562467" y="395339"/>
                    <a:pt x="574485" y="391786"/>
                  </a:cubicBezTo>
                  <a:close/>
                  <a:moveTo>
                    <a:pt x="542824" y="342755"/>
                  </a:moveTo>
                  <a:cubicBezTo>
                    <a:pt x="548524" y="341821"/>
                    <a:pt x="554580" y="343066"/>
                    <a:pt x="559657" y="346712"/>
                  </a:cubicBezTo>
                  <a:cubicBezTo>
                    <a:pt x="569810" y="354003"/>
                    <a:pt x="572126" y="368142"/>
                    <a:pt x="564823" y="378279"/>
                  </a:cubicBezTo>
                  <a:cubicBezTo>
                    <a:pt x="560370" y="384326"/>
                    <a:pt x="553423" y="387616"/>
                    <a:pt x="546386" y="387616"/>
                  </a:cubicBezTo>
                  <a:cubicBezTo>
                    <a:pt x="541844" y="387616"/>
                    <a:pt x="537213" y="386193"/>
                    <a:pt x="533205" y="383348"/>
                  </a:cubicBezTo>
                  <a:cubicBezTo>
                    <a:pt x="523052" y="376056"/>
                    <a:pt x="520825" y="361917"/>
                    <a:pt x="528128" y="351869"/>
                  </a:cubicBezTo>
                  <a:cubicBezTo>
                    <a:pt x="531780" y="346801"/>
                    <a:pt x="537124" y="343688"/>
                    <a:pt x="542824" y="342755"/>
                  </a:cubicBezTo>
                  <a:close/>
                  <a:moveTo>
                    <a:pt x="428904" y="325377"/>
                  </a:moveTo>
                  <a:cubicBezTo>
                    <a:pt x="441365" y="325377"/>
                    <a:pt x="451511" y="335423"/>
                    <a:pt x="451511" y="347869"/>
                  </a:cubicBezTo>
                  <a:cubicBezTo>
                    <a:pt x="451600" y="360404"/>
                    <a:pt x="441454" y="370539"/>
                    <a:pt x="428993" y="370539"/>
                  </a:cubicBezTo>
                  <a:lnTo>
                    <a:pt x="428904" y="370539"/>
                  </a:lnTo>
                  <a:cubicBezTo>
                    <a:pt x="416444" y="370539"/>
                    <a:pt x="406386" y="360404"/>
                    <a:pt x="406297" y="347958"/>
                  </a:cubicBezTo>
                  <a:cubicBezTo>
                    <a:pt x="406297" y="335512"/>
                    <a:pt x="416444" y="325377"/>
                    <a:pt x="428904" y="325377"/>
                  </a:cubicBezTo>
                  <a:close/>
                  <a:moveTo>
                    <a:pt x="489405" y="325236"/>
                  </a:moveTo>
                  <a:cubicBezTo>
                    <a:pt x="501940" y="325236"/>
                    <a:pt x="512075" y="335355"/>
                    <a:pt x="512075" y="347781"/>
                  </a:cubicBezTo>
                  <a:cubicBezTo>
                    <a:pt x="512075" y="360208"/>
                    <a:pt x="502029" y="370327"/>
                    <a:pt x="489583" y="370327"/>
                  </a:cubicBezTo>
                  <a:lnTo>
                    <a:pt x="489494" y="370327"/>
                  </a:lnTo>
                  <a:cubicBezTo>
                    <a:pt x="477048" y="370327"/>
                    <a:pt x="466913" y="360297"/>
                    <a:pt x="466913" y="347870"/>
                  </a:cubicBezTo>
                  <a:cubicBezTo>
                    <a:pt x="466913" y="335443"/>
                    <a:pt x="476959" y="325325"/>
                    <a:pt x="489405" y="325236"/>
                  </a:cubicBezTo>
                  <a:close/>
                  <a:moveTo>
                    <a:pt x="374424" y="324431"/>
                  </a:moveTo>
                  <a:cubicBezTo>
                    <a:pt x="386450" y="327630"/>
                    <a:pt x="393666" y="340071"/>
                    <a:pt x="390370" y="352068"/>
                  </a:cubicBezTo>
                  <a:cubicBezTo>
                    <a:pt x="387608" y="362199"/>
                    <a:pt x="378522" y="368775"/>
                    <a:pt x="368545" y="368775"/>
                  </a:cubicBezTo>
                  <a:cubicBezTo>
                    <a:pt x="366585" y="368775"/>
                    <a:pt x="364625" y="368508"/>
                    <a:pt x="362576" y="367975"/>
                  </a:cubicBezTo>
                  <a:cubicBezTo>
                    <a:pt x="350550" y="364687"/>
                    <a:pt x="343423" y="352335"/>
                    <a:pt x="346719" y="340338"/>
                  </a:cubicBezTo>
                  <a:cubicBezTo>
                    <a:pt x="349926" y="328252"/>
                    <a:pt x="362398" y="321143"/>
                    <a:pt x="374424" y="324431"/>
                  </a:cubicBezTo>
                  <a:close/>
                  <a:moveTo>
                    <a:pt x="325656" y="281731"/>
                  </a:moveTo>
                  <a:cubicBezTo>
                    <a:pt x="337944" y="279510"/>
                    <a:pt x="349697" y="287683"/>
                    <a:pt x="351923" y="299943"/>
                  </a:cubicBezTo>
                  <a:cubicBezTo>
                    <a:pt x="354149" y="312203"/>
                    <a:pt x="345957" y="323930"/>
                    <a:pt x="333670" y="326152"/>
                  </a:cubicBezTo>
                  <a:cubicBezTo>
                    <a:pt x="332334" y="326418"/>
                    <a:pt x="330999" y="326507"/>
                    <a:pt x="329663" y="326507"/>
                  </a:cubicBezTo>
                  <a:cubicBezTo>
                    <a:pt x="318889" y="326507"/>
                    <a:pt x="309362" y="318867"/>
                    <a:pt x="307403" y="307939"/>
                  </a:cubicBezTo>
                  <a:cubicBezTo>
                    <a:pt x="305177" y="295679"/>
                    <a:pt x="313369" y="283952"/>
                    <a:pt x="325656" y="281731"/>
                  </a:cubicBezTo>
                  <a:close/>
                  <a:moveTo>
                    <a:pt x="110724" y="258795"/>
                  </a:moveTo>
                  <a:cubicBezTo>
                    <a:pt x="92834" y="258884"/>
                    <a:pt x="78326" y="273371"/>
                    <a:pt x="78326" y="291235"/>
                  </a:cubicBezTo>
                  <a:cubicBezTo>
                    <a:pt x="78415" y="309188"/>
                    <a:pt x="92923" y="323586"/>
                    <a:pt x="110813" y="323586"/>
                  </a:cubicBezTo>
                  <a:cubicBezTo>
                    <a:pt x="128793" y="323586"/>
                    <a:pt x="143212" y="309011"/>
                    <a:pt x="143212" y="291146"/>
                  </a:cubicBezTo>
                  <a:cubicBezTo>
                    <a:pt x="143212" y="273282"/>
                    <a:pt x="128615" y="258795"/>
                    <a:pt x="110724" y="258795"/>
                  </a:cubicBezTo>
                  <a:close/>
                  <a:moveTo>
                    <a:pt x="354539" y="228405"/>
                  </a:moveTo>
                  <a:cubicBezTo>
                    <a:pt x="360250" y="229305"/>
                    <a:pt x="365616" y="232396"/>
                    <a:pt x="369268" y="237464"/>
                  </a:cubicBezTo>
                  <a:cubicBezTo>
                    <a:pt x="376660" y="247512"/>
                    <a:pt x="374433" y="261651"/>
                    <a:pt x="364280" y="269032"/>
                  </a:cubicBezTo>
                  <a:cubicBezTo>
                    <a:pt x="360272" y="271877"/>
                    <a:pt x="355641" y="273300"/>
                    <a:pt x="351010" y="273300"/>
                  </a:cubicBezTo>
                  <a:cubicBezTo>
                    <a:pt x="344063" y="273300"/>
                    <a:pt x="337115" y="270099"/>
                    <a:pt x="332662" y="263963"/>
                  </a:cubicBezTo>
                  <a:cubicBezTo>
                    <a:pt x="325359" y="253915"/>
                    <a:pt x="327586" y="239776"/>
                    <a:pt x="337739" y="232484"/>
                  </a:cubicBezTo>
                  <a:cubicBezTo>
                    <a:pt x="342771" y="228794"/>
                    <a:pt x="348828" y="227505"/>
                    <a:pt x="354539" y="228405"/>
                  </a:cubicBezTo>
                  <a:close/>
                  <a:moveTo>
                    <a:pt x="474136" y="217836"/>
                  </a:moveTo>
                  <a:cubicBezTo>
                    <a:pt x="486597" y="217836"/>
                    <a:pt x="496743" y="227882"/>
                    <a:pt x="496743" y="240417"/>
                  </a:cubicBezTo>
                  <a:cubicBezTo>
                    <a:pt x="496832" y="252863"/>
                    <a:pt x="486686" y="262998"/>
                    <a:pt x="474225" y="262998"/>
                  </a:cubicBezTo>
                  <a:lnTo>
                    <a:pt x="474136" y="262998"/>
                  </a:lnTo>
                  <a:cubicBezTo>
                    <a:pt x="461676" y="262998"/>
                    <a:pt x="451618" y="252952"/>
                    <a:pt x="451529" y="240506"/>
                  </a:cubicBezTo>
                  <a:cubicBezTo>
                    <a:pt x="451529" y="228060"/>
                    <a:pt x="461676" y="217925"/>
                    <a:pt x="474136" y="217836"/>
                  </a:cubicBezTo>
                  <a:close/>
                  <a:moveTo>
                    <a:pt x="409402" y="217836"/>
                  </a:moveTo>
                  <a:cubicBezTo>
                    <a:pt x="421848" y="217836"/>
                    <a:pt x="431983" y="227882"/>
                    <a:pt x="431983" y="240417"/>
                  </a:cubicBezTo>
                  <a:cubicBezTo>
                    <a:pt x="431983" y="252863"/>
                    <a:pt x="421937" y="262998"/>
                    <a:pt x="409491" y="262998"/>
                  </a:cubicBezTo>
                  <a:lnTo>
                    <a:pt x="409402" y="262998"/>
                  </a:lnTo>
                  <a:cubicBezTo>
                    <a:pt x="396956" y="262998"/>
                    <a:pt x="386821" y="252952"/>
                    <a:pt x="386821" y="240506"/>
                  </a:cubicBezTo>
                  <a:cubicBezTo>
                    <a:pt x="386821" y="228060"/>
                    <a:pt x="396867" y="217925"/>
                    <a:pt x="409402" y="217836"/>
                  </a:cubicBezTo>
                  <a:close/>
                  <a:moveTo>
                    <a:pt x="110546" y="175073"/>
                  </a:moveTo>
                  <a:lnTo>
                    <a:pt x="110813" y="175073"/>
                  </a:lnTo>
                  <a:cubicBezTo>
                    <a:pt x="140453" y="175073"/>
                    <a:pt x="168223" y="186271"/>
                    <a:pt x="189050" y="206624"/>
                  </a:cubicBezTo>
                  <a:cubicBezTo>
                    <a:pt x="209967" y="227066"/>
                    <a:pt x="221538" y="254529"/>
                    <a:pt x="221538" y="283947"/>
                  </a:cubicBezTo>
                  <a:cubicBezTo>
                    <a:pt x="221627" y="331319"/>
                    <a:pt x="150332" y="439304"/>
                    <a:pt x="111080" y="493253"/>
                  </a:cubicBezTo>
                  <a:cubicBezTo>
                    <a:pt x="71739" y="439927"/>
                    <a:pt x="89" y="333274"/>
                    <a:pt x="0" y="285903"/>
                  </a:cubicBezTo>
                  <a:cubicBezTo>
                    <a:pt x="-89" y="224933"/>
                    <a:pt x="49488" y="175251"/>
                    <a:pt x="110546" y="175073"/>
                  </a:cubicBezTo>
                  <a:close/>
                  <a:moveTo>
                    <a:pt x="537831" y="52891"/>
                  </a:moveTo>
                  <a:cubicBezTo>
                    <a:pt x="523232" y="52891"/>
                    <a:pt x="511393" y="64714"/>
                    <a:pt x="511393" y="79381"/>
                  </a:cubicBezTo>
                  <a:cubicBezTo>
                    <a:pt x="511393" y="93959"/>
                    <a:pt x="523321" y="105782"/>
                    <a:pt x="537920" y="105693"/>
                  </a:cubicBezTo>
                  <a:cubicBezTo>
                    <a:pt x="552519" y="105693"/>
                    <a:pt x="564358" y="93871"/>
                    <a:pt x="564358" y="79292"/>
                  </a:cubicBezTo>
                  <a:cubicBezTo>
                    <a:pt x="564269" y="64625"/>
                    <a:pt x="552430" y="52891"/>
                    <a:pt x="537831" y="52891"/>
                  </a:cubicBezTo>
                  <a:close/>
                  <a:moveTo>
                    <a:pt x="537742" y="0"/>
                  </a:moveTo>
                  <a:lnTo>
                    <a:pt x="537831" y="0"/>
                  </a:lnTo>
                  <a:cubicBezTo>
                    <a:pt x="576909" y="0"/>
                    <a:pt x="607531" y="30046"/>
                    <a:pt x="607620" y="68447"/>
                  </a:cubicBezTo>
                  <a:cubicBezTo>
                    <a:pt x="607620" y="95204"/>
                    <a:pt x="568809" y="158229"/>
                    <a:pt x="538009" y="201253"/>
                  </a:cubicBezTo>
                  <a:cubicBezTo>
                    <a:pt x="507120" y="158762"/>
                    <a:pt x="468131" y="96537"/>
                    <a:pt x="468131" y="69781"/>
                  </a:cubicBezTo>
                  <a:cubicBezTo>
                    <a:pt x="468042" y="31379"/>
                    <a:pt x="499287" y="89"/>
                    <a:pt x="537742" y="0"/>
                  </a:cubicBezTo>
                  <a:close/>
                </a:path>
              </a:pathLst>
            </a:cu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marL="0" marR="0" lvl="0" indent="0" algn="ctr" defTabSz="4572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5" name="椭圆 4"/>
            <p:cNvSpPr/>
            <p:nvPr/>
          </p:nvSpPr>
          <p:spPr>
            <a:xfrm>
              <a:off x="4435" y="6303"/>
              <a:ext cx="1379" cy="1379"/>
            </a:xfrm>
            <a:prstGeom prst="ellipse">
              <a:avLst/>
            </a:prstGeom>
            <a:solidFill>
              <a:srgbClr val="FFFCD7"/>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23" name="Oval 10"/>
            <p:cNvSpPr/>
            <p:nvPr/>
          </p:nvSpPr>
          <p:spPr>
            <a:xfrm>
              <a:off x="4810" y="6721"/>
              <a:ext cx="627" cy="541"/>
            </a:xfrm>
            <a:custGeom>
              <a:avLst/>
              <a:gdLst>
                <a:gd name="connsiteX0" fmla="*/ 470014 w 606298"/>
                <a:gd name="connsiteY0" fmla="*/ 471938 h 523102"/>
                <a:gd name="connsiteX1" fmla="*/ 453448 w 606298"/>
                <a:gd name="connsiteY1" fmla="*/ 488480 h 523102"/>
                <a:gd name="connsiteX2" fmla="*/ 455470 w 606298"/>
                <a:gd name="connsiteY2" fmla="*/ 495885 h 523102"/>
                <a:gd name="connsiteX3" fmla="*/ 470014 w 606298"/>
                <a:gd name="connsiteY3" fmla="*/ 504925 h 523102"/>
                <a:gd name="connsiteX4" fmla="*/ 484557 w 606298"/>
                <a:gd name="connsiteY4" fmla="*/ 495885 h 523102"/>
                <a:gd name="connsiteX5" fmla="*/ 486483 w 606298"/>
                <a:gd name="connsiteY5" fmla="*/ 488480 h 523102"/>
                <a:gd name="connsiteX6" fmla="*/ 470014 w 606298"/>
                <a:gd name="connsiteY6" fmla="*/ 471938 h 523102"/>
                <a:gd name="connsiteX7" fmla="*/ 381212 w 606298"/>
                <a:gd name="connsiteY7" fmla="*/ 203804 h 523102"/>
                <a:gd name="connsiteX8" fmla="*/ 374278 w 606298"/>
                <a:gd name="connsiteY8" fmla="*/ 210728 h 523102"/>
                <a:gd name="connsiteX9" fmla="*/ 374278 w 606298"/>
                <a:gd name="connsiteY9" fmla="*/ 456646 h 523102"/>
                <a:gd name="connsiteX10" fmla="*/ 565653 w 606298"/>
                <a:gd name="connsiteY10" fmla="*/ 456646 h 523102"/>
                <a:gd name="connsiteX11" fmla="*/ 565653 w 606298"/>
                <a:gd name="connsiteY11" fmla="*/ 210728 h 523102"/>
                <a:gd name="connsiteX12" fmla="*/ 558719 w 606298"/>
                <a:gd name="connsiteY12" fmla="*/ 203804 h 523102"/>
                <a:gd name="connsiteX13" fmla="*/ 381212 w 606298"/>
                <a:gd name="connsiteY13" fmla="*/ 163218 h 523102"/>
                <a:gd name="connsiteX14" fmla="*/ 558719 w 606298"/>
                <a:gd name="connsiteY14" fmla="*/ 163218 h 523102"/>
                <a:gd name="connsiteX15" fmla="*/ 606298 w 606298"/>
                <a:gd name="connsiteY15" fmla="*/ 210728 h 523102"/>
                <a:gd name="connsiteX16" fmla="*/ 606298 w 606298"/>
                <a:gd name="connsiteY16" fmla="*/ 475592 h 523102"/>
                <a:gd name="connsiteX17" fmla="*/ 558719 w 606298"/>
                <a:gd name="connsiteY17" fmla="*/ 523102 h 523102"/>
                <a:gd name="connsiteX18" fmla="*/ 381212 w 606298"/>
                <a:gd name="connsiteY18" fmla="*/ 523102 h 523102"/>
                <a:gd name="connsiteX19" fmla="*/ 333633 w 606298"/>
                <a:gd name="connsiteY19" fmla="*/ 475592 h 523102"/>
                <a:gd name="connsiteX20" fmla="*/ 333633 w 606298"/>
                <a:gd name="connsiteY20" fmla="*/ 210728 h 523102"/>
                <a:gd name="connsiteX21" fmla="*/ 381212 w 606298"/>
                <a:gd name="connsiteY21" fmla="*/ 163218 h 523102"/>
                <a:gd name="connsiteX22" fmla="*/ 43821 w 606298"/>
                <a:gd name="connsiteY22" fmla="*/ 0 h 523102"/>
                <a:gd name="connsiteX23" fmla="*/ 452369 w 606298"/>
                <a:gd name="connsiteY23" fmla="*/ 0 h 523102"/>
                <a:gd name="connsiteX24" fmla="*/ 496287 w 606298"/>
                <a:gd name="connsiteY24" fmla="*/ 43855 h 523102"/>
                <a:gd name="connsiteX25" fmla="*/ 496287 w 606298"/>
                <a:gd name="connsiteY25" fmla="*/ 122621 h 523102"/>
                <a:gd name="connsiteX26" fmla="*/ 455644 w 606298"/>
                <a:gd name="connsiteY26" fmla="*/ 122621 h 523102"/>
                <a:gd name="connsiteX27" fmla="*/ 455644 w 606298"/>
                <a:gd name="connsiteY27" fmla="*/ 43855 h 523102"/>
                <a:gd name="connsiteX28" fmla="*/ 452369 w 606298"/>
                <a:gd name="connsiteY28" fmla="*/ 40585 h 523102"/>
                <a:gd name="connsiteX29" fmla="*/ 43821 w 606298"/>
                <a:gd name="connsiteY29" fmla="*/ 40585 h 523102"/>
                <a:gd name="connsiteX30" fmla="*/ 40643 w 606298"/>
                <a:gd name="connsiteY30" fmla="*/ 43855 h 523102"/>
                <a:gd name="connsiteX31" fmla="*/ 40643 w 606298"/>
                <a:gd name="connsiteY31" fmla="*/ 320738 h 523102"/>
                <a:gd name="connsiteX32" fmla="*/ 43821 w 606298"/>
                <a:gd name="connsiteY32" fmla="*/ 323911 h 523102"/>
                <a:gd name="connsiteX33" fmla="*/ 292976 w 606298"/>
                <a:gd name="connsiteY33" fmla="*/ 323911 h 523102"/>
                <a:gd name="connsiteX34" fmla="*/ 292976 w 606298"/>
                <a:gd name="connsiteY34" fmla="*/ 344204 h 523102"/>
                <a:gd name="connsiteX35" fmla="*/ 292976 w 606298"/>
                <a:gd name="connsiteY35" fmla="*/ 418161 h 523102"/>
                <a:gd name="connsiteX36" fmla="*/ 292976 w 606298"/>
                <a:gd name="connsiteY36" fmla="*/ 458746 h 523102"/>
                <a:gd name="connsiteX37" fmla="*/ 159201 w 606298"/>
                <a:gd name="connsiteY37" fmla="*/ 458746 h 523102"/>
                <a:gd name="connsiteX38" fmla="*/ 138879 w 606298"/>
                <a:gd name="connsiteY38" fmla="*/ 438454 h 523102"/>
                <a:gd name="connsiteX39" fmla="*/ 159201 w 606298"/>
                <a:gd name="connsiteY39" fmla="*/ 418161 h 523102"/>
                <a:gd name="connsiteX40" fmla="*/ 180774 w 606298"/>
                <a:gd name="connsiteY40" fmla="*/ 418161 h 523102"/>
                <a:gd name="connsiteX41" fmla="*/ 180774 w 606298"/>
                <a:gd name="connsiteY41" fmla="*/ 364497 h 523102"/>
                <a:gd name="connsiteX42" fmla="*/ 43821 w 606298"/>
                <a:gd name="connsiteY42" fmla="*/ 364497 h 523102"/>
                <a:gd name="connsiteX43" fmla="*/ 0 w 606298"/>
                <a:gd name="connsiteY43" fmla="*/ 320738 h 523102"/>
                <a:gd name="connsiteX44" fmla="*/ 0 w 606298"/>
                <a:gd name="connsiteY44" fmla="*/ 43855 h 523102"/>
                <a:gd name="connsiteX45" fmla="*/ 43821 w 606298"/>
                <a:gd name="connsiteY45" fmla="*/ 0 h 5231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606298" h="523102">
                  <a:moveTo>
                    <a:pt x="470014" y="471938"/>
                  </a:moveTo>
                  <a:cubicBezTo>
                    <a:pt x="460864" y="471938"/>
                    <a:pt x="453448" y="479343"/>
                    <a:pt x="453448" y="488480"/>
                  </a:cubicBezTo>
                  <a:cubicBezTo>
                    <a:pt x="453448" y="491172"/>
                    <a:pt x="454314" y="493577"/>
                    <a:pt x="455470" y="495885"/>
                  </a:cubicBezTo>
                  <a:cubicBezTo>
                    <a:pt x="458167" y="501175"/>
                    <a:pt x="463561" y="504925"/>
                    <a:pt x="470014" y="504925"/>
                  </a:cubicBezTo>
                  <a:cubicBezTo>
                    <a:pt x="476370" y="504925"/>
                    <a:pt x="481764" y="501175"/>
                    <a:pt x="484557" y="495885"/>
                  </a:cubicBezTo>
                  <a:cubicBezTo>
                    <a:pt x="485713" y="493577"/>
                    <a:pt x="486483" y="491172"/>
                    <a:pt x="486483" y="488480"/>
                  </a:cubicBezTo>
                  <a:cubicBezTo>
                    <a:pt x="486483" y="479343"/>
                    <a:pt x="479067" y="471938"/>
                    <a:pt x="470014" y="471938"/>
                  </a:cubicBezTo>
                  <a:close/>
                  <a:moveTo>
                    <a:pt x="381212" y="203804"/>
                  </a:moveTo>
                  <a:cubicBezTo>
                    <a:pt x="377456" y="203804"/>
                    <a:pt x="374278" y="206881"/>
                    <a:pt x="374278" y="210728"/>
                  </a:cubicBezTo>
                  <a:lnTo>
                    <a:pt x="374278" y="456646"/>
                  </a:lnTo>
                  <a:lnTo>
                    <a:pt x="565653" y="456646"/>
                  </a:lnTo>
                  <a:lnTo>
                    <a:pt x="565653" y="210728"/>
                  </a:lnTo>
                  <a:cubicBezTo>
                    <a:pt x="565653" y="206881"/>
                    <a:pt x="562571" y="203804"/>
                    <a:pt x="558719" y="203804"/>
                  </a:cubicBezTo>
                  <a:close/>
                  <a:moveTo>
                    <a:pt x="381212" y="163218"/>
                  </a:moveTo>
                  <a:lnTo>
                    <a:pt x="558719" y="163218"/>
                  </a:lnTo>
                  <a:cubicBezTo>
                    <a:pt x="585013" y="163218"/>
                    <a:pt x="606298" y="184473"/>
                    <a:pt x="606298" y="210728"/>
                  </a:cubicBezTo>
                  <a:lnTo>
                    <a:pt x="606298" y="475592"/>
                  </a:lnTo>
                  <a:cubicBezTo>
                    <a:pt x="606298" y="501752"/>
                    <a:pt x="585013" y="523102"/>
                    <a:pt x="558719" y="523102"/>
                  </a:cubicBezTo>
                  <a:lnTo>
                    <a:pt x="381212" y="523102"/>
                  </a:lnTo>
                  <a:cubicBezTo>
                    <a:pt x="355015" y="523102"/>
                    <a:pt x="333633" y="501752"/>
                    <a:pt x="333633" y="475592"/>
                  </a:cubicBezTo>
                  <a:lnTo>
                    <a:pt x="333633" y="210728"/>
                  </a:lnTo>
                  <a:cubicBezTo>
                    <a:pt x="333633" y="184473"/>
                    <a:pt x="355015" y="163218"/>
                    <a:pt x="381212" y="163218"/>
                  </a:cubicBezTo>
                  <a:close/>
                  <a:moveTo>
                    <a:pt x="43821" y="0"/>
                  </a:moveTo>
                  <a:lnTo>
                    <a:pt x="452369" y="0"/>
                  </a:lnTo>
                  <a:cubicBezTo>
                    <a:pt x="476543" y="0"/>
                    <a:pt x="496287" y="19715"/>
                    <a:pt x="496287" y="43855"/>
                  </a:cubicBezTo>
                  <a:lnTo>
                    <a:pt x="496287" y="122621"/>
                  </a:lnTo>
                  <a:lnTo>
                    <a:pt x="455644" y="122621"/>
                  </a:lnTo>
                  <a:lnTo>
                    <a:pt x="455644" y="43855"/>
                  </a:lnTo>
                  <a:cubicBezTo>
                    <a:pt x="455644" y="42027"/>
                    <a:pt x="454199" y="40585"/>
                    <a:pt x="452369" y="40585"/>
                  </a:cubicBezTo>
                  <a:lnTo>
                    <a:pt x="43821" y="40585"/>
                  </a:lnTo>
                  <a:cubicBezTo>
                    <a:pt x="42088" y="40585"/>
                    <a:pt x="40643" y="42027"/>
                    <a:pt x="40643" y="43855"/>
                  </a:cubicBezTo>
                  <a:lnTo>
                    <a:pt x="40643" y="320738"/>
                  </a:lnTo>
                  <a:cubicBezTo>
                    <a:pt x="40643" y="322469"/>
                    <a:pt x="42088" y="323911"/>
                    <a:pt x="43821" y="323911"/>
                  </a:cubicBezTo>
                  <a:lnTo>
                    <a:pt x="292976" y="323911"/>
                  </a:lnTo>
                  <a:lnTo>
                    <a:pt x="292976" y="344204"/>
                  </a:lnTo>
                  <a:lnTo>
                    <a:pt x="292976" y="418161"/>
                  </a:lnTo>
                  <a:lnTo>
                    <a:pt x="292976" y="458746"/>
                  </a:lnTo>
                  <a:lnTo>
                    <a:pt x="159201" y="458746"/>
                  </a:lnTo>
                  <a:cubicBezTo>
                    <a:pt x="148029" y="458746"/>
                    <a:pt x="138879" y="449610"/>
                    <a:pt x="138879" y="438454"/>
                  </a:cubicBezTo>
                  <a:cubicBezTo>
                    <a:pt x="138879" y="427201"/>
                    <a:pt x="148029" y="418161"/>
                    <a:pt x="159201" y="418161"/>
                  </a:cubicBezTo>
                  <a:lnTo>
                    <a:pt x="180774" y="418161"/>
                  </a:lnTo>
                  <a:lnTo>
                    <a:pt x="180774" y="364497"/>
                  </a:lnTo>
                  <a:lnTo>
                    <a:pt x="43821" y="364497"/>
                  </a:lnTo>
                  <a:cubicBezTo>
                    <a:pt x="19647" y="364497"/>
                    <a:pt x="0" y="344877"/>
                    <a:pt x="0" y="320738"/>
                  </a:cubicBezTo>
                  <a:lnTo>
                    <a:pt x="0" y="43855"/>
                  </a:lnTo>
                  <a:cubicBezTo>
                    <a:pt x="0" y="19715"/>
                    <a:pt x="19647" y="0"/>
                    <a:pt x="43821" y="0"/>
                  </a:cubicBezTo>
                  <a:close/>
                </a:path>
              </a:pathLst>
            </a:cu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marL="0" marR="0" lvl="0" indent="0" algn="ctr" defTabSz="4572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24" name="椭圆 23"/>
            <p:cNvSpPr/>
            <p:nvPr/>
          </p:nvSpPr>
          <p:spPr>
            <a:xfrm>
              <a:off x="5231" y="4286"/>
              <a:ext cx="1379" cy="1379"/>
            </a:xfrm>
            <a:prstGeom prst="ellipse">
              <a:avLst/>
            </a:prstGeom>
            <a:solidFill>
              <a:srgbClr val="FEE3DC"/>
            </a:solidFill>
            <a:ln w="57150">
              <a:noFill/>
            </a:ln>
            <a:effectLst>
              <a:outerShdw blurRad="635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25" name="Oval 12"/>
            <p:cNvSpPr/>
            <p:nvPr/>
          </p:nvSpPr>
          <p:spPr>
            <a:xfrm>
              <a:off x="5607" y="4662"/>
              <a:ext cx="627" cy="626"/>
            </a:xfrm>
            <a:custGeom>
              <a:avLst/>
              <a:gdLst>
                <a:gd name="connsiteX0" fmla="*/ 305544 w 581560"/>
                <a:gd name="connsiteY0" fmla="*/ 467562 h 580612"/>
                <a:gd name="connsiteX1" fmla="*/ 272785 w 581560"/>
                <a:gd name="connsiteY1" fmla="*/ 499913 h 580612"/>
                <a:gd name="connsiteX2" fmla="*/ 305544 w 581560"/>
                <a:gd name="connsiteY2" fmla="*/ 532264 h 580612"/>
                <a:gd name="connsiteX3" fmla="*/ 338214 w 581560"/>
                <a:gd name="connsiteY3" fmla="*/ 499913 h 580612"/>
                <a:gd name="connsiteX4" fmla="*/ 305544 w 581560"/>
                <a:gd name="connsiteY4" fmla="*/ 467562 h 580612"/>
                <a:gd name="connsiteX5" fmla="*/ 113182 w 581560"/>
                <a:gd name="connsiteY5" fmla="*/ 467562 h 580612"/>
                <a:gd name="connsiteX6" fmla="*/ 80423 w 581560"/>
                <a:gd name="connsiteY6" fmla="*/ 499913 h 580612"/>
                <a:gd name="connsiteX7" fmla="*/ 113182 w 581560"/>
                <a:gd name="connsiteY7" fmla="*/ 532264 h 580612"/>
                <a:gd name="connsiteX8" fmla="*/ 145763 w 581560"/>
                <a:gd name="connsiteY8" fmla="*/ 499913 h 580612"/>
                <a:gd name="connsiteX9" fmla="*/ 113182 w 581560"/>
                <a:gd name="connsiteY9" fmla="*/ 467562 h 580612"/>
                <a:gd name="connsiteX10" fmla="*/ 305544 w 581560"/>
                <a:gd name="connsiteY10" fmla="*/ 418947 h 580612"/>
                <a:gd name="connsiteX11" fmla="*/ 386729 w 581560"/>
                <a:gd name="connsiteY11" fmla="*/ 499824 h 580612"/>
                <a:gd name="connsiteX12" fmla="*/ 305544 w 581560"/>
                <a:gd name="connsiteY12" fmla="*/ 580612 h 580612"/>
                <a:gd name="connsiteX13" fmla="*/ 224358 w 581560"/>
                <a:gd name="connsiteY13" fmla="*/ 499824 h 580612"/>
                <a:gd name="connsiteX14" fmla="*/ 305544 w 581560"/>
                <a:gd name="connsiteY14" fmla="*/ 418947 h 580612"/>
                <a:gd name="connsiteX15" fmla="*/ 113182 w 581560"/>
                <a:gd name="connsiteY15" fmla="*/ 418947 h 580612"/>
                <a:gd name="connsiteX16" fmla="*/ 194368 w 581560"/>
                <a:gd name="connsiteY16" fmla="*/ 499824 h 580612"/>
                <a:gd name="connsiteX17" fmla="*/ 113182 w 581560"/>
                <a:gd name="connsiteY17" fmla="*/ 580612 h 580612"/>
                <a:gd name="connsiteX18" fmla="*/ 31997 w 581560"/>
                <a:gd name="connsiteY18" fmla="*/ 499824 h 580612"/>
                <a:gd name="connsiteX19" fmla="*/ 113182 w 581560"/>
                <a:gd name="connsiteY19" fmla="*/ 418947 h 580612"/>
                <a:gd name="connsiteX20" fmla="*/ 469764 w 581560"/>
                <a:gd name="connsiteY20" fmla="*/ 0 h 580612"/>
                <a:gd name="connsiteX21" fmla="*/ 557350 w 581560"/>
                <a:gd name="connsiteY21" fmla="*/ 0 h 580612"/>
                <a:gd name="connsiteX22" fmla="*/ 581560 w 581560"/>
                <a:gd name="connsiteY22" fmla="*/ 24174 h 580612"/>
                <a:gd name="connsiteX23" fmla="*/ 557350 w 581560"/>
                <a:gd name="connsiteY23" fmla="*/ 48348 h 580612"/>
                <a:gd name="connsiteX24" fmla="*/ 486498 w 581560"/>
                <a:gd name="connsiteY24" fmla="*/ 48348 h 580612"/>
                <a:gd name="connsiteX25" fmla="*/ 366869 w 581560"/>
                <a:gd name="connsiteY25" fmla="*/ 364564 h 580612"/>
                <a:gd name="connsiteX26" fmla="*/ 344260 w 581560"/>
                <a:gd name="connsiteY26" fmla="*/ 380206 h 580612"/>
                <a:gd name="connsiteX27" fmla="*/ 76340 w 581560"/>
                <a:gd name="connsiteY27" fmla="*/ 380206 h 580612"/>
                <a:gd name="connsiteX28" fmla="*/ 52664 w 581560"/>
                <a:gd name="connsiteY28" fmla="*/ 361187 h 580612"/>
                <a:gd name="connsiteX29" fmla="*/ 415 w 581560"/>
                <a:gd name="connsiteY29" fmla="*/ 120514 h 580612"/>
                <a:gd name="connsiteX30" fmla="*/ 24181 w 581560"/>
                <a:gd name="connsiteY30" fmla="*/ 91185 h 580612"/>
                <a:gd name="connsiteX31" fmla="*/ 286760 w 581560"/>
                <a:gd name="connsiteY31" fmla="*/ 91185 h 580612"/>
                <a:gd name="connsiteX32" fmla="*/ 310971 w 581560"/>
                <a:gd name="connsiteY32" fmla="*/ 115359 h 580612"/>
                <a:gd name="connsiteX33" fmla="*/ 286760 w 581560"/>
                <a:gd name="connsiteY33" fmla="*/ 139533 h 580612"/>
                <a:gd name="connsiteX34" fmla="*/ 54177 w 581560"/>
                <a:gd name="connsiteY34" fmla="*/ 139533 h 580612"/>
                <a:gd name="connsiteX35" fmla="*/ 95922 w 581560"/>
                <a:gd name="connsiteY35" fmla="*/ 331769 h 580612"/>
                <a:gd name="connsiteX36" fmla="*/ 327615 w 581560"/>
                <a:gd name="connsiteY36" fmla="*/ 331769 h 580612"/>
                <a:gd name="connsiteX37" fmla="*/ 447155 w 581560"/>
                <a:gd name="connsiteY37" fmla="*/ 15642 h 580612"/>
                <a:gd name="connsiteX38" fmla="*/ 469764 w 581560"/>
                <a:gd name="connsiteY38" fmla="*/ 0 h 5806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581560" h="580612">
                  <a:moveTo>
                    <a:pt x="305544" y="467562"/>
                  </a:moveTo>
                  <a:cubicBezTo>
                    <a:pt x="287473" y="467562"/>
                    <a:pt x="272785" y="482049"/>
                    <a:pt x="272785" y="499913"/>
                  </a:cubicBezTo>
                  <a:cubicBezTo>
                    <a:pt x="272785" y="517688"/>
                    <a:pt x="287473" y="532264"/>
                    <a:pt x="305544" y="532264"/>
                  </a:cubicBezTo>
                  <a:cubicBezTo>
                    <a:pt x="323615" y="532264"/>
                    <a:pt x="338214" y="517688"/>
                    <a:pt x="338214" y="499913"/>
                  </a:cubicBezTo>
                  <a:cubicBezTo>
                    <a:pt x="338214" y="482138"/>
                    <a:pt x="323615" y="467562"/>
                    <a:pt x="305544" y="467562"/>
                  </a:cubicBezTo>
                  <a:close/>
                  <a:moveTo>
                    <a:pt x="113182" y="467562"/>
                  </a:moveTo>
                  <a:cubicBezTo>
                    <a:pt x="95111" y="467562"/>
                    <a:pt x="80423" y="482049"/>
                    <a:pt x="80423" y="499913"/>
                  </a:cubicBezTo>
                  <a:cubicBezTo>
                    <a:pt x="80423" y="517688"/>
                    <a:pt x="95111" y="532264"/>
                    <a:pt x="113182" y="532264"/>
                  </a:cubicBezTo>
                  <a:cubicBezTo>
                    <a:pt x="131164" y="532264"/>
                    <a:pt x="145763" y="517688"/>
                    <a:pt x="145763" y="499913"/>
                  </a:cubicBezTo>
                  <a:cubicBezTo>
                    <a:pt x="145763" y="482138"/>
                    <a:pt x="131164" y="467562"/>
                    <a:pt x="113182" y="467562"/>
                  </a:cubicBezTo>
                  <a:close/>
                  <a:moveTo>
                    <a:pt x="305544" y="418947"/>
                  </a:moveTo>
                  <a:cubicBezTo>
                    <a:pt x="350320" y="418947"/>
                    <a:pt x="386729" y="455208"/>
                    <a:pt x="386729" y="499824"/>
                  </a:cubicBezTo>
                  <a:cubicBezTo>
                    <a:pt x="386729" y="544351"/>
                    <a:pt x="350320" y="580612"/>
                    <a:pt x="305544" y="580612"/>
                  </a:cubicBezTo>
                  <a:cubicBezTo>
                    <a:pt x="260767" y="580612"/>
                    <a:pt x="224358" y="544351"/>
                    <a:pt x="224358" y="499824"/>
                  </a:cubicBezTo>
                  <a:cubicBezTo>
                    <a:pt x="224358" y="455208"/>
                    <a:pt x="260767" y="418947"/>
                    <a:pt x="305544" y="418947"/>
                  </a:cubicBezTo>
                  <a:close/>
                  <a:moveTo>
                    <a:pt x="113182" y="418947"/>
                  </a:moveTo>
                  <a:cubicBezTo>
                    <a:pt x="157870" y="418947"/>
                    <a:pt x="194368" y="455208"/>
                    <a:pt x="194368" y="499824"/>
                  </a:cubicBezTo>
                  <a:cubicBezTo>
                    <a:pt x="194368" y="544351"/>
                    <a:pt x="157870" y="580612"/>
                    <a:pt x="113182" y="580612"/>
                  </a:cubicBezTo>
                  <a:cubicBezTo>
                    <a:pt x="68406" y="580612"/>
                    <a:pt x="31997" y="544351"/>
                    <a:pt x="31997" y="499824"/>
                  </a:cubicBezTo>
                  <a:cubicBezTo>
                    <a:pt x="31997" y="455208"/>
                    <a:pt x="68406" y="418947"/>
                    <a:pt x="113182" y="418947"/>
                  </a:cubicBezTo>
                  <a:close/>
                  <a:moveTo>
                    <a:pt x="469764" y="0"/>
                  </a:moveTo>
                  <a:lnTo>
                    <a:pt x="557350" y="0"/>
                  </a:lnTo>
                  <a:cubicBezTo>
                    <a:pt x="570701" y="0"/>
                    <a:pt x="581560" y="10754"/>
                    <a:pt x="581560" y="24174"/>
                  </a:cubicBezTo>
                  <a:cubicBezTo>
                    <a:pt x="581560" y="37505"/>
                    <a:pt x="570790" y="48348"/>
                    <a:pt x="557350" y="48348"/>
                  </a:cubicBezTo>
                  <a:lnTo>
                    <a:pt x="486498" y="48348"/>
                  </a:lnTo>
                  <a:lnTo>
                    <a:pt x="366869" y="364564"/>
                  </a:lnTo>
                  <a:cubicBezTo>
                    <a:pt x="363308" y="373985"/>
                    <a:pt x="354318" y="380206"/>
                    <a:pt x="344260" y="380206"/>
                  </a:cubicBezTo>
                  <a:lnTo>
                    <a:pt x="76340" y="380206"/>
                  </a:lnTo>
                  <a:cubicBezTo>
                    <a:pt x="64858" y="380206"/>
                    <a:pt x="54978" y="372296"/>
                    <a:pt x="52664" y="361187"/>
                  </a:cubicBezTo>
                  <a:lnTo>
                    <a:pt x="415" y="120514"/>
                  </a:lnTo>
                  <a:cubicBezTo>
                    <a:pt x="-1098" y="113404"/>
                    <a:pt x="415" y="91185"/>
                    <a:pt x="24181" y="91185"/>
                  </a:cubicBezTo>
                  <a:lnTo>
                    <a:pt x="286760" y="91185"/>
                  </a:lnTo>
                  <a:cubicBezTo>
                    <a:pt x="300200" y="91185"/>
                    <a:pt x="310971" y="102028"/>
                    <a:pt x="310971" y="115359"/>
                  </a:cubicBezTo>
                  <a:cubicBezTo>
                    <a:pt x="310971" y="128779"/>
                    <a:pt x="300200" y="139533"/>
                    <a:pt x="286760" y="139533"/>
                  </a:cubicBezTo>
                  <a:lnTo>
                    <a:pt x="54177" y="139533"/>
                  </a:lnTo>
                  <a:lnTo>
                    <a:pt x="95922" y="331769"/>
                  </a:lnTo>
                  <a:lnTo>
                    <a:pt x="327615" y="331769"/>
                  </a:lnTo>
                  <a:lnTo>
                    <a:pt x="447155" y="15642"/>
                  </a:lnTo>
                  <a:cubicBezTo>
                    <a:pt x="450716" y="6221"/>
                    <a:pt x="459706" y="0"/>
                    <a:pt x="469764" y="0"/>
                  </a:cubicBezTo>
                  <a:close/>
                </a:path>
              </a:pathLst>
            </a:cu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noAutofit/>
            </a:bodyP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marL="0" marR="0" lvl="0" indent="0" algn="ctr" defTabSz="457200" rtl="0" eaLnBrk="1" fontAlgn="auto" latinLnBrk="0" hangingPunct="1">
                <a:lnSpc>
                  <a:spcPct val="100000"/>
                </a:lnSpc>
                <a:spcBef>
                  <a:spcPts val="0"/>
                </a:spcBef>
                <a:spcAft>
                  <a:spcPts val="0"/>
                </a:spcAft>
                <a:buClrTx/>
                <a:buSzTx/>
                <a:buFontTx/>
                <a:buNone/>
                <a:defRPr/>
              </a:pPr>
              <a:endParaRPr kumimoji="0" lang="zh-CN" altLang="en-US" sz="1600" b="0" i="0" u="none" strike="noStrike" kern="1200" cap="none" spc="0" normalizeH="0" baseline="0" noProof="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nvGrpSpPr>
            <p:cNvPr id="26" name="组合 25"/>
            <p:cNvGrpSpPr/>
            <p:nvPr/>
          </p:nvGrpSpPr>
          <p:grpSpPr>
            <a:xfrm>
              <a:off x="6132" y="2313"/>
              <a:ext cx="7929" cy="1641"/>
              <a:chOff x="1934831" y="2352404"/>
              <a:chExt cx="5034614" cy="1041919"/>
            </a:xfrm>
          </p:grpSpPr>
          <p:sp>
            <p:nvSpPr>
              <p:cNvPr id="27" name="文本框 26"/>
              <p:cNvSpPr txBox="1"/>
              <p:nvPr/>
            </p:nvSpPr>
            <p:spPr>
              <a:xfrm>
                <a:off x="1934831" y="2352404"/>
                <a:ext cx="2022361" cy="445524"/>
              </a:xfrm>
              <a:prstGeom prst="rect">
                <a:avLst/>
              </a:prstGeom>
              <a:noFill/>
            </p:spPr>
            <p:txBody>
              <a:bodyPr wrap="square" rtlCol="0">
                <a:spAutoFit/>
                <a:scene3d>
                  <a:camera prst="orthographicFront"/>
                  <a:lightRig rig="threePt" dir="t"/>
                </a:scene3d>
                <a:sp3d contourW="12700"/>
              </a:bodyPr>
              <a:lstStyle/>
              <a:p>
                <a:pPr marL="0" marR="0" lvl="0" indent="0" algn="dist" defTabSz="914400" rtl="0" eaLnBrk="1" fontAlgn="auto" latinLnBrk="0" hangingPunct="1">
                  <a:lnSpc>
                    <a:spcPct val="100000"/>
                  </a:lnSpc>
                  <a:spcBef>
                    <a:spcPts val="0"/>
                  </a:spcBef>
                  <a:spcAft>
                    <a:spcPts val="0"/>
                  </a:spcAft>
                  <a:buClrTx/>
                  <a:buSzTx/>
                  <a:buFontTx/>
                  <a:buNone/>
                  <a:defRPr/>
                </a:pPr>
                <a:r>
                  <a:rPr kumimoji="0" lang="zh-CN" altLang="en-US" sz="16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添加标题</a:t>
                </a:r>
                <a:endParaRPr kumimoji="0" lang="zh-CN" altLang="en-US" sz="16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28" name="文本框 27"/>
              <p:cNvSpPr txBox="1"/>
              <p:nvPr/>
            </p:nvSpPr>
            <p:spPr>
              <a:xfrm>
                <a:off x="1934831" y="2786027"/>
                <a:ext cx="5034614" cy="608296"/>
              </a:xfrm>
              <a:prstGeom prst="rect">
                <a:avLst/>
              </a:prstGeom>
              <a:noFill/>
            </p:spPr>
            <p:txBody>
              <a:bodyPr wrap="square">
                <a:spAutoFit/>
                <a:scene3d>
                  <a:camera prst="orthographicFront"/>
                  <a:lightRig rig="threePt" dir="t"/>
                </a:scene3d>
                <a:sp3d contourW="12700"/>
              </a:bodyPr>
              <a:lstStyle/>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nvGrpSpPr>
            <p:cNvPr id="29" name="组合 28"/>
            <p:cNvGrpSpPr/>
            <p:nvPr/>
          </p:nvGrpSpPr>
          <p:grpSpPr>
            <a:xfrm>
              <a:off x="6132" y="6335"/>
              <a:ext cx="7929" cy="1641"/>
              <a:chOff x="1934831" y="2352404"/>
              <a:chExt cx="5034614" cy="1041919"/>
            </a:xfrm>
          </p:grpSpPr>
          <p:sp>
            <p:nvSpPr>
              <p:cNvPr id="30" name="文本框 29"/>
              <p:cNvSpPr txBox="1"/>
              <p:nvPr/>
            </p:nvSpPr>
            <p:spPr>
              <a:xfrm>
                <a:off x="1934831" y="2352404"/>
                <a:ext cx="2022361" cy="445524"/>
              </a:xfrm>
              <a:prstGeom prst="rect">
                <a:avLst/>
              </a:prstGeom>
              <a:noFill/>
            </p:spPr>
            <p:txBody>
              <a:bodyPr wrap="square" rtlCol="0">
                <a:spAutoFit/>
                <a:scene3d>
                  <a:camera prst="orthographicFront"/>
                  <a:lightRig rig="threePt" dir="t"/>
                </a:scene3d>
                <a:sp3d contourW="12700"/>
              </a:bodyPr>
              <a:lstStyle/>
              <a:p>
                <a:pPr marL="0" marR="0" lvl="0" indent="0" algn="dist" defTabSz="914400" rtl="0" eaLnBrk="1" fontAlgn="auto" latinLnBrk="0" hangingPunct="1">
                  <a:lnSpc>
                    <a:spcPct val="100000"/>
                  </a:lnSpc>
                  <a:spcBef>
                    <a:spcPts val="0"/>
                  </a:spcBef>
                  <a:spcAft>
                    <a:spcPts val="0"/>
                  </a:spcAft>
                  <a:buClrTx/>
                  <a:buSzTx/>
                  <a:buFontTx/>
                  <a:buNone/>
                  <a:defRPr/>
                </a:pPr>
                <a:r>
                  <a:rPr kumimoji="0" lang="zh-CN" altLang="en-US" sz="16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添加标题</a:t>
                </a:r>
                <a:endParaRPr kumimoji="0" lang="zh-CN" altLang="en-US" sz="16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31" name="文本框 30"/>
              <p:cNvSpPr txBox="1"/>
              <p:nvPr/>
            </p:nvSpPr>
            <p:spPr>
              <a:xfrm>
                <a:off x="1934831" y="2786027"/>
                <a:ext cx="5034614" cy="608296"/>
              </a:xfrm>
              <a:prstGeom prst="rect">
                <a:avLst/>
              </a:prstGeom>
              <a:noFill/>
            </p:spPr>
            <p:txBody>
              <a:bodyPr wrap="square">
                <a:spAutoFit/>
                <a:scene3d>
                  <a:camera prst="orthographicFront"/>
                  <a:lightRig rig="threePt" dir="t"/>
                </a:scene3d>
                <a:sp3d contourW="12700"/>
              </a:bodyPr>
              <a:lstStyle/>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nvGrpSpPr>
            <p:cNvPr id="32" name="组合 31"/>
            <p:cNvGrpSpPr/>
            <p:nvPr/>
          </p:nvGrpSpPr>
          <p:grpSpPr>
            <a:xfrm>
              <a:off x="6990" y="4319"/>
              <a:ext cx="7929" cy="1641"/>
              <a:chOff x="1934831" y="2352404"/>
              <a:chExt cx="5034614" cy="1041919"/>
            </a:xfrm>
          </p:grpSpPr>
          <p:sp>
            <p:nvSpPr>
              <p:cNvPr id="33" name="文本框 32"/>
              <p:cNvSpPr txBox="1"/>
              <p:nvPr/>
            </p:nvSpPr>
            <p:spPr>
              <a:xfrm>
                <a:off x="1934831" y="2352404"/>
                <a:ext cx="2022361" cy="445524"/>
              </a:xfrm>
              <a:prstGeom prst="rect">
                <a:avLst/>
              </a:prstGeom>
              <a:noFill/>
            </p:spPr>
            <p:txBody>
              <a:bodyPr wrap="square" rtlCol="0">
                <a:spAutoFit/>
                <a:scene3d>
                  <a:camera prst="orthographicFront"/>
                  <a:lightRig rig="threePt" dir="t"/>
                </a:scene3d>
                <a:sp3d contourW="12700"/>
              </a:bodyPr>
              <a:lstStyle/>
              <a:p>
                <a:pPr marL="0" marR="0" lvl="0" indent="0" algn="dist" defTabSz="914400" rtl="0" eaLnBrk="1" fontAlgn="auto" latinLnBrk="0" hangingPunct="1">
                  <a:lnSpc>
                    <a:spcPct val="100000"/>
                  </a:lnSpc>
                  <a:spcBef>
                    <a:spcPts val="0"/>
                  </a:spcBef>
                  <a:spcAft>
                    <a:spcPts val="0"/>
                  </a:spcAft>
                  <a:buClrTx/>
                  <a:buSzTx/>
                  <a:buFontTx/>
                  <a:buNone/>
                  <a:defRPr/>
                </a:pPr>
                <a:r>
                  <a:rPr kumimoji="0" lang="zh-CN" altLang="en-US" sz="16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添加标题</a:t>
                </a:r>
                <a:endParaRPr kumimoji="0" lang="zh-CN" altLang="en-US" sz="1600" b="1"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sp>
            <p:nvSpPr>
              <p:cNvPr id="34" name="文本框 33"/>
              <p:cNvSpPr txBox="1"/>
              <p:nvPr/>
            </p:nvSpPr>
            <p:spPr>
              <a:xfrm>
                <a:off x="1934831" y="2786027"/>
                <a:ext cx="5034614" cy="608296"/>
              </a:xfrm>
              <a:prstGeom prst="rect">
                <a:avLst/>
              </a:prstGeom>
              <a:noFill/>
            </p:spPr>
            <p:txBody>
              <a:bodyPr wrap="square">
                <a:spAutoFit/>
                <a:scene3d>
                  <a:camera prst="orthographicFront"/>
                  <a:lightRig rig="threePt" dir="t"/>
                </a:scene3d>
                <a:sp3d contourW="12700"/>
              </a:bodyPr>
              <a:lstStyle/>
              <a:p>
                <a:pPr marL="0" marR="0" lvl="0" indent="0" algn="l" defTabSz="914400" rtl="0" eaLnBrk="1" fontAlgn="auto" latinLnBrk="0" hangingPunct="1">
                  <a:lnSpc>
                    <a:spcPct val="120000"/>
                  </a:lnSpc>
                  <a:spcBef>
                    <a:spcPts val="0"/>
                  </a:spcBef>
                  <a:spcAft>
                    <a:spcPts val="0"/>
                  </a:spcAft>
                  <a:buClrTx/>
                  <a:buSzTx/>
                  <a:buFontTx/>
                  <a:buNone/>
                  <a:defRPr/>
                </a:pPr>
                <a:r>
                  <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rPr>
                  <a:t>此处添加详细文本描述，建议与标题相关并符合整体语言风格，语言描述尽量</a:t>
                </a:r>
                <a:endParaRPr kumimoji="0" lang="zh-CN" altLang="en-US" sz="1000" b="0" i="0" u="none" strike="noStrike" kern="1200" cap="none" spc="0" normalizeH="0" baseline="0" noProof="0" dirty="0">
                  <a:ln>
                    <a:noFill/>
                  </a:ln>
                  <a:solidFill>
                    <a:schemeClr val="tx1">
                      <a:lumMod val="75000"/>
                      <a:lumOff val="25000"/>
                    </a:schemeClr>
                  </a:solidFill>
                  <a:effectLst/>
                  <a:uLnTx/>
                  <a:uFillTx/>
                  <a:latin typeface="微软雅黑" panose="020B0503020204020204" pitchFamily="34" charset="-122"/>
                  <a:ea typeface="微软雅黑" panose="020B0503020204020204" pitchFamily="34" charset="-122"/>
                  <a:cs typeface="+mn-ea"/>
                  <a:sym typeface="+mn-lt"/>
                </a:endParaRPr>
              </a:p>
            </p:txBody>
          </p:sp>
        </p:grpSp>
      </p:grpSp>
    </p:spTree>
  </p:cSld>
  <p:clrMapOvr>
    <a:masterClrMapping/>
  </p:clrMapOvr>
  <p:transition spd="slow" advTm="2000">
    <p:push dir="u"/>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4" name="组合 53"/>
          <p:cNvGrpSpPr/>
          <p:nvPr/>
        </p:nvGrpSpPr>
        <p:grpSpPr>
          <a:xfrm>
            <a:off x="6055642" y="1603418"/>
            <a:ext cx="2088098" cy="515647"/>
            <a:chOff x="6055642" y="1603418"/>
            <a:chExt cx="2088098" cy="515647"/>
          </a:xfrm>
        </p:grpSpPr>
        <p:sp>
          <p:nvSpPr>
            <p:cNvPr id="10" name="Text Placeholder 2"/>
            <p:cNvSpPr txBox="1"/>
            <p:nvPr/>
          </p:nvSpPr>
          <p:spPr>
            <a:xfrm>
              <a:off x="6055642" y="1603418"/>
              <a:ext cx="1758967" cy="238647"/>
            </a:xfrm>
            <a:prstGeom prst="rect">
              <a:avLst/>
            </a:prstGeom>
            <a:noFill/>
          </p:spPr>
          <p:txBody>
            <a:bodyPr vert="horz" lIns="67391" tIns="33696" rIns="67391" bIns="33696" rtlCol="0" anchor="ctr">
              <a:noAutofit/>
            </a:bodyPr>
            <a:lstStyle>
              <a:defPPr>
                <a:defRPr lang="en-US"/>
              </a:defPPr>
              <a:lvl1pPr marL="0" algn="ctr" defTabSz="914400" rtl="0" eaLnBrk="1" latinLnBrk="0" hangingPunct="1">
                <a:defRPr sz="1200" kern="1200">
                  <a:solidFill>
                    <a:schemeClr val="tx1">
                      <a:tint val="75000"/>
                    </a:schemeClr>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lgn="l"/>
              <a:r>
                <a:rPr lang="zh-CN" altLang="en-US"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单击添加标题</a:t>
              </a:r>
              <a:endParaRPr lang="zh-CN" altLang="en-US" sz="13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1" name="TextBox 10"/>
            <p:cNvSpPr txBox="1"/>
            <p:nvPr/>
          </p:nvSpPr>
          <p:spPr>
            <a:xfrm>
              <a:off x="6108967" y="1842066"/>
              <a:ext cx="2034773" cy="276999"/>
            </a:xfrm>
            <a:prstGeom prst="rect">
              <a:avLst/>
            </a:prstGeom>
            <a:noFill/>
          </p:spPr>
          <p:txBody>
            <a:bodyPr wrap="square" lIns="0" tIns="0" rIns="0" bIns="0" rtlCol="0">
              <a:spAutoFit/>
            </a:bodyPr>
            <a:lstStyle/>
            <a:p>
              <a:r>
                <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单击此处编辑内容，建议您在展示时采用微软雅黑字体</a:t>
              </a:r>
              <a:endPar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5" name="组合 54"/>
          <p:cNvGrpSpPr/>
          <p:nvPr/>
        </p:nvGrpSpPr>
        <p:grpSpPr>
          <a:xfrm>
            <a:off x="6055642" y="3291528"/>
            <a:ext cx="2088098" cy="515647"/>
            <a:chOff x="6055642" y="3291528"/>
            <a:chExt cx="2088098" cy="515647"/>
          </a:xfrm>
        </p:grpSpPr>
        <p:sp>
          <p:nvSpPr>
            <p:cNvPr id="12" name="Text Placeholder 2"/>
            <p:cNvSpPr txBox="1"/>
            <p:nvPr/>
          </p:nvSpPr>
          <p:spPr>
            <a:xfrm>
              <a:off x="6055642" y="3291528"/>
              <a:ext cx="1758967" cy="238647"/>
            </a:xfrm>
            <a:prstGeom prst="rect">
              <a:avLst/>
            </a:prstGeom>
            <a:noFill/>
          </p:spPr>
          <p:txBody>
            <a:bodyPr vert="horz" lIns="67391" tIns="33696" rIns="67391" bIns="33696" rtlCol="0" anchor="ctr">
              <a:noAutofit/>
            </a:bodyPr>
            <a:lstStyle>
              <a:defPPr>
                <a:defRPr lang="en-US"/>
              </a:defPPr>
              <a:lvl1pPr marL="0" algn="ctr" defTabSz="914400" rtl="0" eaLnBrk="1" latinLnBrk="0" hangingPunct="1">
                <a:defRPr sz="1200" kern="1200">
                  <a:solidFill>
                    <a:schemeClr val="tx1">
                      <a:tint val="75000"/>
                    </a:schemeClr>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lgn="l"/>
              <a:r>
                <a:rPr lang="zh-CN" altLang="en-US"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单击添加标题</a:t>
              </a:r>
              <a:endParaRPr lang="zh-CN" altLang="en-US" sz="13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3" name="TextBox 12"/>
            <p:cNvSpPr txBox="1"/>
            <p:nvPr/>
          </p:nvSpPr>
          <p:spPr>
            <a:xfrm>
              <a:off x="6108967" y="3530176"/>
              <a:ext cx="2034773" cy="276999"/>
            </a:xfrm>
            <a:prstGeom prst="rect">
              <a:avLst/>
            </a:prstGeom>
            <a:noFill/>
          </p:spPr>
          <p:txBody>
            <a:bodyPr wrap="square" lIns="0" tIns="0" rIns="0" bIns="0" rtlCol="0">
              <a:spAutoFit/>
            </a:bodyPr>
            <a:lstStyle/>
            <a:p>
              <a:r>
                <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单击此处编辑内容，建议您在展示时采用微软雅黑字体</a:t>
              </a:r>
              <a:endPar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3" name="组合 52"/>
          <p:cNvGrpSpPr/>
          <p:nvPr/>
        </p:nvGrpSpPr>
        <p:grpSpPr>
          <a:xfrm>
            <a:off x="857208" y="3291529"/>
            <a:ext cx="2091484" cy="515646"/>
            <a:chOff x="857208" y="3291529"/>
            <a:chExt cx="2091484" cy="515646"/>
          </a:xfrm>
        </p:grpSpPr>
        <p:sp>
          <p:nvSpPr>
            <p:cNvPr id="14" name="Text Placeholder 2"/>
            <p:cNvSpPr txBox="1"/>
            <p:nvPr/>
          </p:nvSpPr>
          <p:spPr>
            <a:xfrm>
              <a:off x="857208" y="3291529"/>
              <a:ext cx="2091484" cy="238646"/>
            </a:xfrm>
            <a:prstGeom prst="rect">
              <a:avLst/>
            </a:prstGeom>
            <a:noFill/>
          </p:spPr>
          <p:txBody>
            <a:bodyPr vert="horz" lIns="67391" tIns="33696" rIns="67391" bIns="33696" rtlCol="0" anchor="ctr">
              <a:noAutofit/>
            </a:bodyPr>
            <a:lstStyle>
              <a:defPPr>
                <a:defRPr lang="en-US"/>
              </a:defPPr>
              <a:lvl1pPr marL="0" algn="ctr" defTabSz="914400" rtl="0" eaLnBrk="1" latinLnBrk="0" hangingPunct="1">
                <a:defRPr sz="1200" kern="1200">
                  <a:solidFill>
                    <a:schemeClr val="tx1">
                      <a:tint val="75000"/>
                    </a:schemeClr>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lgn="r"/>
              <a:r>
                <a:rPr lang="zh-CN" altLang="en-US"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单击添加标题</a:t>
              </a:r>
              <a:endParaRPr lang="zh-CN" altLang="en-US" sz="13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5" name="TextBox 14"/>
            <p:cNvSpPr txBox="1"/>
            <p:nvPr/>
          </p:nvSpPr>
          <p:spPr>
            <a:xfrm>
              <a:off x="857208" y="3530176"/>
              <a:ext cx="2034774" cy="276999"/>
            </a:xfrm>
            <a:prstGeom prst="rect">
              <a:avLst/>
            </a:prstGeom>
            <a:noFill/>
          </p:spPr>
          <p:txBody>
            <a:bodyPr wrap="square" lIns="0" tIns="0" rIns="0" bIns="0" rtlCol="0">
              <a:spAutoFit/>
            </a:bodyPr>
            <a:lstStyle/>
            <a:p>
              <a:pPr algn="r"/>
              <a:r>
                <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单击此处编辑内容，建议您在展示时采用微软雅黑字体</a:t>
              </a:r>
              <a:endPar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2" name="组合 51"/>
          <p:cNvGrpSpPr/>
          <p:nvPr/>
        </p:nvGrpSpPr>
        <p:grpSpPr>
          <a:xfrm>
            <a:off x="857208" y="1603420"/>
            <a:ext cx="2091484" cy="515645"/>
            <a:chOff x="857208" y="1603420"/>
            <a:chExt cx="2091484" cy="515645"/>
          </a:xfrm>
        </p:grpSpPr>
        <p:sp>
          <p:nvSpPr>
            <p:cNvPr id="16" name="Text Placeholder 2"/>
            <p:cNvSpPr txBox="1"/>
            <p:nvPr/>
          </p:nvSpPr>
          <p:spPr>
            <a:xfrm>
              <a:off x="1157259" y="1603420"/>
              <a:ext cx="1791433" cy="238646"/>
            </a:xfrm>
            <a:prstGeom prst="rect">
              <a:avLst/>
            </a:prstGeom>
            <a:noFill/>
          </p:spPr>
          <p:txBody>
            <a:bodyPr vert="horz" lIns="67391" tIns="33696" rIns="67391" bIns="33696" rtlCol="0" anchor="ctr">
              <a:noAutofit/>
            </a:bodyPr>
            <a:lstStyle>
              <a:defPPr>
                <a:defRPr lang="en-US"/>
              </a:defPPr>
              <a:lvl1pPr marL="0" algn="ctr" defTabSz="914400" rtl="0" eaLnBrk="1" latinLnBrk="0" hangingPunct="1">
                <a:defRPr sz="1200" kern="1200">
                  <a:solidFill>
                    <a:schemeClr val="tx1">
                      <a:tint val="75000"/>
                    </a:schemeClr>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lgn="r"/>
              <a:r>
                <a:rPr lang="zh-CN" altLang="en-US"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单击添加标题</a:t>
              </a:r>
              <a:endParaRPr lang="zh-CN" altLang="en-US" sz="13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7" name="TextBox 16"/>
            <p:cNvSpPr txBox="1"/>
            <p:nvPr/>
          </p:nvSpPr>
          <p:spPr>
            <a:xfrm>
              <a:off x="857208" y="1842066"/>
              <a:ext cx="2034774" cy="276999"/>
            </a:xfrm>
            <a:prstGeom prst="rect">
              <a:avLst/>
            </a:prstGeom>
            <a:noFill/>
          </p:spPr>
          <p:txBody>
            <a:bodyPr wrap="square" lIns="0" tIns="0" rIns="0" bIns="0" rtlCol="0">
              <a:spAutoFit/>
            </a:bodyPr>
            <a:lstStyle/>
            <a:p>
              <a:pPr algn="r"/>
              <a:r>
                <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单击此处编辑内容，建议您在展示时采用微软雅黑字体</a:t>
              </a:r>
              <a:endParaRPr lang="zh-CN" altLang="en-US" sz="900" dirty="0">
                <a:solidFill>
                  <a:srgbClr val="262626"/>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1" name="组合 50"/>
          <p:cNvGrpSpPr/>
          <p:nvPr/>
        </p:nvGrpSpPr>
        <p:grpSpPr>
          <a:xfrm>
            <a:off x="3076980" y="1428563"/>
            <a:ext cx="2860905" cy="2840103"/>
            <a:chOff x="3076980" y="1428563"/>
            <a:chExt cx="2860905" cy="2840103"/>
          </a:xfrm>
        </p:grpSpPr>
        <p:sp>
          <p:nvSpPr>
            <p:cNvPr id="2" name="Bent Arrow 5"/>
            <p:cNvSpPr/>
            <p:nvPr/>
          </p:nvSpPr>
          <p:spPr bwMode="auto">
            <a:xfrm rot="2700000">
              <a:off x="3555378" y="1433318"/>
              <a:ext cx="211065" cy="1167861"/>
            </a:xfrm>
            <a:prstGeom prst="bentArrow">
              <a:avLst>
                <a:gd name="adj1" fmla="val 13663"/>
                <a:gd name="adj2" fmla="val 25006"/>
                <a:gd name="adj3" fmla="val 43568"/>
                <a:gd name="adj4" fmla="val 0"/>
              </a:avLst>
            </a:prstGeom>
            <a:solidFill>
              <a:srgbClr val="FFDB21"/>
            </a:solidFill>
            <a:ln w="9525">
              <a:noFill/>
              <a:round/>
            </a:ln>
          </p:spPr>
          <p:txBody>
            <a:bodyPr vert="horz" wrap="square" lIns="67391" tIns="33696" rIns="67391" bIns="33696" numCol="1" rtlCol="0" anchor="t" anchorCtr="0" compatLnSpc="1"/>
            <a:lstStyle/>
            <a:p>
              <a:pPr algn="ctr"/>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 name="Rectangle 6"/>
            <p:cNvSpPr/>
            <p:nvPr/>
          </p:nvSpPr>
          <p:spPr bwMode="auto">
            <a:xfrm rot="2700000" flipV="1">
              <a:off x="3163508" y="2414075"/>
              <a:ext cx="211065" cy="29196"/>
            </a:xfrm>
            <a:prstGeom prst="rect">
              <a:avLst/>
            </a:prstGeom>
            <a:solidFill>
              <a:srgbClr val="FFDB21"/>
            </a:solidFill>
            <a:ln w="9525">
              <a:noFill/>
              <a:round/>
            </a:ln>
          </p:spPr>
          <p:txBody>
            <a:bodyPr vert="horz" wrap="square" lIns="67391" tIns="33696" rIns="67391" bIns="33696" numCol="1" rtlCol="0" anchor="t" anchorCtr="0" compatLnSpc="1"/>
            <a:lstStyle/>
            <a:p>
              <a:pPr algn="ctr"/>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4" name="Bent Arrow 8"/>
            <p:cNvSpPr/>
            <p:nvPr/>
          </p:nvSpPr>
          <p:spPr bwMode="auto">
            <a:xfrm rot="18900000">
              <a:off x="3539536" y="3106068"/>
              <a:ext cx="212020" cy="1162598"/>
            </a:xfrm>
            <a:prstGeom prst="bentArrow">
              <a:avLst>
                <a:gd name="adj1" fmla="val 13663"/>
                <a:gd name="adj2" fmla="val 25006"/>
                <a:gd name="adj3" fmla="val 43568"/>
                <a:gd name="adj4" fmla="val 0"/>
              </a:avLst>
            </a:prstGeom>
            <a:solidFill>
              <a:srgbClr val="FEE3DC"/>
            </a:solidFill>
            <a:ln w="12700" cap="flat" cmpd="sng" algn="ctr">
              <a:noFill/>
              <a:prstDash val="solid"/>
              <a:miter lim="800000"/>
            </a:ln>
            <a:effectLst/>
          </p:spPr>
          <p:txBody>
            <a:bodyPr spcFirstLastPara="0" vert="horz" wrap="square" lIns="41184" tIns="41184" rIns="41184" bIns="41184" numCol="1" spcCol="936" anchor="ctr" anchorCtr="0">
              <a:noAutofit/>
            </a:bodyPr>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5" name="Rectangle 9"/>
            <p:cNvSpPr/>
            <p:nvPr/>
          </p:nvSpPr>
          <p:spPr bwMode="auto">
            <a:xfrm rot="18900000" flipV="1">
              <a:off x="3952824" y="4062939"/>
              <a:ext cx="212020" cy="29064"/>
            </a:xfrm>
            <a:prstGeom prst="rect">
              <a:avLst/>
            </a:prstGeom>
            <a:solidFill>
              <a:srgbClr val="FEE3DC"/>
            </a:solidFill>
            <a:ln w="12700" cap="flat" cmpd="sng" algn="ctr">
              <a:noFill/>
              <a:prstDash val="solid"/>
              <a:miter lim="800000"/>
            </a:ln>
            <a:effectLst/>
          </p:spPr>
          <p:txBody>
            <a:bodyPr spcFirstLastPara="0" vert="horz" wrap="square" lIns="41184" tIns="41184" rIns="41184" bIns="41184" numCol="1" spcCol="936" anchor="ctr" anchorCtr="0">
              <a:noAutofit/>
            </a:bodyPr>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6" name="Bent Arrow 11"/>
            <p:cNvSpPr/>
            <p:nvPr/>
          </p:nvSpPr>
          <p:spPr bwMode="auto">
            <a:xfrm rot="18900000" flipH="1" flipV="1">
              <a:off x="5224635" y="1428563"/>
              <a:ext cx="212020" cy="1162598"/>
            </a:xfrm>
            <a:prstGeom prst="bentArrow">
              <a:avLst>
                <a:gd name="adj1" fmla="val 13663"/>
                <a:gd name="adj2" fmla="val 25006"/>
                <a:gd name="adj3" fmla="val 43568"/>
                <a:gd name="adj4" fmla="val 0"/>
              </a:avLst>
            </a:prstGeom>
            <a:solidFill>
              <a:srgbClr val="FEE3DC"/>
            </a:solidFill>
            <a:ln w="12700" cap="flat" cmpd="sng" algn="ctr">
              <a:noFill/>
              <a:prstDash val="solid"/>
              <a:miter lim="800000"/>
            </a:ln>
            <a:effectLst/>
          </p:spPr>
          <p:txBody>
            <a:bodyPr spcFirstLastPara="0" vert="horz" wrap="square" lIns="41184" tIns="41184" rIns="41184" bIns="41184" numCol="1" spcCol="936" anchor="ctr" anchorCtr="0">
              <a:noAutofit/>
            </a:bodyPr>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Rectangle 12"/>
            <p:cNvSpPr/>
            <p:nvPr/>
          </p:nvSpPr>
          <p:spPr bwMode="auto">
            <a:xfrm rot="18900000" flipH="1">
              <a:off x="4811348" y="1605225"/>
              <a:ext cx="212020" cy="29064"/>
            </a:xfrm>
            <a:prstGeom prst="rect">
              <a:avLst/>
            </a:prstGeom>
            <a:solidFill>
              <a:srgbClr val="FEE3DC"/>
            </a:solidFill>
            <a:ln w="12700" cap="flat" cmpd="sng" algn="ctr">
              <a:noFill/>
              <a:prstDash val="solid"/>
              <a:miter lim="800000"/>
            </a:ln>
            <a:effectLst/>
          </p:spPr>
          <p:txBody>
            <a:bodyPr spcFirstLastPara="0" vert="horz" wrap="square" lIns="41184" tIns="41184" rIns="41184" bIns="41184" numCol="1" spcCol="936" anchor="ctr" anchorCtr="0">
              <a:noAutofit/>
            </a:bodyPr>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8" name="Bent Arrow 14"/>
            <p:cNvSpPr/>
            <p:nvPr/>
          </p:nvSpPr>
          <p:spPr bwMode="auto">
            <a:xfrm rot="2700000" flipH="1" flipV="1">
              <a:off x="5248422" y="3118730"/>
              <a:ext cx="211065" cy="1167861"/>
            </a:xfrm>
            <a:prstGeom prst="bentArrow">
              <a:avLst>
                <a:gd name="adj1" fmla="val 13663"/>
                <a:gd name="adj2" fmla="val 25006"/>
                <a:gd name="adj3" fmla="val 43568"/>
                <a:gd name="adj4" fmla="val 0"/>
              </a:avLst>
            </a:prstGeom>
            <a:solidFill>
              <a:srgbClr val="FFDB21"/>
            </a:solidFill>
            <a:ln w="9525">
              <a:noFill/>
              <a:round/>
            </a:ln>
          </p:spPr>
          <p:txBody>
            <a:bodyPr vert="horz" wrap="square" lIns="67391" tIns="33696" rIns="67391" bIns="33696" numCol="1" rtlCol="0" anchor="t" anchorCtr="0" compatLnSpc="1"/>
            <a:lstStyle/>
            <a:p>
              <a:pPr algn="ctr"/>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9" name="Rectangle 15"/>
            <p:cNvSpPr/>
            <p:nvPr/>
          </p:nvSpPr>
          <p:spPr bwMode="auto">
            <a:xfrm rot="2700000" flipH="1">
              <a:off x="5640292" y="3276637"/>
              <a:ext cx="211065" cy="29196"/>
            </a:xfrm>
            <a:prstGeom prst="rect">
              <a:avLst/>
            </a:prstGeom>
            <a:solidFill>
              <a:srgbClr val="FFDB21"/>
            </a:solidFill>
            <a:ln w="9525">
              <a:noFill/>
              <a:round/>
            </a:ln>
          </p:spPr>
          <p:txBody>
            <a:bodyPr vert="horz" wrap="square" lIns="67391" tIns="33696" rIns="67391" bIns="33696" numCol="1" rtlCol="0" anchor="t" anchorCtr="0" compatLnSpc="1"/>
            <a:lstStyle/>
            <a:p>
              <a:pPr algn="ctr"/>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8" name="Rounded Rectangle 20"/>
            <p:cNvSpPr/>
            <p:nvPr/>
          </p:nvSpPr>
          <p:spPr bwMode="auto">
            <a:xfrm rot="18900000" flipV="1">
              <a:off x="4761959" y="2337440"/>
              <a:ext cx="1049764" cy="1045032"/>
            </a:xfrm>
            <a:prstGeom prst="roundRect">
              <a:avLst>
                <a:gd name="adj" fmla="val 9646"/>
              </a:avLst>
            </a:prstGeom>
            <a:solidFill>
              <a:srgbClr val="FEE3DC"/>
            </a:solidFill>
            <a:ln w="12700" cap="flat" cmpd="sng" algn="ctr">
              <a:noFill/>
              <a:prstDash val="solid"/>
              <a:miter lim="800000"/>
            </a:ln>
            <a:effectLst/>
          </p:spPr>
          <p:txBody>
            <a:bodyPr spcFirstLastPara="0" vert="horz" wrap="square" lIns="41184" tIns="41184" rIns="41184" bIns="41184" numCol="1" spcCol="936" anchor="ctr" anchorCtr="0">
              <a:noAutofit/>
            </a:bodyPr>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19" name="Group 34"/>
            <p:cNvGrpSpPr/>
            <p:nvPr/>
          </p:nvGrpSpPr>
          <p:grpSpPr>
            <a:xfrm>
              <a:off x="5062009" y="2668162"/>
              <a:ext cx="433424" cy="417729"/>
              <a:chOff x="2339975" y="3200401"/>
              <a:chExt cx="249238" cy="241301"/>
            </a:xfrm>
            <a:solidFill>
              <a:schemeClr val="bg1"/>
            </a:solidFill>
          </p:grpSpPr>
          <p:sp>
            <p:nvSpPr>
              <p:cNvPr id="20" name="Rectangle 18"/>
              <p:cNvSpPr>
                <a:spLocks noChangeArrowheads="1"/>
              </p:cNvSpPr>
              <p:nvPr/>
            </p:nvSpPr>
            <p:spPr bwMode="auto">
              <a:xfrm>
                <a:off x="2428875" y="3297238"/>
                <a:ext cx="28575" cy="2540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1" name="Rectangle 19"/>
              <p:cNvSpPr>
                <a:spLocks noChangeArrowheads="1"/>
              </p:cNvSpPr>
              <p:nvPr/>
            </p:nvSpPr>
            <p:spPr bwMode="auto">
              <a:xfrm>
                <a:off x="2473325" y="3297238"/>
                <a:ext cx="28575" cy="2540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2" name="Rectangle 20"/>
              <p:cNvSpPr>
                <a:spLocks noChangeArrowheads="1"/>
              </p:cNvSpPr>
              <p:nvPr/>
            </p:nvSpPr>
            <p:spPr bwMode="auto">
              <a:xfrm>
                <a:off x="2516188" y="3297238"/>
                <a:ext cx="28575" cy="25400"/>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3" name="Rectangle 21"/>
              <p:cNvSpPr>
                <a:spLocks noChangeArrowheads="1"/>
              </p:cNvSpPr>
              <p:nvPr/>
            </p:nvSpPr>
            <p:spPr bwMode="auto">
              <a:xfrm>
                <a:off x="2428875" y="3338513"/>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4" name="Rectangle 22"/>
              <p:cNvSpPr>
                <a:spLocks noChangeArrowheads="1"/>
              </p:cNvSpPr>
              <p:nvPr/>
            </p:nvSpPr>
            <p:spPr bwMode="auto">
              <a:xfrm>
                <a:off x="2473325" y="3338513"/>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5" name="Rectangle 23"/>
              <p:cNvSpPr>
                <a:spLocks noChangeArrowheads="1"/>
              </p:cNvSpPr>
              <p:nvPr/>
            </p:nvSpPr>
            <p:spPr bwMode="auto">
              <a:xfrm>
                <a:off x="2516188" y="3338513"/>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6" name="Rectangle 24"/>
              <p:cNvSpPr>
                <a:spLocks noChangeArrowheads="1"/>
              </p:cNvSpPr>
              <p:nvPr/>
            </p:nvSpPr>
            <p:spPr bwMode="auto">
              <a:xfrm>
                <a:off x="2428875" y="3378201"/>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7" name="Rectangle 25"/>
              <p:cNvSpPr>
                <a:spLocks noChangeArrowheads="1"/>
              </p:cNvSpPr>
              <p:nvPr/>
            </p:nvSpPr>
            <p:spPr bwMode="auto">
              <a:xfrm>
                <a:off x="2386013" y="3338513"/>
                <a:ext cx="25400"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8" name="Rectangle 26"/>
              <p:cNvSpPr>
                <a:spLocks noChangeArrowheads="1"/>
              </p:cNvSpPr>
              <p:nvPr/>
            </p:nvSpPr>
            <p:spPr bwMode="auto">
              <a:xfrm>
                <a:off x="2386013" y="3378201"/>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9" name="Rectangle 27"/>
              <p:cNvSpPr>
                <a:spLocks noChangeArrowheads="1"/>
              </p:cNvSpPr>
              <p:nvPr/>
            </p:nvSpPr>
            <p:spPr bwMode="auto">
              <a:xfrm>
                <a:off x="2473325" y="3378201"/>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0" name="Rectangle 28"/>
              <p:cNvSpPr>
                <a:spLocks noChangeArrowheads="1"/>
              </p:cNvSpPr>
              <p:nvPr/>
            </p:nvSpPr>
            <p:spPr bwMode="auto">
              <a:xfrm>
                <a:off x="2516188" y="3378201"/>
                <a:ext cx="28575" cy="238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1" name="Freeform 29"/>
              <p:cNvSpPr>
                <a:spLocks noEditPoints="1"/>
              </p:cNvSpPr>
              <p:nvPr/>
            </p:nvSpPr>
            <p:spPr bwMode="auto">
              <a:xfrm>
                <a:off x="2339975" y="3217864"/>
                <a:ext cx="249238" cy="223838"/>
              </a:xfrm>
              <a:custGeom>
                <a:avLst/>
                <a:gdLst>
                  <a:gd name="T0" fmla="*/ 157 w 157"/>
                  <a:gd name="T1" fmla="*/ 0 h 141"/>
                  <a:gd name="T2" fmla="*/ 135 w 157"/>
                  <a:gd name="T3" fmla="*/ 0 h 141"/>
                  <a:gd name="T4" fmla="*/ 135 w 157"/>
                  <a:gd name="T5" fmla="*/ 15 h 141"/>
                  <a:gd name="T6" fmla="*/ 114 w 157"/>
                  <a:gd name="T7" fmla="*/ 15 h 141"/>
                  <a:gd name="T8" fmla="*/ 114 w 157"/>
                  <a:gd name="T9" fmla="*/ 0 h 141"/>
                  <a:gd name="T10" fmla="*/ 47 w 157"/>
                  <a:gd name="T11" fmla="*/ 0 h 141"/>
                  <a:gd name="T12" fmla="*/ 47 w 157"/>
                  <a:gd name="T13" fmla="*/ 15 h 141"/>
                  <a:gd name="T14" fmla="*/ 25 w 157"/>
                  <a:gd name="T15" fmla="*/ 15 h 141"/>
                  <a:gd name="T16" fmla="*/ 25 w 157"/>
                  <a:gd name="T17" fmla="*/ 0 h 141"/>
                  <a:gd name="T18" fmla="*/ 0 w 157"/>
                  <a:gd name="T19" fmla="*/ 0 h 141"/>
                  <a:gd name="T20" fmla="*/ 0 w 157"/>
                  <a:gd name="T21" fmla="*/ 141 h 141"/>
                  <a:gd name="T22" fmla="*/ 12 w 157"/>
                  <a:gd name="T23" fmla="*/ 141 h 141"/>
                  <a:gd name="T24" fmla="*/ 146 w 157"/>
                  <a:gd name="T25" fmla="*/ 141 h 141"/>
                  <a:gd name="T26" fmla="*/ 157 w 157"/>
                  <a:gd name="T27" fmla="*/ 141 h 141"/>
                  <a:gd name="T28" fmla="*/ 157 w 157"/>
                  <a:gd name="T29" fmla="*/ 0 h 141"/>
                  <a:gd name="T30" fmla="*/ 146 w 157"/>
                  <a:gd name="T31" fmla="*/ 129 h 141"/>
                  <a:gd name="T32" fmla="*/ 12 w 157"/>
                  <a:gd name="T33" fmla="*/ 129 h 141"/>
                  <a:gd name="T34" fmla="*/ 12 w 157"/>
                  <a:gd name="T35" fmla="*/ 40 h 141"/>
                  <a:gd name="T36" fmla="*/ 146 w 157"/>
                  <a:gd name="T37" fmla="*/ 40 h 141"/>
                  <a:gd name="T38" fmla="*/ 146 w 157"/>
                  <a:gd name="T39" fmla="*/ 129 h 1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57" h="141">
                    <a:moveTo>
                      <a:pt x="157" y="0"/>
                    </a:moveTo>
                    <a:lnTo>
                      <a:pt x="135" y="0"/>
                    </a:lnTo>
                    <a:lnTo>
                      <a:pt x="135" y="15"/>
                    </a:lnTo>
                    <a:lnTo>
                      <a:pt x="114" y="15"/>
                    </a:lnTo>
                    <a:lnTo>
                      <a:pt x="114" y="0"/>
                    </a:lnTo>
                    <a:lnTo>
                      <a:pt x="47" y="0"/>
                    </a:lnTo>
                    <a:lnTo>
                      <a:pt x="47" y="15"/>
                    </a:lnTo>
                    <a:lnTo>
                      <a:pt x="25" y="15"/>
                    </a:lnTo>
                    <a:lnTo>
                      <a:pt x="25" y="0"/>
                    </a:lnTo>
                    <a:lnTo>
                      <a:pt x="0" y="0"/>
                    </a:lnTo>
                    <a:lnTo>
                      <a:pt x="0" y="141"/>
                    </a:lnTo>
                    <a:lnTo>
                      <a:pt x="12" y="141"/>
                    </a:lnTo>
                    <a:lnTo>
                      <a:pt x="146" y="141"/>
                    </a:lnTo>
                    <a:lnTo>
                      <a:pt x="157" y="141"/>
                    </a:lnTo>
                    <a:lnTo>
                      <a:pt x="157" y="0"/>
                    </a:lnTo>
                    <a:close/>
                    <a:moveTo>
                      <a:pt x="146" y="129"/>
                    </a:moveTo>
                    <a:lnTo>
                      <a:pt x="12" y="129"/>
                    </a:lnTo>
                    <a:lnTo>
                      <a:pt x="12" y="40"/>
                    </a:lnTo>
                    <a:lnTo>
                      <a:pt x="146" y="40"/>
                    </a:lnTo>
                    <a:lnTo>
                      <a:pt x="146" y="12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2" name="Rectangle 30"/>
              <p:cNvSpPr>
                <a:spLocks noChangeArrowheads="1"/>
              </p:cNvSpPr>
              <p:nvPr/>
            </p:nvSpPr>
            <p:spPr bwMode="auto">
              <a:xfrm>
                <a:off x="2387600" y="3200401"/>
                <a:ext cx="20638" cy="3492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3" name="Rectangle 31"/>
              <p:cNvSpPr>
                <a:spLocks noChangeArrowheads="1"/>
              </p:cNvSpPr>
              <p:nvPr/>
            </p:nvSpPr>
            <p:spPr bwMode="auto">
              <a:xfrm>
                <a:off x="2525713" y="3200401"/>
                <a:ext cx="23813" cy="34925"/>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121920" tIns="60960" rIns="121920" bIns="60960" numCol="1" anchor="t" anchorCtr="0" compatLnSpc="1"/>
              <a:lstStyle/>
              <a:p>
                <a:endParaRPr lang="en-US" sz="1800"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sp>
          <p:nvSpPr>
            <p:cNvPr id="34" name="Rounded Rectangle 17"/>
            <p:cNvSpPr/>
            <p:nvPr/>
          </p:nvSpPr>
          <p:spPr bwMode="auto">
            <a:xfrm rot="18900000" flipV="1">
              <a:off x="3982549" y="3113336"/>
              <a:ext cx="1049764" cy="1045032"/>
            </a:xfrm>
            <a:prstGeom prst="roundRect">
              <a:avLst>
                <a:gd name="adj" fmla="val 9646"/>
              </a:avLst>
            </a:prstGeom>
            <a:solidFill>
              <a:srgbClr val="CEF6F5"/>
            </a:solidFill>
            <a:ln w="9525">
              <a:noFill/>
              <a:round/>
            </a:ln>
          </p:spPr>
          <p:txBody>
            <a:bodyPr vert="horz" wrap="square" lIns="67391" tIns="33696" rIns="67391" bIns="33696" numCol="1" rtlCol="0" anchor="t" anchorCtr="0" compatLnSpc="1"/>
            <a:lstStyle/>
            <a:p>
              <a:pPr algn="ctr"/>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5" name="Shape 719"/>
            <p:cNvSpPr/>
            <p:nvPr/>
          </p:nvSpPr>
          <p:spPr>
            <a:xfrm>
              <a:off x="4299790" y="3438332"/>
              <a:ext cx="415127" cy="355406"/>
            </a:xfrm>
            <a:custGeom>
              <a:avLst/>
              <a:gdLst/>
              <a:ahLst/>
              <a:cxnLst>
                <a:cxn ang="0">
                  <a:pos x="wd2" y="hd2"/>
                </a:cxn>
                <a:cxn ang="5400000">
                  <a:pos x="wd2" y="hd2"/>
                </a:cxn>
                <a:cxn ang="10800000">
                  <a:pos x="wd2" y="hd2"/>
                </a:cxn>
                <a:cxn ang="16200000">
                  <a:pos x="wd2" y="hd2"/>
                </a:cxn>
              </a:cxnLst>
              <a:rect l="0" t="0" r="r" b="b"/>
              <a:pathLst>
                <a:path w="21332" h="21446" extrusionOk="0">
                  <a:moveTo>
                    <a:pt x="9262" y="7207"/>
                  </a:moveTo>
                  <a:lnTo>
                    <a:pt x="14475" y="11108"/>
                  </a:lnTo>
                  <a:cubicBezTo>
                    <a:pt x="14915" y="11436"/>
                    <a:pt x="15500" y="11301"/>
                    <a:pt x="15796" y="10800"/>
                  </a:cubicBezTo>
                  <a:lnTo>
                    <a:pt x="21160" y="1771"/>
                  </a:lnTo>
                  <a:cubicBezTo>
                    <a:pt x="21464" y="1257"/>
                    <a:pt x="21354" y="555"/>
                    <a:pt x="20913" y="200"/>
                  </a:cubicBezTo>
                  <a:cubicBezTo>
                    <a:pt x="20472" y="-154"/>
                    <a:pt x="19869" y="-26"/>
                    <a:pt x="19564" y="487"/>
                  </a:cubicBezTo>
                  <a:lnTo>
                    <a:pt x="14734" y="8618"/>
                  </a:lnTo>
                  <a:lnTo>
                    <a:pt x="9490" y="4694"/>
                  </a:lnTo>
                  <a:cubicBezTo>
                    <a:pt x="9273" y="4532"/>
                    <a:pt x="9010" y="4478"/>
                    <a:pt x="8757" y="4541"/>
                  </a:cubicBezTo>
                  <a:cubicBezTo>
                    <a:pt x="8505" y="4607"/>
                    <a:pt x="8285" y="4785"/>
                    <a:pt x="8147" y="5039"/>
                  </a:cubicBezTo>
                  <a:lnTo>
                    <a:pt x="152" y="19712"/>
                  </a:lnTo>
                  <a:cubicBezTo>
                    <a:pt x="-136" y="20237"/>
                    <a:pt x="-2" y="20936"/>
                    <a:pt x="450" y="21269"/>
                  </a:cubicBezTo>
                  <a:cubicBezTo>
                    <a:pt x="611" y="21389"/>
                    <a:pt x="791" y="21446"/>
                    <a:pt x="969" y="21446"/>
                  </a:cubicBezTo>
                  <a:cubicBezTo>
                    <a:pt x="1290" y="21446"/>
                    <a:pt x="1604" y="21260"/>
                    <a:pt x="1788" y="20921"/>
                  </a:cubicBezTo>
                  <a:cubicBezTo>
                    <a:pt x="1788" y="20921"/>
                    <a:pt x="9262" y="7207"/>
                    <a:pt x="9262" y="7207"/>
                  </a:cubicBezTo>
                  <a:close/>
                  <a:moveTo>
                    <a:pt x="19712" y="12707"/>
                  </a:moveTo>
                  <a:lnTo>
                    <a:pt x="14952" y="17715"/>
                  </a:lnTo>
                  <a:lnTo>
                    <a:pt x="9355" y="12653"/>
                  </a:lnTo>
                  <a:cubicBezTo>
                    <a:pt x="9249" y="12556"/>
                    <a:pt x="9125" y="12487"/>
                    <a:pt x="8994" y="12450"/>
                  </a:cubicBezTo>
                  <a:lnTo>
                    <a:pt x="8249" y="12234"/>
                  </a:lnTo>
                  <a:lnTo>
                    <a:pt x="7154" y="14242"/>
                  </a:lnTo>
                  <a:lnTo>
                    <a:pt x="8327" y="14582"/>
                  </a:lnTo>
                  <a:lnTo>
                    <a:pt x="14404" y="20078"/>
                  </a:lnTo>
                  <a:cubicBezTo>
                    <a:pt x="14580" y="20237"/>
                    <a:pt x="14789" y="20317"/>
                    <a:pt x="14999" y="20317"/>
                  </a:cubicBezTo>
                  <a:cubicBezTo>
                    <a:pt x="15232" y="20317"/>
                    <a:pt x="15466" y="20218"/>
                    <a:pt x="15650" y="20026"/>
                  </a:cubicBezTo>
                  <a:lnTo>
                    <a:pt x="21012" y="14382"/>
                  </a:lnTo>
                  <a:cubicBezTo>
                    <a:pt x="21410" y="13963"/>
                    <a:pt x="21441" y="13250"/>
                    <a:pt x="21081" y="12788"/>
                  </a:cubicBezTo>
                  <a:cubicBezTo>
                    <a:pt x="20722" y="12325"/>
                    <a:pt x="20109" y="12289"/>
                    <a:pt x="19712" y="12707"/>
                  </a:cubicBezTo>
                  <a:close/>
                  <a:moveTo>
                    <a:pt x="735" y="12382"/>
                  </a:moveTo>
                  <a:lnTo>
                    <a:pt x="2190" y="12804"/>
                  </a:lnTo>
                  <a:lnTo>
                    <a:pt x="3284" y="10795"/>
                  </a:lnTo>
                  <a:lnTo>
                    <a:pt x="1204" y="10192"/>
                  </a:lnTo>
                  <a:cubicBezTo>
                    <a:pt x="683" y="10040"/>
                    <a:pt x="158" y="10410"/>
                    <a:pt x="28" y="11015"/>
                  </a:cubicBezTo>
                  <a:cubicBezTo>
                    <a:pt x="-100" y="11620"/>
                    <a:pt x="216" y="12231"/>
                    <a:pt x="735" y="12382"/>
                  </a:cubicBezTo>
                  <a:close/>
                </a:path>
              </a:pathLst>
            </a:custGeom>
            <a:solidFill>
              <a:schemeClr val="bg1"/>
            </a:solidFill>
            <a:ln w="12700" cap="flat">
              <a:noFill/>
              <a:miter lim="400000"/>
            </a:ln>
            <a:effectLst/>
          </p:spPr>
          <p:txBody>
            <a:bodyPr wrap="square" lIns="28080" tIns="28080" rIns="28080" bIns="28080" numCol="1" anchor="ctr">
              <a:noAutofit/>
            </a:bodyPr>
            <a:lstStyle/>
            <a:p>
              <a:pPr lvl="0" algn="l">
                <a:defRPr sz="3100" b="1">
                  <a:latin typeface="Kontrapunkt Bob Bold"/>
                  <a:ea typeface="Kontrapunkt Bob Bold"/>
                  <a:cs typeface="Kontrapunkt Bob Bold"/>
                  <a:sym typeface="Kontrapunkt Bob Bold"/>
                </a:defRPr>
              </a:pPr>
              <a:endParaRPr>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6" name="Rounded Rectangle 23"/>
            <p:cNvSpPr/>
            <p:nvPr/>
          </p:nvSpPr>
          <p:spPr bwMode="auto">
            <a:xfrm rot="18900000" flipV="1">
              <a:off x="3203140" y="2337440"/>
              <a:ext cx="1049764" cy="1045032"/>
            </a:xfrm>
            <a:prstGeom prst="roundRect">
              <a:avLst>
                <a:gd name="adj" fmla="val 9646"/>
              </a:avLst>
            </a:prstGeom>
            <a:solidFill>
              <a:srgbClr val="FEE3DC"/>
            </a:solidFill>
            <a:ln w="12700" cap="flat" cmpd="sng" algn="ctr">
              <a:noFill/>
              <a:prstDash val="solid"/>
              <a:miter lim="800000"/>
            </a:ln>
            <a:effectLst/>
          </p:spPr>
          <p:txBody>
            <a:bodyPr spcFirstLastPara="0" vert="horz" wrap="square" lIns="41184" tIns="41184" rIns="41184" bIns="41184" numCol="1" spcCol="936" anchor="ctr" anchorCtr="0">
              <a:noAutofit/>
            </a:bodyPr>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7" name="Shape 2102"/>
            <p:cNvSpPr/>
            <p:nvPr/>
          </p:nvSpPr>
          <p:spPr>
            <a:xfrm>
              <a:off x="3466468" y="2652564"/>
              <a:ext cx="508978" cy="405332"/>
            </a:xfrm>
            <a:custGeom>
              <a:avLst/>
              <a:gdLst/>
              <a:ahLst/>
              <a:cxnLst>
                <a:cxn ang="0">
                  <a:pos x="wd2" y="hd2"/>
                </a:cxn>
                <a:cxn ang="5400000">
                  <a:pos x="wd2" y="hd2"/>
                </a:cxn>
                <a:cxn ang="10800000">
                  <a:pos x="wd2" y="hd2"/>
                </a:cxn>
                <a:cxn ang="16200000">
                  <a:pos x="wd2" y="hd2"/>
                </a:cxn>
              </a:cxnLst>
              <a:rect l="0" t="0" r="r" b="b"/>
              <a:pathLst>
                <a:path w="21600" h="21600" extrusionOk="0">
                  <a:moveTo>
                    <a:pt x="18143" y="10800"/>
                  </a:moveTo>
                  <a:cubicBezTo>
                    <a:pt x="17065" y="10800"/>
                    <a:pt x="16800" y="11898"/>
                    <a:pt x="16709" y="12419"/>
                  </a:cubicBezTo>
                  <a:cubicBezTo>
                    <a:pt x="16115" y="15817"/>
                    <a:pt x="13696" y="18359"/>
                    <a:pt x="10800" y="18359"/>
                  </a:cubicBezTo>
                  <a:cubicBezTo>
                    <a:pt x="9130" y="18359"/>
                    <a:pt x="7618" y="17514"/>
                    <a:pt x="6524" y="16146"/>
                  </a:cubicBezTo>
                  <a:cubicBezTo>
                    <a:pt x="6018" y="15513"/>
                    <a:pt x="5198" y="15513"/>
                    <a:pt x="4691" y="16146"/>
                  </a:cubicBezTo>
                  <a:cubicBezTo>
                    <a:pt x="4185" y="16779"/>
                    <a:pt x="4185" y="17804"/>
                    <a:pt x="4691" y="18437"/>
                  </a:cubicBezTo>
                  <a:cubicBezTo>
                    <a:pt x="6255" y="20391"/>
                    <a:pt x="8415" y="21600"/>
                    <a:pt x="10800" y="21600"/>
                  </a:cubicBezTo>
                  <a:cubicBezTo>
                    <a:pt x="14669" y="21600"/>
                    <a:pt x="17943" y="18421"/>
                    <a:pt x="19043" y="14039"/>
                  </a:cubicBezTo>
                  <a:lnTo>
                    <a:pt x="21600" y="14039"/>
                  </a:lnTo>
                  <a:lnTo>
                    <a:pt x="21600" y="10800"/>
                  </a:lnTo>
                  <a:cubicBezTo>
                    <a:pt x="21600" y="10800"/>
                    <a:pt x="18143" y="10800"/>
                    <a:pt x="18143" y="10800"/>
                  </a:cubicBezTo>
                  <a:close/>
                  <a:moveTo>
                    <a:pt x="4891" y="9180"/>
                  </a:moveTo>
                  <a:cubicBezTo>
                    <a:pt x="5484" y="5783"/>
                    <a:pt x="7904" y="3240"/>
                    <a:pt x="10800" y="3240"/>
                  </a:cubicBezTo>
                  <a:cubicBezTo>
                    <a:pt x="12470" y="3240"/>
                    <a:pt x="13982" y="4086"/>
                    <a:pt x="15076" y="5454"/>
                  </a:cubicBezTo>
                  <a:cubicBezTo>
                    <a:pt x="15582" y="6086"/>
                    <a:pt x="16404" y="6086"/>
                    <a:pt x="16909" y="5454"/>
                  </a:cubicBezTo>
                  <a:cubicBezTo>
                    <a:pt x="17415" y="4821"/>
                    <a:pt x="17415" y="3796"/>
                    <a:pt x="16909" y="3163"/>
                  </a:cubicBezTo>
                  <a:cubicBezTo>
                    <a:pt x="15346" y="1209"/>
                    <a:pt x="13186" y="0"/>
                    <a:pt x="10800" y="0"/>
                  </a:cubicBezTo>
                  <a:cubicBezTo>
                    <a:pt x="6931" y="0"/>
                    <a:pt x="3658" y="3178"/>
                    <a:pt x="2557" y="7560"/>
                  </a:cubicBezTo>
                  <a:lnTo>
                    <a:pt x="0" y="7560"/>
                  </a:lnTo>
                  <a:lnTo>
                    <a:pt x="0" y="10800"/>
                  </a:lnTo>
                  <a:lnTo>
                    <a:pt x="3457" y="10800"/>
                  </a:lnTo>
                  <a:cubicBezTo>
                    <a:pt x="4535" y="10800"/>
                    <a:pt x="4800" y="9702"/>
                    <a:pt x="4891" y="9180"/>
                  </a:cubicBezTo>
                  <a:close/>
                  <a:moveTo>
                    <a:pt x="7343" y="10800"/>
                  </a:moveTo>
                  <a:cubicBezTo>
                    <a:pt x="7343" y="13185"/>
                    <a:pt x="8891" y="15120"/>
                    <a:pt x="10800" y="15120"/>
                  </a:cubicBezTo>
                  <a:cubicBezTo>
                    <a:pt x="12709" y="15120"/>
                    <a:pt x="14255" y="13185"/>
                    <a:pt x="14255" y="10800"/>
                  </a:cubicBezTo>
                  <a:cubicBezTo>
                    <a:pt x="14255" y="8415"/>
                    <a:pt x="12709" y="6480"/>
                    <a:pt x="10800" y="6480"/>
                  </a:cubicBezTo>
                  <a:cubicBezTo>
                    <a:pt x="8891" y="6480"/>
                    <a:pt x="7343" y="8415"/>
                    <a:pt x="7343" y="10800"/>
                  </a:cubicBezTo>
                  <a:close/>
                </a:path>
              </a:pathLst>
            </a:custGeom>
            <a:solidFill>
              <a:schemeClr val="bg1"/>
            </a:solidFill>
            <a:ln w="12700" cap="flat">
              <a:noFill/>
              <a:miter lim="400000"/>
            </a:ln>
            <a:effectLst/>
          </p:spPr>
          <p:txBody>
            <a:bodyPr wrap="square" lIns="28080" tIns="28080" rIns="28080" bIns="28080" numCol="1" anchor="ctr">
              <a:noAutofit/>
            </a:bodyPr>
            <a:lstStyle/>
            <a:p>
              <a:pPr lvl="0">
                <a:defRPr sz="3200">
                  <a:solidFill>
                    <a:srgbClr val="FFFFFF"/>
                  </a:solidFill>
                  <a:latin typeface="Helvetica Light"/>
                  <a:ea typeface="Helvetica Light"/>
                  <a:cs typeface="Helvetica Light"/>
                  <a:sym typeface="Helvetica Light"/>
                </a:defRPr>
              </a:pPr>
              <a:endParaRPr>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8" name="Rounded Rectangle 26"/>
            <p:cNvSpPr/>
            <p:nvPr/>
          </p:nvSpPr>
          <p:spPr bwMode="auto">
            <a:xfrm rot="18900000" flipV="1">
              <a:off x="3982549" y="1561542"/>
              <a:ext cx="1049764" cy="1045032"/>
            </a:xfrm>
            <a:prstGeom prst="roundRect">
              <a:avLst>
                <a:gd name="adj" fmla="val 9646"/>
              </a:avLst>
            </a:prstGeom>
            <a:solidFill>
              <a:srgbClr val="CEF6F5"/>
            </a:solidFill>
            <a:ln w="9525">
              <a:noFill/>
              <a:round/>
            </a:ln>
          </p:spPr>
          <p:txBody>
            <a:bodyPr vert="horz" wrap="square" lIns="67391" tIns="33696" rIns="67391" bIns="33696" numCol="1" rtlCol="0" anchor="t" anchorCtr="0" compatLnSpc="1"/>
            <a:lstStyle/>
            <a:p>
              <a:pPr algn="ctr"/>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9" name="Freeform 56"/>
            <p:cNvSpPr/>
            <p:nvPr/>
          </p:nvSpPr>
          <p:spPr bwMode="auto">
            <a:xfrm>
              <a:off x="4300641" y="1911046"/>
              <a:ext cx="469862" cy="381759"/>
            </a:xfrm>
            <a:custGeom>
              <a:avLst/>
              <a:gdLst>
                <a:gd name="T0" fmla="*/ 307 w 382"/>
                <a:gd name="T1" fmla="*/ 135 h 312"/>
                <a:gd name="T2" fmla="*/ 362 w 382"/>
                <a:gd name="T3" fmla="*/ 71 h 312"/>
                <a:gd name="T4" fmla="*/ 238 w 382"/>
                <a:gd name="T5" fmla="*/ 25 h 312"/>
                <a:gd name="T6" fmla="*/ 229 w 382"/>
                <a:gd name="T7" fmla="*/ 19 h 312"/>
                <a:gd name="T8" fmla="*/ 229 w 382"/>
                <a:gd name="T9" fmla="*/ 134 h 312"/>
                <a:gd name="T10" fmla="*/ 180 w 382"/>
                <a:gd name="T11" fmla="*/ 214 h 312"/>
                <a:gd name="T12" fmla="*/ 86 w 382"/>
                <a:gd name="T13" fmla="*/ 189 h 312"/>
                <a:gd name="T14" fmla="*/ 129 w 382"/>
                <a:gd name="T15" fmla="*/ 97 h 312"/>
                <a:gd name="T16" fmla="*/ 190 w 382"/>
                <a:gd name="T17" fmla="*/ 93 h 312"/>
                <a:gd name="T18" fmla="*/ 190 w 382"/>
                <a:gd name="T19" fmla="*/ 4 h 312"/>
                <a:gd name="T20" fmla="*/ 154 w 382"/>
                <a:gd name="T21" fmla="*/ 0 h 312"/>
                <a:gd name="T22" fmla="*/ 0 w 382"/>
                <a:gd name="T23" fmla="*/ 156 h 312"/>
                <a:gd name="T24" fmla="*/ 154 w 382"/>
                <a:gd name="T25" fmla="*/ 312 h 312"/>
                <a:gd name="T26" fmla="*/ 308 w 382"/>
                <a:gd name="T27" fmla="*/ 156 h 312"/>
                <a:gd name="T28" fmla="*/ 307 w 382"/>
                <a:gd name="T29" fmla="*/ 135 h 3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82" h="312">
                  <a:moveTo>
                    <a:pt x="307" y="135"/>
                  </a:moveTo>
                  <a:cubicBezTo>
                    <a:pt x="354" y="122"/>
                    <a:pt x="382" y="72"/>
                    <a:pt x="362" y="71"/>
                  </a:cubicBezTo>
                  <a:cubicBezTo>
                    <a:pt x="311" y="68"/>
                    <a:pt x="267" y="43"/>
                    <a:pt x="238" y="25"/>
                  </a:cubicBezTo>
                  <a:cubicBezTo>
                    <a:pt x="235" y="23"/>
                    <a:pt x="232" y="21"/>
                    <a:pt x="229" y="19"/>
                  </a:cubicBezTo>
                  <a:cubicBezTo>
                    <a:pt x="229" y="134"/>
                    <a:pt x="229" y="134"/>
                    <a:pt x="229" y="134"/>
                  </a:cubicBezTo>
                  <a:cubicBezTo>
                    <a:pt x="229" y="172"/>
                    <a:pt x="206" y="202"/>
                    <a:pt x="180" y="214"/>
                  </a:cubicBezTo>
                  <a:cubicBezTo>
                    <a:pt x="142" y="233"/>
                    <a:pt x="100" y="221"/>
                    <a:pt x="86" y="189"/>
                  </a:cubicBezTo>
                  <a:cubicBezTo>
                    <a:pt x="72" y="157"/>
                    <a:pt x="91" y="116"/>
                    <a:pt x="129" y="97"/>
                  </a:cubicBezTo>
                  <a:cubicBezTo>
                    <a:pt x="150" y="87"/>
                    <a:pt x="172" y="86"/>
                    <a:pt x="190" y="93"/>
                  </a:cubicBezTo>
                  <a:cubicBezTo>
                    <a:pt x="190" y="4"/>
                    <a:pt x="190" y="4"/>
                    <a:pt x="190" y="4"/>
                  </a:cubicBezTo>
                  <a:cubicBezTo>
                    <a:pt x="178" y="1"/>
                    <a:pt x="166" y="0"/>
                    <a:pt x="154" y="0"/>
                  </a:cubicBezTo>
                  <a:cubicBezTo>
                    <a:pt x="69" y="0"/>
                    <a:pt x="0" y="70"/>
                    <a:pt x="0" y="156"/>
                  </a:cubicBezTo>
                  <a:cubicBezTo>
                    <a:pt x="0" y="242"/>
                    <a:pt x="69" y="312"/>
                    <a:pt x="154" y="312"/>
                  </a:cubicBezTo>
                  <a:cubicBezTo>
                    <a:pt x="239" y="312"/>
                    <a:pt x="308" y="242"/>
                    <a:pt x="308" y="156"/>
                  </a:cubicBezTo>
                  <a:cubicBezTo>
                    <a:pt x="308" y="149"/>
                    <a:pt x="308" y="142"/>
                    <a:pt x="307" y="135"/>
                  </a:cubicBezTo>
                  <a:close/>
                </a:path>
              </a:pathLst>
            </a:custGeom>
            <a:solidFill>
              <a:schemeClr val="bg1"/>
            </a:solidFill>
            <a:ln>
              <a:noFill/>
            </a:ln>
          </p:spPr>
          <p:txBody>
            <a:bodyPr vert="horz" wrap="square" lIns="67391" tIns="33696" rIns="67391" bIns="33696" numCol="1" anchor="t" anchorCtr="0" compatLnSpc="1"/>
            <a:lstStyle/>
            <a:p>
              <a:endParaRPr lang="en-US" dirty="0">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42" name="组合 41"/>
          <p:cNvGrpSpPr/>
          <p:nvPr/>
        </p:nvGrpSpPr>
        <p:grpSpPr>
          <a:xfrm>
            <a:off x="145809" y="210059"/>
            <a:ext cx="2482597" cy="620385"/>
            <a:chOff x="145809" y="210059"/>
            <a:chExt cx="2482597" cy="620385"/>
          </a:xfrm>
        </p:grpSpPr>
        <p:sp>
          <p:nvSpPr>
            <p:cNvPr id="43" name="文本框 42"/>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44" name="组合 43"/>
            <p:cNvGrpSpPr/>
            <p:nvPr/>
          </p:nvGrpSpPr>
          <p:grpSpPr>
            <a:xfrm>
              <a:off x="145809" y="210059"/>
              <a:ext cx="547384" cy="620385"/>
              <a:chOff x="145809" y="210059"/>
              <a:chExt cx="547384" cy="620385"/>
            </a:xfrm>
          </p:grpSpPr>
          <p:sp>
            <p:nvSpPr>
              <p:cNvPr id="45" name="椭圆 44"/>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3</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6" name="椭圆 45"/>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7" name="椭圆 46"/>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8" name="椭圆 47"/>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9" name="椭圆 48"/>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50" name="椭圆 49"/>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nodeType="clickEffect">
                                  <p:stCondLst>
                                    <p:cond delay="0"/>
                                  </p:stCondLst>
                                  <p:childTnLst>
                                    <p:set>
                                      <p:cBhvr>
                                        <p:cTn id="6" dur="1" fill="hold">
                                          <p:stCondLst>
                                            <p:cond delay="0"/>
                                          </p:stCondLst>
                                        </p:cTn>
                                        <p:tgtEl>
                                          <p:spTgt spid="51"/>
                                        </p:tgtEl>
                                        <p:attrNameLst>
                                          <p:attrName>style.visibility</p:attrName>
                                        </p:attrNameLst>
                                      </p:cBhvr>
                                      <p:to>
                                        <p:strVal val="visible"/>
                                      </p:to>
                                    </p:set>
                                    <p:anim calcmode="lin" valueType="num">
                                      <p:cBhvr>
                                        <p:cTn id="7" dur="500" fill="hold"/>
                                        <p:tgtEl>
                                          <p:spTgt spid="51"/>
                                        </p:tgtEl>
                                        <p:attrNameLst>
                                          <p:attrName>ppt_w</p:attrName>
                                        </p:attrNameLst>
                                      </p:cBhvr>
                                      <p:tavLst>
                                        <p:tav tm="0">
                                          <p:val>
                                            <p:fltVal val="0"/>
                                          </p:val>
                                        </p:tav>
                                        <p:tav tm="100000">
                                          <p:val>
                                            <p:strVal val="#ppt_w"/>
                                          </p:val>
                                        </p:tav>
                                      </p:tavLst>
                                    </p:anim>
                                    <p:anim calcmode="lin" valueType="num">
                                      <p:cBhvr>
                                        <p:cTn id="8" dur="500" fill="hold"/>
                                        <p:tgtEl>
                                          <p:spTgt spid="51"/>
                                        </p:tgtEl>
                                        <p:attrNameLst>
                                          <p:attrName>ppt_h</p:attrName>
                                        </p:attrNameLst>
                                      </p:cBhvr>
                                      <p:tavLst>
                                        <p:tav tm="0">
                                          <p:val>
                                            <p:fltVal val="0"/>
                                          </p:val>
                                        </p:tav>
                                        <p:tav tm="100000">
                                          <p:val>
                                            <p:strVal val="#ppt_h"/>
                                          </p:val>
                                        </p:tav>
                                      </p:tavLst>
                                    </p:anim>
                                    <p:animEffect transition="in" filter="fade">
                                      <p:cBhvr>
                                        <p:cTn id="9" dur="500"/>
                                        <p:tgtEl>
                                          <p:spTgt spid="51"/>
                                        </p:tgtEl>
                                      </p:cBhvr>
                                    </p:animEffect>
                                  </p:childTnLst>
                                </p:cTn>
                              </p:par>
                            </p:childTnLst>
                          </p:cTn>
                        </p:par>
                      </p:childTnLst>
                    </p:cTn>
                  </p:par>
                  <p:par>
                    <p:cTn id="10" fill="hold">
                      <p:stCondLst>
                        <p:cond delay="indefinite"/>
                      </p:stCondLst>
                      <p:childTnLst>
                        <p:par>
                          <p:cTn id="11" fill="hold">
                            <p:stCondLst>
                              <p:cond delay="0"/>
                            </p:stCondLst>
                            <p:childTnLst>
                              <p:par>
                                <p:cTn id="12" presetID="2" presetClass="entr" presetSubtype="8" fill="hold" nodeType="clickEffect">
                                  <p:stCondLst>
                                    <p:cond delay="0"/>
                                  </p:stCondLst>
                                  <p:childTnLst>
                                    <p:set>
                                      <p:cBhvr>
                                        <p:cTn id="13" dur="1" fill="hold">
                                          <p:stCondLst>
                                            <p:cond delay="0"/>
                                          </p:stCondLst>
                                        </p:cTn>
                                        <p:tgtEl>
                                          <p:spTgt spid="52"/>
                                        </p:tgtEl>
                                        <p:attrNameLst>
                                          <p:attrName>style.visibility</p:attrName>
                                        </p:attrNameLst>
                                      </p:cBhvr>
                                      <p:to>
                                        <p:strVal val="visible"/>
                                      </p:to>
                                    </p:set>
                                    <p:anim calcmode="lin" valueType="num">
                                      <p:cBhvr additive="base">
                                        <p:cTn id="14" dur="500" fill="hold"/>
                                        <p:tgtEl>
                                          <p:spTgt spid="52"/>
                                        </p:tgtEl>
                                        <p:attrNameLst>
                                          <p:attrName>ppt_x</p:attrName>
                                        </p:attrNameLst>
                                      </p:cBhvr>
                                      <p:tavLst>
                                        <p:tav tm="0">
                                          <p:val>
                                            <p:strVal val="0-#ppt_w/2"/>
                                          </p:val>
                                        </p:tav>
                                        <p:tav tm="100000">
                                          <p:val>
                                            <p:strVal val="#ppt_x"/>
                                          </p:val>
                                        </p:tav>
                                      </p:tavLst>
                                    </p:anim>
                                    <p:anim calcmode="lin" valueType="num">
                                      <p:cBhvr additive="base">
                                        <p:cTn id="15" dur="500" fill="hold"/>
                                        <p:tgtEl>
                                          <p:spTgt spid="52"/>
                                        </p:tgtEl>
                                        <p:attrNameLst>
                                          <p:attrName>ppt_y</p:attrName>
                                        </p:attrNameLst>
                                      </p:cBhvr>
                                      <p:tavLst>
                                        <p:tav tm="0">
                                          <p:val>
                                            <p:strVal val="#ppt_y"/>
                                          </p:val>
                                        </p:tav>
                                        <p:tav tm="100000">
                                          <p:val>
                                            <p:strVal val="#ppt_y"/>
                                          </p:val>
                                        </p:tav>
                                      </p:tavLst>
                                    </p:anim>
                                  </p:childTnLst>
                                </p:cTn>
                              </p:par>
                              <p:par>
                                <p:cTn id="16" presetID="2" presetClass="entr" presetSubtype="8" fill="hold" nodeType="withEffect">
                                  <p:stCondLst>
                                    <p:cond delay="0"/>
                                  </p:stCondLst>
                                  <p:childTnLst>
                                    <p:set>
                                      <p:cBhvr>
                                        <p:cTn id="17" dur="1" fill="hold">
                                          <p:stCondLst>
                                            <p:cond delay="0"/>
                                          </p:stCondLst>
                                        </p:cTn>
                                        <p:tgtEl>
                                          <p:spTgt spid="53"/>
                                        </p:tgtEl>
                                        <p:attrNameLst>
                                          <p:attrName>style.visibility</p:attrName>
                                        </p:attrNameLst>
                                      </p:cBhvr>
                                      <p:to>
                                        <p:strVal val="visible"/>
                                      </p:to>
                                    </p:set>
                                    <p:anim calcmode="lin" valueType="num">
                                      <p:cBhvr additive="base">
                                        <p:cTn id="18" dur="500" fill="hold"/>
                                        <p:tgtEl>
                                          <p:spTgt spid="53"/>
                                        </p:tgtEl>
                                        <p:attrNameLst>
                                          <p:attrName>ppt_x</p:attrName>
                                        </p:attrNameLst>
                                      </p:cBhvr>
                                      <p:tavLst>
                                        <p:tav tm="0">
                                          <p:val>
                                            <p:strVal val="0-#ppt_w/2"/>
                                          </p:val>
                                        </p:tav>
                                        <p:tav tm="100000">
                                          <p:val>
                                            <p:strVal val="#ppt_x"/>
                                          </p:val>
                                        </p:tav>
                                      </p:tavLst>
                                    </p:anim>
                                    <p:anim calcmode="lin" valueType="num">
                                      <p:cBhvr additive="base">
                                        <p:cTn id="19" dur="500" fill="hold"/>
                                        <p:tgtEl>
                                          <p:spTgt spid="53"/>
                                        </p:tgtEl>
                                        <p:attrNameLst>
                                          <p:attrName>ppt_y</p:attrName>
                                        </p:attrNameLst>
                                      </p:cBhvr>
                                      <p:tavLst>
                                        <p:tav tm="0">
                                          <p:val>
                                            <p:strVal val="#ppt_y"/>
                                          </p:val>
                                        </p:tav>
                                        <p:tav tm="100000">
                                          <p:val>
                                            <p:strVal val="#ppt_y"/>
                                          </p:val>
                                        </p:tav>
                                      </p:tavLst>
                                    </p:anim>
                                  </p:childTnLst>
                                </p:cTn>
                              </p:par>
                              <p:par>
                                <p:cTn id="20" presetID="2" presetClass="entr" presetSubtype="2" fill="hold" nodeType="withEffect">
                                  <p:stCondLst>
                                    <p:cond delay="0"/>
                                  </p:stCondLst>
                                  <p:childTnLst>
                                    <p:set>
                                      <p:cBhvr>
                                        <p:cTn id="21" dur="1" fill="hold">
                                          <p:stCondLst>
                                            <p:cond delay="0"/>
                                          </p:stCondLst>
                                        </p:cTn>
                                        <p:tgtEl>
                                          <p:spTgt spid="55"/>
                                        </p:tgtEl>
                                        <p:attrNameLst>
                                          <p:attrName>style.visibility</p:attrName>
                                        </p:attrNameLst>
                                      </p:cBhvr>
                                      <p:to>
                                        <p:strVal val="visible"/>
                                      </p:to>
                                    </p:set>
                                    <p:anim calcmode="lin" valueType="num">
                                      <p:cBhvr additive="base">
                                        <p:cTn id="22" dur="500" fill="hold"/>
                                        <p:tgtEl>
                                          <p:spTgt spid="55"/>
                                        </p:tgtEl>
                                        <p:attrNameLst>
                                          <p:attrName>ppt_x</p:attrName>
                                        </p:attrNameLst>
                                      </p:cBhvr>
                                      <p:tavLst>
                                        <p:tav tm="0">
                                          <p:val>
                                            <p:strVal val="1+#ppt_w/2"/>
                                          </p:val>
                                        </p:tav>
                                        <p:tav tm="100000">
                                          <p:val>
                                            <p:strVal val="#ppt_x"/>
                                          </p:val>
                                        </p:tav>
                                      </p:tavLst>
                                    </p:anim>
                                    <p:anim calcmode="lin" valueType="num">
                                      <p:cBhvr additive="base">
                                        <p:cTn id="23" dur="500" fill="hold"/>
                                        <p:tgtEl>
                                          <p:spTgt spid="55"/>
                                        </p:tgtEl>
                                        <p:attrNameLst>
                                          <p:attrName>ppt_y</p:attrName>
                                        </p:attrNameLst>
                                      </p:cBhvr>
                                      <p:tavLst>
                                        <p:tav tm="0">
                                          <p:val>
                                            <p:strVal val="#ppt_y"/>
                                          </p:val>
                                        </p:tav>
                                        <p:tav tm="100000">
                                          <p:val>
                                            <p:strVal val="#ppt_y"/>
                                          </p:val>
                                        </p:tav>
                                      </p:tavLst>
                                    </p:anim>
                                  </p:childTnLst>
                                </p:cTn>
                              </p:par>
                              <p:par>
                                <p:cTn id="24" presetID="2" presetClass="entr" presetSubtype="2" fill="hold" nodeType="withEffect">
                                  <p:stCondLst>
                                    <p:cond delay="0"/>
                                  </p:stCondLst>
                                  <p:childTnLst>
                                    <p:set>
                                      <p:cBhvr>
                                        <p:cTn id="25" dur="1" fill="hold">
                                          <p:stCondLst>
                                            <p:cond delay="0"/>
                                          </p:stCondLst>
                                        </p:cTn>
                                        <p:tgtEl>
                                          <p:spTgt spid="54"/>
                                        </p:tgtEl>
                                        <p:attrNameLst>
                                          <p:attrName>style.visibility</p:attrName>
                                        </p:attrNameLst>
                                      </p:cBhvr>
                                      <p:to>
                                        <p:strVal val="visible"/>
                                      </p:to>
                                    </p:set>
                                    <p:anim calcmode="lin" valueType="num">
                                      <p:cBhvr additive="base">
                                        <p:cTn id="26" dur="500" fill="hold"/>
                                        <p:tgtEl>
                                          <p:spTgt spid="54"/>
                                        </p:tgtEl>
                                        <p:attrNameLst>
                                          <p:attrName>ppt_x</p:attrName>
                                        </p:attrNameLst>
                                      </p:cBhvr>
                                      <p:tavLst>
                                        <p:tav tm="0">
                                          <p:val>
                                            <p:strVal val="1+#ppt_w/2"/>
                                          </p:val>
                                        </p:tav>
                                        <p:tav tm="100000">
                                          <p:val>
                                            <p:strVal val="#ppt_x"/>
                                          </p:val>
                                        </p:tav>
                                      </p:tavLst>
                                    </p:anim>
                                    <p:anim calcmode="lin" valueType="num">
                                      <p:cBhvr additive="base">
                                        <p:cTn id="27" dur="500" fill="hold"/>
                                        <p:tgtEl>
                                          <p:spTgt spid="5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文本框 7"/>
          <p:cNvSpPr txBox="1"/>
          <p:nvPr/>
        </p:nvSpPr>
        <p:spPr>
          <a:xfrm>
            <a:off x="5786470" y="3552621"/>
            <a:ext cx="2240280" cy="460375"/>
          </a:xfrm>
          <a:prstGeom prst="rect">
            <a:avLst/>
          </a:prstGeom>
          <a:noFill/>
        </p:spPr>
        <p:txBody>
          <a:bodyPr wrap="none" rtlCol="0">
            <a:spAutoFit/>
          </a:bodyPr>
          <a:lstStyle/>
          <a:p>
            <a:pPr algn="r"/>
            <a:r>
              <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输入标题内容</a:t>
            </a:r>
            <a:endParaRPr lang="zh-CN" altLang="en-US" sz="2400" spc="3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9" name="文本框 8"/>
          <p:cNvSpPr txBox="1"/>
          <p:nvPr/>
        </p:nvSpPr>
        <p:spPr>
          <a:xfrm>
            <a:off x="5069147" y="4013104"/>
            <a:ext cx="3054985" cy="398780"/>
          </a:xfrm>
          <a:prstGeom prst="rect">
            <a:avLst/>
          </a:prstGeom>
          <a:noFill/>
        </p:spPr>
        <p:txBody>
          <a:bodyPr wrap="none" rtlCol="0">
            <a:spAutoFit/>
          </a:bodyPr>
          <a:lstStyle/>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Applicable to enterprise introduction, summary</a:t>
            </a:r>
            <a:endPar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a:p>
            <a:pPr algn="r"/>
            <a:r>
              <a:rPr lang="en-US" altLang="zh-CN" sz="10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 report,  sales marketing, chart </a:t>
            </a:r>
            <a:r>
              <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dataa</a:t>
            </a:r>
            <a:endParaRPr lang="en-US" altLang="zh-CN" sz="1000" dirty="0" err="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椭圆 6"/>
          <p:cNvSpPr/>
          <p:nvPr/>
        </p:nvSpPr>
        <p:spPr>
          <a:xfrm>
            <a:off x="6245836" y="1995636"/>
            <a:ext cx="1321917" cy="1321917"/>
          </a:xfrm>
          <a:prstGeom prst="ellipse">
            <a:avLst/>
          </a:prstGeom>
          <a:solidFill>
            <a:srgbClr val="CEF6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4</a:t>
            </a:r>
            <a:endParaRPr lang="en-US" altLang="zh-CN" sz="8800" dirty="0">
              <a:solidFill>
                <a:schemeClr val="tx1">
                  <a:lumMod val="75000"/>
                  <a:lumOff val="2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pic>
        <p:nvPicPr>
          <p:cNvPr id="11" name="图片 10"/>
          <p:cNvPicPr>
            <a:picLocks noChangeAspect="1"/>
          </p:cNvPicPr>
          <p:nvPr/>
        </p:nvPicPr>
        <p:blipFill rotWithShape="1">
          <a:blip r:embed="rId1" cstate="print">
            <a:extLst>
              <a:ext uri="{28A0092B-C50C-407E-A947-70E740481C1C}">
                <a14:useLocalDpi xmlns:a14="http://schemas.microsoft.com/office/drawing/2010/main" val="0"/>
              </a:ext>
            </a:extLst>
          </a:blip>
          <a:srcRect r="57208" b="55131"/>
          <a:stretch>
            <a:fillRect/>
          </a:stretch>
        </p:blipFill>
        <p:spPr>
          <a:xfrm rot="10800000">
            <a:off x="-35817" y="-55"/>
            <a:ext cx="4448907" cy="4664926"/>
          </a:xfrm>
          <a:prstGeom prst="rect">
            <a:avLst/>
          </a:prstGeom>
        </p:spPr>
      </p:pic>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childTnLst>
                          </p:cTn>
                        </p:par>
                        <p:par>
                          <p:cTn id="10" fill="hold">
                            <p:stCondLst>
                              <p:cond delay="500"/>
                            </p:stCondLst>
                            <p:childTnLst>
                              <p:par>
                                <p:cTn id="11" presetID="41" presetClass="entr" presetSubtype="0" fill="hold" grpId="0" nodeType="afterEffect">
                                  <p:stCondLst>
                                    <p:cond delay="0"/>
                                  </p:stCondLst>
                                  <p:iterate type="lt">
                                    <p:tmPct val="10000"/>
                                  </p:iterate>
                                  <p:childTnLst>
                                    <p:set>
                                      <p:cBhvr>
                                        <p:cTn id="12" dur="1" fill="hold">
                                          <p:stCondLst>
                                            <p:cond delay="0"/>
                                          </p:stCondLst>
                                        </p:cTn>
                                        <p:tgtEl>
                                          <p:spTgt spid="8"/>
                                        </p:tgtEl>
                                        <p:attrNameLst>
                                          <p:attrName>style.visibility</p:attrName>
                                        </p:attrNameLst>
                                      </p:cBhvr>
                                      <p:to>
                                        <p:strVal val="visible"/>
                                      </p:to>
                                    </p:set>
                                    <p:anim calcmode="lin" valueType="num">
                                      <p:cBhvr>
                                        <p:cTn id="13"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4" dur="500" fill="hold"/>
                                        <p:tgtEl>
                                          <p:spTgt spid="8"/>
                                        </p:tgtEl>
                                        <p:attrNameLst>
                                          <p:attrName>ppt_y</p:attrName>
                                        </p:attrNameLst>
                                      </p:cBhvr>
                                      <p:tavLst>
                                        <p:tav tm="0">
                                          <p:val>
                                            <p:strVal val="#ppt_y"/>
                                          </p:val>
                                        </p:tav>
                                        <p:tav tm="100000">
                                          <p:val>
                                            <p:strVal val="#ppt_y"/>
                                          </p:val>
                                        </p:tav>
                                      </p:tavLst>
                                    </p:anim>
                                    <p:anim calcmode="lin" valueType="num">
                                      <p:cBhvr>
                                        <p:cTn id="15"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6"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7" dur="500" tmFilter="0,0; .5, 1; 1, 1"/>
                                        <p:tgtEl>
                                          <p:spTgt spid="8"/>
                                        </p:tgtEl>
                                      </p:cBhvr>
                                    </p:animEffect>
                                  </p:childTnLst>
                                </p:cTn>
                              </p:par>
                            </p:childTnLst>
                          </p:cTn>
                        </p:par>
                        <p:par>
                          <p:cTn id="18" fill="hold">
                            <p:stCondLst>
                              <p:cond delay="1250"/>
                            </p:stCondLst>
                            <p:childTnLst>
                              <p:par>
                                <p:cTn id="19" presetID="41" presetClass="entr" presetSubtype="0" fill="hold" grpId="0" nodeType="afterEffect">
                                  <p:stCondLst>
                                    <p:cond delay="0"/>
                                  </p:stCondLst>
                                  <p:iterate type="lt">
                                    <p:tmPct val="10000"/>
                                  </p:iterate>
                                  <p:childTnLst>
                                    <p:set>
                                      <p:cBhvr>
                                        <p:cTn id="20" dur="1" fill="hold">
                                          <p:stCondLst>
                                            <p:cond delay="0"/>
                                          </p:stCondLst>
                                        </p:cTn>
                                        <p:tgtEl>
                                          <p:spTgt spid="9"/>
                                        </p:tgtEl>
                                        <p:attrNameLst>
                                          <p:attrName>style.visibility</p:attrName>
                                        </p:attrNameLst>
                                      </p:cBhvr>
                                      <p:to>
                                        <p:strVal val="visible"/>
                                      </p:to>
                                    </p:set>
                                    <p:anim calcmode="lin" valueType="num">
                                      <p:cBhvr>
                                        <p:cTn id="21" dur="500" fill="hold"/>
                                        <p:tgtEl>
                                          <p:spTgt spid="9"/>
                                        </p:tgtEl>
                                        <p:attrNameLst>
                                          <p:attrName>ppt_x</p:attrName>
                                        </p:attrNameLst>
                                      </p:cBhvr>
                                      <p:tavLst>
                                        <p:tav tm="0">
                                          <p:val>
                                            <p:strVal val="#ppt_x"/>
                                          </p:val>
                                        </p:tav>
                                        <p:tav tm="50000">
                                          <p:val>
                                            <p:strVal val="#ppt_x+.1"/>
                                          </p:val>
                                        </p:tav>
                                        <p:tav tm="100000">
                                          <p:val>
                                            <p:strVal val="#ppt_x"/>
                                          </p:val>
                                        </p:tav>
                                      </p:tavLst>
                                    </p:anim>
                                    <p:anim calcmode="lin" valueType="num">
                                      <p:cBhvr>
                                        <p:cTn id="22" dur="500" fill="hold"/>
                                        <p:tgtEl>
                                          <p:spTgt spid="9"/>
                                        </p:tgtEl>
                                        <p:attrNameLst>
                                          <p:attrName>ppt_y</p:attrName>
                                        </p:attrNameLst>
                                      </p:cBhvr>
                                      <p:tavLst>
                                        <p:tav tm="0">
                                          <p:val>
                                            <p:strVal val="#ppt_y"/>
                                          </p:val>
                                        </p:tav>
                                        <p:tav tm="100000">
                                          <p:val>
                                            <p:strVal val="#ppt_y"/>
                                          </p:val>
                                        </p:tav>
                                      </p:tavLst>
                                    </p:anim>
                                    <p:anim calcmode="lin" valueType="num">
                                      <p:cBhvr>
                                        <p:cTn id="23" dur="500" fill="hold"/>
                                        <p:tgtEl>
                                          <p:spTgt spid="9"/>
                                        </p:tgtEl>
                                        <p:attrNameLst>
                                          <p:attrName>ppt_h</p:attrName>
                                        </p:attrNameLst>
                                      </p:cBhvr>
                                      <p:tavLst>
                                        <p:tav tm="0">
                                          <p:val>
                                            <p:strVal val="#ppt_h/10"/>
                                          </p:val>
                                        </p:tav>
                                        <p:tav tm="50000">
                                          <p:val>
                                            <p:strVal val="#ppt_h+.01"/>
                                          </p:val>
                                        </p:tav>
                                        <p:tav tm="100000">
                                          <p:val>
                                            <p:strVal val="#ppt_h"/>
                                          </p:val>
                                        </p:tav>
                                      </p:tavLst>
                                    </p:anim>
                                    <p:anim calcmode="lin" valueType="num">
                                      <p:cBhvr>
                                        <p:cTn id="24" dur="500" fill="hold"/>
                                        <p:tgtEl>
                                          <p:spTgt spid="9"/>
                                        </p:tgtEl>
                                        <p:attrNameLst>
                                          <p:attrName>ppt_w</p:attrName>
                                        </p:attrNameLst>
                                      </p:cBhvr>
                                      <p:tavLst>
                                        <p:tav tm="0">
                                          <p:val>
                                            <p:strVal val="#ppt_w/10"/>
                                          </p:val>
                                        </p:tav>
                                        <p:tav tm="50000">
                                          <p:val>
                                            <p:strVal val="#ppt_w+.01"/>
                                          </p:val>
                                        </p:tav>
                                        <p:tav tm="100000">
                                          <p:val>
                                            <p:strVal val="#ppt_w"/>
                                          </p:val>
                                        </p:tav>
                                      </p:tavLst>
                                    </p:anim>
                                    <p:animEffect transition="in" filter="fade">
                                      <p:cBhvr>
                                        <p:cTn id="25" dur="500" tmFilter="0,0; .5, 1; 1, 1"/>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p:bldP spid="9" grpId="0"/>
      <p:bldP spid="7" grpId="0" bldLvl="0"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8"/>
          <p:cNvSpPr/>
          <p:nvPr/>
        </p:nvSpPr>
        <p:spPr>
          <a:xfrm>
            <a:off x="1008512" y="1517489"/>
            <a:ext cx="2904014" cy="1094740"/>
          </a:xfrm>
          <a:prstGeom prst="rect">
            <a:avLst/>
          </a:prstGeom>
        </p:spPr>
        <p:txBody>
          <a:bodyPr wrap="square" lIns="0" tIns="0" rIns="0" bIns="0">
            <a:spAutoFit/>
          </a:bodyPr>
          <a:lstStyle/>
          <a:p>
            <a:pPr algn="just">
              <a:lnSpc>
                <a:spcPts val="1325"/>
              </a:lnSpc>
              <a:spcBef>
                <a:spcPts val="590"/>
              </a:spcBef>
            </a:pPr>
            <a:r>
              <a:rPr lang="zh-CN" altLang="en-US"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填写段落标题</a:t>
            </a:r>
            <a:endParaRPr lang="en-US"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a:p>
            <a:pPr algn="just">
              <a:lnSpc>
                <a:spcPts val="1325"/>
              </a:lnSpc>
              <a:spcBef>
                <a:spcPts val="590"/>
              </a:spcBef>
            </a:pPr>
            <a:r>
              <a:rPr lang="zh-CN" altLang="en-US" sz="81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您的内容打在这里，或者通过复制您的文本后，在此框中选择粘贴，并选择只保留文字。您的内容打在这里，或者通过复制您的文本后，在此框中选择粘贴，并选择只保留文字。您的内容打在这里，或者通过复制您的文本后，在此框中选择粘贴，并选择只保留文字。</a:t>
            </a:r>
            <a:endParaRPr lang="zh-CN" altLang="en-US" sz="81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pic>
        <p:nvPicPr>
          <p:cNvPr id="4" name="图片 3"/>
          <p:cNvPicPr>
            <a:picLocks noChangeAspect="1"/>
          </p:cNvPicPr>
          <p:nvPr/>
        </p:nvPicPr>
        <p:blipFill>
          <a:blip r:embed="rId1" cstate="print">
            <a:extLst>
              <a:ext uri="{28A0092B-C50C-407E-A947-70E740481C1C}">
                <a14:useLocalDpi xmlns:a14="http://schemas.microsoft.com/office/drawing/2010/main" val="0"/>
              </a:ext>
            </a:extLst>
          </a:blip>
          <a:srcRect/>
          <a:stretch>
            <a:fillRect/>
          </a:stretch>
        </p:blipFill>
        <p:spPr>
          <a:xfrm>
            <a:off x="4890519" y="1593603"/>
            <a:ext cx="3169199" cy="2147732"/>
          </a:xfrm>
          <a:prstGeom prst="rect">
            <a:avLst/>
          </a:prstGeom>
        </p:spPr>
      </p:pic>
      <p:sp>
        <p:nvSpPr>
          <p:cNvPr id="6" name="椭圆 5"/>
          <p:cNvSpPr/>
          <p:nvPr/>
        </p:nvSpPr>
        <p:spPr>
          <a:xfrm>
            <a:off x="1008512" y="3052189"/>
            <a:ext cx="831679" cy="831679"/>
          </a:xfrm>
          <a:prstGeom prst="ellipse">
            <a:avLst/>
          </a:prstGeom>
          <a:solidFill>
            <a:srgbClr val="FEE3DC"/>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1175"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关键词</a:t>
            </a:r>
            <a:endParaRPr lang="zh-CN" altLang="en-US" sz="1175"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椭圆 6"/>
          <p:cNvSpPr/>
          <p:nvPr/>
        </p:nvSpPr>
        <p:spPr>
          <a:xfrm>
            <a:off x="2044680" y="3052189"/>
            <a:ext cx="831679" cy="831679"/>
          </a:xfrm>
          <a:prstGeom prst="ellipse">
            <a:avLst/>
          </a:prstGeom>
          <a:solidFill>
            <a:srgbClr val="CEF6F5"/>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1175"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关键词</a:t>
            </a:r>
            <a:endParaRPr lang="zh-CN" altLang="en-US" sz="1175"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8" name="椭圆 7"/>
          <p:cNvSpPr/>
          <p:nvPr/>
        </p:nvSpPr>
        <p:spPr>
          <a:xfrm>
            <a:off x="3080847" y="3052189"/>
            <a:ext cx="831679" cy="831679"/>
          </a:xfrm>
          <a:prstGeom prst="ellipse">
            <a:avLst/>
          </a:prstGeom>
          <a:solidFill>
            <a:srgbClr val="FFFCD7"/>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noAutofit/>
          </a:bodyPr>
          <a:lstStyle/>
          <a:p>
            <a:pPr algn="ctr"/>
            <a:r>
              <a:rPr lang="zh-CN" altLang="en-US" sz="1175"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关键词</a:t>
            </a:r>
            <a:endParaRPr lang="zh-CN" altLang="en-US" sz="1175"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9" name="组合 8"/>
          <p:cNvGrpSpPr/>
          <p:nvPr/>
        </p:nvGrpSpPr>
        <p:grpSpPr>
          <a:xfrm>
            <a:off x="145809" y="210059"/>
            <a:ext cx="2482597" cy="620385"/>
            <a:chOff x="145809" y="210059"/>
            <a:chExt cx="2482597" cy="620385"/>
          </a:xfrm>
        </p:grpSpPr>
        <p:sp>
          <p:nvSpPr>
            <p:cNvPr id="10" name="文本框 9"/>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11" name="组合 10"/>
            <p:cNvGrpSpPr/>
            <p:nvPr/>
          </p:nvGrpSpPr>
          <p:grpSpPr>
            <a:xfrm>
              <a:off x="145809" y="210059"/>
              <a:ext cx="547384" cy="620385"/>
              <a:chOff x="145809" y="210059"/>
              <a:chExt cx="547384" cy="620385"/>
            </a:xfrm>
          </p:grpSpPr>
          <p:sp>
            <p:nvSpPr>
              <p:cNvPr id="12" name="椭圆 11"/>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4</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3" name="椭圆 12"/>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4" name="椭圆 13"/>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5" name="椭圆 14"/>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6" name="椭圆 15"/>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7" name="椭圆 16"/>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additive="base">
                                        <p:cTn id="7" dur="500" fill="hold"/>
                                        <p:tgtEl>
                                          <p:spTgt spid="4"/>
                                        </p:tgtEl>
                                        <p:attrNameLst>
                                          <p:attrName>ppt_x</p:attrName>
                                        </p:attrNameLst>
                                      </p:cBhvr>
                                      <p:tavLst>
                                        <p:tav tm="0">
                                          <p:val>
                                            <p:strVal val="1+#ppt_w/2"/>
                                          </p:val>
                                        </p:tav>
                                        <p:tav tm="100000">
                                          <p:val>
                                            <p:strVal val="#ppt_x"/>
                                          </p:val>
                                        </p:tav>
                                      </p:tavLst>
                                    </p:anim>
                                    <p:anim calcmode="lin" valueType="num">
                                      <p:cBhvr additive="base">
                                        <p:cTn id="8" dur="500" fill="hold"/>
                                        <p:tgtEl>
                                          <p:spTgt spid="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41" presetClass="entr" presetSubtype="0" fill="hold" grpId="0" nodeType="afterEffect">
                                  <p:stCondLst>
                                    <p:cond delay="0"/>
                                  </p:stCondLst>
                                  <p:childTnLst>
                                    <p:set>
                                      <p:cBhvr>
                                        <p:cTn id="11" dur="1" fill="hold">
                                          <p:stCondLst>
                                            <p:cond delay="0"/>
                                          </p:stCondLst>
                                        </p:cTn>
                                        <p:tgtEl>
                                          <p:spTgt spid="3"/>
                                        </p:tgtEl>
                                        <p:attrNameLst>
                                          <p:attrName>style.visibility</p:attrName>
                                        </p:attrNameLst>
                                      </p:cBhvr>
                                      <p:to>
                                        <p:strVal val="visible"/>
                                      </p:to>
                                    </p:set>
                                    <p:anim calcmode="lin" valueType="num">
                                      <p:cBhvr>
                                        <p:cTn id="12" dur="300" fill="hold"/>
                                        <p:tgtEl>
                                          <p:spTgt spid="3"/>
                                        </p:tgtEl>
                                        <p:attrNameLst>
                                          <p:attrName>ppt_x</p:attrName>
                                        </p:attrNameLst>
                                      </p:cBhvr>
                                      <p:tavLst>
                                        <p:tav tm="0">
                                          <p:val>
                                            <p:strVal val="#ppt_x"/>
                                          </p:val>
                                        </p:tav>
                                        <p:tav tm="50000">
                                          <p:val>
                                            <p:strVal val="#ppt_x+.1"/>
                                          </p:val>
                                        </p:tav>
                                        <p:tav tm="100000">
                                          <p:val>
                                            <p:strVal val="#ppt_x"/>
                                          </p:val>
                                        </p:tav>
                                      </p:tavLst>
                                    </p:anim>
                                    <p:anim calcmode="lin" valueType="num">
                                      <p:cBhvr>
                                        <p:cTn id="13" dur="300" fill="hold"/>
                                        <p:tgtEl>
                                          <p:spTgt spid="3"/>
                                        </p:tgtEl>
                                        <p:attrNameLst>
                                          <p:attrName>ppt_y</p:attrName>
                                        </p:attrNameLst>
                                      </p:cBhvr>
                                      <p:tavLst>
                                        <p:tav tm="0">
                                          <p:val>
                                            <p:strVal val="#ppt_y"/>
                                          </p:val>
                                        </p:tav>
                                        <p:tav tm="100000">
                                          <p:val>
                                            <p:strVal val="#ppt_y"/>
                                          </p:val>
                                        </p:tav>
                                      </p:tavLst>
                                    </p:anim>
                                    <p:anim calcmode="lin" valueType="num">
                                      <p:cBhvr>
                                        <p:cTn id="14" dur="300" fill="hold"/>
                                        <p:tgtEl>
                                          <p:spTgt spid="3"/>
                                        </p:tgtEl>
                                        <p:attrNameLst>
                                          <p:attrName>ppt_h</p:attrName>
                                        </p:attrNameLst>
                                      </p:cBhvr>
                                      <p:tavLst>
                                        <p:tav tm="0">
                                          <p:val>
                                            <p:strVal val="#ppt_h/10"/>
                                          </p:val>
                                        </p:tav>
                                        <p:tav tm="50000">
                                          <p:val>
                                            <p:strVal val="#ppt_h+.01"/>
                                          </p:val>
                                        </p:tav>
                                        <p:tav tm="100000">
                                          <p:val>
                                            <p:strVal val="#ppt_h"/>
                                          </p:val>
                                        </p:tav>
                                      </p:tavLst>
                                    </p:anim>
                                    <p:anim calcmode="lin" valueType="num">
                                      <p:cBhvr>
                                        <p:cTn id="15" dur="300" fill="hold"/>
                                        <p:tgtEl>
                                          <p:spTgt spid="3"/>
                                        </p:tgtEl>
                                        <p:attrNameLst>
                                          <p:attrName>ppt_w</p:attrName>
                                        </p:attrNameLst>
                                      </p:cBhvr>
                                      <p:tavLst>
                                        <p:tav tm="0">
                                          <p:val>
                                            <p:strVal val="#ppt_w/10"/>
                                          </p:val>
                                        </p:tav>
                                        <p:tav tm="50000">
                                          <p:val>
                                            <p:strVal val="#ppt_w+.01"/>
                                          </p:val>
                                        </p:tav>
                                        <p:tav tm="100000">
                                          <p:val>
                                            <p:strVal val="#ppt_w"/>
                                          </p:val>
                                        </p:tav>
                                      </p:tavLst>
                                    </p:anim>
                                    <p:animEffect transition="in" filter="fade">
                                      <p:cBhvr>
                                        <p:cTn id="16" dur="300" tmFilter="0,0; .5, 1; 1, 1"/>
                                        <p:tgtEl>
                                          <p:spTgt spid="3"/>
                                        </p:tgtEl>
                                      </p:cBhvr>
                                    </p:animEffect>
                                  </p:childTnLst>
                                </p:cTn>
                              </p:par>
                            </p:childTnLst>
                          </p:cTn>
                        </p:par>
                        <p:par>
                          <p:cTn id="17" fill="hold">
                            <p:stCondLst>
                              <p:cond delay="1000"/>
                            </p:stCondLst>
                            <p:childTnLst>
                              <p:par>
                                <p:cTn id="18" presetID="53" presetClass="entr" presetSubtype="16" fill="hold" grpId="0" nodeType="afterEffect">
                                  <p:stCondLst>
                                    <p:cond delay="0"/>
                                  </p:stCondLst>
                                  <p:childTnLst>
                                    <p:set>
                                      <p:cBhvr>
                                        <p:cTn id="19" dur="1" fill="hold">
                                          <p:stCondLst>
                                            <p:cond delay="0"/>
                                          </p:stCondLst>
                                        </p:cTn>
                                        <p:tgtEl>
                                          <p:spTgt spid="6"/>
                                        </p:tgtEl>
                                        <p:attrNameLst>
                                          <p:attrName>style.visibility</p:attrName>
                                        </p:attrNameLst>
                                      </p:cBhvr>
                                      <p:to>
                                        <p:strVal val="visible"/>
                                      </p:to>
                                    </p:set>
                                    <p:anim calcmode="lin" valueType="num">
                                      <p:cBhvr>
                                        <p:cTn id="20" dur="300" fill="hold"/>
                                        <p:tgtEl>
                                          <p:spTgt spid="6"/>
                                        </p:tgtEl>
                                        <p:attrNameLst>
                                          <p:attrName>ppt_w</p:attrName>
                                        </p:attrNameLst>
                                      </p:cBhvr>
                                      <p:tavLst>
                                        <p:tav tm="0">
                                          <p:val>
                                            <p:fltVal val="0"/>
                                          </p:val>
                                        </p:tav>
                                        <p:tav tm="100000">
                                          <p:val>
                                            <p:strVal val="#ppt_w"/>
                                          </p:val>
                                        </p:tav>
                                      </p:tavLst>
                                    </p:anim>
                                    <p:anim calcmode="lin" valueType="num">
                                      <p:cBhvr>
                                        <p:cTn id="21" dur="300" fill="hold"/>
                                        <p:tgtEl>
                                          <p:spTgt spid="6"/>
                                        </p:tgtEl>
                                        <p:attrNameLst>
                                          <p:attrName>ppt_h</p:attrName>
                                        </p:attrNameLst>
                                      </p:cBhvr>
                                      <p:tavLst>
                                        <p:tav tm="0">
                                          <p:val>
                                            <p:fltVal val="0"/>
                                          </p:val>
                                        </p:tav>
                                        <p:tav tm="100000">
                                          <p:val>
                                            <p:strVal val="#ppt_h"/>
                                          </p:val>
                                        </p:tav>
                                      </p:tavLst>
                                    </p:anim>
                                    <p:animEffect transition="in" filter="fade">
                                      <p:cBhvr>
                                        <p:cTn id="22" dur="300"/>
                                        <p:tgtEl>
                                          <p:spTgt spid="6"/>
                                        </p:tgtEl>
                                      </p:cBhvr>
                                    </p:animEffect>
                                  </p:childTnLst>
                                </p:cTn>
                              </p:par>
                            </p:childTnLst>
                          </p:cTn>
                        </p:par>
                        <p:par>
                          <p:cTn id="23" fill="hold">
                            <p:stCondLst>
                              <p:cond delay="1500"/>
                            </p:stCondLst>
                            <p:childTnLst>
                              <p:par>
                                <p:cTn id="24" presetID="53" presetClass="entr" presetSubtype="16" fill="hold" grpId="0" nodeType="afterEffect">
                                  <p:stCondLst>
                                    <p:cond delay="0"/>
                                  </p:stCondLst>
                                  <p:childTnLst>
                                    <p:set>
                                      <p:cBhvr>
                                        <p:cTn id="25" dur="1" fill="hold">
                                          <p:stCondLst>
                                            <p:cond delay="0"/>
                                          </p:stCondLst>
                                        </p:cTn>
                                        <p:tgtEl>
                                          <p:spTgt spid="7"/>
                                        </p:tgtEl>
                                        <p:attrNameLst>
                                          <p:attrName>style.visibility</p:attrName>
                                        </p:attrNameLst>
                                      </p:cBhvr>
                                      <p:to>
                                        <p:strVal val="visible"/>
                                      </p:to>
                                    </p:set>
                                    <p:anim calcmode="lin" valueType="num">
                                      <p:cBhvr>
                                        <p:cTn id="26" dur="300" fill="hold"/>
                                        <p:tgtEl>
                                          <p:spTgt spid="7"/>
                                        </p:tgtEl>
                                        <p:attrNameLst>
                                          <p:attrName>ppt_w</p:attrName>
                                        </p:attrNameLst>
                                      </p:cBhvr>
                                      <p:tavLst>
                                        <p:tav tm="0">
                                          <p:val>
                                            <p:fltVal val="0"/>
                                          </p:val>
                                        </p:tav>
                                        <p:tav tm="100000">
                                          <p:val>
                                            <p:strVal val="#ppt_w"/>
                                          </p:val>
                                        </p:tav>
                                      </p:tavLst>
                                    </p:anim>
                                    <p:anim calcmode="lin" valueType="num">
                                      <p:cBhvr>
                                        <p:cTn id="27" dur="300" fill="hold"/>
                                        <p:tgtEl>
                                          <p:spTgt spid="7"/>
                                        </p:tgtEl>
                                        <p:attrNameLst>
                                          <p:attrName>ppt_h</p:attrName>
                                        </p:attrNameLst>
                                      </p:cBhvr>
                                      <p:tavLst>
                                        <p:tav tm="0">
                                          <p:val>
                                            <p:fltVal val="0"/>
                                          </p:val>
                                        </p:tav>
                                        <p:tav tm="100000">
                                          <p:val>
                                            <p:strVal val="#ppt_h"/>
                                          </p:val>
                                        </p:tav>
                                      </p:tavLst>
                                    </p:anim>
                                    <p:animEffect transition="in" filter="fade">
                                      <p:cBhvr>
                                        <p:cTn id="28" dur="300"/>
                                        <p:tgtEl>
                                          <p:spTgt spid="7"/>
                                        </p:tgtEl>
                                      </p:cBhvr>
                                    </p:animEffect>
                                  </p:childTnLst>
                                </p:cTn>
                              </p:par>
                            </p:childTnLst>
                          </p:cTn>
                        </p:par>
                        <p:par>
                          <p:cTn id="29" fill="hold">
                            <p:stCondLst>
                              <p:cond delay="2000"/>
                            </p:stCondLst>
                            <p:childTnLst>
                              <p:par>
                                <p:cTn id="30" presetID="53" presetClass="entr" presetSubtype="16" fill="hold" grpId="0" nodeType="afterEffect">
                                  <p:stCondLst>
                                    <p:cond delay="0"/>
                                  </p:stCondLst>
                                  <p:childTnLst>
                                    <p:set>
                                      <p:cBhvr>
                                        <p:cTn id="31" dur="1" fill="hold">
                                          <p:stCondLst>
                                            <p:cond delay="0"/>
                                          </p:stCondLst>
                                        </p:cTn>
                                        <p:tgtEl>
                                          <p:spTgt spid="8"/>
                                        </p:tgtEl>
                                        <p:attrNameLst>
                                          <p:attrName>style.visibility</p:attrName>
                                        </p:attrNameLst>
                                      </p:cBhvr>
                                      <p:to>
                                        <p:strVal val="visible"/>
                                      </p:to>
                                    </p:set>
                                    <p:anim calcmode="lin" valueType="num">
                                      <p:cBhvr>
                                        <p:cTn id="32" dur="300" fill="hold"/>
                                        <p:tgtEl>
                                          <p:spTgt spid="8"/>
                                        </p:tgtEl>
                                        <p:attrNameLst>
                                          <p:attrName>ppt_w</p:attrName>
                                        </p:attrNameLst>
                                      </p:cBhvr>
                                      <p:tavLst>
                                        <p:tav tm="0">
                                          <p:val>
                                            <p:fltVal val="0"/>
                                          </p:val>
                                        </p:tav>
                                        <p:tav tm="100000">
                                          <p:val>
                                            <p:strVal val="#ppt_w"/>
                                          </p:val>
                                        </p:tav>
                                      </p:tavLst>
                                    </p:anim>
                                    <p:anim calcmode="lin" valueType="num">
                                      <p:cBhvr>
                                        <p:cTn id="33" dur="300" fill="hold"/>
                                        <p:tgtEl>
                                          <p:spTgt spid="8"/>
                                        </p:tgtEl>
                                        <p:attrNameLst>
                                          <p:attrName>ppt_h</p:attrName>
                                        </p:attrNameLst>
                                      </p:cBhvr>
                                      <p:tavLst>
                                        <p:tav tm="0">
                                          <p:val>
                                            <p:fltVal val="0"/>
                                          </p:val>
                                        </p:tav>
                                        <p:tav tm="100000">
                                          <p:val>
                                            <p:strVal val="#ppt_h"/>
                                          </p:val>
                                        </p:tav>
                                      </p:tavLst>
                                    </p:anim>
                                    <p:animEffect transition="in" filter="fade">
                                      <p:cBhvr>
                                        <p:cTn id="34" dur="3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p:bldP spid="6" grpId="0" bldLvl="0" animBg="1"/>
      <p:bldP spid="7" grpId="0" bldLvl="0" animBg="1"/>
      <p:bldP spid="8" grpId="0" bldLvl="0" animBg="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4" name="组合 53"/>
          <p:cNvGrpSpPr/>
          <p:nvPr/>
        </p:nvGrpSpPr>
        <p:grpSpPr>
          <a:xfrm>
            <a:off x="2512152" y="1442249"/>
            <a:ext cx="1396113" cy="2857476"/>
            <a:chOff x="2485482" y="1394624"/>
            <a:chExt cx="1396113" cy="2857476"/>
          </a:xfrm>
        </p:grpSpPr>
        <p:sp>
          <p:nvSpPr>
            <p:cNvPr id="13" name="Freeform 32"/>
            <p:cNvSpPr/>
            <p:nvPr/>
          </p:nvSpPr>
          <p:spPr>
            <a:xfrm>
              <a:off x="2485482" y="2411642"/>
              <a:ext cx="809759" cy="806110"/>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FFFCD7"/>
            </a:solidFill>
            <a:ln w="12700" cap="flat" cmpd="sng" algn="ctr">
              <a:solidFill>
                <a:srgbClr val="FFFFFF">
                  <a:hueOff val="0"/>
                  <a:satOff val="0"/>
                  <a:lumOff val="0"/>
                  <a:alphaOff val="0"/>
                </a:srgbClr>
              </a:solid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39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nvGrpSpPr>
            <p:cNvPr id="46" name="组合 45"/>
            <p:cNvGrpSpPr/>
            <p:nvPr/>
          </p:nvGrpSpPr>
          <p:grpSpPr>
            <a:xfrm>
              <a:off x="2685943" y="1394624"/>
              <a:ext cx="1195652" cy="2857476"/>
              <a:chOff x="2685943" y="1394624"/>
              <a:chExt cx="1195652" cy="2857476"/>
            </a:xfrm>
          </p:grpSpPr>
          <p:sp>
            <p:nvSpPr>
              <p:cNvPr id="9" name="Freeform 28"/>
              <p:cNvSpPr/>
              <p:nvPr/>
            </p:nvSpPr>
            <p:spPr>
              <a:xfrm rot="19060391" flipH="1">
                <a:off x="3408186" y="3362385"/>
                <a:ext cx="473409" cy="78523"/>
              </a:xfrm>
              <a:custGeom>
                <a:avLst/>
                <a:gdLst/>
                <a:ahLst/>
                <a:cxnLst/>
                <a:rect l="0" t="0" r="0" b="0"/>
                <a:pathLst>
                  <a:path>
                    <a:moveTo>
                      <a:pt x="0" y="32211"/>
                    </a:moveTo>
                    <a:lnTo>
                      <a:pt x="386650" y="32211"/>
                    </a:lnTo>
                  </a:path>
                </a:pathLst>
              </a:custGeom>
              <a:noFill/>
              <a:ln w="12700" cap="flat" cmpd="sng" algn="ctr">
                <a:solidFill>
                  <a:schemeClr val="tx1">
                    <a:lumMod val="85000"/>
                    <a:lumOff val="15000"/>
                  </a:schemeClr>
                </a:solidFill>
                <a:prstDash val="solid"/>
                <a:headEnd type="oval"/>
                <a:tailEnd type="oval"/>
              </a:ln>
              <a:effec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0" name="Freeform 29"/>
              <p:cNvSpPr/>
              <p:nvPr/>
            </p:nvSpPr>
            <p:spPr>
              <a:xfrm flipH="1">
                <a:off x="3264187" y="2775436"/>
                <a:ext cx="518194" cy="78523"/>
              </a:xfrm>
              <a:custGeom>
                <a:avLst/>
                <a:gdLst/>
                <a:ahLst/>
                <a:cxnLst/>
                <a:rect l="0" t="0" r="0" b="0"/>
                <a:pathLst>
                  <a:path>
                    <a:moveTo>
                      <a:pt x="0" y="32211"/>
                    </a:moveTo>
                    <a:lnTo>
                      <a:pt x="423229" y="32211"/>
                    </a:lnTo>
                  </a:path>
                </a:pathLst>
              </a:custGeom>
              <a:noFill/>
              <a:ln w="12700" cap="flat" cmpd="sng" algn="ctr">
                <a:solidFill>
                  <a:schemeClr val="tx1">
                    <a:lumMod val="85000"/>
                    <a:lumOff val="15000"/>
                  </a:schemeClr>
                </a:solidFill>
                <a:prstDash val="solid"/>
                <a:headEnd type="oval"/>
                <a:tailEnd type="oval"/>
              </a:ln>
              <a:effec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1" name="Freeform 30"/>
              <p:cNvSpPr/>
              <p:nvPr/>
            </p:nvSpPr>
            <p:spPr>
              <a:xfrm rot="2539609" flipH="1">
                <a:off x="3408186" y="2188487"/>
                <a:ext cx="473409" cy="78523"/>
              </a:xfrm>
              <a:custGeom>
                <a:avLst/>
                <a:gdLst/>
                <a:ahLst/>
                <a:cxnLst/>
                <a:rect l="0" t="0" r="0" b="0"/>
                <a:pathLst>
                  <a:path>
                    <a:moveTo>
                      <a:pt x="0" y="32211"/>
                    </a:moveTo>
                    <a:lnTo>
                      <a:pt x="386650" y="32211"/>
                    </a:lnTo>
                  </a:path>
                </a:pathLst>
              </a:custGeom>
              <a:noFill/>
              <a:ln w="12700" cap="flat" cmpd="sng" algn="ctr">
                <a:solidFill>
                  <a:schemeClr val="tx1">
                    <a:lumMod val="85000"/>
                    <a:lumOff val="15000"/>
                  </a:schemeClr>
                </a:solidFill>
                <a:prstDash val="solid"/>
                <a:headEnd type="oval"/>
                <a:tailEnd type="oval"/>
              </a:ln>
              <a:effec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2" name="Freeform 31"/>
              <p:cNvSpPr/>
              <p:nvPr/>
            </p:nvSpPr>
            <p:spPr>
              <a:xfrm>
                <a:off x="2753153" y="1394624"/>
                <a:ext cx="809759" cy="806110"/>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CEF6F5"/>
              </a:solidFill>
              <a:ln w="12700" cap="flat" cmpd="sng" algn="ctr">
                <a:solidFill>
                  <a:srgbClr val="FFFFFF">
                    <a:hueOff val="0"/>
                    <a:satOff val="0"/>
                    <a:lumOff val="0"/>
                    <a:alphaOff val="0"/>
                  </a:srgbClr>
                </a:solid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24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4" name="Freeform 33"/>
              <p:cNvSpPr/>
              <p:nvPr/>
            </p:nvSpPr>
            <p:spPr>
              <a:xfrm>
                <a:off x="2769017" y="3445990"/>
                <a:ext cx="809759" cy="806110"/>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CEF6F5"/>
              </a:solidFill>
              <a:ln w="12700" cap="flat" cmpd="sng" algn="ctr">
                <a:solidFill>
                  <a:srgbClr val="FFFFFF">
                    <a:hueOff val="0"/>
                    <a:satOff val="0"/>
                    <a:lumOff val="0"/>
                    <a:alphaOff val="0"/>
                  </a:srgbClr>
                </a:solid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5" name="Freeform 62"/>
              <p:cNvSpPr>
                <a:spLocks noEditPoints="1"/>
              </p:cNvSpPr>
              <p:nvPr/>
            </p:nvSpPr>
            <p:spPr bwMode="auto">
              <a:xfrm>
                <a:off x="2995406" y="1634490"/>
                <a:ext cx="325254" cy="326378"/>
              </a:xfrm>
              <a:custGeom>
                <a:avLst/>
                <a:gdLst/>
                <a:ahLst/>
                <a:cxnLst>
                  <a:cxn ang="0">
                    <a:pos x="58" y="33"/>
                  </a:cxn>
                  <a:cxn ang="0">
                    <a:pos x="57" y="34"/>
                  </a:cxn>
                  <a:cxn ang="0">
                    <a:pos x="50" y="35"/>
                  </a:cxn>
                  <a:cxn ang="0">
                    <a:pos x="49" y="39"/>
                  </a:cxn>
                  <a:cxn ang="0">
                    <a:pos x="53" y="44"/>
                  </a:cxn>
                  <a:cxn ang="0">
                    <a:pos x="53" y="45"/>
                  </a:cxn>
                  <a:cxn ang="0">
                    <a:pos x="53" y="46"/>
                  </a:cxn>
                  <a:cxn ang="0">
                    <a:pos x="45" y="53"/>
                  </a:cxn>
                  <a:cxn ang="0">
                    <a:pos x="44" y="52"/>
                  </a:cxn>
                  <a:cxn ang="0">
                    <a:pos x="39" y="48"/>
                  </a:cxn>
                  <a:cxn ang="0">
                    <a:pos x="36" y="50"/>
                  </a:cxn>
                  <a:cxn ang="0">
                    <a:pos x="34" y="57"/>
                  </a:cxn>
                  <a:cxn ang="0">
                    <a:pos x="33" y="58"/>
                  </a:cxn>
                  <a:cxn ang="0">
                    <a:pos x="25" y="58"/>
                  </a:cxn>
                  <a:cxn ang="0">
                    <a:pos x="23" y="57"/>
                  </a:cxn>
                  <a:cxn ang="0">
                    <a:pos x="22" y="50"/>
                  </a:cxn>
                  <a:cxn ang="0">
                    <a:pos x="19" y="48"/>
                  </a:cxn>
                  <a:cxn ang="0">
                    <a:pos x="14" y="52"/>
                  </a:cxn>
                  <a:cxn ang="0">
                    <a:pos x="13" y="53"/>
                  </a:cxn>
                  <a:cxn ang="0">
                    <a:pos x="12" y="52"/>
                  </a:cxn>
                  <a:cxn ang="0">
                    <a:pos x="5" y="46"/>
                  </a:cxn>
                  <a:cxn ang="0">
                    <a:pos x="5" y="45"/>
                  </a:cxn>
                  <a:cxn ang="0">
                    <a:pos x="5" y="44"/>
                  </a:cxn>
                  <a:cxn ang="0">
                    <a:pos x="9" y="39"/>
                  </a:cxn>
                  <a:cxn ang="0">
                    <a:pos x="8" y="35"/>
                  </a:cxn>
                  <a:cxn ang="0">
                    <a:pos x="1" y="34"/>
                  </a:cxn>
                  <a:cxn ang="0">
                    <a:pos x="0" y="33"/>
                  </a:cxn>
                  <a:cxn ang="0">
                    <a:pos x="0" y="24"/>
                  </a:cxn>
                  <a:cxn ang="0">
                    <a:pos x="1" y="23"/>
                  </a:cxn>
                  <a:cxn ang="0">
                    <a:pos x="8" y="22"/>
                  </a:cxn>
                  <a:cxn ang="0">
                    <a:pos x="9" y="18"/>
                  </a:cxn>
                  <a:cxn ang="0">
                    <a:pos x="5" y="13"/>
                  </a:cxn>
                  <a:cxn ang="0">
                    <a:pos x="5" y="12"/>
                  </a:cxn>
                  <a:cxn ang="0">
                    <a:pos x="5" y="11"/>
                  </a:cxn>
                  <a:cxn ang="0">
                    <a:pos x="13" y="5"/>
                  </a:cxn>
                  <a:cxn ang="0">
                    <a:pos x="14" y="5"/>
                  </a:cxn>
                  <a:cxn ang="0">
                    <a:pos x="19" y="9"/>
                  </a:cxn>
                  <a:cxn ang="0">
                    <a:pos x="22" y="8"/>
                  </a:cxn>
                  <a:cxn ang="0">
                    <a:pos x="23" y="1"/>
                  </a:cxn>
                  <a:cxn ang="0">
                    <a:pos x="25" y="0"/>
                  </a:cxn>
                  <a:cxn ang="0">
                    <a:pos x="33" y="0"/>
                  </a:cxn>
                  <a:cxn ang="0">
                    <a:pos x="34" y="1"/>
                  </a:cxn>
                  <a:cxn ang="0">
                    <a:pos x="36" y="8"/>
                  </a:cxn>
                  <a:cxn ang="0">
                    <a:pos x="39" y="9"/>
                  </a:cxn>
                  <a:cxn ang="0">
                    <a:pos x="44" y="5"/>
                  </a:cxn>
                  <a:cxn ang="0">
                    <a:pos x="45" y="5"/>
                  </a:cxn>
                  <a:cxn ang="0">
                    <a:pos x="46" y="5"/>
                  </a:cxn>
                  <a:cxn ang="0">
                    <a:pos x="52" y="12"/>
                  </a:cxn>
                  <a:cxn ang="0">
                    <a:pos x="53" y="12"/>
                  </a:cxn>
                  <a:cxn ang="0">
                    <a:pos x="52" y="13"/>
                  </a:cxn>
                  <a:cxn ang="0">
                    <a:pos x="48" y="18"/>
                  </a:cxn>
                  <a:cxn ang="0">
                    <a:pos x="50" y="22"/>
                  </a:cxn>
                  <a:cxn ang="0">
                    <a:pos x="57" y="23"/>
                  </a:cxn>
                  <a:cxn ang="0">
                    <a:pos x="58" y="25"/>
                  </a:cxn>
                  <a:cxn ang="0">
                    <a:pos x="58" y="33"/>
                  </a:cxn>
                  <a:cxn ang="0">
                    <a:pos x="29" y="19"/>
                  </a:cxn>
                  <a:cxn ang="0">
                    <a:pos x="19" y="29"/>
                  </a:cxn>
                  <a:cxn ang="0">
                    <a:pos x="29" y="38"/>
                  </a:cxn>
                  <a:cxn ang="0">
                    <a:pos x="39" y="29"/>
                  </a:cxn>
                  <a:cxn ang="0">
                    <a:pos x="29" y="19"/>
                  </a:cxn>
                </a:cxnLst>
                <a:rect l="0" t="0" r="r" b="b"/>
                <a:pathLst>
                  <a:path w="58" h="58">
                    <a:moveTo>
                      <a:pt x="58" y="33"/>
                    </a:moveTo>
                    <a:cubicBezTo>
                      <a:pt x="58" y="34"/>
                      <a:pt x="58" y="34"/>
                      <a:pt x="57" y="34"/>
                    </a:cubicBezTo>
                    <a:cubicBezTo>
                      <a:pt x="50" y="35"/>
                      <a:pt x="50" y="35"/>
                      <a:pt x="50" y="35"/>
                    </a:cubicBezTo>
                    <a:cubicBezTo>
                      <a:pt x="50" y="37"/>
                      <a:pt x="49" y="38"/>
                      <a:pt x="49" y="39"/>
                    </a:cubicBezTo>
                    <a:cubicBezTo>
                      <a:pt x="50" y="41"/>
                      <a:pt x="51" y="42"/>
                      <a:pt x="53" y="44"/>
                    </a:cubicBezTo>
                    <a:cubicBezTo>
                      <a:pt x="53" y="44"/>
                      <a:pt x="53" y="45"/>
                      <a:pt x="53" y="45"/>
                    </a:cubicBezTo>
                    <a:cubicBezTo>
                      <a:pt x="53" y="45"/>
                      <a:pt x="53" y="46"/>
                      <a:pt x="53" y="46"/>
                    </a:cubicBezTo>
                    <a:cubicBezTo>
                      <a:pt x="52" y="47"/>
                      <a:pt x="47" y="53"/>
                      <a:pt x="45" y="53"/>
                    </a:cubicBezTo>
                    <a:cubicBezTo>
                      <a:pt x="45" y="53"/>
                      <a:pt x="45" y="53"/>
                      <a:pt x="44" y="52"/>
                    </a:cubicBezTo>
                    <a:cubicBezTo>
                      <a:pt x="39" y="48"/>
                      <a:pt x="39" y="48"/>
                      <a:pt x="39" y="48"/>
                    </a:cubicBezTo>
                    <a:cubicBezTo>
                      <a:pt x="38" y="49"/>
                      <a:pt x="37" y="49"/>
                      <a:pt x="36" y="50"/>
                    </a:cubicBezTo>
                    <a:cubicBezTo>
                      <a:pt x="35" y="52"/>
                      <a:pt x="35" y="55"/>
                      <a:pt x="34" y="57"/>
                    </a:cubicBezTo>
                    <a:cubicBezTo>
                      <a:pt x="34" y="57"/>
                      <a:pt x="34" y="58"/>
                      <a:pt x="33" y="58"/>
                    </a:cubicBezTo>
                    <a:cubicBezTo>
                      <a:pt x="25" y="58"/>
                      <a:pt x="25" y="58"/>
                      <a:pt x="25" y="58"/>
                    </a:cubicBezTo>
                    <a:cubicBezTo>
                      <a:pt x="24" y="58"/>
                      <a:pt x="23" y="57"/>
                      <a:pt x="23" y="57"/>
                    </a:cubicBezTo>
                    <a:cubicBezTo>
                      <a:pt x="22" y="50"/>
                      <a:pt x="22" y="50"/>
                      <a:pt x="22" y="50"/>
                    </a:cubicBezTo>
                    <a:cubicBezTo>
                      <a:pt x="21" y="49"/>
                      <a:pt x="20" y="49"/>
                      <a:pt x="19" y="48"/>
                    </a:cubicBezTo>
                    <a:cubicBezTo>
                      <a:pt x="14" y="52"/>
                      <a:pt x="14" y="52"/>
                      <a:pt x="14" y="52"/>
                    </a:cubicBezTo>
                    <a:cubicBezTo>
                      <a:pt x="13" y="53"/>
                      <a:pt x="13" y="53"/>
                      <a:pt x="13" y="53"/>
                    </a:cubicBezTo>
                    <a:cubicBezTo>
                      <a:pt x="12" y="53"/>
                      <a:pt x="12" y="53"/>
                      <a:pt x="12" y="52"/>
                    </a:cubicBezTo>
                    <a:cubicBezTo>
                      <a:pt x="10" y="50"/>
                      <a:pt x="7" y="48"/>
                      <a:pt x="5" y="46"/>
                    </a:cubicBezTo>
                    <a:cubicBezTo>
                      <a:pt x="5" y="46"/>
                      <a:pt x="5" y="45"/>
                      <a:pt x="5" y="45"/>
                    </a:cubicBezTo>
                    <a:cubicBezTo>
                      <a:pt x="5" y="45"/>
                      <a:pt x="5" y="44"/>
                      <a:pt x="5" y="44"/>
                    </a:cubicBezTo>
                    <a:cubicBezTo>
                      <a:pt x="7" y="42"/>
                      <a:pt x="8" y="41"/>
                      <a:pt x="9" y="39"/>
                    </a:cubicBezTo>
                    <a:cubicBezTo>
                      <a:pt x="9" y="38"/>
                      <a:pt x="8" y="37"/>
                      <a:pt x="8" y="35"/>
                    </a:cubicBezTo>
                    <a:cubicBezTo>
                      <a:pt x="1" y="34"/>
                      <a:pt x="1" y="34"/>
                      <a:pt x="1" y="34"/>
                    </a:cubicBezTo>
                    <a:cubicBezTo>
                      <a:pt x="0" y="34"/>
                      <a:pt x="0" y="33"/>
                      <a:pt x="0" y="33"/>
                    </a:cubicBezTo>
                    <a:cubicBezTo>
                      <a:pt x="0" y="24"/>
                      <a:pt x="0" y="24"/>
                      <a:pt x="0" y="24"/>
                    </a:cubicBezTo>
                    <a:cubicBezTo>
                      <a:pt x="0" y="24"/>
                      <a:pt x="0" y="23"/>
                      <a:pt x="1" y="23"/>
                    </a:cubicBezTo>
                    <a:cubicBezTo>
                      <a:pt x="8" y="22"/>
                      <a:pt x="8" y="22"/>
                      <a:pt x="8" y="22"/>
                    </a:cubicBezTo>
                    <a:cubicBezTo>
                      <a:pt x="8" y="21"/>
                      <a:pt x="9" y="20"/>
                      <a:pt x="9" y="18"/>
                    </a:cubicBezTo>
                    <a:cubicBezTo>
                      <a:pt x="8" y="17"/>
                      <a:pt x="7" y="15"/>
                      <a:pt x="5" y="13"/>
                    </a:cubicBezTo>
                    <a:cubicBezTo>
                      <a:pt x="5" y="13"/>
                      <a:pt x="5" y="13"/>
                      <a:pt x="5" y="12"/>
                    </a:cubicBezTo>
                    <a:cubicBezTo>
                      <a:pt x="5" y="12"/>
                      <a:pt x="5" y="12"/>
                      <a:pt x="5" y="11"/>
                    </a:cubicBezTo>
                    <a:cubicBezTo>
                      <a:pt x="6" y="10"/>
                      <a:pt x="11" y="5"/>
                      <a:pt x="13" y="5"/>
                    </a:cubicBezTo>
                    <a:cubicBezTo>
                      <a:pt x="13" y="5"/>
                      <a:pt x="13" y="5"/>
                      <a:pt x="14" y="5"/>
                    </a:cubicBezTo>
                    <a:cubicBezTo>
                      <a:pt x="19" y="9"/>
                      <a:pt x="19" y="9"/>
                      <a:pt x="19" y="9"/>
                    </a:cubicBezTo>
                    <a:cubicBezTo>
                      <a:pt x="20" y="9"/>
                      <a:pt x="21" y="8"/>
                      <a:pt x="22" y="8"/>
                    </a:cubicBezTo>
                    <a:cubicBezTo>
                      <a:pt x="22" y="5"/>
                      <a:pt x="23" y="3"/>
                      <a:pt x="23" y="1"/>
                    </a:cubicBezTo>
                    <a:cubicBezTo>
                      <a:pt x="23" y="0"/>
                      <a:pt x="24" y="0"/>
                      <a:pt x="25" y="0"/>
                    </a:cubicBezTo>
                    <a:cubicBezTo>
                      <a:pt x="33" y="0"/>
                      <a:pt x="33" y="0"/>
                      <a:pt x="33" y="0"/>
                    </a:cubicBezTo>
                    <a:cubicBezTo>
                      <a:pt x="34" y="0"/>
                      <a:pt x="34" y="0"/>
                      <a:pt x="34" y="1"/>
                    </a:cubicBezTo>
                    <a:cubicBezTo>
                      <a:pt x="36" y="8"/>
                      <a:pt x="36" y="8"/>
                      <a:pt x="36" y="8"/>
                    </a:cubicBezTo>
                    <a:cubicBezTo>
                      <a:pt x="37" y="8"/>
                      <a:pt x="38" y="9"/>
                      <a:pt x="39" y="9"/>
                    </a:cubicBezTo>
                    <a:cubicBezTo>
                      <a:pt x="44" y="5"/>
                      <a:pt x="44" y="5"/>
                      <a:pt x="44" y="5"/>
                    </a:cubicBezTo>
                    <a:cubicBezTo>
                      <a:pt x="45" y="5"/>
                      <a:pt x="45" y="5"/>
                      <a:pt x="45" y="5"/>
                    </a:cubicBezTo>
                    <a:cubicBezTo>
                      <a:pt x="46" y="5"/>
                      <a:pt x="46" y="5"/>
                      <a:pt x="46" y="5"/>
                    </a:cubicBezTo>
                    <a:cubicBezTo>
                      <a:pt x="48" y="7"/>
                      <a:pt x="51" y="9"/>
                      <a:pt x="52" y="12"/>
                    </a:cubicBezTo>
                    <a:cubicBezTo>
                      <a:pt x="53" y="12"/>
                      <a:pt x="53" y="12"/>
                      <a:pt x="53" y="12"/>
                    </a:cubicBezTo>
                    <a:cubicBezTo>
                      <a:pt x="53" y="13"/>
                      <a:pt x="53" y="13"/>
                      <a:pt x="52" y="13"/>
                    </a:cubicBezTo>
                    <a:cubicBezTo>
                      <a:pt x="51" y="15"/>
                      <a:pt x="50" y="17"/>
                      <a:pt x="48" y="18"/>
                    </a:cubicBezTo>
                    <a:cubicBezTo>
                      <a:pt x="49" y="20"/>
                      <a:pt x="50" y="21"/>
                      <a:pt x="50" y="22"/>
                    </a:cubicBezTo>
                    <a:cubicBezTo>
                      <a:pt x="57" y="23"/>
                      <a:pt x="57" y="23"/>
                      <a:pt x="57" y="23"/>
                    </a:cubicBezTo>
                    <a:cubicBezTo>
                      <a:pt x="58" y="23"/>
                      <a:pt x="58" y="24"/>
                      <a:pt x="58" y="25"/>
                    </a:cubicBezTo>
                    <a:lnTo>
                      <a:pt x="58" y="33"/>
                    </a:lnTo>
                    <a:close/>
                    <a:moveTo>
                      <a:pt x="29" y="19"/>
                    </a:moveTo>
                    <a:cubicBezTo>
                      <a:pt x="24" y="19"/>
                      <a:pt x="19" y="23"/>
                      <a:pt x="19" y="29"/>
                    </a:cubicBezTo>
                    <a:cubicBezTo>
                      <a:pt x="19" y="34"/>
                      <a:pt x="24" y="38"/>
                      <a:pt x="29" y="38"/>
                    </a:cubicBezTo>
                    <a:cubicBezTo>
                      <a:pt x="34" y="38"/>
                      <a:pt x="39" y="34"/>
                      <a:pt x="39" y="29"/>
                    </a:cubicBezTo>
                    <a:cubicBezTo>
                      <a:pt x="39" y="23"/>
                      <a:pt x="34" y="19"/>
                      <a:pt x="29" y="19"/>
                    </a:cubicBezTo>
                    <a:close/>
                  </a:path>
                </a:pathLst>
              </a:custGeom>
              <a:solidFill>
                <a:srgbClr val="FFFFFF"/>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6" name="Freeform 66"/>
              <p:cNvSpPr>
                <a:spLocks noEditPoints="1"/>
              </p:cNvSpPr>
              <p:nvPr/>
            </p:nvSpPr>
            <p:spPr bwMode="auto">
              <a:xfrm>
                <a:off x="2685943" y="2643128"/>
                <a:ext cx="415700" cy="320982"/>
              </a:xfrm>
              <a:custGeom>
                <a:avLst/>
                <a:gdLst/>
                <a:ahLst/>
                <a:cxnLst>
                  <a:cxn ang="0">
                    <a:pos x="29" y="41"/>
                  </a:cxn>
                  <a:cxn ang="0">
                    <a:pos x="22" y="40"/>
                  </a:cxn>
                  <a:cxn ang="0">
                    <a:pos x="11" y="45"/>
                  </a:cxn>
                  <a:cxn ang="0">
                    <a:pos x="7" y="46"/>
                  </a:cxn>
                  <a:cxn ang="0">
                    <a:pos x="7" y="46"/>
                  </a:cxn>
                  <a:cxn ang="0">
                    <a:pos x="6" y="45"/>
                  </a:cxn>
                  <a:cxn ang="0">
                    <a:pos x="6" y="43"/>
                  </a:cxn>
                  <a:cxn ang="0">
                    <a:pos x="11" y="36"/>
                  </a:cxn>
                  <a:cxn ang="0">
                    <a:pos x="0" y="20"/>
                  </a:cxn>
                  <a:cxn ang="0">
                    <a:pos x="29" y="0"/>
                  </a:cxn>
                  <a:cxn ang="0">
                    <a:pos x="57" y="20"/>
                  </a:cxn>
                  <a:cxn ang="0">
                    <a:pos x="29" y="41"/>
                  </a:cxn>
                  <a:cxn ang="0">
                    <a:pos x="62" y="47"/>
                  </a:cxn>
                  <a:cxn ang="0">
                    <a:pos x="66" y="53"/>
                  </a:cxn>
                  <a:cxn ang="0">
                    <a:pos x="67" y="55"/>
                  </a:cxn>
                  <a:cxn ang="0">
                    <a:pos x="66" y="56"/>
                  </a:cxn>
                  <a:cxn ang="0">
                    <a:pos x="62" y="55"/>
                  </a:cxn>
                  <a:cxn ang="0">
                    <a:pos x="51" y="50"/>
                  </a:cxn>
                  <a:cxn ang="0">
                    <a:pos x="44" y="51"/>
                  </a:cxn>
                  <a:cxn ang="0">
                    <a:pos x="25" y="46"/>
                  </a:cxn>
                  <a:cxn ang="0">
                    <a:pos x="29" y="46"/>
                  </a:cxn>
                  <a:cxn ang="0">
                    <a:pos x="52" y="39"/>
                  </a:cxn>
                  <a:cxn ang="0">
                    <a:pos x="62" y="20"/>
                  </a:cxn>
                  <a:cxn ang="0">
                    <a:pos x="61" y="14"/>
                  </a:cxn>
                  <a:cxn ang="0">
                    <a:pos x="72" y="30"/>
                  </a:cxn>
                  <a:cxn ang="0">
                    <a:pos x="62" y="47"/>
                  </a:cxn>
                </a:cxnLst>
                <a:rect l="0" t="0" r="r" b="b"/>
                <a:pathLst>
                  <a:path w="72" h="56">
                    <a:moveTo>
                      <a:pt x="29" y="41"/>
                    </a:moveTo>
                    <a:cubicBezTo>
                      <a:pt x="26" y="41"/>
                      <a:pt x="24" y="40"/>
                      <a:pt x="22" y="40"/>
                    </a:cubicBezTo>
                    <a:cubicBezTo>
                      <a:pt x="18" y="42"/>
                      <a:pt x="15" y="44"/>
                      <a:pt x="11" y="45"/>
                    </a:cubicBezTo>
                    <a:cubicBezTo>
                      <a:pt x="9" y="45"/>
                      <a:pt x="8" y="46"/>
                      <a:pt x="7" y="46"/>
                    </a:cubicBezTo>
                    <a:cubicBezTo>
                      <a:pt x="7" y="46"/>
                      <a:pt x="7" y="46"/>
                      <a:pt x="7" y="46"/>
                    </a:cubicBezTo>
                    <a:cubicBezTo>
                      <a:pt x="6" y="46"/>
                      <a:pt x="6" y="45"/>
                      <a:pt x="6" y="45"/>
                    </a:cubicBezTo>
                    <a:cubicBezTo>
                      <a:pt x="5" y="44"/>
                      <a:pt x="6" y="43"/>
                      <a:pt x="6" y="43"/>
                    </a:cubicBezTo>
                    <a:cubicBezTo>
                      <a:pt x="8" y="41"/>
                      <a:pt x="10" y="40"/>
                      <a:pt x="11" y="36"/>
                    </a:cubicBezTo>
                    <a:cubicBezTo>
                      <a:pt x="5" y="32"/>
                      <a:pt x="0" y="27"/>
                      <a:pt x="0" y="20"/>
                    </a:cubicBezTo>
                    <a:cubicBezTo>
                      <a:pt x="0" y="9"/>
                      <a:pt x="13" y="0"/>
                      <a:pt x="29" y="0"/>
                    </a:cubicBezTo>
                    <a:cubicBezTo>
                      <a:pt x="44" y="0"/>
                      <a:pt x="57" y="9"/>
                      <a:pt x="57" y="20"/>
                    </a:cubicBezTo>
                    <a:cubicBezTo>
                      <a:pt x="57" y="32"/>
                      <a:pt x="44" y="41"/>
                      <a:pt x="29" y="41"/>
                    </a:cubicBezTo>
                    <a:close/>
                    <a:moveTo>
                      <a:pt x="62" y="47"/>
                    </a:moveTo>
                    <a:cubicBezTo>
                      <a:pt x="63" y="50"/>
                      <a:pt x="65" y="51"/>
                      <a:pt x="66" y="53"/>
                    </a:cubicBezTo>
                    <a:cubicBezTo>
                      <a:pt x="67" y="54"/>
                      <a:pt x="67" y="54"/>
                      <a:pt x="67" y="55"/>
                    </a:cubicBezTo>
                    <a:cubicBezTo>
                      <a:pt x="67" y="56"/>
                      <a:pt x="67" y="56"/>
                      <a:pt x="66" y="56"/>
                    </a:cubicBezTo>
                    <a:cubicBezTo>
                      <a:pt x="65" y="56"/>
                      <a:pt x="63" y="56"/>
                      <a:pt x="62" y="55"/>
                    </a:cubicBezTo>
                    <a:cubicBezTo>
                      <a:pt x="58" y="54"/>
                      <a:pt x="55" y="53"/>
                      <a:pt x="51" y="50"/>
                    </a:cubicBezTo>
                    <a:cubicBezTo>
                      <a:pt x="49" y="51"/>
                      <a:pt x="47" y="51"/>
                      <a:pt x="44" y="51"/>
                    </a:cubicBezTo>
                    <a:cubicBezTo>
                      <a:pt x="37" y="51"/>
                      <a:pt x="30" y="49"/>
                      <a:pt x="25" y="46"/>
                    </a:cubicBezTo>
                    <a:cubicBezTo>
                      <a:pt x="26" y="46"/>
                      <a:pt x="28" y="46"/>
                      <a:pt x="29" y="46"/>
                    </a:cubicBezTo>
                    <a:cubicBezTo>
                      <a:pt x="37" y="46"/>
                      <a:pt x="46" y="43"/>
                      <a:pt x="52" y="39"/>
                    </a:cubicBezTo>
                    <a:cubicBezTo>
                      <a:pt x="58" y="34"/>
                      <a:pt x="62" y="27"/>
                      <a:pt x="62" y="20"/>
                    </a:cubicBezTo>
                    <a:cubicBezTo>
                      <a:pt x="62" y="18"/>
                      <a:pt x="62" y="16"/>
                      <a:pt x="61" y="14"/>
                    </a:cubicBezTo>
                    <a:cubicBezTo>
                      <a:pt x="68" y="18"/>
                      <a:pt x="72" y="24"/>
                      <a:pt x="72" y="30"/>
                    </a:cubicBezTo>
                    <a:cubicBezTo>
                      <a:pt x="72" y="37"/>
                      <a:pt x="68" y="43"/>
                      <a:pt x="62" y="47"/>
                    </a:cubicBezTo>
                    <a:close/>
                  </a:path>
                </a:pathLst>
              </a:custGeom>
              <a:solidFill>
                <a:srgbClr val="FFFFFF"/>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7" name="Freeform 6"/>
              <p:cNvSpPr>
                <a:spLocks noEditPoints="1"/>
              </p:cNvSpPr>
              <p:nvPr/>
            </p:nvSpPr>
            <p:spPr bwMode="auto">
              <a:xfrm>
                <a:off x="2993980" y="3708875"/>
                <a:ext cx="359832" cy="280338"/>
              </a:xfrm>
              <a:custGeom>
                <a:avLst/>
                <a:gdLst/>
                <a:ahLst/>
                <a:cxnLst>
                  <a:cxn ang="0">
                    <a:pos x="64" y="48"/>
                  </a:cxn>
                  <a:cxn ang="0">
                    <a:pos x="61" y="50"/>
                  </a:cxn>
                  <a:cxn ang="0">
                    <a:pos x="2" y="50"/>
                  </a:cxn>
                  <a:cxn ang="0">
                    <a:pos x="0" y="48"/>
                  </a:cxn>
                  <a:cxn ang="0">
                    <a:pos x="0" y="43"/>
                  </a:cxn>
                  <a:cxn ang="0">
                    <a:pos x="2" y="41"/>
                  </a:cxn>
                  <a:cxn ang="0">
                    <a:pos x="61" y="41"/>
                  </a:cxn>
                  <a:cxn ang="0">
                    <a:pos x="64" y="43"/>
                  </a:cxn>
                  <a:cxn ang="0">
                    <a:pos x="64" y="48"/>
                  </a:cxn>
                  <a:cxn ang="0">
                    <a:pos x="59" y="20"/>
                  </a:cxn>
                  <a:cxn ang="0">
                    <a:pos x="57" y="23"/>
                  </a:cxn>
                  <a:cxn ang="0">
                    <a:pos x="7" y="23"/>
                  </a:cxn>
                  <a:cxn ang="0">
                    <a:pos x="4" y="20"/>
                  </a:cxn>
                  <a:cxn ang="0">
                    <a:pos x="4" y="16"/>
                  </a:cxn>
                  <a:cxn ang="0">
                    <a:pos x="7" y="13"/>
                  </a:cxn>
                  <a:cxn ang="0">
                    <a:pos x="57" y="13"/>
                  </a:cxn>
                  <a:cxn ang="0">
                    <a:pos x="59" y="16"/>
                  </a:cxn>
                  <a:cxn ang="0">
                    <a:pos x="59" y="20"/>
                  </a:cxn>
                  <a:cxn ang="0">
                    <a:pos x="50" y="34"/>
                  </a:cxn>
                  <a:cxn ang="0">
                    <a:pos x="48" y="36"/>
                  </a:cxn>
                  <a:cxn ang="0">
                    <a:pos x="16" y="36"/>
                  </a:cxn>
                  <a:cxn ang="0">
                    <a:pos x="13" y="34"/>
                  </a:cxn>
                  <a:cxn ang="0">
                    <a:pos x="13" y="29"/>
                  </a:cxn>
                  <a:cxn ang="0">
                    <a:pos x="16" y="27"/>
                  </a:cxn>
                  <a:cxn ang="0">
                    <a:pos x="48" y="27"/>
                  </a:cxn>
                  <a:cxn ang="0">
                    <a:pos x="50" y="29"/>
                  </a:cxn>
                  <a:cxn ang="0">
                    <a:pos x="50" y="34"/>
                  </a:cxn>
                  <a:cxn ang="0">
                    <a:pos x="45" y="7"/>
                  </a:cxn>
                  <a:cxn ang="0">
                    <a:pos x="43" y="9"/>
                  </a:cxn>
                  <a:cxn ang="0">
                    <a:pos x="20" y="9"/>
                  </a:cxn>
                  <a:cxn ang="0">
                    <a:pos x="18" y="7"/>
                  </a:cxn>
                  <a:cxn ang="0">
                    <a:pos x="18" y="2"/>
                  </a:cxn>
                  <a:cxn ang="0">
                    <a:pos x="20" y="0"/>
                  </a:cxn>
                  <a:cxn ang="0">
                    <a:pos x="43" y="0"/>
                  </a:cxn>
                  <a:cxn ang="0">
                    <a:pos x="45" y="2"/>
                  </a:cxn>
                  <a:cxn ang="0">
                    <a:pos x="45" y="7"/>
                  </a:cxn>
                </a:cxnLst>
                <a:rect l="0" t="0" r="r" b="b"/>
                <a:pathLst>
                  <a:path w="64" h="50">
                    <a:moveTo>
                      <a:pt x="64" y="48"/>
                    </a:moveTo>
                    <a:cubicBezTo>
                      <a:pt x="64" y="49"/>
                      <a:pt x="63" y="50"/>
                      <a:pt x="61" y="50"/>
                    </a:cubicBezTo>
                    <a:cubicBezTo>
                      <a:pt x="2" y="50"/>
                      <a:pt x="2" y="50"/>
                      <a:pt x="2" y="50"/>
                    </a:cubicBezTo>
                    <a:cubicBezTo>
                      <a:pt x="1" y="50"/>
                      <a:pt x="0" y="49"/>
                      <a:pt x="0" y="48"/>
                    </a:cubicBezTo>
                    <a:cubicBezTo>
                      <a:pt x="0" y="43"/>
                      <a:pt x="0" y="43"/>
                      <a:pt x="0" y="43"/>
                    </a:cubicBezTo>
                    <a:cubicBezTo>
                      <a:pt x="0" y="42"/>
                      <a:pt x="1" y="41"/>
                      <a:pt x="2" y="41"/>
                    </a:cubicBezTo>
                    <a:cubicBezTo>
                      <a:pt x="61" y="41"/>
                      <a:pt x="61" y="41"/>
                      <a:pt x="61" y="41"/>
                    </a:cubicBezTo>
                    <a:cubicBezTo>
                      <a:pt x="63" y="41"/>
                      <a:pt x="64" y="42"/>
                      <a:pt x="64" y="43"/>
                    </a:cubicBezTo>
                    <a:lnTo>
                      <a:pt x="64" y="48"/>
                    </a:lnTo>
                    <a:close/>
                    <a:moveTo>
                      <a:pt x="59" y="20"/>
                    </a:moveTo>
                    <a:cubicBezTo>
                      <a:pt x="59" y="22"/>
                      <a:pt x="58" y="23"/>
                      <a:pt x="57" y="23"/>
                    </a:cubicBezTo>
                    <a:cubicBezTo>
                      <a:pt x="7" y="23"/>
                      <a:pt x="7" y="23"/>
                      <a:pt x="7" y="23"/>
                    </a:cubicBezTo>
                    <a:cubicBezTo>
                      <a:pt x="5" y="23"/>
                      <a:pt x="4" y="22"/>
                      <a:pt x="4" y="20"/>
                    </a:cubicBezTo>
                    <a:cubicBezTo>
                      <a:pt x="4" y="16"/>
                      <a:pt x="4" y="16"/>
                      <a:pt x="4" y="16"/>
                    </a:cubicBezTo>
                    <a:cubicBezTo>
                      <a:pt x="4" y="14"/>
                      <a:pt x="5" y="13"/>
                      <a:pt x="7" y="13"/>
                    </a:cubicBezTo>
                    <a:cubicBezTo>
                      <a:pt x="57" y="13"/>
                      <a:pt x="57" y="13"/>
                      <a:pt x="57" y="13"/>
                    </a:cubicBezTo>
                    <a:cubicBezTo>
                      <a:pt x="58" y="13"/>
                      <a:pt x="59" y="14"/>
                      <a:pt x="59" y="16"/>
                    </a:cubicBezTo>
                    <a:lnTo>
                      <a:pt x="59" y="20"/>
                    </a:lnTo>
                    <a:close/>
                    <a:moveTo>
                      <a:pt x="50" y="34"/>
                    </a:moveTo>
                    <a:cubicBezTo>
                      <a:pt x="50" y="35"/>
                      <a:pt x="49" y="36"/>
                      <a:pt x="48" y="36"/>
                    </a:cubicBezTo>
                    <a:cubicBezTo>
                      <a:pt x="16" y="36"/>
                      <a:pt x="16" y="36"/>
                      <a:pt x="16" y="36"/>
                    </a:cubicBezTo>
                    <a:cubicBezTo>
                      <a:pt x="15" y="36"/>
                      <a:pt x="13" y="35"/>
                      <a:pt x="13" y="34"/>
                    </a:cubicBezTo>
                    <a:cubicBezTo>
                      <a:pt x="13" y="29"/>
                      <a:pt x="13" y="29"/>
                      <a:pt x="13" y="29"/>
                    </a:cubicBezTo>
                    <a:cubicBezTo>
                      <a:pt x="13" y="28"/>
                      <a:pt x="15" y="27"/>
                      <a:pt x="16" y="27"/>
                    </a:cubicBezTo>
                    <a:cubicBezTo>
                      <a:pt x="48" y="27"/>
                      <a:pt x="48" y="27"/>
                      <a:pt x="48" y="27"/>
                    </a:cubicBezTo>
                    <a:cubicBezTo>
                      <a:pt x="49" y="27"/>
                      <a:pt x="50" y="28"/>
                      <a:pt x="50" y="29"/>
                    </a:cubicBezTo>
                    <a:lnTo>
                      <a:pt x="50" y="34"/>
                    </a:lnTo>
                    <a:close/>
                    <a:moveTo>
                      <a:pt x="45" y="7"/>
                    </a:moveTo>
                    <a:cubicBezTo>
                      <a:pt x="45" y="8"/>
                      <a:pt x="44" y="9"/>
                      <a:pt x="43" y="9"/>
                    </a:cubicBezTo>
                    <a:cubicBezTo>
                      <a:pt x="20" y="9"/>
                      <a:pt x="20" y="9"/>
                      <a:pt x="20" y="9"/>
                    </a:cubicBezTo>
                    <a:cubicBezTo>
                      <a:pt x="19" y="9"/>
                      <a:pt x="18" y="8"/>
                      <a:pt x="18" y="7"/>
                    </a:cubicBezTo>
                    <a:cubicBezTo>
                      <a:pt x="18" y="2"/>
                      <a:pt x="18" y="2"/>
                      <a:pt x="18" y="2"/>
                    </a:cubicBezTo>
                    <a:cubicBezTo>
                      <a:pt x="18" y="1"/>
                      <a:pt x="19" y="0"/>
                      <a:pt x="20" y="0"/>
                    </a:cubicBezTo>
                    <a:cubicBezTo>
                      <a:pt x="43" y="0"/>
                      <a:pt x="43" y="0"/>
                      <a:pt x="43" y="0"/>
                    </a:cubicBezTo>
                    <a:cubicBezTo>
                      <a:pt x="44" y="0"/>
                      <a:pt x="45" y="1"/>
                      <a:pt x="45" y="2"/>
                    </a:cubicBezTo>
                    <a:lnTo>
                      <a:pt x="45" y="7"/>
                    </a:lnTo>
                    <a:close/>
                  </a:path>
                </a:pathLst>
              </a:custGeom>
              <a:solidFill>
                <a:srgbClr val="FFFFFF"/>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grpSp>
        <p:nvGrpSpPr>
          <p:cNvPr id="47" name="组合 46"/>
          <p:cNvGrpSpPr/>
          <p:nvPr/>
        </p:nvGrpSpPr>
        <p:grpSpPr>
          <a:xfrm>
            <a:off x="5051131" y="1442249"/>
            <a:ext cx="1408412" cy="2857476"/>
            <a:chOff x="5024461" y="1394624"/>
            <a:chExt cx="1408412" cy="2857476"/>
          </a:xfrm>
        </p:grpSpPr>
        <p:sp>
          <p:nvSpPr>
            <p:cNvPr id="2" name="Freeform 81"/>
            <p:cNvSpPr/>
            <p:nvPr/>
          </p:nvSpPr>
          <p:spPr>
            <a:xfrm rot="2539609">
              <a:off x="5024461" y="3362385"/>
              <a:ext cx="473409" cy="78523"/>
            </a:xfrm>
            <a:custGeom>
              <a:avLst/>
              <a:gdLst/>
              <a:ahLst/>
              <a:cxnLst/>
              <a:rect l="0" t="0" r="0" b="0"/>
              <a:pathLst>
                <a:path>
                  <a:moveTo>
                    <a:pt x="0" y="32211"/>
                  </a:moveTo>
                  <a:lnTo>
                    <a:pt x="386650" y="32211"/>
                  </a:lnTo>
                </a:path>
              </a:pathLst>
            </a:custGeom>
            <a:noFill/>
            <a:ln w="12700" cap="flat" cmpd="sng" algn="ctr">
              <a:solidFill>
                <a:schemeClr val="tx1">
                  <a:lumMod val="85000"/>
                  <a:lumOff val="15000"/>
                </a:schemeClr>
              </a:solidFill>
              <a:prstDash val="solid"/>
              <a:headEnd type="oval"/>
              <a:tailEnd type="oval"/>
            </a:ln>
            <a:effec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 name="Freeform 82"/>
            <p:cNvSpPr/>
            <p:nvPr/>
          </p:nvSpPr>
          <p:spPr>
            <a:xfrm>
              <a:off x="5155374" y="2775436"/>
              <a:ext cx="518194" cy="78523"/>
            </a:xfrm>
            <a:custGeom>
              <a:avLst/>
              <a:gdLst/>
              <a:ahLst/>
              <a:cxnLst/>
              <a:rect l="0" t="0" r="0" b="0"/>
              <a:pathLst>
                <a:path>
                  <a:moveTo>
                    <a:pt x="0" y="32211"/>
                  </a:moveTo>
                  <a:lnTo>
                    <a:pt x="423229" y="32211"/>
                  </a:lnTo>
                </a:path>
              </a:pathLst>
            </a:custGeom>
            <a:noFill/>
            <a:ln w="12700" cap="flat" cmpd="sng" algn="ctr">
              <a:solidFill>
                <a:schemeClr val="tx1">
                  <a:lumMod val="85000"/>
                  <a:lumOff val="15000"/>
                </a:schemeClr>
              </a:solidFill>
              <a:prstDash val="solid"/>
              <a:headEnd type="oval"/>
              <a:tailEnd type="oval"/>
            </a:ln>
            <a:effec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4" name="Freeform 83"/>
            <p:cNvSpPr/>
            <p:nvPr/>
          </p:nvSpPr>
          <p:spPr>
            <a:xfrm rot="19060391">
              <a:off x="5024461" y="2188487"/>
              <a:ext cx="473409" cy="78523"/>
            </a:xfrm>
            <a:custGeom>
              <a:avLst/>
              <a:gdLst/>
              <a:ahLst/>
              <a:cxnLst/>
              <a:rect l="0" t="0" r="0" b="0"/>
              <a:pathLst>
                <a:path>
                  <a:moveTo>
                    <a:pt x="0" y="32211"/>
                  </a:moveTo>
                  <a:lnTo>
                    <a:pt x="386650" y="32211"/>
                  </a:lnTo>
                </a:path>
              </a:pathLst>
            </a:custGeom>
            <a:noFill/>
            <a:ln w="12700" cap="flat" cmpd="sng" algn="ctr">
              <a:solidFill>
                <a:schemeClr val="tx1">
                  <a:lumMod val="85000"/>
                  <a:lumOff val="15000"/>
                </a:schemeClr>
              </a:solidFill>
              <a:prstDash val="solid"/>
              <a:headEnd type="oval"/>
              <a:tailEnd type="oval"/>
            </a:ln>
            <a:effectLst/>
          </p:spPr>
          <p:txBody>
            <a:bodyPr/>
            <a:lstStyle/>
            <a:p>
              <a:endParaRPr lang="zh-CN" altLang="en-US">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5" name="Freeform 85"/>
            <p:cNvSpPr/>
            <p:nvPr/>
          </p:nvSpPr>
          <p:spPr>
            <a:xfrm>
              <a:off x="5320827" y="1394624"/>
              <a:ext cx="809759" cy="806110"/>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CEF6F5"/>
            </a:solidFill>
            <a:ln w="12700" cap="flat" cmpd="sng" algn="ctr">
              <a:solidFill>
                <a:srgbClr val="FFFFFF">
                  <a:hueOff val="0"/>
                  <a:satOff val="0"/>
                  <a:lumOff val="0"/>
                  <a:alphaOff val="0"/>
                </a:srgbClr>
              </a:solid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24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6" name="Freeform 87"/>
            <p:cNvSpPr/>
            <p:nvPr/>
          </p:nvSpPr>
          <p:spPr>
            <a:xfrm>
              <a:off x="5623114" y="2411642"/>
              <a:ext cx="809759" cy="806110"/>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FEE3DC"/>
            </a:solidFill>
            <a:ln w="12700" cap="flat" cmpd="sng" algn="ctr">
              <a:solidFill>
                <a:srgbClr val="FFFFFF">
                  <a:hueOff val="0"/>
                  <a:satOff val="0"/>
                  <a:lumOff val="0"/>
                  <a:alphaOff val="0"/>
                </a:srgbClr>
              </a:solid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24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7" name="Freeform 89"/>
            <p:cNvSpPr/>
            <p:nvPr/>
          </p:nvSpPr>
          <p:spPr>
            <a:xfrm>
              <a:off x="5320827" y="3445990"/>
              <a:ext cx="809759" cy="806110"/>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CEF6F5"/>
            </a:solidFill>
            <a:ln w="12700" cap="flat" cmpd="sng" algn="ctr">
              <a:solidFill>
                <a:srgbClr val="FFFFFF">
                  <a:hueOff val="0"/>
                  <a:satOff val="0"/>
                  <a:lumOff val="0"/>
                  <a:alphaOff val="0"/>
                </a:srgbClr>
              </a:solid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24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8" name="Freeform 57"/>
            <p:cNvSpPr>
              <a:spLocks noEditPoints="1"/>
            </p:cNvSpPr>
            <p:nvPr/>
          </p:nvSpPr>
          <p:spPr bwMode="auto">
            <a:xfrm>
              <a:off x="5601922" y="1676497"/>
              <a:ext cx="279486" cy="246654"/>
            </a:xfrm>
            <a:custGeom>
              <a:avLst/>
              <a:gdLst/>
              <a:ahLst/>
              <a:cxnLst>
                <a:cxn ang="0">
                  <a:pos x="7" y="9"/>
                </a:cxn>
                <a:cxn ang="0">
                  <a:pos x="7" y="57"/>
                </a:cxn>
                <a:cxn ang="0">
                  <a:pos x="6" y="58"/>
                </a:cxn>
                <a:cxn ang="0">
                  <a:pos x="4" y="58"/>
                </a:cxn>
                <a:cxn ang="0">
                  <a:pos x="2" y="57"/>
                </a:cxn>
                <a:cxn ang="0">
                  <a:pos x="2" y="9"/>
                </a:cxn>
                <a:cxn ang="0">
                  <a:pos x="0" y="4"/>
                </a:cxn>
                <a:cxn ang="0">
                  <a:pos x="5" y="0"/>
                </a:cxn>
                <a:cxn ang="0">
                  <a:pos x="10" y="4"/>
                </a:cxn>
                <a:cxn ang="0">
                  <a:pos x="7" y="9"/>
                </a:cxn>
                <a:cxn ang="0">
                  <a:pos x="65" y="36"/>
                </a:cxn>
                <a:cxn ang="0">
                  <a:pos x="63" y="38"/>
                </a:cxn>
                <a:cxn ang="0">
                  <a:pos x="49" y="43"/>
                </a:cxn>
                <a:cxn ang="0">
                  <a:pos x="31" y="37"/>
                </a:cxn>
                <a:cxn ang="0">
                  <a:pos x="13" y="43"/>
                </a:cxn>
                <a:cxn ang="0">
                  <a:pos x="12" y="43"/>
                </a:cxn>
                <a:cxn ang="0">
                  <a:pos x="10" y="41"/>
                </a:cxn>
                <a:cxn ang="0">
                  <a:pos x="10" y="13"/>
                </a:cxn>
                <a:cxn ang="0">
                  <a:pos x="11" y="11"/>
                </a:cxn>
                <a:cxn ang="0">
                  <a:pos x="14" y="9"/>
                </a:cxn>
                <a:cxn ang="0">
                  <a:pos x="30" y="4"/>
                </a:cxn>
                <a:cxn ang="0">
                  <a:pos x="46" y="9"/>
                </a:cxn>
                <a:cxn ang="0">
                  <a:pos x="49" y="10"/>
                </a:cxn>
                <a:cxn ang="0">
                  <a:pos x="63" y="4"/>
                </a:cxn>
                <a:cxn ang="0">
                  <a:pos x="65" y="7"/>
                </a:cxn>
                <a:cxn ang="0">
                  <a:pos x="65" y="36"/>
                </a:cxn>
              </a:cxnLst>
              <a:rect l="0" t="0" r="r" b="b"/>
              <a:pathLst>
                <a:path w="65" h="58">
                  <a:moveTo>
                    <a:pt x="7" y="9"/>
                  </a:moveTo>
                  <a:cubicBezTo>
                    <a:pt x="7" y="57"/>
                    <a:pt x="7" y="57"/>
                    <a:pt x="7" y="57"/>
                  </a:cubicBezTo>
                  <a:cubicBezTo>
                    <a:pt x="7" y="57"/>
                    <a:pt x="7" y="58"/>
                    <a:pt x="6" y="58"/>
                  </a:cubicBezTo>
                  <a:cubicBezTo>
                    <a:pt x="4" y="58"/>
                    <a:pt x="4" y="58"/>
                    <a:pt x="4" y="58"/>
                  </a:cubicBezTo>
                  <a:cubicBezTo>
                    <a:pt x="3" y="58"/>
                    <a:pt x="2" y="57"/>
                    <a:pt x="2" y="57"/>
                  </a:cubicBezTo>
                  <a:cubicBezTo>
                    <a:pt x="2" y="9"/>
                    <a:pt x="2" y="9"/>
                    <a:pt x="2" y="9"/>
                  </a:cubicBezTo>
                  <a:cubicBezTo>
                    <a:pt x="1" y="8"/>
                    <a:pt x="0" y="6"/>
                    <a:pt x="0" y="4"/>
                  </a:cubicBezTo>
                  <a:cubicBezTo>
                    <a:pt x="0" y="2"/>
                    <a:pt x="2" y="0"/>
                    <a:pt x="5" y="0"/>
                  </a:cubicBezTo>
                  <a:cubicBezTo>
                    <a:pt x="7" y="0"/>
                    <a:pt x="10" y="2"/>
                    <a:pt x="10" y="4"/>
                  </a:cubicBezTo>
                  <a:cubicBezTo>
                    <a:pt x="10" y="6"/>
                    <a:pt x="9" y="8"/>
                    <a:pt x="7" y="9"/>
                  </a:cubicBezTo>
                  <a:close/>
                  <a:moveTo>
                    <a:pt x="65" y="36"/>
                  </a:moveTo>
                  <a:cubicBezTo>
                    <a:pt x="65" y="37"/>
                    <a:pt x="65" y="38"/>
                    <a:pt x="63" y="38"/>
                  </a:cubicBezTo>
                  <a:cubicBezTo>
                    <a:pt x="59" y="41"/>
                    <a:pt x="54" y="43"/>
                    <a:pt x="49" y="43"/>
                  </a:cubicBezTo>
                  <a:cubicBezTo>
                    <a:pt x="43" y="43"/>
                    <a:pt x="39" y="37"/>
                    <a:pt x="31" y="37"/>
                  </a:cubicBezTo>
                  <a:cubicBezTo>
                    <a:pt x="25" y="37"/>
                    <a:pt x="19" y="40"/>
                    <a:pt x="13" y="43"/>
                  </a:cubicBezTo>
                  <a:cubicBezTo>
                    <a:pt x="13" y="43"/>
                    <a:pt x="12" y="43"/>
                    <a:pt x="12" y="43"/>
                  </a:cubicBezTo>
                  <a:cubicBezTo>
                    <a:pt x="11" y="43"/>
                    <a:pt x="10" y="42"/>
                    <a:pt x="10" y="41"/>
                  </a:cubicBezTo>
                  <a:cubicBezTo>
                    <a:pt x="10" y="13"/>
                    <a:pt x="10" y="13"/>
                    <a:pt x="10" y="13"/>
                  </a:cubicBezTo>
                  <a:cubicBezTo>
                    <a:pt x="10" y="12"/>
                    <a:pt x="10" y="11"/>
                    <a:pt x="11" y="11"/>
                  </a:cubicBezTo>
                  <a:cubicBezTo>
                    <a:pt x="12" y="10"/>
                    <a:pt x="13" y="9"/>
                    <a:pt x="14" y="9"/>
                  </a:cubicBezTo>
                  <a:cubicBezTo>
                    <a:pt x="19" y="7"/>
                    <a:pt x="24" y="4"/>
                    <a:pt x="30" y="4"/>
                  </a:cubicBezTo>
                  <a:cubicBezTo>
                    <a:pt x="36" y="4"/>
                    <a:pt x="40" y="6"/>
                    <a:pt x="46" y="9"/>
                  </a:cubicBezTo>
                  <a:cubicBezTo>
                    <a:pt x="47" y="9"/>
                    <a:pt x="48" y="10"/>
                    <a:pt x="49" y="10"/>
                  </a:cubicBezTo>
                  <a:cubicBezTo>
                    <a:pt x="55" y="10"/>
                    <a:pt x="61" y="4"/>
                    <a:pt x="63" y="4"/>
                  </a:cubicBezTo>
                  <a:cubicBezTo>
                    <a:pt x="64" y="4"/>
                    <a:pt x="65" y="6"/>
                    <a:pt x="65" y="7"/>
                  </a:cubicBezTo>
                  <a:lnTo>
                    <a:pt x="65" y="36"/>
                  </a:lnTo>
                  <a:close/>
                </a:path>
              </a:pathLst>
            </a:custGeom>
            <a:solidFill>
              <a:srgbClr val="FFFFFF"/>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19" name="Freeform 131"/>
            <p:cNvSpPr/>
            <p:nvPr/>
          </p:nvSpPr>
          <p:spPr bwMode="auto">
            <a:xfrm>
              <a:off x="5856474" y="2667230"/>
              <a:ext cx="316320" cy="319666"/>
            </a:xfrm>
            <a:custGeom>
              <a:avLst/>
              <a:gdLst/>
              <a:ahLst/>
              <a:cxnLst>
                <a:cxn ang="0">
                  <a:pos x="61" y="49"/>
                </a:cxn>
                <a:cxn ang="0">
                  <a:pos x="49" y="62"/>
                </a:cxn>
                <a:cxn ang="0">
                  <a:pos x="36" y="49"/>
                </a:cxn>
                <a:cxn ang="0">
                  <a:pos x="36" y="48"/>
                </a:cxn>
                <a:cxn ang="0">
                  <a:pos x="21" y="41"/>
                </a:cxn>
                <a:cxn ang="0">
                  <a:pos x="13" y="44"/>
                </a:cxn>
                <a:cxn ang="0">
                  <a:pos x="0" y="31"/>
                </a:cxn>
                <a:cxn ang="0">
                  <a:pos x="13" y="18"/>
                </a:cxn>
                <a:cxn ang="0">
                  <a:pos x="21" y="22"/>
                </a:cxn>
                <a:cxn ang="0">
                  <a:pos x="36" y="15"/>
                </a:cxn>
                <a:cxn ang="0">
                  <a:pos x="36" y="13"/>
                </a:cxn>
                <a:cxn ang="0">
                  <a:pos x="49" y="0"/>
                </a:cxn>
                <a:cxn ang="0">
                  <a:pos x="61" y="13"/>
                </a:cxn>
                <a:cxn ang="0">
                  <a:pos x="49" y="26"/>
                </a:cxn>
                <a:cxn ang="0">
                  <a:pos x="40" y="23"/>
                </a:cxn>
                <a:cxn ang="0">
                  <a:pos x="25" y="30"/>
                </a:cxn>
                <a:cxn ang="0">
                  <a:pos x="25" y="31"/>
                </a:cxn>
                <a:cxn ang="0">
                  <a:pos x="25" y="33"/>
                </a:cxn>
                <a:cxn ang="0">
                  <a:pos x="40" y="40"/>
                </a:cxn>
                <a:cxn ang="0">
                  <a:pos x="49" y="36"/>
                </a:cxn>
                <a:cxn ang="0">
                  <a:pos x="61" y="49"/>
                </a:cxn>
              </a:cxnLst>
              <a:rect l="0" t="0" r="r" b="b"/>
              <a:pathLst>
                <a:path w="61" h="62">
                  <a:moveTo>
                    <a:pt x="61" y="49"/>
                  </a:moveTo>
                  <a:cubicBezTo>
                    <a:pt x="61" y="56"/>
                    <a:pt x="56" y="62"/>
                    <a:pt x="49" y="62"/>
                  </a:cubicBezTo>
                  <a:cubicBezTo>
                    <a:pt x="41" y="62"/>
                    <a:pt x="36" y="56"/>
                    <a:pt x="36" y="49"/>
                  </a:cubicBezTo>
                  <a:cubicBezTo>
                    <a:pt x="36" y="49"/>
                    <a:pt x="36" y="48"/>
                    <a:pt x="36" y="48"/>
                  </a:cubicBezTo>
                  <a:cubicBezTo>
                    <a:pt x="21" y="41"/>
                    <a:pt x="21" y="41"/>
                    <a:pt x="21" y="41"/>
                  </a:cubicBezTo>
                  <a:cubicBezTo>
                    <a:pt x="19" y="43"/>
                    <a:pt x="16" y="44"/>
                    <a:pt x="13" y="44"/>
                  </a:cubicBezTo>
                  <a:cubicBezTo>
                    <a:pt x="6" y="44"/>
                    <a:pt x="0" y="38"/>
                    <a:pt x="0" y="31"/>
                  </a:cubicBezTo>
                  <a:cubicBezTo>
                    <a:pt x="0" y="24"/>
                    <a:pt x="6" y="18"/>
                    <a:pt x="13" y="18"/>
                  </a:cubicBezTo>
                  <a:cubicBezTo>
                    <a:pt x="16" y="18"/>
                    <a:pt x="19" y="20"/>
                    <a:pt x="21" y="22"/>
                  </a:cubicBezTo>
                  <a:cubicBezTo>
                    <a:pt x="36" y="15"/>
                    <a:pt x="36" y="15"/>
                    <a:pt x="36" y="15"/>
                  </a:cubicBezTo>
                  <a:cubicBezTo>
                    <a:pt x="36" y="14"/>
                    <a:pt x="36" y="14"/>
                    <a:pt x="36" y="13"/>
                  </a:cubicBezTo>
                  <a:cubicBezTo>
                    <a:pt x="36" y="6"/>
                    <a:pt x="41" y="0"/>
                    <a:pt x="49" y="0"/>
                  </a:cubicBezTo>
                  <a:cubicBezTo>
                    <a:pt x="56" y="0"/>
                    <a:pt x="61" y="6"/>
                    <a:pt x="61" y="13"/>
                  </a:cubicBezTo>
                  <a:cubicBezTo>
                    <a:pt x="61" y="20"/>
                    <a:pt x="56" y="26"/>
                    <a:pt x="49" y="26"/>
                  </a:cubicBezTo>
                  <a:cubicBezTo>
                    <a:pt x="45" y="26"/>
                    <a:pt x="42" y="25"/>
                    <a:pt x="40" y="23"/>
                  </a:cubicBezTo>
                  <a:cubicBezTo>
                    <a:pt x="25" y="30"/>
                    <a:pt x="25" y="30"/>
                    <a:pt x="25" y="30"/>
                  </a:cubicBezTo>
                  <a:cubicBezTo>
                    <a:pt x="25" y="30"/>
                    <a:pt x="25" y="31"/>
                    <a:pt x="25" y="31"/>
                  </a:cubicBezTo>
                  <a:cubicBezTo>
                    <a:pt x="25" y="32"/>
                    <a:pt x="25" y="32"/>
                    <a:pt x="25" y="33"/>
                  </a:cubicBezTo>
                  <a:cubicBezTo>
                    <a:pt x="40" y="40"/>
                    <a:pt x="40" y="40"/>
                    <a:pt x="40" y="40"/>
                  </a:cubicBezTo>
                  <a:cubicBezTo>
                    <a:pt x="42" y="38"/>
                    <a:pt x="45" y="36"/>
                    <a:pt x="49" y="36"/>
                  </a:cubicBezTo>
                  <a:cubicBezTo>
                    <a:pt x="56" y="36"/>
                    <a:pt x="61" y="42"/>
                    <a:pt x="61" y="49"/>
                  </a:cubicBezTo>
                  <a:close/>
                </a:path>
              </a:pathLst>
            </a:custGeom>
            <a:solidFill>
              <a:srgbClr val="FFFFFF"/>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0" name="Freeform 5"/>
            <p:cNvSpPr>
              <a:spLocks noEditPoints="1"/>
            </p:cNvSpPr>
            <p:nvPr/>
          </p:nvSpPr>
          <p:spPr bwMode="auto">
            <a:xfrm>
              <a:off x="5544716" y="3668870"/>
              <a:ext cx="361979" cy="360348"/>
            </a:xfrm>
            <a:custGeom>
              <a:avLst/>
              <a:gdLst/>
              <a:ahLst/>
              <a:cxnLst>
                <a:cxn ang="0">
                  <a:pos x="0" y="192"/>
                </a:cxn>
                <a:cxn ang="0">
                  <a:pos x="255" y="135"/>
                </a:cxn>
                <a:cxn ang="0">
                  <a:pos x="277" y="122"/>
                </a:cxn>
                <a:cxn ang="0">
                  <a:pos x="303" y="116"/>
                </a:cxn>
                <a:cxn ang="0">
                  <a:pos x="296" y="105"/>
                </a:cxn>
                <a:cxn ang="0">
                  <a:pos x="278" y="89"/>
                </a:cxn>
                <a:cxn ang="0">
                  <a:pos x="265" y="90"/>
                </a:cxn>
                <a:cxn ang="0">
                  <a:pos x="256" y="82"/>
                </a:cxn>
                <a:cxn ang="0">
                  <a:pos x="231" y="73"/>
                </a:cxn>
                <a:cxn ang="0">
                  <a:pos x="234" y="98"/>
                </a:cxn>
                <a:cxn ang="0">
                  <a:pos x="224" y="118"/>
                </a:cxn>
                <a:cxn ang="0">
                  <a:pos x="205" y="103"/>
                </a:cxn>
                <a:cxn ang="0">
                  <a:pos x="175" y="89"/>
                </a:cxn>
                <a:cxn ang="0">
                  <a:pos x="183" y="68"/>
                </a:cxn>
                <a:cxn ang="0">
                  <a:pos x="212" y="58"/>
                </a:cxn>
                <a:cxn ang="0">
                  <a:pos x="207" y="47"/>
                </a:cxn>
                <a:cxn ang="0">
                  <a:pos x="188" y="50"/>
                </a:cxn>
                <a:cxn ang="0">
                  <a:pos x="168" y="37"/>
                </a:cxn>
                <a:cxn ang="0">
                  <a:pos x="171" y="52"/>
                </a:cxn>
                <a:cxn ang="0">
                  <a:pos x="157" y="52"/>
                </a:cxn>
                <a:cxn ang="0">
                  <a:pos x="141" y="40"/>
                </a:cxn>
                <a:cxn ang="0">
                  <a:pos x="126" y="47"/>
                </a:cxn>
                <a:cxn ang="0">
                  <a:pos x="143" y="51"/>
                </a:cxn>
                <a:cxn ang="0">
                  <a:pos x="131" y="58"/>
                </a:cxn>
                <a:cxn ang="0">
                  <a:pos x="56" y="107"/>
                </a:cxn>
                <a:cxn ang="0">
                  <a:pos x="65" y="118"/>
                </a:cxn>
                <a:cxn ang="0">
                  <a:pos x="79" y="135"/>
                </a:cxn>
                <a:cxn ang="0">
                  <a:pos x="74" y="158"/>
                </a:cxn>
                <a:cxn ang="0">
                  <a:pos x="88" y="185"/>
                </a:cxn>
                <a:cxn ang="0">
                  <a:pos x="108" y="214"/>
                </a:cxn>
                <a:cxn ang="0">
                  <a:pos x="118" y="227"/>
                </a:cxn>
                <a:cxn ang="0">
                  <a:pos x="105" y="197"/>
                </a:cxn>
                <a:cxn ang="0">
                  <a:pos x="125" y="225"/>
                </a:cxn>
                <a:cxn ang="0">
                  <a:pos x="150" y="255"/>
                </a:cxn>
                <a:cxn ang="0">
                  <a:pos x="184" y="269"/>
                </a:cxn>
                <a:cxn ang="0">
                  <a:pos x="213" y="290"/>
                </a:cxn>
                <a:cxn ang="0">
                  <a:pos x="224" y="288"/>
                </a:cxn>
                <a:cxn ang="0">
                  <a:pos x="212" y="268"/>
                </a:cxn>
                <a:cxn ang="0">
                  <a:pos x="197" y="262"/>
                </a:cxn>
                <a:cxn ang="0">
                  <a:pos x="194" y="239"/>
                </a:cxn>
                <a:cxn ang="0">
                  <a:pos x="171" y="250"/>
                </a:cxn>
                <a:cxn ang="0">
                  <a:pos x="168" y="210"/>
                </a:cxn>
                <a:cxn ang="0">
                  <a:pos x="184" y="206"/>
                </a:cxn>
                <a:cxn ang="0">
                  <a:pos x="196" y="202"/>
                </a:cxn>
                <a:cxn ang="0">
                  <a:pos x="214" y="211"/>
                </a:cxn>
                <a:cxn ang="0">
                  <a:pos x="221" y="205"/>
                </a:cxn>
                <a:cxn ang="0">
                  <a:pos x="234" y="179"/>
                </a:cxn>
                <a:cxn ang="0">
                  <a:pos x="233" y="171"/>
                </a:cxn>
                <a:cxn ang="0">
                  <a:pos x="252" y="157"/>
                </a:cxn>
                <a:cxn ang="0">
                  <a:pos x="266" y="143"/>
                </a:cxn>
                <a:cxn ang="0">
                  <a:pos x="273" y="131"/>
                </a:cxn>
                <a:cxn ang="0">
                  <a:pos x="255" y="135"/>
                </a:cxn>
                <a:cxn ang="0">
                  <a:pos x="295" y="298"/>
                </a:cxn>
                <a:cxn ang="0">
                  <a:pos x="272" y="288"/>
                </a:cxn>
                <a:cxn ang="0">
                  <a:pos x="251" y="288"/>
                </a:cxn>
                <a:cxn ang="0">
                  <a:pos x="236" y="286"/>
                </a:cxn>
                <a:cxn ang="0">
                  <a:pos x="230" y="307"/>
                </a:cxn>
                <a:cxn ang="0">
                  <a:pos x="223" y="335"/>
                </a:cxn>
                <a:cxn ang="0">
                  <a:pos x="308" y="302"/>
                </a:cxn>
              </a:cxnLst>
              <a:rect l="0" t="0" r="r" b="b"/>
              <a:pathLst>
                <a:path w="384" h="384">
                  <a:moveTo>
                    <a:pt x="384" y="192"/>
                  </a:moveTo>
                  <a:cubicBezTo>
                    <a:pt x="384" y="298"/>
                    <a:pt x="298" y="384"/>
                    <a:pt x="192" y="384"/>
                  </a:cubicBezTo>
                  <a:cubicBezTo>
                    <a:pt x="86" y="384"/>
                    <a:pt x="0" y="298"/>
                    <a:pt x="0" y="192"/>
                  </a:cubicBezTo>
                  <a:cubicBezTo>
                    <a:pt x="0" y="86"/>
                    <a:pt x="86" y="0"/>
                    <a:pt x="192" y="0"/>
                  </a:cubicBezTo>
                  <a:cubicBezTo>
                    <a:pt x="298" y="0"/>
                    <a:pt x="384" y="86"/>
                    <a:pt x="384" y="192"/>
                  </a:cubicBezTo>
                  <a:close/>
                  <a:moveTo>
                    <a:pt x="255" y="135"/>
                  </a:moveTo>
                  <a:cubicBezTo>
                    <a:pt x="256" y="135"/>
                    <a:pt x="257" y="130"/>
                    <a:pt x="258" y="129"/>
                  </a:cubicBezTo>
                  <a:cubicBezTo>
                    <a:pt x="260" y="127"/>
                    <a:pt x="262" y="126"/>
                    <a:pt x="264" y="125"/>
                  </a:cubicBezTo>
                  <a:cubicBezTo>
                    <a:pt x="268" y="124"/>
                    <a:pt x="272" y="123"/>
                    <a:pt x="277" y="122"/>
                  </a:cubicBezTo>
                  <a:cubicBezTo>
                    <a:pt x="281" y="121"/>
                    <a:pt x="286" y="121"/>
                    <a:pt x="289" y="125"/>
                  </a:cubicBezTo>
                  <a:cubicBezTo>
                    <a:pt x="289" y="124"/>
                    <a:pt x="295" y="119"/>
                    <a:pt x="295" y="119"/>
                  </a:cubicBezTo>
                  <a:cubicBezTo>
                    <a:pt x="298" y="118"/>
                    <a:pt x="301" y="118"/>
                    <a:pt x="303" y="116"/>
                  </a:cubicBezTo>
                  <a:cubicBezTo>
                    <a:pt x="303" y="115"/>
                    <a:pt x="303" y="110"/>
                    <a:pt x="303" y="110"/>
                  </a:cubicBezTo>
                  <a:cubicBezTo>
                    <a:pt x="299" y="111"/>
                    <a:pt x="298" y="107"/>
                    <a:pt x="297" y="103"/>
                  </a:cubicBezTo>
                  <a:cubicBezTo>
                    <a:pt x="297" y="104"/>
                    <a:pt x="297" y="104"/>
                    <a:pt x="296" y="105"/>
                  </a:cubicBezTo>
                  <a:cubicBezTo>
                    <a:pt x="296" y="102"/>
                    <a:pt x="291" y="104"/>
                    <a:pt x="290" y="104"/>
                  </a:cubicBezTo>
                  <a:cubicBezTo>
                    <a:pt x="284" y="102"/>
                    <a:pt x="285" y="98"/>
                    <a:pt x="283" y="94"/>
                  </a:cubicBezTo>
                  <a:cubicBezTo>
                    <a:pt x="282" y="92"/>
                    <a:pt x="279" y="91"/>
                    <a:pt x="278" y="89"/>
                  </a:cubicBezTo>
                  <a:cubicBezTo>
                    <a:pt x="277" y="87"/>
                    <a:pt x="277" y="84"/>
                    <a:pt x="274" y="84"/>
                  </a:cubicBezTo>
                  <a:cubicBezTo>
                    <a:pt x="273" y="84"/>
                    <a:pt x="270" y="89"/>
                    <a:pt x="270" y="89"/>
                  </a:cubicBezTo>
                  <a:cubicBezTo>
                    <a:pt x="267" y="88"/>
                    <a:pt x="266" y="89"/>
                    <a:pt x="265" y="90"/>
                  </a:cubicBezTo>
                  <a:cubicBezTo>
                    <a:pt x="263" y="91"/>
                    <a:pt x="262" y="91"/>
                    <a:pt x="260" y="92"/>
                  </a:cubicBezTo>
                  <a:cubicBezTo>
                    <a:pt x="265" y="90"/>
                    <a:pt x="258" y="88"/>
                    <a:pt x="256" y="88"/>
                  </a:cubicBezTo>
                  <a:cubicBezTo>
                    <a:pt x="260" y="87"/>
                    <a:pt x="258" y="83"/>
                    <a:pt x="256" y="82"/>
                  </a:cubicBezTo>
                  <a:cubicBezTo>
                    <a:pt x="256" y="82"/>
                    <a:pt x="257" y="82"/>
                    <a:pt x="257" y="82"/>
                  </a:cubicBezTo>
                  <a:cubicBezTo>
                    <a:pt x="257" y="79"/>
                    <a:pt x="250" y="77"/>
                    <a:pt x="247" y="76"/>
                  </a:cubicBezTo>
                  <a:cubicBezTo>
                    <a:pt x="245" y="74"/>
                    <a:pt x="233" y="72"/>
                    <a:pt x="231" y="73"/>
                  </a:cubicBezTo>
                  <a:cubicBezTo>
                    <a:pt x="228" y="75"/>
                    <a:pt x="231" y="80"/>
                    <a:pt x="231" y="83"/>
                  </a:cubicBezTo>
                  <a:cubicBezTo>
                    <a:pt x="232" y="86"/>
                    <a:pt x="228" y="86"/>
                    <a:pt x="228" y="89"/>
                  </a:cubicBezTo>
                  <a:cubicBezTo>
                    <a:pt x="228" y="93"/>
                    <a:pt x="236" y="92"/>
                    <a:pt x="234" y="98"/>
                  </a:cubicBezTo>
                  <a:cubicBezTo>
                    <a:pt x="233" y="102"/>
                    <a:pt x="228" y="102"/>
                    <a:pt x="226" y="105"/>
                  </a:cubicBezTo>
                  <a:cubicBezTo>
                    <a:pt x="224" y="108"/>
                    <a:pt x="227" y="112"/>
                    <a:pt x="229" y="114"/>
                  </a:cubicBezTo>
                  <a:cubicBezTo>
                    <a:pt x="231" y="115"/>
                    <a:pt x="225" y="118"/>
                    <a:pt x="224" y="118"/>
                  </a:cubicBezTo>
                  <a:cubicBezTo>
                    <a:pt x="220" y="120"/>
                    <a:pt x="217" y="114"/>
                    <a:pt x="216" y="110"/>
                  </a:cubicBezTo>
                  <a:cubicBezTo>
                    <a:pt x="215" y="108"/>
                    <a:pt x="215" y="104"/>
                    <a:pt x="212" y="103"/>
                  </a:cubicBezTo>
                  <a:cubicBezTo>
                    <a:pt x="210" y="102"/>
                    <a:pt x="206" y="102"/>
                    <a:pt x="205" y="103"/>
                  </a:cubicBezTo>
                  <a:cubicBezTo>
                    <a:pt x="203" y="99"/>
                    <a:pt x="198" y="98"/>
                    <a:pt x="194" y="97"/>
                  </a:cubicBezTo>
                  <a:cubicBezTo>
                    <a:pt x="189" y="95"/>
                    <a:pt x="185" y="95"/>
                    <a:pt x="180" y="96"/>
                  </a:cubicBezTo>
                  <a:cubicBezTo>
                    <a:pt x="181" y="95"/>
                    <a:pt x="179" y="88"/>
                    <a:pt x="175" y="89"/>
                  </a:cubicBezTo>
                  <a:cubicBezTo>
                    <a:pt x="176" y="86"/>
                    <a:pt x="176" y="84"/>
                    <a:pt x="176" y="81"/>
                  </a:cubicBezTo>
                  <a:cubicBezTo>
                    <a:pt x="177" y="79"/>
                    <a:pt x="178" y="77"/>
                    <a:pt x="179" y="75"/>
                  </a:cubicBezTo>
                  <a:cubicBezTo>
                    <a:pt x="180" y="74"/>
                    <a:pt x="185" y="69"/>
                    <a:pt x="183" y="68"/>
                  </a:cubicBezTo>
                  <a:cubicBezTo>
                    <a:pt x="188" y="69"/>
                    <a:pt x="193" y="69"/>
                    <a:pt x="196" y="66"/>
                  </a:cubicBezTo>
                  <a:cubicBezTo>
                    <a:pt x="198" y="63"/>
                    <a:pt x="199" y="60"/>
                    <a:pt x="202" y="57"/>
                  </a:cubicBezTo>
                  <a:cubicBezTo>
                    <a:pt x="205" y="53"/>
                    <a:pt x="209" y="58"/>
                    <a:pt x="212" y="58"/>
                  </a:cubicBezTo>
                  <a:cubicBezTo>
                    <a:pt x="217" y="59"/>
                    <a:pt x="217" y="53"/>
                    <a:pt x="214" y="51"/>
                  </a:cubicBezTo>
                  <a:cubicBezTo>
                    <a:pt x="218" y="51"/>
                    <a:pt x="215" y="45"/>
                    <a:pt x="213" y="44"/>
                  </a:cubicBezTo>
                  <a:cubicBezTo>
                    <a:pt x="211" y="43"/>
                    <a:pt x="202" y="46"/>
                    <a:pt x="207" y="47"/>
                  </a:cubicBezTo>
                  <a:cubicBezTo>
                    <a:pt x="206" y="47"/>
                    <a:pt x="200" y="59"/>
                    <a:pt x="196" y="53"/>
                  </a:cubicBezTo>
                  <a:cubicBezTo>
                    <a:pt x="195" y="52"/>
                    <a:pt x="195" y="47"/>
                    <a:pt x="193" y="46"/>
                  </a:cubicBezTo>
                  <a:cubicBezTo>
                    <a:pt x="190" y="46"/>
                    <a:pt x="189" y="49"/>
                    <a:pt x="188" y="50"/>
                  </a:cubicBezTo>
                  <a:cubicBezTo>
                    <a:pt x="190" y="47"/>
                    <a:pt x="181" y="45"/>
                    <a:pt x="180" y="44"/>
                  </a:cubicBezTo>
                  <a:cubicBezTo>
                    <a:pt x="183" y="42"/>
                    <a:pt x="180" y="39"/>
                    <a:pt x="178" y="38"/>
                  </a:cubicBezTo>
                  <a:cubicBezTo>
                    <a:pt x="176" y="36"/>
                    <a:pt x="169" y="35"/>
                    <a:pt x="168" y="37"/>
                  </a:cubicBezTo>
                  <a:cubicBezTo>
                    <a:pt x="163" y="43"/>
                    <a:pt x="173" y="44"/>
                    <a:pt x="175" y="45"/>
                  </a:cubicBezTo>
                  <a:cubicBezTo>
                    <a:pt x="176" y="46"/>
                    <a:pt x="179" y="48"/>
                    <a:pt x="177" y="49"/>
                  </a:cubicBezTo>
                  <a:cubicBezTo>
                    <a:pt x="176" y="50"/>
                    <a:pt x="171" y="51"/>
                    <a:pt x="171" y="52"/>
                  </a:cubicBezTo>
                  <a:cubicBezTo>
                    <a:pt x="169" y="54"/>
                    <a:pt x="172" y="57"/>
                    <a:pt x="170" y="59"/>
                  </a:cubicBezTo>
                  <a:cubicBezTo>
                    <a:pt x="168" y="57"/>
                    <a:pt x="168" y="53"/>
                    <a:pt x="166" y="50"/>
                  </a:cubicBezTo>
                  <a:cubicBezTo>
                    <a:pt x="168" y="53"/>
                    <a:pt x="157" y="52"/>
                    <a:pt x="157" y="52"/>
                  </a:cubicBezTo>
                  <a:cubicBezTo>
                    <a:pt x="154" y="52"/>
                    <a:pt x="148" y="54"/>
                    <a:pt x="145" y="50"/>
                  </a:cubicBezTo>
                  <a:cubicBezTo>
                    <a:pt x="144" y="49"/>
                    <a:pt x="144" y="44"/>
                    <a:pt x="146" y="45"/>
                  </a:cubicBezTo>
                  <a:cubicBezTo>
                    <a:pt x="144" y="43"/>
                    <a:pt x="142" y="41"/>
                    <a:pt x="141" y="40"/>
                  </a:cubicBezTo>
                  <a:cubicBezTo>
                    <a:pt x="132" y="43"/>
                    <a:pt x="125" y="47"/>
                    <a:pt x="117" y="51"/>
                  </a:cubicBezTo>
                  <a:cubicBezTo>
                    <a:pt x="118" y="51"/>
                    <a:pt x="119" y="51"/>
                    <a:pt x="120" y="50"/>
                  </a:cubicBezTo>
                  <a:cubicBezTo>
                    <a:pt x="122" y="50"/>
                    <a:pt x="124" y="48"/>
                    <a:pt x="126" y="47"/>
                  </a:cubicBezTo>
                  <a:cubicBezTo>
                    <a:pt x="128" y="46"/>
                    <a:pt x="134" y="43"/>
                    <a:pt x="136" y="46"/>
                  </a:cubicBezTo>
                  <a:cubicBezTo>
                    <a:pt x="137" y="45"/>
                    <a:pt x="137" y="45"/>
                    <a:pt x="138" y="44"/>
                  </a:cubicBezTo>
                  <a:cubicBezTo>
                    <a:pt x="139" y="46"/>
                    <a:pt x="141" y="48"/>
                    <a:pt x="143" y="51"/>
                  </a:cubicBezTo>
                  <a:cubicBezTo>
                    <a:pt x="141" y="50"/>
                    <a:pt x="137" y="50"/>
                    <a:pt x="135" y="50"/>
                  </a:cubicBezTo>
                  <a:cubicBezTo>
                    <a:pt x="133" y="51"/>
                    <a:pt x="130" y="51"/>
                    <a:pt x="130" y="53"/>
                  </a:cubicBezTo>
                  <a:cubicBezTo>
                    <a:pt x="130" y="55"/>
                    <a:pt x="131" y="57"/>
                    <a:pt x="131" y="58"/>
                  </a:cubicBezTo>
                  <a:cubicBezTo>
                    <a:pt x="128" y="56"/>
                    <a:pt x="125" y="52"/>
                    <a:pt x="121" y="51"/>
                  </a:cubicBezTo>
                  <a:cubicBezTo>
                    <a:pt x="119" y="51"/>
                    <a:pt x="117" y="51"/>
                    <a:pt x="115" y="52"/>
                  </a:cubicBezTo>
                  <a:cubicBezTo>
                    <a:pt x="91" y="65"/>
                    <a:pt x="71" y="84"/>
                    <a:pt x="56" y="107"/>
                  </a:cubicBezTo>
                  <a:cubicBezTo>
                    <a:pt x="57" y="108"/>
                    <a:pt x="58" y="109"/>
                    <a:pt x="59" y="109"/>
                  </a:cubicBezTo>
                  <a:cubicBezTo>
                    <a:pt x="62" y="110"/>
                    <a:pt x="59" y="117"/>
                    <a:pt x="64" y="113"/>
                  </a:cubicBezTo>
                  <a:cubicBezTo>
                    <a:pt x="66" y="115"/>
                    <a:pt x="66" y="116"/>
                    <a:pt x="65" y="118"/>
                  </a:cubicBezTo>
                  <a:cubicBezTo>
                    <a:pt x="65" y="118"/>
                    <a:pt x="75" y="124"/>
                    <a:pt x="76" y="125"/>
                  </a:cubicBezTo>
                  <a:cubicBezTo>
                    <a:pt x="78" y="126"/>
                    <a:pt x="80" y="128"/>
                    <a:pt x="81" y="130"/>
                  </a:cubicBezTo>
                  <a:cubicBezTo>
                    <a:pt x="82" y="132"/>
                    <a:pt x="80" y="134"/>
                    <a:pt x="79" y="135"/>
                  </a:cubicBezTo>
                  <a:cubicBezTo>
                    <a:pt x="78" y="134"/>
                    <a:pt x="75" y="130"/>
                    <a:pt x="74" y="131"/>
                  </a:cubicBezTo>
                  <a:cubicBezTo>
                    <a:pt x="73" y="133"/>
                    <a:pt x="74" y="139"/>
                    <a:pt x="77" y="139"/>
                  </a:cubicBezTo>
                  <a:cubicBezTo>
                    <a:pt x="73" y="139"/>
                    <a:pt x="75" y="155"/>
                    <a:pt x="74" y="158"/>
                  </a:cubicBezTo>
                  <a:cubicBezTo>
                    <a:pt x="74" y="158"/>
                    <a:pt x="74" y="158"/>
                    <a:pt x="74" y="158"/>
                  </a:cubicBezTo>
                  <a:cubicBezTo>
                    <a:pt x="73" y="161"/>
                    <a:pt x="76" y="173"/>
                    <a:pt x="81" y="172"/>
                  </a:cubicBezTo>
                  <a:cubicBezTo>
                    <a:pt x="78" y="172"/>
                    <a:pt x="87" y="184"/>
                    <a:pt x="88" y="185"/>
                  </a:cubicBezTo>
                  <a:cubicBezTo>
                    <a:pt x="91" y="187"/>
                    <a:pt x="95" y="188"/>
                    <a:pt x="97" y="192"/>
                  </a:cubicBezTo>
                  <a:cubicBezTo>
                    <a:pt x="100" y="195"/>
                    <a:pt x="100" y="201"/>
                    <a:pt x="103" y="203"/>
                  </a:cubicBezTo>
                  <a:cubicBezTo>
                    <a:pt x="102" y="206"/>
                    <a:pt x="108" y="210"/>
                    <a:pt x="108" y="214"/>
                  </a:cubicBezTo>
                  <a:cubicBezTo>
                    <a:pt x="108" y="214"/>
                    <a:pt x="107" y="214"/>
                    <a:pt x="107" y="215"/>
                  </a:cubicBezTo>
                  <a:cubicBezTo>
                    <a:pt x="108" y="218"/>
                    <a:pt x="113" y="218"/>
                    <a:pt x="115" y="221"/>
                  </a:cubicBezTo>
                  <a:cubicBezTo>
                    <a:pt x="116" y="223"/>
                    <a:pt x="115" y="228"/>
                    <a:pt x="118" y="227"/>
                  </a:cubicBezTo>
                  <a:cubicBezTo>
                    <a:pt x="118" y="222"/>
                    <a:pt x="115" y="216"/>
                    <a:pt x="112" y="212"/>
                  </a:cubicBezTo>
                  <a:cubicBezTo>
                    <a:pt x="110" y="209"/>
                    <a:pt x="109" y="207"/>
                    <a:pt x="108" y="204"/>
                  </a:cubicBezTo>
                  <a:cubicBezTo>
                    <a:pt x="106" y="202"/>
                    <a:pt x="106" y="199"/>
                    <a:pt x="105" y="197"/>
                  </a:cubicBezTo>
                  <a:cubicBezTo>
                    <a:pt x="106" y="197"/>
                    <a:pt x="112" y="199"/>
                    <a:pt x="111" y="200"/>
                  </a:cubicBezTo>
                  <a:cubicBezTo>
                    <a:pt x="109" y="205"/>
                    <a:pt x="119" y="214"/>
                    <a:pt x="122" y="217"/>
                  </a:cubicBezTo>
                  <a:cubicBezTo>
                    <a:pt x="123" y="218"/>
                    <a:pt x="128" y="225"/>
                    <a:pt x="125" y="225"/>
                  </a:cubicBezTo>
                  <a:cubicBezTo>
                    <a:pt x="129" y="225"/>
                    <a:pt x="133" y="230"/>
                    <a:pt x="135" y="233"/>
                  </a:cubicBezTo>
                  <a:cubicBezTo>
                    <a:pt x="137" y="236"/>
                    <a:pt x="136" y="241"/>
                    <a:pt x="138" y="245"/>
                  </a:cubicBezTo>
                  <a:cubicBezTo>
                    <a:pt x="139" y="250"/>
                    <a:pt x="146" y="252"/>
                    <a:pt x="150" y="255"/>
                  </a:cubicBezTo>
                  <a:cubicBezTo>
                    <a:pt x="154" y="256"/>
                    <a:pt x="157" y="259"/>
                    <a:pt x="160" y="260"/>
                  </a:cubicBezTo>
                  <a:cubicBezTo>
                    <a:pt x="166" y="262"/>
                    <a:pt x="167" y="260"/>
                    <a:pt x="171" y="260"/>
                  </a:cubicBezTo>
                  <a:cubicBezTo>
                    <a:pt x="178" y="259"/>
                    <a:pt x="179" y="266"/>
                    <a:pt x="184" y="269"/>
                  </a:cubicBezTo>
                  <a:cubicBezTo>
                    <a:pt x="187" y="270"/>
                    <a:pt x="194" y="273"/>
                    <a:pt x="198" y="271"/>
                  </a:cubicBezTo>
                  <a:cubicBezTo>
                    <a:pt x="196" y="272"/>
                    <a:pt x="203" y="282"/>
                    <a:pt x="204" y="283"/>
                  </a:cubicBezTo>
                  <a:cubicBezTo>
                    <a:pt x="206" y="286"/>
                    <a:pt x="210" y="287"/>
                    <a:pt x="213" y="290"/>
                  </a:cubicBezTo>
                  <a:cubicBezTo>
                    <a:pt x="213" y="290"/>
                    <a:pt x="214" y="289"/>
                    <a:pt x="214" y="288"/>
                  </a:cubicBezTo>
                  <a:cubicBezTo>
                    <a:pt x="213" y="291"/>
                    <a:pt x="218" y="296"/>
                    <a:pt x="221" y="296"/>
                  </a:cubicBezTo>
                  <a:cubicBezTo>
                    <a:pt x="223" y="295"/>
                    <a:pt x="224" y="290"/>
                    <a:pt x="224" y="288"/>
                  </a:cubicBezTo>
                  <a:cubicBezTo>
                    <a:pt x="219" y="290"/>
                    <a:pt x="215" y="288"/>
                    <a:pt x="212" y="283"/>
                  </a:cubicBezTo>
                  <a:cubicBezTo>
                    <a:pt x="211" y="282"/>
                    <a:pt x="207" y="275"/>
                    <a:pt x="211" y="275"/>
                  </a:cubicBezTo>
                  <a:cubicBezTo>
                    <a:pt x="216" y="275"/>
                    <a:pt x="212" y="271"/>
                    <a:pt x="212" y="268"/>
                  </a:cubicBezTo>
                  <a:cubicBezTo>
                    <a:pt x="211" y="264"/>
                    <a:pt x="208" y="262"/>
                    <a:pt x="206" y="259"/>
                  </a:cubicBezTo>
                  <a:cubicBezTo>
                    <a:pt x="205" y="262"/>
                    <a:pt x="200" y="261"/>
                    <a:pt x="198" y="259"/>
                  </a:cubicBezTo>
                  <a:cubicBezTo>
                    <a:pt x="198" y="259"/>
                    <a:pt x="197" y="261"/>
                    <a:pt x="197" y="262"/>
                  </a:cubicBezTo>
                  <a:cubicBezTo>
                    <a:pt x="196" y="262"/>
                    <a:pt x="195" y="262"/>
                    <a:pt x="194" y="261"/>
                  </a:cubicBezTo>
                  <a:cubicBezTo>
                    <a:pt x="194" y="258"/>
                    <a:pt x="194" y="255"/>
                    <a:pt x="195" y="251"/>
                  </a:cubicBezTo>
                  <a:cubicBezTo>
                    <a:pt x="196" y="247"/>
                    <a:pt x="205" y="238"/>
                    <a:pt x="194" y="239"/>
                  </a:cubicBezTo>
                  <a:cubicBezTo>
                    <a:pt x="190" y="239"/>
                    <a:pt x="188" y="240"/>
                    <a:pt x="187" y="244"/>
                  </a:cubicBezTo>
                  <a:cubicBezTo>
                    <a:pt x="186" y="247"/>
                    <a:pt x="186" y="249"/>
                    <a:pt x="183" y="251"/>
                  </a:cubicBezTo>
                  <a:cubicBezTo>
                    <a:pt x="181" y="252"/>
                    <a:pt x="173" y="251"/>
                    <a:pt x="171" y="250"/>
                  </a:cubicBezTo>
                  <a:cubicBezTo>
                    <a:pt x="166" y="247"/>
                    <a:pt x="163" y="239"/>
                    <a:pt x="163" y="234"/>
                  </a:cubicBezTo>
                  <a:cubicBezTo>
                    <a:pt x="163" y="227"/>
                    <a:pt x="166" y="221"/>
                    <a:pt x="163" y="215"/>
                  </a:cubicBezTo>
                  <a:cubicBezTo>
                    <a:pt x="164" y="213"/>
                    <a:pt x="166" y="211"/>
                    <a:pt x="168" y="210"/>
                  </a:cubicBezTo>
                  <a:cubicBezTo>
                    <a:pt x="169" y="209"/>
                    <a:pt x="171" y="210"/>
                    <a:pt x="172" y="207"/>
                  </a:cubicBezTo>
                  <a:cubicBezTo>
                    <a:pt x="171" y="207"/>
                    <a:pt x="170" y="206"/>
                    <a:pt x="170" y="206"/>
                  </a:cubicBezTo>
                  <a:cubicBezTo>
                    <a:pt x="173" y="208"/>
                    <a:pt x="180" y="203"/>
                    <a:pt x="184" y="206"/>
                  </a:cubicBezTo>
                  <a:cubicBezTo>
                    <a:pt x="186" y="207"/>
                    <a:pt x="188" y="208"/>
                    <a:pt x="189" y="205"/>
                  </a:cubicBezTo>
                  <a:cubicBezTo>
                    <a:pt x="189" y="205"/>
                    <a:pt x="187" y="202"/>
                    <a:pt x="188" y="200"/>
                  </a:cubicBezTo>
                  <a:cubicBezTo>
                    <a:pt x="189" y="204"/>
                    <a:pt x="192" y="205"/>
                    <a:pt x="196" y="202"/>
                  </a:cubicBezTo>
                  <a:cubicBezTo>
                    <a:pt x="197" y="203"/>
                    <a:pt x="201" y="203"/>
                    <a:pt x="204" y="204"/>
                  </a:cubicBezTo>
                  <a:cubicBezTo>
                    <a:pt x="207" y="206"/>
                    <a:pt x="207" y="209"/>
                    <a:pt x="211" y="205"/>
                  </a:cubicBezTo>
                  <a:cubicBezTo>
                    <a:pt x="213" y="208"/>
                    <a:pt x="213" y="208"/>
                    <a:pt x="214" y="211"/>
                  </a:cubicBezTo>
                  <a:cubicBezTo>
                    <a:pt x="214" y="214"/>
                    <a:pt x="216" y="221"/>
                    <a:pt x="218" y="222"/>
                  </a:cubicBezTo>
                  <a:cubicBezTo>
                    <a:pt x="224" y="225"/>
                    <a:pt x="222" y="217"/>
                    <a:pt x="222" y="214"/>
                  </a:cubicBezTo>
                  <a:cubicBezTo>
                    <a:pt x="222" y="213"/>
                    <a:pt x="222" y="205"/>
                    <a:pt x="221" y="205"/>
                  </a:cubicBezTo>
                  <a:cubicBezTo>
                    <a:pt x="213" y="203"/>
                    <a:pt x="216" y="197"/>
                    <a:pt x="221" y="193"/>
                  </a:cubicBezTo>
                  <a:cubicBezTo>
                    <a:pt x="222" y="192"/>
                    <a:pt x="227" y="190"/>
                    <a:pt x="230" y="188"/>
                  </a:cubicBezTo>
                  <a:cubicBezTo>
                    <a:pt x="232" y="186"/>
                    <a:pt x="235" y="183"/>
                    <a:pt x="234" y="179"/>
                  </a:cubicBezTo>
                  <a:cubicBezTo>
                    <a:pt x="235" y="179"/>
                    <a:pt x="236" y="178"/>
                    <a:pt x="236" y="177"/>
                  </a:cubicBezTo>
                  <a:cubicBezTo>
                    <a:pt x="236" y="177"/>
                    <a:pt x="233" y="174"/>
                    <a:pt x="232" y="175"/>
                  </a:cubicBezTo>
                  <a:cubicBezTo>
                    <a:pt x="234" y="174"/>
                    <a:pt x="234" y="172"/>
                    <a:pt x="233" y="171"/>
                  </a:cubicBezTo>
                  <a:cubicBezTo>
                    <a:pt x="235" y="169"/>
                    <a:pt x="234" y="166"/>
                    <a:pt x="236" y="165"/>
                  </a:cubicBezTo>
                  <a:cubicBezTo>
                    <a:pt x="239" y="169"/>
                    <a:pt x="245" y="165"/>
                    <a:pt x="242" y="162"/>
                  </a:cubicBezTo>
                  <a:cubicBezTo>
                    <a:pt x="244" y="158"/>
                    <a:pt x="250" y="160"/>
                    <a:pt x="252" y="157"/>
                  </a:cubicBezTo>
                  <a:cubicBezTo>
                    <a:pt x="255" y="158"/>
                    <a:pt x="253" y="153"/>
                    <a:pt x="255" y="150"/>
                  </a:cubicBezTo>
                  <a:cubicBezTo>
                    <a:pt x="256" y="148"/>
                    <a:pt x="259" y="148"/>
                    <a:pt x="262" y="147"/>
                  </a:cubicBezTo>
                  <a:cubicBezTo>
                    <a:pt x="262" y="147"/>
                    <a:pt x="268" y="143"/>
                    <a:pt x="266" y="143"/>
                  </a:cubicBezTo>
                  <a:cubicBezTo>
                    <a:pt x="270" y="144"/>
                    <a:pt x="279" y="139"/>
                    <a:pt x="272" y="135"/>
                  </a:cubicBezTo>
                  <a:cubicBezTo>
                    <a:pt x="273" y="133"/>
                    <a:pt x="270" y="132"/>
                    <a:pt x="268" y="132"/>
                  </a:cubicBezTo>
                  <a:cubicBezTo>
                    <a:pt x="269" y="131"/>
                    <a:pt x="272" y="132"/>
                    <a:pt x="273" y="131"/>
                  </a:cubicBezTo>
                  <a:cubicBezTo>
                    <a:pt x="276" y="129"/>
                    <a:pt x="274" y="128"/>
                    <a:pt x="271" y="127"/>
                  </a:cubicBezTo>
                  <a:cubicBezTo>
                    <a:pt x="268" y="126"/>
                    <a:pt x="263" y="128"/>
                    <a:pt x="261" y="130"/>
                  </a:cubicBezTo>
                  <a:cubicBezTo>
                    <a:pt x="259" y="132"/>
                    <a:pt x="257" y="134"/>
                    <a:pt x="255" y="135"/>
                  </a:cubicBezTo>
                  <a:close/>
                  <a:moveTo>
                    <a:pt x="308" y="302"/>
                  </a:moveTo>
                  <a:cubicBezTo>
                    <a:pt x="306" y="301"/>
                    <a:pt x="303" y="301"/>
                    <a:pt x="301" y="300"/>
                  </a:cubicBezTo>
                  <a:cubicBezTo>
                    <a:pt x="299" y="300"/>
                    <a:pt x="298" y="299"/>
                    <a:pt x="295" y="298"/>
                  </a:cubicBezTo>
                  <a:cubicBezTo>
                    <a:pt x="296" y="293"/>
                    <a:pt x="290" y="292"/>
                    <a:pt x="287" y="289"/>
                  </a:cubicBezTo>
                  <a:cubicBezTo>
                    <a:pt x="284" y="287"/>
                    <a:pt x="282" y="284"/>
                    <a:pt x="277" y="285"/>
                  </a:cubicBezTo>
                  <a:cubicBezTo>
                    <a:pt x="276" y="285"/>
                    <a:pt x="271" y="287"/>
                    <a:pt x="272" y="288"/>
                  </a:cubicBezTo>
                  <a:cubicBezTo>
                    <a:pt x="269" y="285"/>
                    <a:pt x="268" y="284"/>
                    <a:pt x="263" y="282"/>
                  </a:cubicBezTo>
                  <a:cubicBezTo>
                    <a:pt x="259" y="281"/>
                    <a:pt x="257" y="276"/>
                    <a:pt x="253" y="281"/>
                  </a:cubicBezTo>
                  <a:cubicBezTo>
                    <a:pt x="251" y="283"/>
                    <a:pt x="252" y="286"/>
                    <a:pt x="251" y="288"/>
                  </a:cubicBezTo>
                  <a:cubicBezTo>
                    <a:pt x="247" y="285"/>
                    <a:pt x="254" y="282"/>
                    <a:pt x="251" y="279"/>
                  </a:cubicBezTo>
                  <a:cubicBezTo>
                    <a:pt x="248" y="275"/>
                    <a:pt x="243" y="281"/>
                    <a:pt x="240" y="282"/>
                  </a:cubicBezTo>
                  <a:cubicBezTo>
                    <a:pt x="239" y="284"/>
                    <a:pt x="237" y="284"/>
                    <a:pt x="236" y="286"/>
                  </a:cubicBezTo>
                  <a:cubicBezTo>
                    <a:pt x="235" y="287"/>
                    <a:pt x="234" y="290"/>
                    <a:pt x="233" y="291"/>
                  </a:cubicBezTo>
                  <a:cubicBezTo>
                    <a:pt x="233" y="289"/>
                    <a:pt x="228" y="290"/>
                    <a:pt x="228" y="288"/>
                  </a:cubicBezTo>
                  <a:cubicBezTo>
                    <a:pt x="229" y="294"/>
                    <a:pt x="229" y="301"/>
                    <a:pt x="230" y="307"/>
                  </a:cubicBezTo>
                  <a:cubicBezTo>
                    <a:pt x="231" y="310"/>
                    <a:pt x="230" y="316"/>
                    <a:pt x="227" y="319"/>
                  </a:cubicBezTo>
                  <a:cubicBezTo>
                    <a:pt x="224" y="321"/>
                    <a:pt x="221" y="324"/>
                    <a:pt x="220" y="329"/>
                  </a:cubicBezTo>
                  <a:cubicBezTo>
                    <a:pt x="220" y="332"/>
                    <a:pt x="220" y="334"/>
                    <a:pt x="223" y="335"/>
                  </a:cubicBezTo>
                  <a:cubicBezTo>
                    <a:pt x="223" y="339"/>
                    <a:pt x="219" y="342"/>
                    <a:pt x="219" y="346"/>
                  </a:cubicBezTo>
                  <a:cubicBezTo>
                    <a:pt x="219" y="346"/>
                    <a:pt x="220" y="348"/>
                    <a:pt x="220" y="350"/>
                  </a:cubicBezTo>
                  <a:cubicBezTo>
                    <a:pt x="254" y="344"/>
                    <a:pt x="285" y="327"/>
                    <a:pt x="308" y="302"/>
                  </a:cubicBezTo>
                  <a:close/>
                </a:path>
              </a:pathLst>
            </a:custGeom>
            <a:solidFill>
              <a:srgbClr val="FFFFFF"/>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45" name="组合 44"/>
          <p:cNvGrpSpPr/>
          <p:nvPr/>
        </p:nvGrpSpPr>
        <p:grpSpPr>
          <a:xfrm>
            <a:off x="3867138" y="2235106"/>
            <a:ext cx="1267757" cy="1262038"/>
            <a:chOff x="3840468" y="2187481"/>
            <a:chExt cx="1267757" cy="1262038"/>
          </a:xfrm>
        </p:grpSpPr>
        <p:sp>
          <p:nvSpPr>
            <p:cNvPr id="8" name="Freeform 109"/>
            <p:cNvSpPr/>
            <p:nvPr/>
          </p:nvSpPr>
          <p:spPr>
            <a:xfrm>
              <a:off x="3840468" y="2187481"/>
              <a:ext cx="1267757" cy="1262038"/>
            </a:xfrm>
            <a:custGeom>
              <a:avLst/>
              <a:gdLst>
                <a:gd name="connsiteX0" fmla="*/ 0 w 661361"/>
                <a:gd name="connsiteY0" fmla="*/ 330681 h 661361"/>
                <a:gd name="connsiteX1" fmla="*/ 96855 w 661361"/>
                <a:gd name="connsiteY1" fmla="*/ 96854 h 661361"/>
                <a:gd name="connsiteX2" fmla="*/ 330682 w 661361"/>
                <a:gd name="connsiteY2" fmla="*/ 0 h 661361"/>
                <a:gd name="connsiteX3" fmla="*/ 564509 w 661361"/>
                <a:gd name="connsiteY3" fmla="*/ 96855 h 661361"/>
                <a:gd name="connsiteX4" fmla="*/ 661363 w 661361"/>
                <a:gd name="connsiteY4" fmla="*/ 330682 h 661361"/>
                <a:gd name="connsiteX5" fmla="*/ 564509 w 661361"/>
                <a:gd name="connsiteY5" fmla="*/ 564509 h 661361"/>
                <a:gd name="connsiteX6" fmla="*/ 330682 w 661361"/>
                <a:gd name="connsiteY6" fmla="*/ 661363 h 661361"/>
                <a:gd name="connsiteX7" fmla="*/ 96855 w 661361"/>
                <a:gd name="connsiteY7" fmla="*/ 564509 h 661361"/>
                <a:gd name="connsiteX8" fmla="*/ 1 w 661361"/>
                <a:gd name="connsiteY8" fmla="*/ 330682 h 661361"/>
                <a:gd name="connsiteX9" fmla="*/ 0 w 661361"/>
                <a:gd name="connsiteY9" fmla="*/ 330681 h 6613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61361" h="661361">
                  <a:moveTo>
                    <a:pt x="0" y="330681"/>
                  </a:moveTo>
                  <a:cubicBezTo>
                    <a:pt x="0" y="242979"/>
                    <a:pt x="34840" y="158869"/>
                    <a:pt x="96855" y="96854"/>
                  </a:cubicBezTo>
                  <a:cubicBezTo>
                    <a:pt x="158870" y="34839"/>
                    <a:pt x="242980" y="0"/>
                    <a:pt x="330682" y="0"/>
                  </a:cubicBezTo>
                  <a:cubicBezTo>
                    <a:pt x="418384" y="0"/>
                    <a:pt x="502494" y="34840"/>
                    <a:pt x="564509" y="96855"/>
                  </a:cubicBezTo>
                  <a:cubicBezTo>
                    <a:pt x="626524" y="158870"/>
                    <a:pt x="661363" y="242980"/>
                    <a:pt x="661363" y="330682"/>
                  </a:cubicBezTo>
                  <a:cubicBezTo>
                    <a:pt x="661363" y="418384"/>
                    <a:pt x="626523" y="502494"/>
                    <a:pt x="564509" y="564509"/>
                  </a:cubicBezTo>
                  <a:cubicBezTo>
                    <a:pt x="502494" y="626524"/>
                    <a:pt x="418384" y="661363"/>
                    <a:pt x="330682" y="661363"/>
                  </a:cubicBezTo>
                  <a:cubicBezTo>
                    <a:pt x="242980" y="661363"/>
                    <a:pt x="158870" y="626523"/>
                    <a:pt x="96855" y="564509"/>
                  </a:cubicBezTo>
                  <a:cubicBezTo>
                    <a:pt x="34840" y="502494"/>
                    <a:pt x="1" y="418384"/>
                    <a:pt x="1" y="330682"/>
                  </a:cubicBezTo>
                  <a:lnTo>
                    <a:pt x="0" y="330681"/>
                  </a:lnTo>
                  <a:close/>
                </a:path>
              </a:pathLst>
            </a:custGeom>
            <a:solidFill>
              <a:srgbClr val="595959"/>
            </a:solidFill>
            <a:ln w="25400" cap="flat" cmpd="sng" algn="ctr">
              <a:noFill/>
              <a:prstDash val="solid"/>
            </a:ln>
            <a:effectLst/>
          </p:spPr>
          <p:txBody>
            <a:bodyPr spcFirstLastPara="0" vert="horz" wrap="square" lIns="104535" tIns="104535" rIns="104535" bIns="104535" numCol="1" spcCol="936" anchor="ctr" anchorCtr="0">
              <a:noAutofit/>
            </a:bodyPr>
            <a:lstStyle/>
            <a:p>
              <a:pPr algn="ctr" defTabSz="654685">
                <a:lnSpc>
                  <a:spcPct val="90000"/>
                </a:lnSpc>
                <a:spcAft>
                  <a:spcPct val="35000"/>
                </a:spcAft>
                <a:defRPr/>
              </a:pPr>
              <a:endParaRPr lang="en-US" sz="35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1" name="Freeform 42"/>
            <p:cNvSpPr>
              <a:spLocks noEditPoints="1"/>
            </p:cNvSpPr>
            <p:nvPr/>
          </p:nvSpPr>
          <p:spPr bwMode="auto">
            <a:xfrm>
              <a:off x="4196323" y="2580267"/>
              <a:ext cx="556047" cy="476465"/>
            </a:xfrm>
            <a:custGeom>
              <a:avLst/>
              <a:gdLst/>
              <a:ahLst/>
              <a:cxnLst>
                <a:cxn ang="0">
                  <a:pos x="73" y="47"/>
                </a:cxn>
                <a:cxn ang="0">
                  <a:pos x="67" y="53"/>
                </a:cxn>
                <a:cxn ang="0">
                  <a:pos x="46" y="53"/>
                </a:cxn>
                <a:cxn ang="0">
                  <a:pos x="48" y="60"/>
                </a:cxn>
                <a:cxn ang="0">
                  <a:pos x="46" y="63"/>
                </a:cxn>
                <a:cxn ang="0">
                  <a:pos x="26" y="63"/>
                </a:cxn>
                <a:cxn ang="0">
                  <a:pos x="24" y="60"/>
                </a:cxn>
                <a:cxn ang="0">
                  <a:pos x="26" y="53"/>
                </a:cxn>
                <a:cxn ang="0">
                  <a:pos x="6" y="53"/>
                </a:cxn>
                <a:cxn ang="0">
                  <a:pos x="0" y="47"/>
                </a:cxn>
                <a:cxn ang="0">
                  <a:pos x="0" y="6"/>
                </a:cxn>
                <a:cxn ang="0">
                  <a:pos x="6" y="0"/>
                </a:cxn>
                <a:cxn ang="0">
                  <a:pos x="67" y="0"/>
                </a:cxn>
                <a:cxn ang="0">
                  <a:pos x="73" y="6"/>
                </a:cxn>
                <a:cxn ang="0">
                  <a:pos x="73" y="47"/>
                </a:cxn>
                <a:cxn ang="0">
                  <a:pos x="68" y="6"/>
                </a:cxn>
                <a:cxn ang="0">
                  <a:pos x="67" y="5"/>
                </a:cxn>
                <a:cxn ang="0">
                  <a:pos x="6" y="5"/>
                </a:cxn>
                <a:cxn ang="0">
                  <a:pos x="5" y="6"/>
                </a:cxn>
                <a:cxn ang="0">
                  <a:pos x="5" y="37"/>
                </a:cxn>
                <a:cxn ang="0">
                  <a:pos x="6" y="39"/>
                </a:cxn>
                <a:cxn ang="0">
                  <a:pos x="67" y="39"/>
                </a:cxn>
                <a:cxn ang="0">
                  <a:pos x="68" y="37"/>
                </a:cxn>
                <a:cxn ang="0">
                  <a:pos x="68" y="6"/>
                </a:cxn>
              </a:cxnLst>
              <a:rect l="0" t="0" r="r" b="b"/>
              <a:pathLst>
                <a:path w="73" h="63">
                  <a:moveTo>
                    <a:pt x="73" y="47"/>
                  </a:moveTo>
                  <a:cubicBezTo>
                    <a:pt x="73" y="50"/>
                    <a:pt x="70" y="53"/>
                    <a:pt x="67" y="53"/>
                  </a:cubicBezTo>
                  <a:cubicBezTo>
                    <a:pt x="46" y="53"/>
                    <a:pt x="46" y="53"/>
                    <a:pt x="46" y="53"/>
                  </a:cubicBezTo>
                  <a:cubicBezTo>
                    <a:pt x="46" y="56"/>
                    <a:pt x="48" y="59"/>
                    <a:pt x="48" y="60"/>
                  </a:cubicBezTo>
                  <a:cubicBezTo>
                    <a:pt x="48" y="62"/>
                    <a:pt x="47" y="63"/>
                    <a:pt x="46" y="63"/>
                  </a:cubicBezTo>
                  <a:cubicBezTo>
                    <a:pt x="26" y="63"/>
                    <a:pt x="26" y="63"/>
                    <a:pt x="26" y="63"/>
                  </a:cubicBezTo>
                  <a:cubicBezTo>
                    <a:pt x="25" y="63"/>
                    <a:pt x="24" y="62"/>
                    <a:pt x="24" y="60"/>
                  </a:cubicBezTo>
                  <a:cubicBezTo>
                    <a:pt x="24" y="59"/>
                    <a:pt x="26" y="56"/>
                    <a:pt x="26" y="53"/>
                  </a:cubicBezTo>
                  <a:cubicBezTo>
                    <a:pt x="6" y="53"/>
                    <a:pt x="6" y="53"/>
                    <a:pt x="6" y="53"/>
                  </a:cubicBezTo>
                  <a:cubicBezTo>
                    <a:pt x="2" y="53"/>
                    <a:pt x="0" y="50"/>
                    <a:pt x="0" y="47"/>
                  </a:cubicBezTo>
                  <a:cubicBezTo>
                    <a:pt x="0" y="6"/>
                    <a:pt x="0" y="6"/>
                    <a:pt x="0" y="6"/>
                  </a:cubicBezTo>
                  <a:cubicBezTo>
                    <a:pt x="0" y="2"/>
                    <a:pt x="2" y="0"/>
                    <a:pt x="6" y="0"/>
                  </a:cubicBezTo>
                  <a:cubicBezTo>
                    <a:pt x="67" y="0"/>
                    <a:pt x="67" y="0"/>
                    <a:pt x="67" y="0"/>
                  </a:cubicBezTo>
                  <a:cubicBezTo>
                    <a:pt x="70" y="0"/>
                    <a:pt x="73" y="2"/>
                    <a:pt x="73" y="6"/>
                  </a:cubicBezTo>
                  <a:lnTo>
                    <a:pt x="73" y="47"/>
                  </a:lnTo>
                  <a:close/>
                  <a:moveTo>
                    <a:pt x="68" y="6"/>
                  </a:moveTo>
                  <a:cubicBezTo>
                    <a:pt x="68" y="5"/>
                    <a:pt x="67" y="5"/>
                    <a:pt x="67" y="5"/>
                  </a:cubicBezTo>
                  <a:cubicBezTo>
                    <a:pt x="6" y="5"/>
                    <a:pt x="6" y="5"/>
                    <a:pt x="6" y="5"/>
                  </a:cubicBezTo>
                  <a:cubicBezTo>
                    <a:pt x="5" y="5"/>
                    <a:pt x="5" y="5"/>
                    <a:pt x="5" y="6"/>
                  </a:cubicBezTo>
                  <a:cubicBezTo>
                    <a:pt x="5" y="37"/>
                    <a:pt x="5" y="37"/>
                    <a:pt x="5" y="37"/>
                  </a:cubicBezTo>
                  <a:cubicBezTo>
                    <a:pt x="5" y="38"/>
                    <a:pt x="5" y="39"/>
                    <a:pt x="6" y="39"/>
                  </a:cubicBezTo>
                  <a:cubicBezTo>
                    <a:pt x="67" y="39"/>
                    <a:pt x="67" y="39"/>
                    <a:pt x="67" y="39"/>
                  </a:cubicBezTo>
                  <a:cubicBezTo>
                    <a:pt x="67" y="39"/>
                    <a:pt x="68" y="38"/>
                    <a:pt x="68" y="37"/>
                  </a:cubicBezTo>
                  <a:lnTo>
                    <a:pt x="68" y="6"/>
                  </a:lnTo>
                  <a:close/>
                </a:path>
              </a:pathLst>
            </a:custGeom>
            <a:solidFill>
              <a:schemeClr val="bg1"/>
            </a:solidFill>
            <a:ln w="9525">
              <a:noFill/>
              <a:round/>
            </a:ln>
          </p:spPr>
          <p:txBody>
            <a:bodyPr vert="horz" wrap="square" lIns="89855" tIns="44928" rIns="89855" bIns="44928" numCol="1" anchor="t" anchorCtr="0" compatLnSpc="1"/>
            <a:lstStyle/>
            <a:p>
              <a:pPr defTabSz="1013460">
                <a:defRPr/>
              </a:pPr>
              <a:endParaRPr lang="en-US" sz="2000" kern="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3" name="组合 52"/>
          <p:cNvGrpSpPr/>
          <p:nvPr/>
        </p:nvGrpSpPr>
        <p:grpSpPr>
          <a:xfrm>
            <a:off x="6189173" y="1372225"/>
            <a:ext cx="2252317" cy="888826"/>
            <a:chOff x="6162503" y="1324600"/>
            <a:chExt cx="2252317" cy="888826"/>
          </a:xfrm>
        </p:grpSpPr>
        <p:sp>
          <p:nvSpPr>
            <p:cNvPr id="22" name="矩形 21"/>
            <p:cNvSpPr>
              <a:spLocks noChangeArrowheads="1"/>
            </p:cNvSpPr>
            <p:nvPr/>
          </p:nvSpPr>
          <p:spPr bwMode="auto">
            <a:xfrm>
              <a:off x="6162503" y="1324600"/>
              <a:ext cx="1330245" cy="2527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7391" tIns="33696" rIns="67391" bIns="33696">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3" name="文本框 40"/>
            <p:cNvSpPr txBox="1"/>
            <p:nvPr/>
          </p:nvSpPr>
          <p:spPr>
            <a:xfrm>
              <a:off x="6162503" y="1522128"/>
              <a:ext cx="2252317" cy="691298"/>
            </a:xfrm>
            <a:prstGeom prst="rect">
              <a:avLst/>
            </a:prstGeom>
            <a:noFill/>
            <a:ln w="9525">
              <a:noFill/>
            </a:ln>
          </p:spPr>
          <p:txBody>
            <a:bodyPr wrap="square" lIns="67391" tIns="33696" rIns="67391" bIns="33696">
              <a:spAutoFit/>
            </a:bodyPr>
            <a:lstStyle/>
            <a:p>
              <a:pP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2" name="组合 51"/>
          <p:cNvGrpSpPr/>
          <p:nvPr/>
        </p:nvGrpSpPr>
        <p:grpSpPr>
          <a:xfrm>
            <a:off x="6519965" y="2385441"/>
            <a:ext cx="2252317" cy="888827"/>
            <a:chOff x="6493295" y="2337816"/>
            <a:chExt cx="2252317" cy="888827"/>
          </a:xfrm>
        </p:grpSpPr>
        <p:sp>
          <p:nvSpPr>
            <p:cNvPr id="24" name="矩形 23"/>
            <p:cNvSpPr>
              <a:spLocks noChangeArrowheads="1"/>
            </p:cNvSpPr>
            <p:nvPr/>
          </p:nvSpPr>
          <p:spPr bwMode="auto">
            <a:xfrm>
              <a:off x="6493295" y="2337816"/>
              <a:ext cx="1330245" cy="2527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7391" tIns="33696" rIns="67391" bIns="33696">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5" name="文本框 40"/>
            <p:cNvSpPr txBox="1"/>
            <p:nvPr/>
          </p:nvSpPr>
          <p:spPr>
            <a:xfrm>
              <a:off x="6493295" y="2535345"/>
              <a:ext cx="2252317" cy="691298"/>
            </a:xfrm>
            <a:prstGeom prst="rect">
              <a:avLst/>
            </a:prstGeom>
            <a:noFill/>
            <a:ln w="9525">
              <a:noFill/>
            </a:ln>
          </p:spPr>
          <p:txBody>
            <a:bodyPr wrap="square" lIns="67391" tIns="33696" rIns="67391" bIns="33696">
              <a:spAutoFit/>
            </a:bodyPr>
            <a:lstStyle/>
            <a:p>
              <a:pP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1" name="组合 50"/>
          <p:cNvGrpSpPr/>
          <p:nvPr/>
        </p:nvGrpSpPr>
        <p:grpSpPr>
          <a:xfrm>
            <a:off x="6199464" y="3423591"/>
            <a:ext cx="2252317" cy="888826"/>
            <a:chOff x="6172794" y="3375966"/>
            <a:chExt cx="2252317" cy="888826"/>
          </a:xfrm>
        </p:grpSpPr>
        <p:sp>
          <p:nvSpPr>
            <p:cNvPr id="26" name="矩形 25"/>
            <p:cNvSpPr>
              <a:spLocks noChangeArrowheads="1"/>
            </p:cNvSpPr>
            <p:nvPr/>
          </p:nvSpPr>
          <p:spPr bwMode="auto">
            <a:xfrm>
              <a:off x="6172794" y="3375966"/>
              <a:ext cx="1330245" cy="2527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7391" tIns="33696" rIns="67391" bIns="33696">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7" name="文本框 40"/>
            <p:cNvSpPr txBox="1"/>
            <p:nvPr/>
          </p:nvSpPr>
          <p:spPr>
            <a:xfrm>
              <a:off x="6172794" y="3573494"/>
              <a:ext cx="2252317" cy="691298"/>
            </a:xfrm>
            <a:prstGeom prst="rect">
              <a:avLst/>
            </a:prstGeom>
            <a:noFill/>
            <a:ln w="9525">
              <a:noFill/>
            </a:ln>
          </p:spPr>
          <p:txBody>
            <a:bodyPr wrap="square" lIns="67391" tIns="33696" rIns="67391" bIns="33696">
              <a:spAutoFit/>
            </a:bodyPr>
            <a:lstStyle/>
            <a:p>
              <a:pP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48" name="组合 47"/>
          <p:cNvGrpSpPr/>
          <p:nvPr/>
        </p:nvGrpSpPr>
        <p:grpSpPr>
          <a:xfrm>
            <a:off x="480498" y="1372225"/>
            <a:ext cx="2268276" cy="888826"/>
            <a:chOff x="453828" y="1324600"/>
            <a:chExt cx="2268276" cy="888826"/>
          </a:xfrm>
        </p:grpSpPr>
        <p:sp>
          <p:nvSpPr>
            <p:cNvPr id="28" name="矩形 27"/>
            <p:cNvSpPr>
              <a:spLocks noChangeArrowheads="1"/>
            </p:cNvSpPr>
            <p:nvPr/>
          </p:nvSpPr>
          <p:spPr bwMode="auto">
            <a:xfrm>
              <a:off x="1391859" y="1324600"/>
              <a:ext cx="1330245" cy="2527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7391" tIns="33696" rIns="67391" bIns="33696">
              <a:spAutoFit/>
            </a:bodyPr>
            <a:lstStyle/>
            <a:p>
              <a:pPr algn="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9" name="文本框 40"/>
            <p:cNvSpPr txBox="1"/>
            <p:nvPr/>
          </p:nvSpPr>
          <p:spPr>
            <a:xfrm>
              <a:off x="453828" y="1522128"/>
              <a:ext cx="2252317" cy="691298"/>
            </a:xfrm>
            <a:prstGeom prst="rect">
              <a:avLst/>
            </a:prstGeom>
            <a:noFill/>
            <a:ln w="9525">
              <a:noFill/>
            </a:ln>
          </p:spPr>
          <p:txBody>
            <a:bodyPr wrap="square" lIns="67391" tIns="33696" rIns="67391" bIns="33696">
              <a:spAutoFit/>
            </a:bodyPr>
            <a:lstStyle/>
            <a:p>
              <a:pPr algn="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49" name="组合 48"/>
          <p:cNvGrpSpPr/>
          <p:nvPr/>
        </p:nvGrpSpPr>
        <p:grpSpPr>
          <a:xfrm>
            <a:off x="199029" y="2383797"/>
            <a:ext cx="2268276" cy="888827"/>
            <a:chOff x="172359" y="2336172"/>
            <a:chExt cx="2268276" cy="888827"/>
          </a:xfrm>
        </p:grpSpPr>
        <p:sp>
          <p:nvSpPr>
            <p:cNvPr id="30" name="矩形 29"/>
            <p:cNvSpPr>
              <a:spLocks noChangeArrowheads="1"/>
            </p:cNvSpPr>
            <p:nvPr/>
          </p:nvSpPr>
          <p:spPr bwMode="auto">
            <a:xfrm>
              <a:off x="1110390" y="2336172"/>
              <a:ext cx="1330245" cy="2527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7391" tIns="33696" rIns="67391" bIns="33696">
              <a:spAutoFit/>
            </a:bodyPr>
            <a:lstStyle/>
            <a:p>
              <a:pPr algn="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1" name="文本框 40"/>
            <p:cNvSpPr txBox="1"/>
            <p:nvPr/>
          </p:nvSpPr>
          <p:spPr>
            <a:xfrm>
              <a:off x="172359" y="2533701"/>
              <a:ext cx="2252317" cy="691298"/>
            </a:xfrm>
            <a:prstGeom prst="rect">
              <a:avLst/>
            </a:prstGeom>
            <a:noFill/>
            <a:ln w="9525">
              <a:noFill/>
            </a:ln>
          </p:spPr>
          <p:txBody>
            <a:bodyPr wrap="square" lIns="67391" tIns="33696" rIns="67391" bIns="33696">
              <a:spAutoFit/>
            </a:bodyPr>
            <a:lstStyle/>
            <a:p>
              <a:pPr algn="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50" name="组合 49"/>
          <p:cNvGrpSpPr/>
          <p:nvPr/>
        </p:nvGrpSpPr>
        <p:grpSpPr>
          <a:xfrm>
            <a:off x="488947" y="3423591"/>
            <a:ext cx="2268277" cy="888826"/>
            <a:chOff x="462277" y="3375966"/>
            <a:chExt cx="2268277" cy="888826"/>
          </a:xfrm>
        </p:grpSpPr>
        <p:sp>
          <p:nvSpPr>
            <p:cNvPr id="32" name="矩形 31"/>
            <p:cNvSpPr>
              <a:spLocks noChangeArrowheads="1"/>
            </p:cNvSpPr>
            <p:nvPr/>
          </p:nvSpPr>
          <p:spPr bwMode="auto">
            <a:xfrm>
              <a:off x="1400309" y="3375966"/>
              <a:ext cx="1330245" cy="25271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lIns="67391" tIns="33696" rIns="67391" bIns="33696">
              <a:spAutoFit/>
            </a:bodyPr>
            <a:lstStyle/>
            <a:p>
              <a:pPr algn="r"/>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33" name="文本框 40"/>
            <p:cNvSpPr txBox="1"/>
            <p:nvPr/>
          </p:nvSpPr>
          <p:spPr>
            <a:xfrm>
              <a:off x="462277" y="3573494"/>
              <a:ext cx="2252317" cy="691298"/>
            </a:xfrm>
            <a:prstGeom prst="rect">
              <a:avLst/>
            </a:prstGeom>
            <a:noFill/>
            <a:ln w="9525">
              <a:noFill/>
            </a:ln>
          </p:spPr>
          <p:txBody>
            <a:bodyPr wrap="square" lIns="67391" tIns="33696" rIns="67391" bIns="33696">
              <a:spAutoFit/>
            </a:bodyPr>
            <a:lstStyle/>
            <a:p>
              <a:pPr algn="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36" name="组合 35"/>
          <p:cNvGrpSpPr/>
          <p:nvPr/>
        </p:nvGrpSpPr>
        <p:grpSpPr>
          <a:xfrm>
            <a:off x="145809" y="210059"/>
            <a:ext cx="2482597" cy="620385"/>
            <a:chOff x="145809" y="210059"/>
            <a:chExt cx="2482597" cy="620385"/>
          </a:xfrm>
        </p:grpSpPr>
        <p:sp>
          <p:nvSpPr>
            <p:cNvPr id="37" name="文本框 36"/>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38" name="组合 37"/>
            <p:cNvGrpSpPr/>
            <p:nvPr/>
          </p:nvGrpSpPr>
          <p:grpSpPr>
            <a:xfrm>
              <a:off x="145809" y="210059"/>
              <a:ext cx="547384" cy="620385"/>
              <a:chOff x="145809" y="210059"/>
              <a:chExt cx="547384" cy="620385"/>
            </a:xfrm>
          </p:grpSpPr>
          <p:sp>
            <p:nvSpPr>
              <p:cNvPr id="39" name="椭圆 38"/>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4</a:t>
                </a:r>
                <a:endParaRPr 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0" name="椭圆 39"/>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1" name="椭圆 40"/>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2" name="椭圆 41"/>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3" name="椭圆 42"/>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4" name="椭圆 43"/>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53" presetClass="entr" presetSubtype="16" fill="hold" nodeType="clickEffect">
                                  <p:stCondLst>
                                    <p:cond delay="0"/>
                                  </p:stCondLst>
                                  <p:childTnLst>
                                    <p:set>
                                      <p:cBhvr>
                                        <p:cTn id="6" dur="1" fill="hold">
                                          <p:stCondLst>
                                            <p:cond delay="0"/>
                                          </p:stCondLst>
                                        </p:cTn>
                                        <p:tgtEl>
                                          <p:spTgt spid="45"/>
                                        </p:tgtEl>
                                        <p:attrNameLst>
                                          <p:attrName>style.visibility</p:attrName>
                                        </p:attrNameLst>
                                      </p:cBhvr>
                                      <p:to>
                                        <p:strVal val="visible"/>
                                      </p:to>
                                    </p:set>
                                    <p:anim calcmode="lin" valueType="num">
                                      <p:cBhvr>
                                        <p:cTn id="7" dur="500" fill="hold"/>
                                        <p:tgtEl>
                                          <p:spTgt spid="45"/>
                                        </p:tgtEl>
                                        <p:attrNameLst>
                                          <p:attrName>ppt_w</p:attrName>
                                        </p:attrNameLst>
                                      </p:cBhvr>
                                      <p:tavLst>
                                        <p:tav tm="0">
                                          <p:val>
                                            <p:fltVal val="0"/>
                                          </p:val>
                                        </p:tav>
                                        <p:tav tm="100000">
                                          <p:val>
                                            <p:strVal val="#ppt_w"/>
                                          </p:val>
                                        </p:tav>
                                      </p:tavLst>
                                    </p:anim>
                                    <p:anim calcmode="lin" valueType="num">
                                      <p:cBhvr>
                                        <p:cTn id="8" dur="500" fill="hold"/>
                                        <p:tgtEl>
                                          <p:spTgt spid="45"/>
                                        </p:tgtEl>
                                        <p:attrNameLst>
                                          <p:attrName>ppt_h</p:attrName>
                                        </p:attrNameLst>
                                      </p:cBhvr>
                                      <p:tavLst>
                                        <p:tav tm="0">
                                          <p:val>
                                            <p:fltVal val="0"/>
                                          </p:val>
                                        </p:tav>
                                        <p:tav tm="100000">
                                          <p:val>
                                            <p:strVal val="#ppt_h"/>
                                          </p:val>
                                        </p:tav>
                                      </p:tavLst>
                                    </p:anim>
                                    <p:animEffect transition="in" filter="fade">
                                      <p:cBhvr>
                                        <p:cTn id="9" dur="500"/>
                                        <p:tgtEl>
                                          <p:spTgt spid="45"/>
                                        </p:tgtEl>
                                      </p:cBhvr>
                                    </p:animEffect>
                                  </p:childTnLst>
                                </p:cTn>
                              </p:par>
                            </p:childTnLst>
                          </p:cTn>
                        </p:par>
                      </p:childTnLst>
                    </p:cTn>
                  </p:par>
                  <p:par>
                    <p:cTn id="10" fill="hold">
                      <p:stCondLst>
                        <p:cond delay="indefinite"/>
                      </p:stCondLst>
                      <p:childTnLst>
                        <p:par>
                          <p:cTn id="11" fill="hold">
                            <p:stCondLst>
                              <p:cond delay="0"/>
                            </p:stCondLst>
                            <p:childTnLst>
                              <p:par>
                                <p:cTn id="12" presetID="22" presetClass="entr" presetSubtype="2" fill="hold" nodeType="clickEffect">
                                  <p:stCondLst>
                                    <p:cond delay="0"/>
                                  </p:stCondLst>
                                  <p:childTnLst>
                                    <p:set>
                                      <p:cBhvr>
                                        <p:cTn id="13" dur="1" fill="hold">
                                          <p:stCondLst>
                                            <p:cond delay="0"/>
                                          </p:stCondLst>
                                        </p:cTn>
                                        <p:tgtEl>
                                          <p:spTgt spid="54"/>
                                        </p:tgtEl>
                                        <p:attrNameLst>
                                          <p:attrName>style.visibility</p:attrName>
                                        </p:attrNameLst>
                                      </p:cBhvr>
                                      <p:to>
                                        <p:strVal val="visible"/>
                                      </p:to>
                                    </p:set>
                                    <p:animEffect transition="in" filter="wipe(right)">
                                      <p:cBhvr>
                                        <p:cTn id="14" dur="500"/>
                                        <p:tgtEl>
                                          <p:spTgt spid="54"/>
                                        </p:tgtEl>
                                      </p:cBhvr>
                                    </p:animEffect>
                                  </p:childTnLst>
                                </p:cTn>
                              </p:par>
                              <p:par>
                                <p:cTn id="15" presetID="22" presetClass="entr" presetSubtype="8" fill="hold" nodeType="withEffect">
                                  <p:stCondLst>
                                    <p:cond delay="0"/>
                                  </p:stCondLst>
                                  <p:childTnLst>
                                    <p:set>
                                      <p:cBhvr>
                                        <p:cTn id="16" dur="1" fill="hold">
                                          <p:stCondLst>
                                            <p:cond delay="0"/>
                                          </p:stCondLst>
                                        </p:cTn>
                                        <p:tgtEl>
                                          <p:spTgt spid="47"/>
                                        </p:tgtEl>
                                        <p:attrNameLst>
                                          <p:attrName>style.visibility</p:attrName>
                                        </p:attrNameLst>
                                      </p:cBhvr>
                                      <p:to>
                                        <p:strVal val="visible"/>
                                      </p:to>
                                    </p:set>
                                    <p:animEffect transition="in" filter="wipe(left)">
                                      <p:cBhvr>
                                        <p:cTn id="17" dur="500"/>
                                        <p:tgtEl>
                                          <p:spTgt spid="47"/>
                                        </p:tgtEl>
                                      </p:cBhvr>
                                    </p:animEffect>
                                  </p:childTnLst>
                                </p:cTn>
                              </p:par>
                            </p:childTnLst>
                          </p:cTn>
                        </p:par>
                      </p:childTnLst>
                    </p:cTn>
                  </p:par>
                  <p:par>
                    <p:cTn id="18" fill="hold">
                      <p:stCondLst>
                        <p:cond delay="indefinite"/>
                      </p:stCondLst>
                      <p:childTnLst>
                        <p:par>
                          <p:cTn id="19" fill="hold">
                            <p:stCondLst>
                              <p:cond delay="0"/>
                            </p:stCondLst>
                            <p:childTnLst>
                              <p:par>
                                <p:cTn id="20" presetID="42" presetClass="entr" presetSubtype="0" fill="hold" nodeType="clickEffect">
                                  <p:stCondLst>
                                    <p:cond delay="0"/>
                                  </p:stCondLst>
                                  <p:childTnLst>
                                    <p:set>
                                      <p:cBhvr>
                                        <p:cTn id="21" dur="1" fill="hold">
                                          <p:stCondLst>
                                            <p:cond delay="0"/>
                                          </p:stCondLst>
                                        </p:cTn>
                                        <p:tgtEl>
                                          <p:spTgt spid="48"/>
                                        </p:tgtEl>
                                        <p:attrNameLst>
                                          <p:attrName>style.visibility</p:attrName>
                                        </p:attrNameLst>
                                      </p:cBhvr>
                                      <p:to>
                                        <p:strVal val="visible"/>
                                      </p:to>
                                    </p:set>
                                    <p:animEffect transition="in" filter="fade">
                                      <p:cBhvr>
                                        <p:cTn id="22" dur="1000"/>
                                        <p:tgtEl>
                                          <p:spTgt spid="48"/>
                                        </p:tgtEl>
                                      </p:cBhvr>
                                    </p:animEffect>
                                    <p:anim calcmode="lin" valueType="num">
                                      <p:cBhvr>
                                        <p:cTn id="23" dur="1000" fill="hold"/>
                                        <p:tgtEl>
                                          <p:spTgt spid="48"/>
                                        </p:tgtEl>
                                        <p:attrNameLst>
                                          <p:attrName>ppt_x</p:attrName>
                                        </p:attrNameLst>
                                      </p:cBhvr>
                                      <p:tavLst>
                                        <p:tav tm="0">
                                          <p:val>
                                            <p:strVal val="#ppt_x"/>
                                          </p:val>
                                        </p:tav>
                                        <p:tav tm="100000">
                                          <p:val>
                                            <p:strVal val="#ppt_x"/>
                                          </p:val>
                                        </p:tav>
                                      </p:tavLst>
                                    </p:anim>
                                    <p:anim calcmode="lin" valueType="num">
                                      <p:cBhvr>
                                        <p:cTn id="24" dur="1000" fill="hold"/>
                                        <p:tgtEl>
                                          <p:spTgt spid="48"/>
                                        </p:tgtEl>
                                        <p:attrNameLst>
                                          <p:attrName>ppt_y</p:attrName>
                                        </p:attrNameLst>
                                      </p:cBhvr>
                                      <p:tavLst>
                                        <p:tav tm="0">
                                          <p:val>
                                            <p:strVal val="#ppt_y+.1"/>
                                          </p:val>
                                        </p:tav>
                                        <p:tav tm="100000">
                                          <p:val>
                                            <p:strVal val="#ppt_y"/>
                                          </p:val>
                                        </p:tav>
                                      </p:tavLst>
                                    </p:anim>
                                  </p:childTnLst>
                                </p:cTn>
                              </p:par>
                              <p:par>
                                <p:cTn id="25" presetID="42" presetClass="entr" presetSubtype="0" fill="hold" nodeType="withEffect">
                                  <p:stCondLst>
                                    <p:cond delay="0"/>
                                  </p:stCondLst>
                                  <p:childTnLst>
                                    <p:set>
                                      <p:cBhvr>
                                        <p:cTn id="26" dur="1" fill="hold">
                                          <p:stCondLst>
                                            <p:cond delay="0"/>
                                          </p:stCondLst>
                                        </p:cTn>
                                        <p:tgtEl>
                                          <p:spTgt spid="49"/>
                                        </p:tgtEl>
                                        <p:attrNameLst>
                                          <p:attrName>style.visibility</p:attrName>
                                        </p:attrNameLst>
                                      </p:cBhvr>
                                      <p:to>
                                        <p:strVal val="visible"/>
                                      </p:to>
                                    </p:set>
                                    <p:animEffect transition="in" filter="fade">
                                      <p:cBhvr>
                                        <p:cTn id="27" dur="1000"/>
                                        <p:tgtEl>
                                          <p:spTgt spid="49"/>
                                        </p:tgtEl>
                                      </p:cBhvr>
                                    </p:animEffect>
                                    <p:anim calcmode="lin" valueType="num">
                                      <p:cBhvr>
                                        <p:cTn id="28" dur="1000" fill="hold"/>
                                        <p:tgtEl>
                                          <p:spTgt spid="49"/>
                                        </p:tgtEl>
                                        <p:attrNameLst>
                                          <p:attrName>ppt_x</p:attrName>
                                        </p:attrNameLst>
                                      </p:cBhvr>
                                      <p:tavLst>
                                        <p:tav tm="0">
                                          <p:val>
                                            <p:strVal val="#ppt_x"/>
                                          </p:val>
                                        </p:tav>
                                        <p:tav tm="100000">
                                          <p:val>
                                            <p:strVal val="#ppt_x"/>
                                          </p:val>
                                        </p:tav>
                                      </p:tavLst>
                                    </p:anim>
                                    <p:anim calcmode="lin" valueType="num">
                                      <p:cBhvr>
                                        <p:cTn id="29" dur="1000" fill="hold"/>
                                        <p:tgtEl>
                                          <p:spTgt spid="49"/>
                                        </p:tgtEl>
                                        <p:attrNameLst>
                                          <p:attrName>ppt_y</p:attrName>
                                        </p:attrNameLst>
                                      </p:cBhvr>
                                      <p:tavLst>
                                        <p:tav tm="0">
                                          <p:val>
                                            <p:strVal val="#ppt_y+.1"/>
                                          </p:val>
                                        </p:tav>
                                        <p:tav tm="100000">
                                          <p:val>
                                            <p:strVal val="#ppt_y"/>
                                          </p:val>
                                        </p:tav>
                                      </p:tavLst>
                                    </p:anim>
                                  </p:childTnLst>
                                </p:cTn>
                              </p:par>
                              <p:par>
                                <p:cTn id="30" presetID="42" presetClass="entr" presetSubtype="0" fill="hold" nodeType="withEffect">
                                  <p:stCondLst>
                                    <p:cond delay="0"/>
                                  </p:stCondLst>
                                  <p:childTnLst>
                                    <p:set>
                                      <p:cBhvr>
                                        <p:cTn id="31" dur="1" fill="hold">
                                          <p:stCondLst>
                                            <p:cond delay="0"/>
                                          </p:stCondLst>
                                        </p:cTn>
                                        <p:tgtEl>
                                          <p:spTgt spid="50"/>
                                        </p:tgtEl>
                                        <p:attrNameLst>
                                          <p:attrName>style.visibility</p:attrName>
                                        </p:attrNameLst>
                                      </p:cBhvr>
                                      <p:to>
                                        <p:strVal val="visible"/>
                                      </p:to>
                                    </p:set>
                                    <p:animEffect transition="in" filter="fade">
                                      <p:cBhvr>
                                        <p:cTn id="32" dur="1000"/>
                                        <p:tgtEl>
                                          <p:spTgt spid="50"/>
                                        </p:tgtEl>
                                      </p:cBhvr>
                                    </p:animEffect>
                                    <p:anim calcmode="lin" valueType="num">
                                      <p:cBhvr>
                                        <p:cTn id="33" dur="1000" fill="hold"/>
                                        <p:tgtEl>
                                          <p:spTgt spid="50"/>
                                        </p:tgtEl>
                                        <p:attrNameLst>
                                          <p:attrName>ppt_x</p:attrName>
                                        </p:attrNameLst>
                                      </p:cBhvr>
                                      <p:tavLst>
                                        <p:tav tm="0">
                                          <p:val>
                                            <p:strVal val="#ppt_x"/>
                                          </p:val>
                                        </p:tav>
                                        <p:tav tm="100000">
                                          <p:val>
                                            <p:strVal val="#ppt_x"/>
                                          </p:val>
                                        </p:tav>
                                      </p:tavLst>
                                    </p:anim>
                                    <p:anim calcmode="lin" valueType="num">
                                      <p:cBhvr>
                                        <p:cTn id="34" dur="1000" fill="hold"/>
                                        <p:tgtEl>
                                          <p:spTgt spid="50"/>
                                        </p:tgtEl>
                                        <p:attrNameLst>
                                          <p:attrName>ppt_y</p:attrName>
                                        </p:attrNameLst>
                                      </p:cBhvr>
                                      <p:tavLst>
                                        <p:tav tm="0">
                                          <p:val>
                                            <p:strVal val="#ppt_y+.1"/>
                                          </p:val>
                                        </p:tav>
                                        <p:tav tm="100000">
                                          <p:val>
                                            <p:strVal val="#ppt_y"/>
                                          </p:val>
                                        </p:tav>
                                      </p:tavLst>
                                    </p:anim>
                                  </p:childTnLst>
                                </p:cTn>
                              </p:par>
                              <p:par>
                                <p:cTn id="35" presetID="42" presetClass="entr" presetSubtype="0" fill="hold" nodeType="withEffect">
                                  <p:stCondLst>
                                    <p:cond delay="0"/>
                                  </p:stCondLst>
                                  <p:childTnLst>
                                    <p:set>
                                      <p:cBhvr>
                                        <p:cTn id="36" dur="1" fill="hold">
                                          <p:stCondLst>
                                            <p:cond delay="0"/>
                                          </p:stCondLst>
                                        </p:cTn>
                                        <p:tgtEl>
                                          <p:spTgt spid="51"/>
                                        </p:tgtEl>
                                        <p:attrNameLst>
                                          <p:attrName>style.visibility</p:attrName>
                                        </p:attrNameLst>
                                      </p:cBhvr>
                                      <p:to>
                                        <p:strVal val="visible"/>
                                      </p:to>
                                    </p:set>
                                    <p:animEffect transition="in" filter="fade">
                                      <p:cBhvr>
                                        <p:cTn id="37" dur="1000"/>
                                        <p:tgtEl>
                                          <p:spTgt spid="51"/>
                                        </p:tgtEl>
                                      </p:cBhvr>
                                    </p:animEffect>
                                    <p:anim calcmode="lin" valueType="num">
                                      <p:cBhvr>
                                        <p:cTn id="38" dur="1000" fill="hold"/>
                                        <p:tgtEl>
                                          <p:spTgt spid="51"/>
                                        </p:tgtEl>
                                        <p:attrNameLst>
                                          <p:attrName>ppt_x</p:attrName>
                                        </p:attrNameLst>
                                      </p:cBhvr>
                                      <p:tavLst>
                                        <p:tav tm="0">
                                          <p:val>
                                            <p:strVal val="#ppt_x"/>
                                          </p:val>
                                        </p:tav>
                                        <p:tav tm="100000">
                                          <p:val>
                                            <p:strVal val="#ppt_x"/>
                                          </p:val>
                                        </p:tav>
                                      </p:tavLst>
                                    </p:anim>
                                    <p:anim calcmode="lin" valueType="num">
                                      <p:cBhvr>
                                        <p:cTn id="39" dur="1000" fill="hold"/>
                                        <p:tgtEl>
                                          <p:spTgt spid="51"/>
                                        </p:tgtEl>
                                        <p:attrNameLst>
                                          <p:attrName>ppt_y</p:attrName>
                                        </p:attrNameLst>
                                      </p:cBhvr>
                                      <p:tavLst>
                                        <p:tav tm="0">
                                          <p:val>
                                            <p:strVal val="#ppt_y+.1"/>
                                          </p:val>
                                        </p:tav>
                                        <p:tav tm="100000">
                                          <p:val>
                                            <p:strVal val="#ppt_y"/>
                                          </p:val>
                                        </p:tav>
                                      </p:tavLst>
                                    </p:anim>
                                  </p:childTnLst>
                                </p:cTn>
                              </p:par>
                              <p:par>
                                <p:cTn id="40" presetID="42" presetClass="entr" presetSubtype="0" fill="hold" nodeType="withEffect">
                                  <p:stCondLst>
                                    <p:cond delay="0"/>
                                  </p:stCondLst>
                                  <p:childTnLst>
                                    <p:set>
                                      <p:cBhvr>
                                        <p:cTn id="41" dur="1" fill="hold">
                                          <p:stCondLst>
                                            <p:cond delay="0"/>
                                          </p:stCondLst>
                                        </p:cTn>
                                        <p:tgtEl>
                                          <p:spTgt spid="52"/>
                                        </p:tgtEl>
                                        <p:attrNameLst>
                                          <p:attrName>style.visibility</p:attrName>
                                        </p:attrNameLst>
                                      </p:cBhvr>
                                      <p:to>
                                        <p:strVal val="visible"/>
                                      </p:to>
                                    </p:set>
                                    <p:animEffect transition="in" filter="fade">
                                      <p:cBhvr>
                                        <p:cTn id="42" dur="1000"/>
                                        <p:tgtEl>
                                          <p:spTgt spid="52"/>
                                        </p:tgtEl>
                                      </p:cBhvr>
                                    </p:animEffect>
                                    <p:anim calcmode="lin" valueType="num">
                                      <p:cBhvr>
                                        <p:cTn id="43" dur="1000" fill="hold"/>
                                        <p:tgtEl>
                                          <p:spTgt spid="52"/>
                                        </p:tgtEl>
                                        <p:attrNameLst>
                                          <p:attrName>ppt_x</p:attrName>
                                        </p:attrNameLst>
                                      </p:cBhvr>
                                      <p:tavLst>
                                        <p:tav tm="0">
                                          <p:val>
                                            <p:strVal val="#ppt_x"/>
                                          </p:val>
                                        </p:tav>
                                        <p:tav tm="100000">
                                          <p:val>
                                            <p:strVal val="#ppt_x"/>
                                          </p:val>
                                        </p:tav>
                                      </p:tavLst>
                                    </p:anim>
                                    <p:anim calcmode="lin" valueType="num">
                                      <p:cBhvr>
                                        <p:cTn id="44" dur="1000" fill="hold"/>
                                        <p:tgtEl>
                                          <p:spTgt spid="52"/>
                                        </p:tgtEl>
                                        <p:attrNameLst>
                                          <p:attrName>ppt_y</p:attrName>
                                        </p:attrNameLst>
                                      </p:cBhvr>
                                      <p:tavLst>
                                        <p:tav tm="0">
                                          <p:val>
                                            <p:strVal val="#ppt_y+.1"/>
                                          </p:val>
                                        </p:tav>
                                        <p:tav tm="100000">
                                          <p:val>
                                            <p:strVal val="#ppt_y"/>
                                          </p:val>
                                        </p:tav>
                                      </p:tavLst>
                                    </p:anim>
                                  </p:childTnLst>
                                </p:cTn>
                              </p:par>
                              <p:par>
                                <p:cTn id="45" presetID="42" presetClass="entr" presetSubtype="0" fill="hold" nodeType="withEffect">
                                  <p:stCondLst>
                                    <p:cond delay="0"/>
                                  </p:stCondLst>
                                  <p:childTnLst>
                                    <p:set>
                                      <p:cBhvr>
                                        <p:cTn id="46" dur="1" fill="hold">
                                          <p:stCondLst>
                                            <p:cond delay="0"/>
                                          </p:stCondLst>
                                        </p:cTn>
                                        <p:tgtEl>
                                          <p:spTgt spid="53"/>
                                        </p:tgtEl>
                                        <p:attrNameLst>
                                          <p:attrName>style.visibility</p:attrName>
                                        </p:attrNameLst>
                                      </p:cBhvr>
                                      <p:to>
                                        <p:strVal val="visible"/>
                                      </p:to>
                                    </p:set>
                                    <p:animEffect transition="in" filter="fade">
                                      <p:cBhvr>
                                        <p:cTn id="47" dur="1000"/>
                                        <p:tgtEl>
                                          <p:spTgt spid="53"/>
                                        </p:tgtEl>
                                      </p:cBhvr>
                                    </p:animEffect>
                                    <p:anim calcmode="lin" valueType="num">
                                      <p:cBhvr>
                                        <p:cTn id="48" dur="1000" fill="hold"/>
                                        <p:tgtEl>
                                          <p:spTgt spid="53"/>
                                        </p:tgtEl>
                                        <p:attrNameLst>
                                          <p:attrName>ppt_x</p:attrName>
                                        </p:attrNameLst>
                                      </p:cBhvr>
                                      <p:tavLst>
                                        <p:tav tm="0">
                                          <p:val>
                                            <p:strVal val="#ppt_x"/>
                                          </p:val>
                                        </p:tav>
                                        <p:tav tm="100000">
                                          <p:val>
                                            <p:strVal val="#ppt_x"/>
                                          </p:val>
                                        </p:tav>
                                      </p:tavLst>
                                    </p:anim>
                                    <p:anim calcmode="lin" valueType="num">
                                      <p:cBhvr>
                                        <p:cTn id="49" dur="1000" fill="hold"/>
                                        <p:tgtEl>
                                          <p:spTgt spid="5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1" name="组合 40"/>
          <p:cNvGrpSpPr/>
          <p:nvPr/>
        </p:nvGrpSpPr>
        <p:grpSpPr>
          <a:xfrm>
            <a:off x="943029" y="1463588"/>
            <a:ext cx="7115068" cy="1603502"/>
            <a:chOff x="943029" y="1463588"/>
            <a:chExt cx="7115068" cy="1603502"/>
          </a:xfrm>
        </p:grpSpPr>
        <p:cxnSp>
          <p:nvCxnSpPr>
            <p:cNvPr id="6" name="Straight Connector 29"/>
            <p:cNvCxnSpPr/>
            <p:nvPr/>
          </p:nvCxnSpPr>
          <p:spPr>
            <a:xfrm flipH="1">
              <a:off x="943029" y="2402264"/>
              <a:ext cx="7115068" cy="0"/>
            </a:xfrm>
            <a:prstGeom prst="line">
              <a:avLst/>
            </a:prstGeom>
            <a:noFill/>
            <a:ln w="19050" cap="flat" cmpd="sng" algn="ctr">
              <a:solidFill>
                <a:srgbClr val="262626">
                  <a:lumMod val="50000"/>
                  <a:lumOff val="50000"/>
                </a:srgbClr>
              </a:solidFill>
              <a:prstDash val="sysDot"/>
              <a:headEnd type="oval"/>
              <a:tailEnd type="oval"/>
            </a:ln>
            <a:effectLst/>
          </p:spPr>
        </p:cxnSp>
        <p:sp>
          <p:nvSpPr>
            <p:cNvPr id="7" name="Freeform 44"/>
            <p:cNvSpPr/>
            <p:nvPr/>
          </p:nvSpPr>
          <p:spPr>
            <a:xfrm rot="16200000">
              <a:off x="1123817" y="1908573"/>
              <a:ext cx="1185477" cy="1077431"/>
            </a:xfrm>
            <a:custGeom>
              <a:avLst/>
              <a:gdLst>
                <a:gd name="connsiteX0" fmla="*/ 0 w 1324961"/>
                <a:gd name="connsiteY0" fmla="*/ 0 h 1468980"/>
                <a:gd name="connsiteX1" fmla="*/ 769166 w 1324961"/>
                <a:gd name="connsiteY1" fmla="*/ 0 h 1468980"/>
                <a:gd name="connsiteX2" fmla="*/ 769166 w 1324961"/>
                <a:gd name="connsiteY2" fmla="*/ 0 h 1468980"/>
                <a:gd name="connsiteX3" fmla="*/ 1324961 w 1324961"/>
                <a:gd name="connsiteY3" fmla="*/ 734490 h 1468980"/>
                <a:gd name="connsiteX4" fmla="*/ 769166 w 1324961"/>
                <a:gd name="connsiteY4" fmla="*/ 1468980 h 1468980"/>
                <a:gd name="connsiteX5" fmla="*/ 769166 w 1324961"/>
                <a:gd name="connsiteY5" fmla="*/ 1468980 h 1468980"/>
                <a:gd name="connsiteX6" fmla="*/ 0 w 1324961"/>
                <a:gd name="connsiteY6" fmla="*/ 1468980 h 1468980"/>
                <a:gd name="connsiteX7" fmla="*/ 555795 w 1324961"/>
                <a:gd name="connsiteY7" fmla="*/ 734490 h 1468980"/>
                <a:gd name="connsiteX8" fmla="*/ 0 w 1324961"/>
                <a:gd name="connsiteY8" fmla="*/ 0 h 1468980"/>
                <a:gd name="connsiteX0-1" fmla="*/ 0 w 1324961"/>
                <a:gd name="connsiteY0-2" fmla="*/ 0 h 1468980"/>
                <a:gd name="connsiteX1-3" fmla="*/ 769166 w 1324961"/>
                <a:gd name="connsiteY1-4" fmla="*/ 0 h 1468980"/>
                <a:gd name="connsiteX2-5" fmla="*/ 1324961 w 1324961"/>
                <a:gd name="connsiteY2-6" fmla="*/ 2 h 1468980"/>
                <a:gd name="connsiteX3-7" fmla="*/ 1324961 w 1324961"/>
                <a:gd name="connsiteY3-8" fmla="*/ 734490 h 1468980"/>
                <a:gd name="connsiteX4-9" fmla="*/ 769166 w 1324961"/>
                <a:gd name="connsiteY4-10" fmla="*/ 1468980 h 1468980"/>
                <a:gd name="connsiteX5-11" fmla="*/ 769166 w 1324961"/>
                <a:gd name="connsiteY5-12" fmla="*/ 1468980 h 1468980"/>
                <a:gd name="connsiteX6-13" fmla="*/ 0 w 1324961"/>
                <a:gd name="connsiteY6-14" fmla="*/ 1468980 h 1468980"/>
                <a:gd name="connsiteX7-15" fmla="*/ 555795 w 1324961"/>
                <a:gd name="connsiteY7-16" fmla="*/ 734490 h 1468980"/>
                <a:gd name="connsiteX8-17" fmla="*/ 0 w 1324961"/>
                <a:gd name="connsiteY8-18" fmla="*/ 0 h 1468980"/>
                <a:gd name="connsiteX0-19" fmla="*/ 0 w 1324963"/>
                <a:gd name="connsiteY0-20" fmla="*/ 0 h 1468983"/>
                <a:gd name="connsiteX1-21" fmla="*/ 769166 w 1324963"/>
                <a:gd name="connsiteY1-22" fmla="*/ 0 h 1468983"/>
                <a:gd name="connsiteX2-23" fmla="*/ 1324961 w 1324963"/>
                <a:gd name="connsiteY2-24" fmla="*/ 2 h 1468983"/>
                <a:gd name="connsiteX3-25" fmla="*/ 1324961 w 1324963"/>
                <a:gd name="connsiteY3-26" fmla="*/ 734490 h 1468983"/>
                <a:gd name="connsiteX4-27" fmla="*/ 769166 w 1324963"/>
                <a:gd name="connsiteY4-28" fmla="*/ 1468980 h 1468983"/>
                <a:gd name="connsiteX5-29" fmla="*/ 1324963 w 1324963"/>
                <a:gd name="connsiteY5-30" fmla="*/ 1468983 h 1468983"/>
                <a:gd name="connsiteX6-31" fmla="*/ 0 w 1324963"/>
                <a:gd name="connsiteY6-32" fmla="*/ 1468980 h 1468983"/>
                <a:gd name="connsiteX7-33" fmla="*/ 555795 w 1324963"/>
                <a:gd name="connsiteY7-34" fmla="*/ 734490 h 1468983"/>
                <a:gd name="connsiteX8-35" fmla="*/ 0 w 1324963"/>
                <a:gd name="connsiteY8-36" fmla="*/ 0 h 1468983"/>
                <a:gd name="connsiteX0-37" fmla="*/ 0 w 1324964"/>
                <a:gd name="connsiteY0-38" fmla="*/ 0 h 1468983"/>
                <a:gd name="connsiteX1-39" fmla="*/ 769166 w 1324964"/>
                <a:gd name="connsiteY1-40" fmla="*/ 0 h 1468983"/>
                <a:gd name="connsiteX2-41" fmla="*/ 1324961 w 1324964"/>
                <a:gd name="connsiteY2-42" fmla="*/ 2 h 1468983"/>
                <a:gd name="connsiteX3-43" fmla="*/ 1324961 w 1324964"/>
                <a:gd name="connsiteY3-44" fmla="*/ 734490 h 1468983"/>
                <a:gd name="connsiteX4-45" fmla="*/ 1324964 w 1324964"/>
                <a:gd name="connsiteY4-46" fmla="*/ 1324961 h 1468983"/>
                <a:gd name="connsiteX5-47" fmla="*/ 1324963 w 1324964"/>
                <a:gd name="connsiteY5-48" fmla="*/ 1468983 h 1468983"/>
                <a:gd name="connsiteX6-49" fmla="*/ 0 w 1324964"/>
                <a:gd name="connsiteY6-50" fmla="*/ 1468980 h 1468983"/>
                <a:gd name="connsiteX7-51" fmla="*/ 555795 w 1324964"/>
                <a:gd name="connsiteY7-52" fmla="*/ 734490 h 1468983"/>
                <a:gd name="connsiteX8-53" fmla="*/ 0 w 1324964"/>
                <a:gd name="connsiteY8-54" fmla="*/ 0 h 1468983"/>
                <a:gd name="connsiteX0-55" fmla="*/ 0 w 1324964"/>
                <a:gd name="connsiteY0-56" fmla="*/ 0 h 1468983"/>
                <a:gd name="connsiteX1-57" fmla="*/ 769166 w 1324964"/>
                <a:gd name="connsiteY1-58" fmla="*/ 0 h 1468983"/>
                <a:gd name="connsiteX2-59" fmla="*/ 1324961 w 1324964"/>
                <a:gd name="connsiteY2-60" fmla="*/ 2 h 1468983"/>
                <a:gd name="connsiteX3-61" fmla="*/ 1324961 w 1324964"/>
                <a:gd name="connsiteY3-62" fmla="*/ 734490 h 1468983"/>
                <a:gd name="connsiteX4-63" fmla="*/ 1324964 w 1324964"/>
                <a:gd name="connsiteY4-64" fmla="*/ 1324961 h 1468983"/>
                <a:gd name="connsiteX5-65" fmla="*/ 1324963 w 1324964"/>
                <a:gd name="connsiteY5-66" fmla="*/ 1468983 h 1468983"/>
                <a:gd name="connsiteX6-67" fmla="*/ 0 w 1324964"/>
                <a:gd name="connsiteY6-68" fmla="*/ 1468980 h 1468983"/>
                <a:gd name="connsiteX7-69" fmla="*/ 403253 w 1324964"/>
                <a:gd name="connsiteY7-70" fmla="*/ 734492 h 1468983"/>
                <a:gd name="connsiteX8-71" fmla="*/ 0 w 1324964"/>
                <a:gd name="connsiteY8-72" fmla="*/ 0 h 1468983"/>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Lst>
              <a:rect l="l" t="t" r="r" b="b"/>
              <a:pathLst>
                <a:path w="1324964" h="1468983">
                  <a:moveTo>
                    <a:pt x="0" y="0"/>
                  </a:moveTo>
                  <a:lnTo>
                    <a:pt x="769166" y="0"/>
                  </a:lnTo>
                  <a:lnTo>
                    <a:pt x="1324961" y="2"/>
                  </a:lnTo>
                  <a:lnTo>
                    <a:pt x="1324961" y="734490"/>
                  </a:lnTo>
                  <a:cubicBezTo>
                    <a:pt x="1324962" y="931314"/>
                    <a:pt x="1324963" y="1128137"/>
                    <a:pt x="1324964" y="1324961"/>
                  </a:cubicBezTo>
                  <a:cubicBezTo>
                    <a:pt x="1324964" y="1372968"/>
                    <a:pt x="1324963" y="1420976"/>
                    <a:pt x="1324963" y="1468983"/>
                  </a:cubicBezTo>
                  <a:lnTo>
                    <a:pt x="0" y="1468980"/>
                  </a:lnTo>
                  <a:lnTo>
                    <a:pt x="403253" y="734492"/>
                  </a:lnTo>
                  <a:lnTo>
                    <a:pt x="0" y="0"/>
                  </a:lnTo>
                  <a:close/>
                </a:path>
              </a:pathLst>
            </a:custGeom>
            <a:solidFill>
              <a:srgbClr val="CEF6F5"/>
            </a:solidFill>
            <a:ln w="25400" cap="flat" cmpd="sng" algn="ctr">
              <a:noFill/>
              <a:prstDash val="solid"/>
            </a:ln>
            <a:effectLst/>
          </p:spPr>
          <p:txBody>
            <a:bodyPr lIns="67391" tIns="33696" rIns="67391" bIns="33696" rtlCol="0" anchor="ctr"/>
            <a:lstStyle/>
            <a:p>
              <a:pPr algn="ctr" defTabSz="1013460">
                <a:defRPr/>
              </a:pPr>
              <a:endParaRPr lang="en-US" sz="2000" kern="0" dirty="0">
                <a:solidFill>
                  <a:srgbClr val="FFFFFF"/>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8" name="Freeform 53"/>
            <p:cNvSpPr/>
            <p:nvPr/>
          </p:nvSpPr>
          <p:spPr>
            <a:xfrm rot="16200000">
              <a:off x="3014047" y="1908573"/>
              <a:ext cx="1185477" cy="1077431"/>
            </a:xfrm>
            <a:custGeom>
              <a:avLst/>
              <a:gdLst>
                <a:gd name="connsiteX0" fmla="*/ 0 w 1324961"/>
                <a:gd name="connsiteY0" fmla="*/ 0 h 1468980"/>
                <a:gd name="connsiteX1" fmla="*/ 769166 w 1324961"/>
                <a:gd name="connsiteY1" fmla="*/ 0 h 1468980"/>
                <a:gd name="connsiteX2" fmla="*/ 769166 w 1324961"/>
                <a:gd name="connsiteY2" fmla="*/ 0 h 1468980"/>
                <a:gd name="connsiteX3" fmla="*/ 1324961 w 1324961"/>
                <a:gd name="connsiteY3" fmla="*/ 734490 h 1468980"/>
                <a:gd name="connsiteX4" fmla="*/ 769166 w 1324961"/>
                <a:gd name="connsiteY4" fmla="*/ 1468980 h 1468980"/>
                <a:gd name="connsiteX5" fmla="*/ 769166 w 1324961"/>
                <a:gd name="connsiteY5" fmla="*/ 1468980 h 1468980"/>
                <a:gd name="connsiteX6" fmla="*/ 0 w 1324961"/>
                <a:gd name="connsiteY6" fmla="*/ 1468980 h 1468980"/>
                <a:gd name="connsiteX7" fmla="*/ 555795 w 1324961"/>
                <a:gd name="connsiteY7" fmla="*/ 734490 h 1468980"/>
                <a:gd name="connsiteX8" fmla="*/ 0 w 1324961"/>
                <a:gd name="connsiteY8" fmla="*/ 0 h 1468980"/>
                <a:gd name="connsiteX0-1" fmla="*/ 0 w 1324961"/>
                <a:gd name="connsiteY0-2" fmla="*/ 0 h 1468980"/>
                <a:gd name="connsiteX1-3" fmla="*/ 769166 w 1324961"/>
                <a:gd name="connsiteY1-4" fmla="*/ 0 h 1468980"/>
                <a:gd name="connsiteX2-5" fmla="*/ 1324961 w 1324961"/>
                <a:gd name="connsiteY2-6" fmla="*/ 2 h 1468980"/>
                <a:gd name="connsiteX3-7" fmla="*/ 1324961 w 1324961"/>
                <a:gd name="connsiteY3-8" fmla="*/ 734490 h 1468980"/>
                <a:gd name="connsiteX4-9" fmla="*/ 769166 w 1324961"/>
                <a:gd name="connsiteY4-10" fmla="*/ 1468980 h 1468980"/>
                <a:gd name="connsiteX5-11" fmla="*/ 769166 w 1324961"/>
                <a:gd name="connsiteY5-12" fmla="*/ 1468980 h 1468980"/>
                <a:gd name="connsiteX6-13" fmla="*/ 0 w 1324961"/>
                <a:gd name="connsiteY6-14" fmla="*/ 1468980 h 1468980"/>
                <a:gd name="connsiteX7-15" fmla="*/ 555795 w 1324961"/>
                <a:gd name="connsiteY7-16" fmla="*/ 734490 h 1468980"/>
                <a:gd name="connsiteX8-17" fmla="*/ 0 w 1324961"/>
                <a:gd name="connsiteY8-18" fmla="*/ 0 h 1468980"/>
                <a:gd name="connsiteX0-19" fmla="*/ 0 w 1324963"/>
                <a:gd name="connsiteY0-20" fmla="*/ 0 h 1468983"/>
                <a:gd name="connsiteX1-21" fmla="*/ 769166 w 1324963"/>
                <a:gd name="connsiteY1-22" fmla="*/ 0 h 1468983"/>
                <a:gd name="connsiteX2-23" fmla="*/ 1324961 w 1324963"/>
                <a:gd name="connsiteY2-24" fmla="*/ 2 h 1468983"/>
                <a:gd name="connsiteX3-25" fmla="*/ 1324961 w 1324963"/>
                <a:gd name="connsiteY3-26" fmla="*/ 734490 h 1468983"/>
                <a:gd name="connsiteX4-27" fmla="*/ 769166 w 1324963"/>
                <a:gd name="connsiteY4-28" fmla="*/ 1468980 h 1468983"/>
                <a:gd name="connsiteX5-29" fmla="*/ 1324963 w 1324963"/>
                <a:gd name="connsiteY5-30" fmla="*/ 1468983 h 1468983"/>
                <a:gd name="connsiteX6-31" fmla="*/ 0 w 1324963"/>
                <a:gd name="connsiteY6-32" fmla="*/ 1468980 h 1468983"/>
                <a:gd name="connsiteX7-33" fmla="*/ 555795 w 1324963"/>
                <a:gd name="connsiteY7-34" fmla="*/ 734490 h 1468983"/>
                <a:gd name="connsiteX8-35" fmla="*/ 0 w 1324963"/>
                <a:gd name="connsiteY8-36" fmla="*/ 0 h 1468983"/>
                <a:gd name="connsiteX0-37" fmla="*/ 0 w 1324964"/>
                <a:gd name="connsiteY0-38" fmla="*/ 0 h 1468983"/>
                <a:gd name="connsiteX1-39" fmla="*/ 769166 w 1324964"/>
                <a:gd name="connsiteY1-40" fmla="*/ 0 h 1468983"/>
                <a:gd name="connsiteX2-41" fmla="*/ 1324961 w 1324964"/>
                <a:gd name="connsiteY2-42" fmla="*/ 2 h 1468983"/>
                <a:gd name="connsiteX3-43" fmla="*/ 1324961 w 1324964"/>
                <a:gd name="connsiteY3-44" fmla="*/ 734490 h 1468983"/>
                <a:gd name="connsiteX4-45" fmla="*/ 1324964 w 1324964"/>
                <a:gd name="connsiteY4-46" fmla="*/ 1324961 h 1468983"/>
                <a:gd name="connsiteX5-47" fmla="*/ 1324963 w 1324964"/>
                <a:gd name="connsiteY5-48" fmla="*/ 1468983 h 1468983"/>
                <a:gd name="connsiteX6-49" fmla="*/ 0 w 1324964"/>
                <a:gd name="connsiteY6-50" fmla="*/ 1468980 h 1468983"/>
                <a:gd name="connsiteX7-51" fmla="*/ 555795 w 1324964"/>
                <a:gd name="connsiteY7-52" fmla="*/ 734490 h 1468983"/>
                <a:gd name="connsiteX8-53" fmla="*/ 0 w 1324964"/>
                <a:gd name="connsiteY8-54" fmla="*/ 0 h 1468983"/>
                <a:gd name="connsiteX0-55" fmla="*/ 0 w 1324964"/>
                <a:gd name="connsiteY0-56" fmla="*/ 0 h 1468983"/>
                <a:gd name="connsiteX1-57" fmla="*/ 769166 w 1324964"/>
                <a:gd name="connsiteY1-58" fmla="*/ 0 h 1468983"/>
                <a:gd name="connsiteX2-59" fmla="*/ 1324961 w 1324964"/>
                <a:gd name="connsiteY2-60" fmla="*/ 2 h 1468983"/>
                <a:gd name="connsiteX3-61" fmla="*/ 1324961 w 1324964"/>
                <a:gd name="connsiteY3-62" fmla="*/ 734490 h 1468983"/>
                <a:gd name="connsiteX4-63" fmla="*/ 1324964 w 1324964"/>
                <a:gd name="connsiteY4-64" fmla="*/ 1324961 h 1468983"/>
                <a:gd name="connsiteX5-65" fmla="*/ 1324963 w 1324964"/>
                <a:gd name="connsiteY5-66" fmla="*/ 1468983 h 1468983"/>
                <a:gd name="connsiteX6-67" fmla="*/ 0 w 1324964"/>
                <a:gd name="connsiteY6-68" fmla="*/ 1468980 h 1468983"/>
                <a:gd name="connsiteX7-69" fmla="*/ 403253 w 1324964"/>
                <a:gd name="connsiteY7-70" fmla="*/ 734492 h 1468983"/>
                <a:gd name="connsiteX8-71" fmla="*/ 0 w 1324964"/>
                <a:gd name="connsiteY8-72" fmla="*/ 0 h 1468983"/>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Lst>
              <a:rect l="l" t="t" r="r" b="b"/>
              <a:pathLst>
                <a:path w="1324964" h="1468983">
                  <a:moveTo>
                    <a:pt x="0" y="0"/>
                  </a:moveTo>
                  <a:lnTo>
                    <a:pt x="769166" y="0"/>
                  </a:lnTo>
                  <a:lnTo>
                    <a:pt x="1324961" y="2"/>
                  </a:lnTo>
                  <a:lnTo>
                    <a:pt x="1324961" y="734490"/>
                  </a:lnTo>
                  <a:cubicBezTo>
                    <a:pt x="1324962" y="931314"/>
                    <a:pt x="1324963" y="1128137"/>
                    <a:pt x="1324964" y="1324961"/>
                  </a:cubicBezTo>
                  <a:cubicBezTo>
                    <a:pt x="1324964" y="1372968"/>
                    <a:pt x="1324963" y="1420976"/>
                    <a:pt x="1324963" y="1468983"/>
                  </a:cubicBezTo>
                  <a:lnTo>
                    <a:pt x="0" y="1468980"/>
                  </a:lnTo>
                  <a:lnTo>
                    <a:pt x="403253" y="734492"/>
                  </a:lnTo>
                  <a:lnTo>
                    <a:pt x="0" y="0"/>
                  </a:lnTo>
                  <a:close/>
                </a:path>
              </a:pathLst>
            </a:custGeom>
            <a:solidFill>
              <a:srgbClr val="FEE3DC"/>
            </a:solidFill>
            <a:ln w="25400" cap="flat" cmpd="sng" algn="ctr">
              <a:noFill/>
              <a:prstDash val="solid"/>
            </a:ln>
            <a:effectLst/>
          </p:spPr>
          <p:txBody>
            <a:bodyPr lIns="67391" tIns="33696" rIns="67391" bIns="33696" rtlCol="0" anchor="ctr"/>
            <a:lstStyle/>
            <a:p>
              <a:pPr algn="ctr" defTabSz="1013460">
                <a:defRPr/>
              </a:pPr>
              <a:endParaRPr lang="en-US" sz="2000" kern="0" dirty="0">
                <a:solidFill>
                  <a:srgbClr val="FFFFFF"/>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9" name="Freeform 68"/>
            <p:cNvSpPr/>
            <p:nvPr/>
          </p:nvSpPr>
          <p:spPr>
            <a:xfrm rot="16200000">
              <a:off x="4904276" y="1908571"/>
              <a:ext cx="1185477" cy="1077431"/>
            </a:xfrm>
            <a:custGeom>
              <a:avLst/>
              <a:gdLst>
                <a:gd name="connsiteX0" fmla="*/ 0 w 1324961"/>
                <a:gd name="connsiteY0" fmla="*/ 0 h 1468980"/>
                <a:gd name="connsiteX1" fmla="*/ 769166 w 1324961"/>
                <a:gd name="connsiteY1" fmla="*/ 0 h 1468980"/>
                <a:gd name="connsiteX2" fmla="*/ 769166 w 1324961"/>
                <a:gd name="connsiteY2" fmla="*/ 0 h 1468980"/>
                <a:gd name="connsiteX3" fmla="*/ 1324961 w 1324961"/>
                <a:gd name="connsiteY3" fmla="*/ 734490 h 1468980"/>
                <a:gd name="connsiteX4" fmla="*/ 769166 w 1324961"/>
                <a:gd name="connsiteY4" fmla="*/ 1468980 h 1468980"/>
                <a:gd name="connsiteX5" fmla="*/ 769166 w 1324961"/>
                <a:gd name="connsiteY5" fmla="*/ 1468980 h 1468980"/>
                <a:gd name="connsiteX6" fmla="*/ 0 w 1324961"/>
                <a:gd name="connsiteY6" fmla="*/ 1468980 h 1468980"/>
                <a:gd name="connsiteX7" fmla="*/ 555795 w 1324961"/>
                <a:gd name="connsiteY7" fmla="*/ 734490 h 1468980"/>
                <a:gd name="connsiteX8" fmla="*/ 0 w 1324961"/>
                <a:gd name="connsiteY8" fmla="*/ 0 h 1468980"/>
                <a:gd name="connsiteX0-1" fmla="*/ 0 w 1324961"/>
                <a:gd name="connsiteY0-2" fmla="*/ 0 h 1468980"/>
                <a:gd name="connsiteX1-3" fmla="*/ 769166 w 1324961"/>
                <a:gd name="connsiteY1-4" fmla="*/ 0 h 1468980"/>
                <a:gd name="connsiteX2-5" fmla="*/ 1324961 w 1324961"/>
                <a:gd name="connsiteY2-6" fmla="*/ 2 h 1468980"/>
                <a:gd name="connsiteX3-7" fmla="*/ 1324961 w 1324961"/>
                <a:gd name="connsiteY3-8" fmla="*/ 734490 h 1468980"/>
                <a:gd name="connsiteX4-9" fmla="*/ 769166 w 1324961"/>
                <a:gd name="connsiteY4-10" fmla="*/ 1468980 h 1468980"/>
                <a:gd name="connsiteX5-11" fmla="*/ 769166 w 1324961"/>
                <a:gd name="connsiteY5-12" fmla="*/ 1468980 h 1468980"/>
                <a:gd name="connsiteX6-13" fmla="*/ 0 w 1324961"/>
                <a:gd name="connsiteY6-14" fmla="*/ 1468980 h 1468980"/>
                <a:gd name="connsiteX7-15" fmla="*/ 555795 w 1324961"/>
                <a:gd name="connsiteY7-16" fmla="*/ 734490 h 1468980"/>
                <a:gd name="connsiteX8-17" fmla="*/ 0 w 1324961"/>
                <a:gd name="connsiteY8-18" fmla="*/ 0 h 1468980"/>
                <a:gd name="connsiteX0-19" fmla="*/ 0 w 1324963"/>
                <a:gd name="connsiteY0-20" fmla="*/ 0 h 1468983"/>
                <a:gd name="connsiteX1-21" fmla="*/ 769166 w 1324963"/>
                <a:gd name="connsiteY1-22" fmla="*/ 0 h 1468983"/>
                <a:gd name="connsiteX2-23" fmla="*/ 1324961 w 1324963"/>
                <a:gd name="connsiteY2-24" fmla="*/ 2 h 1468983"/>
                <a:gd name="connsiteX3-25" fmla="*/ 1324961 w 1324963"/>
                <a:gd name="connsiteY3-26" fmla="*/ 734490 h 1468983"/>
                <a:gd name="connsiteX4-27" fmla="*/ 769166 w 1324963"/>
                <a:gd name="connsiteY4-28" fmla="*/ 1468980 h 1468983"/>
                <a:gd name="connsiteX5-29" fmla="*/ 1324963 w 1324963"/>
                <a:gd name="connsiteY5-30" fmla="*/ 1468983 h 1468983"/>
                <a:gd name="connsiteX6-31" fmla="*/ 0 w 1324963"/>
                <a:gd name="connsiteY6-32" fmla="*/ 1468980 h 1468983"/>
                <a:gd name="connsiteX7-33" fmla="*/ 555795 w 1324963"/>
                <a:gd name="connsiteY7-34" fmla="*/ 734490 h 1468983"/>
                <a:gd name="connsiteX8-35" fmla="*/ 0 w 1324963"/>
                <a:gd name="connsiteY8-36" fmla="*/ 0 h 1468983"/>
                <a:gd name="connsiteX0-37" fmla="*/ 0 w 1324964"/>
                <a:gd name="connsiteY0-38" fmla="*/ 0 h 1468983"/>
                <a:gd name="connsiteX1-39" fmla="*/ 769166 w 1324964"/>
                <a:gd name="connsiteY1-40" fmla="*/ 0 h 1468983"/>
                <a:gd name="connsiteX2-41" fmla="*/ 1324961 w 1324964"/>
                <a:gd name="connsiteY2-42" fmla="*/ 2 h 1468983"/>
                <a:gd name="connsiteX3-43" fmla="*/ 1324961 w 1324964"/>
                <a:gd name="connsiteY3-44" fmla="*/ 734490 h 1468983"/>
                <a:gd name="connsiteX4-45" fmla="*/ 1324964 w 1324964"/>
                <a:gd name="connsiteY4-46" fmla="*/ 1324961 h 1468983"/>
                <a:gd name="connsiteX5-47" fmla="*/ 1324963 w 1324964"/>
                <a:gd name="connsiteY5-48" fmla="*/ 1468983 h 1468983"/>
                <a:gd name="connsiteX6-49" fmla="*/ 0 w 1324964"/>
                <a:gd name="connsiteY6-50" fmla="*/ 1468980 h 1468983"/>
                <a:gd name="connsiteX7-51" fmla="*/ 555795 w 1324964"/>
                <a:gd name="connsiteY7-52" fmla="*/ 734490 h 1468983"/>
                <a:gd name="connsiteX8-53" fmla="*/ 0 w 1324964"/>
                <a:gd name="connsiteY8-54" fmla="*/ 0 h 1468983"/>
                <a:gd name="connsiteX0-55" fmla="*/ 0 w 1324964"/>
                <a:gd name="connsiteY0-56" fmla="*/ 0 h 1468983"/>
                <a:gd name="connsiteX1-57" fmla="*/ 769166 w 1324964"/>
                <a:gd name="connsiteY1-58" fmla="*/ 0 h 1468983"/>
                <a:gd name="connsiteX2-59" fmla="*/ 1324961 w 1324964"/>
                <a:gd name="connsiteY2-60" fmla="*/ 2 h 1468983"/>
                <a:gd name="connsiteX3-61" fmla="*/ 1324961 w 1324964"/>
                <a:gd name="connsiteY3-62" fmla="*/ 734490 h 1468983"/>
                <a:gd name="connsiteX4-63" fmla="*/ 1324964 w 1324964"/>
                <a:gd name="connsiteY4-64" fmla="*/ 1324961 h 1468983"/>
                <a:gd name="connsiteX5-65" fmla="*/ 1324963 w 1324964"/>
                <a:gd name="connsiteY5-66" fmla="*/ 1468983 h 1468983"/>
                <a:gd name="connsiteX6-67" fmla="*/ 0 w 1324964"/>
                <a:gd name="connsiteY6-68" fmla="*/ 1468980 h 1468983"/>
                <a:gd name="connsiteX7-69" fmla="*/ 403253 w 1324964"/>
                <a:gd name="connsiteY7-70" fmla="*/ 734492 h 1468983"/>
                <a:gd name="connsiteX8-71" fmla="*/ 0 w 1324964"/>
                <a:gd name="connsiteY8-72" fmla="*/ 0 h 1468983"/>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Lst>
              <a:rect l="l" t="t" r="r" b="b"/>
              <a:pathLst>
                <a:path w="1324964" h="1468983">
                  <a:moveTo>
                    <a:pt x="0" y="0"/>
                  </a:moveTo>
                  <a:lnTo>
                    <a:pt x="769166" y="0"/>
                  </a:lnTo>
                  <a:lnTo>
                    <a:pt x="1324961" y="2"/>
                  </a:lnTo>
                  <a:lnTo>
                    <a:pt x="1324961" y="734490"/>
                  </a:lnTo>
                  <a:cubicBezTo>
                    <a:pt x="1324962" y="931314"/>
                    <a:pt x="1324963" y="1128137"/>
                    <a:pt x="1324964" y="1324961"/>
                  </a:cubicBezTo>
                  <a:cubicBezTo>
                    <a:pt x="1324964" y="1372968"/>
                    <a:pt x="1324963" y="1420976"/>
                    <a:pt x="1324963" y="1468983"/>
                  </a:cubicBezTo>
                  <a:lnTo>
                    <a:pt x="0" y="1468980"/>
                  </a:lnTo>
                  <a:lnTo>
                    <a:pt x="403253" y="734492"/>
                  </a:lnTo>
                  <a:lnTo>
                    <a:pt x="0" y="0"/>
                  </a:lnTo>
                  <a:close/>
                </a:path>
              </a:pathLst>
            </a:custGeom>
            <a:solidFill>
              <a:srgbClr val="CEF6F5"/>
            </a:solidFill>
            <a:ln w="25400" cap="flat" cmpd="sng" algn="ctr">
              <a:noFill/>
              <a:prstDash val="solid"/>
            </a:ln>
            <a:effectLst/>
          </p:spPr>
          <p:txBody>
            <a:bodyPr lIns="67391" tIns="33696" rIns="67391" bIns="33696" rtlCol="0" anchor="ctr"/>
            <a:lstStyle/>
            <a:p>
              <a:pPr algn="ctr" defTabSz="1013460">
                <a:defRPr/>
              </a:pPr>
              <a:endParaRPr lang="en-US" sz="2000" kern="0" dirty="0">
                <a:solidFill>
                  <a:srgbClr val="FFFFFF"/>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0" name="Freeform 71"/>
            <p:cNvSpPr/>
            <p:nvPr/>
          </p:nvSpPr>
          <p:spPr>
            <a:xfrm rot="16200000">
              <a:off x="6796411" y="1908570"/>
              <a:ext cx="1185477" cy="1077431"/>
            </a:xfrm>
            <a:custGeom>
              <a:avLst/>
              <a:gdLst>
                <a:gd name="connsiteX0" fmla="*/ 0 w 1324961"/>
                <a:gd name="connsiteY0" fmla="*/ 0 h 1468980"/>
                <a:gd name="connsiteX1" fmla="*/ 769166 w 1324961"/>
                <a:gd name="connsiteY1" fmla="*/ 0 h 1468980"/>
                <a:gd name="connsiteX2" fmla="*/ 769166 w 1324961"/>
                <a:gd name="connsiteY2" fmla="*/ 0 h 1468980"/>
                <a:gd name="connsiteX3" fmla="*/ 1324961 w 1324961"/>
                <a:gd name="connsiteY3" fmla="*/ 734490 h 1468980"/>
                <a:gd name="connsiteX4" fmla="*/ 769166 w 1324961"/>
                <a:gd name="connsiteY4" fmla="*/ 1468980 h 1468980"/>
                <a:gd name="connsiteX5" fmla="*/ 769166 w 1324961"/>
                <a:gd name="connsiteY5" fmla="*/ 1468980 h 1468980"/>
                <a:gd name="connsiteX6" fmla="*/ 0 w 1324961"/>
                <a:gd name="connsiteY6" fmla="*/ 1468980 h 1468980"/>
                <a:gd name="connsiteX7" fmla="*/ 555795 w 1324961"/>
                <a:gd name="connsiteY7" fmla="*/ 734490 h 1468980"/>
                <a:gd name="connsiteX8" fmla="*/ 0 w 1324961"/>
                <a:gd name="connsiteY8" fmla="*/ 0 h 1468980"/>
                <a:gd name="connsiteX0-1" fmla="*/ 0 w 1324961"/>
                <a:gd name="connsiteY0-2" fmla="*/ 0 h 1468980"/>
                <a:gd name="connsiteX1-3" fmla="*/ 769166 w 1324961"/>
                <a:gd name="connsiteY1-4" fmla="*/ 0 h 1468980"/>
                <a:gd name="connsiteX2-5" fmla="*/ 1324961 w 1324961"/>
                <a:gd name="connsiteY2-6" fmla="*/ 2 h 1468980"/>
                <a:gd name="connsiteX3-7" fmla="*/ 1324961 w 1324961"/>
                <a:gd name="connsiteY3-8" fmla="*/ 734490 h 1468980"/>
                <a:gd name="connsiteX4-9" fmla="*/ 769166 w 1324961"/>
                <a:gd name="connsiteY4-10" fmla="*/ 1468980 h 1468980"/>
                <a:gd name="connsiteX5-11" fmla="*/ 769166 w 1324961"/>
                <a:gd name="connsiteY5-12" fmla="*/ 1468980 h 1468980"/>
                <a:gd name="connsiteX6-13" fmla="*/ 0 w 1324961"/>
                <a:gd name="connsiteY6-14" fmla="*/ 1468980 h 1468980"/>
                <a:gd name="connsiteX7-15" fmla="*/ 555795 w 1324961"/>
                <a:gd name="connsiteY7-16" fmla="*/ 734490 h 1468980"/>
                <a:gd name="connsiteX8-17" fmla="*/ 0 w 1324961"/>
                <a:gd name="connsiteY8-18" fmla="*/ 0 h 1468980"/>
                <a:gd name="connsiteX0-19" fmla="*/ 0 w 1324963"/>
                <a:gd name="connsiteY0-20" fmla="*/ 0 h 1468983"/>
                <a:gd name="connsiteX1-21" fmla="*/ 769166 w 1324963"/>
                <a:gd name="connsiteY1-22" fmla="*/ 0 h 1468983"/>
                <a:gd name="connsiteX2-23" fmla="*/ 1324961 w 1324963"/>
                <a:gd name="connsiteY2-24" fmla="*/ 2 h 1468983"/>
                <a:gd name="connsiteX3-25" fmla="*/ 1324961 w 1324963"/>
                <a:gd name="connsiteY3-26" fmla="*/ 734490 h 1468983"/>
                <a:gd name="connsiteX4-27" fmla="*/ 769166 w 1324963"/>
                <a:gd name="connsiteY4-28" fmla="*/ 1468980 h 1468983"/>
                <a:gd name="connsiteX5-29" fmla="*/ 1324963 w 1324963"/>
                <a:gd name="connsiteY5-30" fmla="*/ 1468983 h 1468983"/>
                <a:gd name="connsiteX6-31" fmla="*/ 0 w 1324963"/>
                <a:gd name="connsiteY6-32" fmla="*/ 1468980 h 1468983"/>
                <a:gd name="connsiteX7-33" fmla="*/ 555795 w 1324963"/>
                <a:gd name="connsiteY7-34" fmla="*/ 734490 h 1468983"/>
                <a:gd name="connsiteX8-35" fmla="*/ 0 w 1324963"/>
                <a:gd name="connsiteY8-36" fmla="*/ 0 h 1468983"/>
                <a:gd name="connsiteX0-37" fmla="*/ 0 w 1324964"/>
                <a:gd name="connsiteY0-38" fmla="*/ 0 h 1468983"/>
                <a:gd name="connsiteX1-39" fmla="*/ 769166 w 1324964"/>
                <a:gd name="connsiteY1-40" fmla="*/ 0 h 1468983"/>
                <a:gd name="connsiteX2-41" fmla="*/ 1324961 w 1324964"/>
                <a:gd name="connsiteY2-42" fmla="*/ 2 h 1468983"/>
                <a:gd name="connsiteX3-43" fmla="*/ 1324961 w 1324964"/>
                <a:gd name="connsiteY3-44" fmla="*/ 734490 h 1468983"/>
                <a:gd name="connsiteX4-45" fmla="*/ 1324964 w 1324964"/>
                <a:gd name="connsiteY4-46" fmla="*/ 1324961 h 1468983"/>
                <a:gd name="connsiteX5-47" fmla="*/ 1324963 w 1324964"/>
                <a:gd name="connsiteY5-48" fmla="*/ 1468983 h 1468983"/>
                <a:gd name="connsiteX6-49" fmla="*/ 0 w 1324964"/>
                <a:gd name="connsiteY6-50" fmla="*/ 1468980 h 1468983"/>
                <a:gd name="connsiteX7-51" fmla="*/ 555795 w 1324964"/>
                <a:gd name="connsiteY7-52" fmla="*/ 734490 h 1468983"/>
                <a:gd name="connsiteX8-53" fmla="*/ 0 w 1324964"/>
                <a:gd name="connsiteY8-54" fmla="*/ 0 h 1468983"/>
                <a:gd name="connsiteX0-55" fmla="*/ 0 w 1324964"/>
                <a:gd name="connsiteY0-56" fmla="*/ 0 h 1468983"/>
                <a:gd name="connsiteX1-57" fmla="*/ 769166 w 1324964"/>
                <a:gd name="connsiteY1-58" fmla="*/ 0 h 1468983"/>
                <a:gd name="connsiteX2-59" fmla="*/ 1324961 w 1324964"/>
                <a:gd name="connsiteY2-60" fmla="*/ 2 h 1468983"/>
                <a:gd name="connsiteX3-61" fmla="*/ 1324961 w 1324964"/>
                <a:gd name="connsiteY3-62" fmla="*/ 734490 h 1468983"/>
                <a:gd name="connsiteX4-63" fmla="*/ 1324964 w 1324964"/>
                <a:gd name="connsiteY4-64" fmla="*/ 1324961 h 1468983"/>
                <a:gd name="connsiteX5-65" fmla="*/ 1324963 w 1324964"/>
                <a:gd name="connsiteY5-66" fmla="*/ 1468983 h 1468983"/>
                <a:gd name="connsiteX6-67" fmla="*/ 0 w 1324964"/>
                <a:gd name="connsiteY6-68" fmla="*/ 1468980 h 1468983"/>
                <a:gd name="connsiteX7-69" fmla="*/ 403253 w 1324964"/>
                <a:gd name="connsiteY7-70" fmla="*/ 734492 h 1468983"/>
                <a:gd name="connsiteX8-71" fmla="*/ 0 w 1324964"/>
                <a:gd name="connsiteY8-72" fmla="*/ 0 h 1468983"/>
              </a:gdLst>
              <a:ahLst/>
              <a:cxnLst>
                <a:cxn ang="0">
                  <a:pos x="connsiteX0-1" y="connsiteY0-2"/>
                </a:cxn>
                <a:cxn ang="0">
                  <a:pos x="connsiteX1-3" y="connsiteY1-4"/>
                </a:cxn>
                <a:cxn ang="0">
                  <a:pos x="connsiteX2-5" y="connsiteY2-6"/>
                </a:cxn>
                <a:cxn ang="0">
                  <a:pos x="connsiteX3-7" y="connsiteY3-8"/>
                </a:cxn>
                <a:cxn ang="0">
                  <a:pos x="connsiteX4-9" y="connsiteY4-10"/>
                </a:cxn>
                <a:cxn ang="0">
                  <a:pos x="connsiteX5-11" y="connsiteY5-12"/>
                </a:cxn>
                <a:cxn ang="0">
                  <a:pos x="connsiteX6-13" y="connsiteY6-14"/>
                </a:cxn>
                <a:cxn ang="0">
                  <a:pos x="connsiteX7-15" y="connsiteY7-16"/>
                </a:cxn>
                <a:cxn ang="0">
                  <a:pos x="connsiteX8-17" y="connsiteY8-18"/>
                </a:cxn>
              </a:cxnLst>
              <a:rect l="l" t="t" r="r" b="b"/>
              <a:pathLst>
                <a:path w="1324964" h="1468983">
                  <a:moveTo>
                    <a:pt x="0" y="0"/>
                  </a:moveTo>
                  <a:lnTo>
                    <a:pt x="769166" y="0"/>
                  </a:lnTo>
                  <a:lnTo>
                    <a:pt x="1324961" y="2"/>
                  </a:lnTo>
                  <a:lnTo>
                    <a:pt x="1324961" y="734490"/>
                  </a:lnTo>
                  <a:cubicBezTo>
                    <a:pt x="1324962" y="931314"/>
                    <a:pt x="1324963" y="1128137"/>
                    <a:pt x="1324964" y="1324961"/>
                  </a:cubicBezTo>
                  <a:cubicBezTo>
                    <a:pt x="1324964" y="1372968"/>
                    <a:pt x="1324963" y="1420976"/>
                    <a:pt x="1324963" y="1468983"/>
                  </a:cubicBezTo>
                  <a:lnTo>
                    <a:pt x="0" y="1468980"/>
                  </a:lnTo>
                  <a:lnTo>
                    <a:pt x="403253" y="734492"/>
                  </a:lnTo>
                  <a:lnTo>
                    <a:pt x="0" y="0"/>
                  </a:lnTo>
                  <a:close/>
                </a:path>
              </a:pathLst>
            </a:custGeom>
            <a:solidFill>
              <a:srgbClr val="FFFCD7"/>
            </a:solidFill>
            <a:ln w="25400" cap="flat" cmpd="sng" algn="ctr">
              <a:noFill/>
              <a:prstDash val="solid"/>
            </a:ln>
            <a:effectLst/>
          </p:spPr>
          <p:txBody>
            <a:bodyPr lIns="67391" tIns="33696" rIns="67391" bIns="33696" rtlCol="0" anchor="ctr"/>
            <a:lstStyle/>
            <a:p>
              <a:pPr algn="ctr" defTabSz="1013460">
                <a:defRPr/>
              </a:pPr>
              <a:endParaRPr lang="en-US" sz="2000" kern="0" dirty="0">
                <a:solidFill>
                  <a:srgbClr val="FFFFFF"/>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1" name="Arc 30"/>
            <p:cNvSpPr/>
            <p:nvPr/>
          </p:nvSpPr>
          <p:spPr>
            <a:xfrm rot="19051047">
              <a:off x="2011120" y="1463588"/>
              <a:ext cx="1610761" cy="1603501"/>
            </a:xfrm>
            <a:prstGeom prst="arc">
              <a:avLst/>
            </a:prstGeom>
            <a:noFill/>
            <a:ln w="28575" cap="flat" cmpd="sng" algn="ctr">
              <a:solidFill>
                <a:srgbClr val="FFFFFF">
                  <a:lumMod val="65000"/>
                </a:srgbClr>
              </a:solidFill>
              <a:prstDash val="sysDot"/>
              <a:tailEnd type="stealth"/>
            </a:ln>
            <a:effectLst/>
          </p:spPr>
          <p:txBody>
            <a:bodyPr lIns="67391" tIns="33696" rIns="67391" bIns="33696" rtlCol="0" anchor="ctr"/>
            <a:lstStyle/>
            <a:p>
              <a:pPr algn="ct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2" name="Arc 31"/>
            <p:cNvSpPr/>
            <p:nvPr/>
          </p:nvSpPr>
          <p:spPr>
            <a:xfrm rot="19051047">
              <a:off x="3830699" y="1463589"/>
              <a:ext cx="1610761" cy="1603501"/>
            </a:xfrm>
            <a:prstGeom prst="arc">
              <a:avLst/>
            </a:prstGeom>
            <a:noFill/>
            <a:ln w="28575" cap="flat" cmpd="sng" algn="ctr">
              <a:solidFill>
                <a:srgbClr val="FFFFFF">
                  <a:lumMod val="65000"/>
                </a:srgbClr>
              </a:solidFill>
              <a:prstDash val="sysDot"/>
              <a:tailEnd type="stealth"/>
            </a:ln>
            <a:effectLst/>
          </p:spPr>
          <p:txBody>
            <a:bodyPr lIns="67391" tIns="33696" rIns="67391" bIns="33696" rtlCol="0" anchor="ctr"/>
            <a:lstStyle/>
            <a:p>
              <a:pPr algn="ct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3" name="Arc 32"/>
            <p:cNvSpPr/>
            <p:nvPr/>
          </p:nvSpPr>
          <p:spPr>
            <a:xfrm rot="19051047">
              <a:off x="5650279" y="1463589"/>
              <a:ext cx="1610761" cy="1603501"/>
            </a:xfrm>
            <a:prstGeom prst="arc">
              <a:avLst/>
            </a:prstGeom>
            <a:noFill/>
            <a:ln w="28575" cap="flat" cmpd="sng" algn="ctr">
              <a:solidFill>
                <a:srgbClr val="FFFFFF">
                  <a:lumMod val="65000"/>
                </a:srgbClr>
              </a:solidFill>
              <a:prstDash val="sysDot"/>
              <a:tailEnd type="stealth"/>
            </a:ln>
            <a:effectLst/>
          </p:spPr>
          <p:txBody>
            <a:bodyPr lIns="67391" tIns="33696" rIns="67391" bIns="33696" rtlCol="0" anchor="ctr"/>
            <a:lstStyle/>
            <a:p>
              <a:pPr algn="ct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4" name="Freeform 103"/>
            <p:cNvSpPr>
              <a:spLocks noEditPoints="1"/>
            </p:cNvSpPr>
            <p:nvPr/>
          </p:nvSpPr>
          <p:spPr bwMode="auto">
            <a:xfrm>
              <a:off x="1537211" y="2044183"/>
              <a:ext cx="366536" cy="537299"/>
            </a:xfrm>
            <a:custGeom>
              <a:avLst/>
              <a:gdLst/>
              <a:ahLst/>
              <a:cxnLst>
                <a:cxn ang="0">
                  <a:pos x="37" y="29"/>
                </a:cxn>
                <a:cxn ang="0">
                  <a:pos x="31" y="41"/>
                </a:cxn>
                <a:cxn ang="0">
                  <a:pos x="33" y="44"/>
                </a:cxn>
                <a:cxn ang="0">
                  <a:pos x="32" y="47"/>
                </a:cxn>
                <a:cxn ang="0">
                  <a:pos x="33" y="49"/>
                </a:cxn>
                <a:cxn ang="0">
                  <a:pos x="31" y="53"/>
                </a:cxn>
                <a:cxn ang="0">
                  <a:pos x="31" y="54"/>
                </a:cxn>
                <a:cxn ang="0">
                  <a:pos x="27" y="58"/>
                </a:cxn>
                <a:cxn ang="0">
                  <a:pos x="21" y="62"/>
                </a:cxn>
                <a:cxn ang="0">
                  <a:pos x="15" y="58"/>
                </a:cxn>
                <a:cxn ang="0">
                  <a:pos x="11" y="54"/>
                </a:cxn>
                <a:cxn ang="0">
                  <a:pos x="11" y="53"/>
                </a:cxn>
                <a:cxn ang="0">
                  <a:pos x="9" y="49"/>
                </a:cxn>
                <a:cxn ang="0">
                  <a:pos x="10" y="47"/>
                </a:cxn>
                <a:cxn ang="0">
                  <a:pos x="9" y="44"/>
                </a:cxn>
                <a:cxn ang="0">
                  <a:pos x="11" y="41"/>
                </a:cxn>
                <a:cxn ang="0">
                  <a:pos x="5" y="29"/>
                </a:cxn>
                <a:cxn ang="0">
                  <a:pos x="0" y="18"/>
                </a:cxn>
                <a:cxn ang="0">
                  <a:pos x="21" y="0"/>
                </a:cxn>
                <a:cxn ang="0">
                  <a:pos x="42" y="18"/>
                </a:cxn>
                <a:cxn ang="0">
                  <a:pos x="37" y="29"/>
                </a:cxn>
                <a:cxn ang="0">
                  <a:pos x="21" y="6"/>
                </a:cxn>
                <a:cxn ang="0">
                  <a:pos x="6" y="18"/>
                </a:cxn>
                <a:cxn ang="0">
                  <a:pos x="8" y="26"/>
                </a:cxn>
                <a:cxn ang="0">
                  <a:pos x="11" y="28"/>
                </a:cxn>
                <a:cxn ang="0">
                  <a:pos x="16" y="40"/>
                </a:cxn>
                <a:cxn ang="0">
                  <a:pos x="26" y="40"/>
                </a:cxn>
                <a:cxn ang="0">
                  <a:pos x="31" y="28"/>
                </a:cxn>
                <a:cxn ang="0">
                  <a:pos x="34" y="26"/>
                </a:cxn>
                <a:cxn ang="0">
                  <a:pos x="36" y="18"/>
                </a:cxn>
                <a:cxn ang="0">
                  <a:pos x="21" y="6"/>
                </a:cxn>
                <a:cxn ang="0">
                  <a:pos x="29" y="20"/>
                </a:cxn>
                <a:cxn ang="0">
                  <a:pos x="27" y="18"/>
                </a:cxn>
                <a:cxn ang="0">
                  <a:pos x="21" y="15"/>
                </a:cxn>
                <a:cxn ang="0">
                  <a:pos x="20" y="13"/>
                </a:cxn>
                <a:cxn ang="0">
                  <a:pos x="21" y="12"/>
                </a:cxn>
                <a:cxn ang="0">
                  <a:pos x="30" y="18"/>
                </a:cxn>
                <a:cxn ang="0">
                  <a:pos x="29" y="20"/>
                </a:cxn>
              </a:cxnLst>
              <a:rect l="0" t="0" r="r" b="b"/>
              <a:pathLst>
                <a:path w="42" h="62">
                  <a:moveTo>
                    <a:pt x="37" y="29"/>
                  </a:moveTo>
                  <a:cubicBezTo>
                    <a:pt x="35" y="32"/>
                    <a:pt x="31" y="37"/>
                    <a:pt x="31" y="41"/>
                  </a:cubicBezTo>
                  <a:cubicBezTo>
                    <a:pt x="32" y="42"/>
                    <a:pt x="33" y="43"/>
                    <a:pt x="33" y="44"/>
                  </a:cubicBezTo>
                  <a:cubicBezTo>
                    <a:pt x="33" y="45"/>
                    <a:pt x="32" y="46"/>
                    <a:pt x="32" y="47"/>
                  </a:cubicBezTo>
                  <a:cubicBezTo>
                    <a:pt x="32" y="47"/>
                    <a:pt x="33" y="48"/>
                    <a:pt x="33" y="49"/>
                  </a:cubicBezTo>
                  <a:cubicBezTo>
                    <a:pt x="33" y="51"/>
                    <a:pt x="32" y="52"/>
                    <a:pt x="31" y="53"/>
                  </a:cubicBezTo>
                  <a:cubicBezTo>
                    <a:pt x="31" y="53"/>
                    <a:pt x="31" y="54"/>
                    <a:pt x="31" y="54"/>
                  </a:cubicBezTo>
                  <a:cubicBezTo>
                    <a:pt x="31" y="57"/>
                    <a:pt x="29" y="58"/>
                    <a:pt x="27" y="58"/>
                  </a:cubicBezTo>
                  <a:cubicBezTo>
                    <a:pt x="26" y="61"/>
                    <a:pt x="24" y="62"/>
                    <a:pt x="21" y="62"/>
                  </a:cubicBezTo>
                  <a:cubicBezTo>
                    <a:pt x="19" y="62"/>
                    <a:pt x="16" y="61"/>
                    <a:pt x="15" y="58"/>
                  </a:cubicBezTo>
                  <a:cubicBezTo>
                    <a:pt x="13" y="58"/>
                    <a:pt x="11" y="57"/>
                    <a:pt x="11" y="54"/>
                  </a:cubicBezTo>
                  <a:cubicBezTo>
                    <a:pt x="11" y="54"/>
                    <a:pt x="11" y="53"/>
                    <a:pt x="11" y="53"/>
                  </a:cubicBezTo>
                  <a:cubicBezTo>
                    <a:pt x="10" y="52"/>
                    <a:pt x="9" y="51"/>
                    <a:pt x="9" y="49"/>
                  </a:cubicBezTo>
                  <a:cubicBezTo>
                    <a:pt x="9" y="48"/>
                    <a:pt x="10" y="47"/>
                    <a:pt x="10" y="47"/>
                  </a:cubicBezTo>
                  <a:cubicBezTo>
                    <a:pt x="10" y="46"/>
                    <a:pt x="9" y="45"/>
                    <a:pt x="9" y="44"/>
                  </a:cubicBezTo>
                  <a:cubicBezTo>
                    <a:pt x="9" y="43"/>
                    <a:pt x="10" y="42"/>
                    <a:pt x="11" y="41"/>
                  </a:cubicBezTo>
                  <a:cubicBezTo>
                    <a:pt x="11" y="37"/>
                    <a:pt x="7" y="32"/>
                    <a:pt x="5" y="29"/>
                  </a:cubicBezTo>
                  <a:cubicBezTo>
                    <a:pt x="2" y="26"/>
                    <a:pt x="0" y="23"/>
                    <a:pt x="0" y="18"/>
                  </a:cubicBezTo>
                  <a:cubicBezTo>
                    <a:pt x="0" y="8"/>
                    <a:pt x="11" y="0"/>
                    <a:pt x="21" y="0"/>
                  </a:cubicBezTo>
                  <a:cubicBezTo>
                    <a:pt x="31" y="0"/>
                    <a:pt x="42" y="8"/>
                    <a:pt x="42" y="18"/>
                  </a:cubicBezTo>
                  <a:cubicBezTo>
                    <a:pt x="42" y="23"/>
                    <a:pt x="40" y="26"/>
                    <a:pt x="37" y="29"/>
                  </a:cubicBezTo>
                  <a:close/>
                  <a:moveTo>
                    <a:pt x="21" y="6"/>
                  </a:moveTo>
                  <a:cubicBezTo>
                    <a:pt x="14" y="6"/>
                    <a:pt x="6" y="10"/>
                    <a:pt x="6" y="18"/>
                  </a:cubicBezTo>
                  <a:cubicBezTo>
                    <a:pt x="6" y="21"/>
                    <a:pt x="7" y="24"/>
                    <a:pt x="8" y="26"/>
                  </a:cubicBezTo>
                  <a:cubicBezTo>
                    <a:pt x="9" y="27"/>
                    <a:pt x="10" y="27"/>
                    <a:pt x="11" y="28"/>
                  </a:cubicBezTo>
                  <a:cubicBezTo>
                    <a:pt x="14" y="32"/>
                    <a:pt x="16" y="36"/>
                    <a:pt x="16" y="40"/>
                  </a:cubicBezTo>
                  <a:cubicBezTo>
                    <a:pt x="26" y="40"/>
                    <a:pt x="26" y="40"/>
                    <a:pt x="26" y="40"/>
                  </a:cubicBezTo>
                  <a:cubicBezTo>
                    <a:pt x="26" y="36"/>
                    <a:pt x="28" y="32"/>
                    <a:pt x="31" y="28"/>
                  </a:cubicBezTo>
                  <a:cubicBezTo>
                    <a:pt x="32" y="27"/>
                    <a:pt x="33" y="27"/>
                    <a:pt x="34" y="26"/>
                  </a:cubicBezTo>
                  <a:cubicBezTo>
                    <a:pt x="35" y="24"/>
                    <a:pt x="36" y="21"/>
                    <a:pt x="36" y="18"/>
                  </a:cubicBezTo>
                  <a:cubicBezTo>
                    <a:pt x="36" y="10"/>
                    <a:pt x="28" y="6"/>
                    <a:pt x="21" y="6"/>
                  </a:cubicBezTo>
                  <a:close/>
                  <a:moveTo>
                    <a:pt x="29" y="20"/>
                  </a:moveTo>
                  <a:cubicBezTo>
                    <a:pt x="28" y="20"/>
                    <a:pt x="27" y="19"/>
                    <a:pt x="27" y="18"/>
                  </a:cubicBezTo>
                  <a:cubicBezTo>
                    <a:pt x="27" y="16"/>
                    <a:pt x="23" y="15"/>
                    <a:pt x="21" y="15"/>
                  </a:cubicBezTo>
                  <a:cubicBezTo>
                    <a:pt x="20" y="15"/>
                    <a:pt x="20" y="14"/>
                    <a:pt x="20" y="13"/>
                  </a:cubicBezTo>
                  <a:cubicBezTo>
                    <a:pt x="20" y="13"/>
                    <a:pt x="20" y="12"/>
                    <a:pt x="21" y="12"/>
                  </a:cubicBezTo>
                  <a:cubicBezTo>
                    <a:pt x="25" y="12"/>
                    <a:pt x="30" y="14"/>
                    <a:pt x="30" y="18"/>
                  </a:cubicBezTo>
                  <a:cubicBezTo>
                    <a:pt x="30" y="19"/>
                    <a:pt x="29" y="20"/>
                    <a:pt x="29" y="20"/>
                  </a:cubicBezTo>
                  <a:close/>
                </a:path>
              </a:pathLst>
            </a:custGeom>
            <a:solidFill>
              <a:schemeClr val="tx1">
                <a:lumMod val="75000"/>
                <a:lumOff val="25000"/>
              </a:schemeClr>
            </a:solidFill>
            <a:ln w="9525">
              <a:noFill/>
              <a:round/>
            </a:ln>
          </p:spPr>
          <p:txBody>
            <a:bodyPr vert="horz" wrap="square" lIns="89855" tIns="44928" rIns="89855" bIns="44928" numCol="1" anchor="t" anchorCtr="0" compatLnSpc="1"/>
            <a:lstStyle/>
            <a:p>
              <a:pP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5" name="Freeform 52"/>
            <p:cNvSpPr>
              <a:spLocks noEditPoints="1"/>
            </p:cNvSpPr>
            <p:nvPr/>
          </p:nvSpPr>
          <p:spPr bwMode="auto">
            <a:xfrm>
              <a:off x="3386472" y="2044182"/>
              <a:ext cx="455930" cy="488576"/>
            </a:xfrm>
            <a:custGeom>
              <a:avLst/>
              <a:gdLst/>
              <a:ahLst/>
              <a:cxnLst>
                <a:cxn ang="0">
                  <a:pos x="67" y="67"/>
                </a:cxn>
                <a:cxn ang="0">
                  <a:pos x="61" y="72"/>
                </a:cxn>
                <a:cxn ang="0">
                  <a:pos x="5" y="72"/>
                </a:cxn>
                <a:cxn ang="0">
                  <a:pos x="0" y="67"/>
                </a:cxn>
                <a:cxn ang="0">
                  <a:pos x="0" y="16"/>
                </a:cxn>
                <a:cxn ang="0">
                  <a:pos x="5" y="11"/>
                </a:cxn>
                <a:cxn ang="0">
                  <a:pos x="10" y="11"/>
                </a:cxn>
                <a:cxn ang="0">
                  <a:pos x="10" y="7"/>
                </a:cxn>
                <a:cxn ang="0">
                  <a:pos x="16" y="0"/>
                </a:cxn>
                <a:cxn ang="0">
                  <a:pos x="19" y="0"/>
                </a:cxn>
                <a:cxn ang="0">
                  <a:pos x="25" y="7"/>
                </a:cxn>
                <a:cxn ang="0">
                  <a:pos x="25" y="11"/>
                </a:cxn>
                <a:cxn ang="0">
                  <a:pos x="41" y="11"/>
                </a:cxn>
                <a:cxn ang="0">
                  <a:pos x="41" y="7"/>
                </a:cxn>
                <a:cxn ang="0">
                  <a:pos x="47" y="0"/>
                </a:cxn>
                <a:cxn ang="0">
                  <a:pos x="50" y="0"/>
                </a:cxn>
                <a:cxn ang="0">
                  <a:pos x="56" y="7"/>
                </a:cxn>
                <a:cxn ang="0">
                  <a:pos x="56" y="11"/>
                </a:cxn>
                <a:cxn ang="0">
                  <a:pos x="61" y="11"/>
                </a:cxn>
                <a:cxn ang="0">
                  <a:pos x="67" y="16"/>
                </a:cxn>
                <a:cxn ang="0">
                  <a:pos x="67" y="67"/>
                </a:cxn>
                <a:cxn ang="0">
                  <a:pos x="61" y="67"/>
                </a:cxn>
                <a:cxn ang="0">
                  <a:pos x="61" y="26"/>
                </a:cxn>
                <a:cxn ang="0">
                  <a:pos x="5" y="26"/>
                </a:cxn>
                <a:cxn ang="0">
                  <a:pos x="5" y="67"/>
                </a:cxn>
                <a:cxn ang="0">
                  <a:pos x="61" y="67"/>
                </a:cxn>
                <a:cxn ang="0">
                  <a:pos x="20" y="7"/>
                </a:cxn>
                <a:cxn ang="0">
                  <a:pos x="19" y="5"/>
                </a:cxn>
                <a:cxn ang="0">
                  <a:pos x="16" y="5"/>
                </a:cxn>
                <a:cxn ang="0">
                  <a:pos x="15" y="7"/>
                </a:cxn>
                <a:cxn ang="0">
                  <a:pos x="15" y="18"/>
                </a:cxn>
                <a:cxn ang="0">
                  <a:pos x="16" y="20"/>
                </a:cxn>
                <a:cxn ang="0">
                  <a:pos x="19" y="20"/>
                </a:cxn>
                <a:cxn ang="0">
                  <a:pos x="20" y="18"/>
                </a:cxn>
                <a:cxn ang="0">
                  <a:pos x="20" y="7"/>
                </a:cxn>
                <a:cxn ang="0">
                  <a:pos x="51" y="7"/>
                </a:cxn>
                <a:cxn ang="0">
                  <a:pos x="50" y="5"/>
                </a:cxn>
                <a:cxn ang="0">
                  <a:pos x="47" y="5"/>
                </a:cxn>
                <a:cxn ang="0">
                  <a:pos x="46" y="7"/>
                </a:cxn>
                <a:cxn ang="0">
                  <a:pos x="46" y="18"/>
                </a:cxn>
                <a:cxn ang="0">
                  <a:pos x="47" y="20"/>
                </a:cxn>
                <a:cxn ang="0">
                  <a:pos x="50" y="20"/>
                </a:cxn>
                <a:cxn ang="0">
                  <a:pos x="51" y="18"/>
                </a:cxn>
                <a:cxn ang="0">
                  <a:pos x="51" y="7"/>
                </a:cxn>
              </a:cxnLst>
              <a:rect l="0" t="0" r="r" b="b"/>
              <a:pathLst>
                <a:path w="67" h="72">
                  <a:moveTo>
                    <a:pt x="67" y="67"/>
                  </a:moveTo>
                  <a:cubicBezTo>
                    <a:pt x="67" y="70"/>
                    <a:pt x="64" y="72"/>
                    <a:pt x="61" y="72"/>
                  </a:cubicBezTo>
                  <a:cubicBezTo>
                    <a:pt x="5" y="72"/>
                    <a:pt x="5" y="72"/>
                    <a:pt x="5" y="72"/>
                  </a:cubicBezTo>
                  <a:cubicBezTo>
                    <a:pt x="2" y="72"/>
                    <a:pt x="0" y="70"/>
                    <a:pt x="0" y="67"/>
                  </a:cubicBezTo>
                  <a:cubicBezTo>
                    <a:pt x="0" y="16"/>
                    <a:pt x="0" y="16"/>
                    <a:pt x="0" y="16"/>
                  </a:cubicBezTo>
                  <a:cubicBezTo>
                    <a:pt x="0" y="13"/>
                    <a:pt x="2" y="11"/>
                    <a:pt x="5" y="11"/>
                  </a:cubicBezTo>
                  <a:cubicBezTo>
                    <a:pt x="10" y="11"/>
                    <a:pt x="10" y="11"/>
                    <a:pt x="10" y="11"/>
                  </a:cubicBezTo>
                  <a:cubicBezTo>
                    <a:pt x="10" y="7"/>
                    <a:pt x="10" y="7"/>
                    <a:pt x="10" y="7"/>
                  </a:cubicBezTo>
                  <a:cubicBezTo>
                    <a:pt x="10" y="3"/>
                    <a:pt x="13" y="0"/>
                    <a:pt x="16" y="0"/>
                  </a:cubicBezTo>
                  <a:cubicBezTo>
                    <a:pt x="19" y="0"/>
                    <a:pt x="19" y="0"/>
                    <a:pt x="19" y="0"/>
                  </a:cubicBezTo>
                  <a:cubicBezTo>
                    <a:pt x="23" y="0"/>
                    <a:pt x="25" y="3"/>
                    <a:pt x="25" y="7"/>
                  </a:cubicBezTo>
                  <a:cubicBezTo>
                    <a:pt x="25" y="11"/>
                    <a:pt x="25" y="11"/>
                    <a:pt x="25" y="11"/>
                  </a:cubicBezTo>
                  <a:cubicBezTo>
                    <a:pt x="41" y="11"/>
                    <a:pt x="41" y="11"/>
                    <a:pt x="41" y="11"/>
                  </a:cubicBezTo>
                  <a:cubicBezTo>
                    <a:pt x="41" y="7"/>
                    <a:pt x="41" y="7"/>
                    <a:pt x="41" y="7"/>
                  </a:cubicBezTo>
                  <a:cubicBezTo>
                    <a:pt x="41" y="3"/>
                    <a:pt x="44" y="0"/>
                    <a:pt x="47" y="0"/>
                  </a:cubicBezTo>
                  <a:cubicBezTo>
                    <a:pt x="50" y="0"/>
                    <a:pt x="50" y="0"/>
                    <a:pt x="50" y="0"/>
                  </a:cubicBezTo>
                  <a:cubicBezTo>
                    <a:pt x="53" y="0"/>
                    <a:pt x="56" y="3"/>
                    <a:pt x="56" y="7"/>
                  </a:cubicBezTo>
                  <a:cubicBezTo>
                    <a:pt x="56" y="11"/>
                    <a:pt x="56" y="11"/>
                    <a:pt x="56" y="11"/>
                  </a:cubicBezTo>
                  <a:cubicBezTo>
                    <a:pt x="61" y="11"/>
                    <a:pt x="61" y="11"/>
                    <a:pt x="61" y="11"/>
                  </a:cubicBezTo>
                  <a:cubicBezTo>
                    <a:pt x="64" y="11"/>
                    <a:pt x="67" y="13"/>
                    <a:pt x="67" y="16"/>
                  </a:cubicBezTo>
                  <a:lnTo>
                    <a:pt x="67" y="67"/>
                  </a:lnTo>
                  <a:close/>
                  <a:moveTo>
                    <a:pt x="61" y="67"/>
                  </a:moveTo>
                  <a:cubicBezTo>
                    <a:pt x="61" y="26"/>
                    <a:pt x="61" y="26"/>
                    <a:pt x="61" y="26"/>
                  </a:cubicBezTo>
                  <a:cubicBezTo>
                    <a:pt x="5" y="26"/>
                    <a:pt x="5" y="26"/>
                    <a:pt x="5" y="26"/>
                  </a:cubicBezTo>
                  <a:cubicBezTo>
                    <a:pt x="5" y="67"/>
                    <a:pt x="5" y="67"/>
                    <a:pt x="5" y="67"/>
                  </a:cubicBezTo>
                  <a:lnTo>
                    <a:pt x="61" y="67"/>
                  </a:lnTo>
                  <a:close/>
                  <a:moveTo>
                    <a:pt x="20" y="7"/>
                  </a:moveTo>
                  <a:cubicBezTo>
                    <a:pt x="20" y="6"/>
                    <a:pt x="20" y="5"/>
                    <a:pt x="19" y="5"/>
                  </a:cubicBezTo>
                  <a:cubicBezTo>
                    <a:pt x="16" y="5"/>
                    <a:pt x="16" y="5"/>
                    <a:pt x="16" y="5"/>
                  </a:cubicBezTo>
                  <a:cubicBezTo>
                    <a:pt x="16" y="5"/>
                    <a:pt x="15" y="6"/>
                    <a:pt x="15" y="7"/>
                  </a:cubicBezTo>
                  <a:cubicBezTo>
                    <a:pt x="15" y="18"/>
                    <a:pt x="15" y="18"/>
                    <a:pt x="15" y="18"/>
                  </a:cubicBezTo>
                  <a:cubicBezTo>
                    <a:pt x="15" y="19"/>
                    <a:pt x="16" y="20"/>
                    <a:pt x="16" y="20"/>
                  </a:cubicBezTo>
                  <a:cubicBezTo>
                    <a:pt x="19" y="20"/>
                    <a:pt x="19" y="20"/>
                    <a:pt x="19" y="20"/>
                  </a:cubicBezTo>
                  <a:cubicBezTo>
                    <a:pt x="20" y="20"/>
                    <a:pt x="20" y="19"/>
                    <a:pt x="20" y="18"/>
                  </a:cubicBezTo>
                  <a:lnTo>
                    <a:pt x="20" y="7"/>
                  </a:lnTo>
                  <a:close/>
                  <a:moveTo>
                    <a:pt x="51" y="7"/>
                  </a:moveTo>
                  <a:cubicBezTo>
                    <a:pt x="51" y="6"/>
                    <a:pt x="51" y="5"/>
                    <a:pt x="50" y="5"/>
                  </a:cubicBezTo>
                  <a:cubicBezTo>
                    <a:pt x="47" y="5"/>
                    <a:pt x="47" y="5"/>
                    <a:pt x="47" y="5"/>
                  </a:cubicBezTo>
                  <a:cubicBezTo>
                    <a:pt x="47" y="5"/>
                    <a:pt x="46" y="6"/>
                    <a:pt x="46" y="7"/>
                  </a:cubicBezTo>
                  <a:cubicBezTo>
                    <a:pt x="46" y="18"/>
                    <a:pt x="46" y="18"/>
                    <a:pt x="46" y="18"/>
                  </a:cubicBezTo>
                  <a:cubicBezTo>
                    <a:pt x="46" y="19"/>
                    <a:pt x="47" y="20"/>
                    <a:pt x="47" y="20"/>
                  </a:cubicBezTo>
                  <a:cubicBezTo>
                    <a:pt x="50" y="20"/>
                    <a:pt x="50" y="20"/>
                    <a:pt x="50" y="20"/>
                  </a:cubicBezTo>
                  <a:cubicBezTo>
                    <a:pt x="51" y="20"/>
                    <a:pt x="51" y="19"/>
                    <a:pt x="51" y="18"/>
                  </a:cubicBezTo>
                  <a:lnTo>
                    <a:pt x="51" y="7"/>
                  </a:lnTo>
                  <a:close/>
                </a:path>
              </a:pathLst>
            </a:custGeom>
            <a:solidFill>
              <a:schemeClr val="tx1">
                <a:lumMod val="75000"/>
                <a:lumOff val="25000"/>
              </a:schemeClr>
            </a:solidFill>
            <a:ln w="9525">
              <a:noFill/>
              <a:round/>
            </a:ln>
          </p:spPr>
          <p:txBody>
            <a:bodyPr vert="horz" wrap="square" lIns="89855" tIns="44928" rIns="89855" bIns="44928" numCol="1" anchor="t" anchorCtr="0" compatLnSpc="1"/>
            <a:lstStyle/>
            <a:p>
              <a:pP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6" name="Freeform 83"/>
            <p:cNvSpPr>
              <a:spLocks noEditPoints="1"/>
            </p:cNvSpPr>
            <p:nvPr/>
          </p:nvSpPr>
          <p:spPr bwMode="auto">
            <a:xfrm>
              <a:off x="5325127" y="2044855"/>
              <a:ext cx="358775" cy="536627"/>
            </a:xfrm>
            <a:custGeom>
              <a:avLst/>
              <a:gdLst/>
              <a:ahLst/>
              <a:cxnLst>
                <a:cxn ang="0">
                  <a:pos x="38" y="26"/>
                </a:cxn>
                <a:cxn ang="0">
                  <a:pos x="24" y="55"/>
                </a:cxn>
                <a:cxn ang="0">
                  <a:pos x="20" y="58"/>
                </a:cxn>
                <a:cxn ang="0">
                  <a:pos x="16" y="55"/>
                </a:cxn>
                <a:cxn ang="0">
                  <a:pos x="2" y="26"/>
                </a:cxn>
                <a:cxn ang="0">
                  <a:pos x="0" y="19"/>
                </a:cxn>
                <a:cxn ang="0">
                  <a:pos x="20" y="0"/>
                </a:cxn>
                <a:cxn ang="0">
                  <a:pos x="39" y="19"/>
                </a:cxn>
                <a:cxn ang="0">
                  <a:pos x="38" y="26"/>
                </a:cxn>
                <a:cxn ang="0">
                  <a:pos x="20" y="9"/>
                </a:cxn>
                <a:cxn ang="0">
                  <a:pos x="10" y="19"/>
                </a:cxn>
                <a:cxn ang="0">
                  <a:pos x="20" y="29"/>
                </a:cxn>
                <a:cxn ang="0">
                  <a:pos x="30" y="19"/>
                </a:cxn>
                <a:cxn ang="0">
                  <a:pos x="20" y="9"/>
                </a:cxn>
              </a:cxnLst>
              <a:rect l="0" t="0" r="r" b="b"/>
              <a:pathLst>
                <a:path w="39" h="58">
                  <a:moveTo>
                    <a:pt x="38" y="26"/>
                  </a:moveTo>
                  <a:cubicBezTo>
                    <a:pt x="24" y="55"/>
                    <a:pt x="24" y="55"/>
                    <a:pt x="24" y="55"/>
                  </a:cubicBezTo>
                  <a:cubicBezTo>
                    <a:pt x="23" y="57"/>
                    <a:pt x="22" y="58"/>
                    <a:pt x="20" y="58"/>
                  </a:cubicBezTo>
                  <a:cubicBezTo>
                    <a:pt x="18" y="58"/>
                    <a:pt x="16" y="57"/>
                    <a:pt x="16" y="55"/>
                  </a:cubicBezTo>
                  <a:cubicBezTo>
                    <a:pt x="2" y="26"/>
                    <a:pt x="2" y="26"/>
                    <a:pt x="2" y="26"/>
                  </a:cubicBezTo>
                  <a:cubicBezTo>
                    <a:pt x="1" y="24"/>
                    <a:pt x="0" y="21"/>
                    <a:pt x="0" y="19"/>
                  </a:cubicBezTo>
                  <a:cubicBezTo>
                    <a:pt x="0" y="8"/>
                    <a:pt x="9" y="0"/>
                    <a:pt x="20" y="0"/>
                  </a:cubicBezTo>
                  <a:cubicBezTo>
                    <a:pt x="31" y="0"/>
                    <a:pt x="39" y="8"/>
                    <a:pt x="39" y="19"/>
                  </a:cubicBezTo>
                  <a:cubicBezTo>
                    <a:pt x="39" y="21"/>
                    <a:pt x="39" y="24"/>
                    <a:pt x="38" y="26"/>
                  </a:cubicBezTo>
                  <a:close/>
                  <a:moveTo>
                    <a:pt x="20" y="9"/>
                  </a:moveTo>
                  <a:cubicBezTo>
                    <a:pt x="15" y="9"/>
                    <a:pt x="10" y="14"/>
                    <a:pt x="10" y="19"/>
                  </a:cubicBezTo>
                  <a:cubicBezTo>
                    <a:pt x="10" y="24"/>
                    <a:pt x="15" y="29"/>
                    <a:pt x="20" y="29"/>
                  </a:cubicBezTo>
                  <a:cubicBezTo>
                    <a:pt x="25" y="29"/>
                    <a:pt x="30" y="24"/>
                    <a:pt x="30" y="19"/>
                  </a:cubicBezTo>
                  <a:cubicBezTo>
                    <a:pt x="30" y="14"/>
                    <a:pt x="25" y="9"/>
                    <a:pt x="20" y="9"/>
                  </a:cubicBezTo>
                  <a:close/>
                </a:path>
              </a:pathLst>
            </a:custGeom>
            <a:solidFill>
              <a:schemeClr val="tx1">
                <a:lumMod val="75000"/>
                <a:lumOff val="25000"/>
              </a:schemeClr>
            </a:solidFill>
            <a:ln w="9525">
              <a:noFill/>
              <a:round/>
            </a:ln>
          </p:spPr>
          <p:txBody>
            <a:bodyPr vert="horz" wrap="square" lIns="89855" tIns="44928" rIns="89855" bIns="44928" numCol="1" anchor="t" anchorCtr="0" compatLnSpc="1"/>
            <a:lstStyle/>
            <a:p>
              <a:pP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17" name="Freeform 152"/>
            <p:cNvSpPr>
              <a:spLocks noEditPoints="1"/>
            </p:cNvSpPr>
            <p:nvPr/>
          </p:nvSpPr>
          <p:spPr bwMode="auto">
            <a:xfrm>
              <a:off x="7166627" y="2145885"/>
              <a:ext cx="445135" cy="409964"/>
            </a:xfrm>
            <a:custGeom>
              <a:avLst/>
              <a:gdLst/>
              <a:ahLst/>
              <a:cxnLst>
                <a:cxn ang="0">
                  <a:pos x="67" y="20"/>
                </a:cxn>
                <a:cxn ang="0">
                  <a:pos x="46" y="36"/>
                </a:cxn>
                <a:cxn ang="0">
                  <a:pos x="42" y="40"/>
                </a:cxn>
                <a:cxn ang="0">
                  <a:pos x="39" y="47"/>
                </a:cxn>
                <a:cxn ang="0">
                  <a:pos x="44" y="52"/>
                </a:cxn>
                <a:cxn ang="0">
                  <a:pos x="52" y="58"/>
                </a:cxn>
                <a:cxn ang="0">
                  <a:pos x="52" y="61"/>
                </a:cxn>
                <a:cxn ang="0">
                  <a:pos x="51" y="62"/>
                </a:cxn>
                <a:cxn ang="0">
                  <a:pos x="17" y="62"/>
                </a:cxn>
                <a:cxn ang="0">
                  <a:pos x="16" y="61"/>
                </a:cxn>
                <a:cxn ang="0">
                  <a:pos x="16" y="58"/>
                </a:cxn>
                <a:cxn ang="0">
                  <a:pos x="24" y="52"/>
                </a:cxn>
                <a:cxn ang="0">
                  <a:pos x="29" y="47"/>
                </a:cxn>
                <a:cxn ang="0">
                  <a:pos x="26" y="40"/>
                </a:cxn>
                <a:cxn ang="0">
                  <a:pos x="22" y="36"/>
                </a:cxn>
                <a:cxn ang="0">
                  <a:pos x="0" y="20"/>
                </a:cxn>
                <a:cxn ang="0">
                  <a:pos x="0" y="15"/>
                </a:cxn>
                <a:cxn ang="0">
                  <a:pos x="4" y="11"/>
                </a:cxn>
                <a:cxn ang="0">
                  <a:pos x="16" y="11"/>
                </a:cxn>
                <a:cxn ang="0">
                  <a:pos x="16" y="7"/>
                </a:cxn>
                <a:cxn ang="0">
                  <a:pos x="22" y="0"/>
                </a:cxn>
                <a:cxn ang="0">
                  <a:pos x="45" y="0"/>
                </a:cxn>
                <a:cxn ang="0">
                  <a:pos x="52" y="7"/>
                </a:cxn>
                <a:cxn ang="0">
                  <a:pos x="52" y="11"/>
                </a:cxn>
                <a:cxn ang="0">
                  <a:pos x="63" y="11"/>
                </a:cxn>
                <a:cxn ang="0">
                  <a:pos x="67" y="15"/>
                </a:cxn>
                <a:cxn ang="0">
                  <a:pos x="67" y="20"/>
                </a:cxn>
                <a:cxn ang="0">
                  <a:pos x="16" y="16"/>
                </a:cxn>
                <a:cxn ang="0">
                  <a:pos x="6" y="16"/>
                </a:cxn>
                <a:cxn ang="0">
                  <a:pos x="6" y="20"/>
                </a:cxn>
                <a:cxn ang="0">
                  <a:pos x="19" y="31"/>
                </a:cxn>
                <a:cxn ang="0">
                  <a:pos x="16" y="16"/>
                </a:cxn>
                <a:cxn ang="0">
                  <a:pos x="62" y="16"/>
                </a:cxn>
                <a:cxn ang="0">
                  <a:pos x="52" y="16"/>
                </a:cxn>
                <a:cxn ang="0">
                  <a:pos x="49" y="31"/>
                </a:cxn>
                <a:cxn ang="0">
                  <a:pos x="62" y="20"/>
                </a:cxn>
                <a:cxn ang="0">
                  <a:pos x="62" y="16"/>
                </a:cxn>
              </a:cxnLst>
              <a:rect l="0" t="0" r="r" b="b"/>
              <a:pathLst>
                <a:path w="67" h="62">
                  <a:moveTo>
                    <a:pt x="67" y="20"/>
                  </a:moveTo>
                  <a:cubicBezTo>
                    <a:pt x="67" y="27"/>
                    <a:pt x="58" y="36"/>
                    <a:pt x="46" y="36"/>
                  </a:cubicBezTo>
                  <a:cubicBezTo>
                    <a:pt x="44" y="38"/>
                    <a:pt x="42" y="40"/>
                    <a:pt x="42" y="40"/>
                  </a:cubicBezTo>
                  <a:cubicBezTo>
                    <a:pt x="40" y="42"/>
                    <a:pt x="39" y="44"/>
                    <a:pt x="39" y="47"/>
                  </a:cubicBezTo>
                  <a:cubicBezTo>
                    <a:pt x="39" y="49"/>
                    <a:pt x="40" y="52"/>
                    <a:pt x="44" y="52"/>
                  </a:cubicBezTo>
                  <a:cubicBezTo>
                    <a:pt x="48" y="52"/>
                    <a:pt x="52" y="54"/>
                    <a:pt x="52" y="58"/>
                  </a:cubicBezTo>
                  <a:cubicBezTo>
                    <a:pt x="52" y="61"/>
                    <a:pt x="52" y="61"/>
                    <a:pt x="52" y="61"/>
                  </a:cubicBezTo>
                  <a:cubicBezTo>
                    <a:pt x="52" y="62"/>
                    <a:pt x="51" y="62"/>
                    <a:pt x="51" y="62"/>
                  </a:cubicBezTo>
                  <a:cubicBezTo>
                    <a:pt x="17" y="62"/>
                    <a:pt x="17" y="62"/>
                    <a:pt x="17" y="62"/>
                  </a:cubicBezTo>
                  <a:cubicBezTo>
                    <a:pt x="16" y="62"/>
                    <a:pt x="16" y="62"/>
                    <a:pt x="16" y="61"/>
                  </a:cubicBezTo>
                  <a:cubicBezTo>
                    <a:pt x="16" y="58"/>
                    <a:pt x="16" y="58"/>
                    <a:pt x="16" y="58"/>
                  </a:cubicBezTo>
                  <a:cubicBezTo>
                    <a:pt x="16" y="54"/>
                    <a:pt x="20" y="52"/>
                    <a:pt x="24" y="52"/>
                  </a:cubicBezTo>
                  <a:cubicBezTo>
                    <a:pt x="27" y="52"/>
                    <a:pt x="29" y="49"/>
                    <a:pt x="29" y="47"/>
                  </a:cubicBezTo>
                  <a:cubicBezTo>
                    <a:pt x="29" y="44"/>
                    <a:pt x="28" y="42"/>
                    <a:pt x="26" y="40"/>
                  </a:cubicBezTo>
                  <a:cubicBezTo>
                    <a:pt x="25" y="40"/>
                    <a:pt x="24" y="38"/>
                    <a:pt x="22" y="36"/>
                  </a:cubicBezTo>
                  <a:cubicBezTo>
                    <a:pt x="10" y="36"/>
                    <a:pt x="0" y="27"/>
                    <a:pt x="0" y="20"/>
                  </a:cubicBezTo>
                  <a:cubicBezTo>
                    <a:pt x="0" y="15"/>
                    <a:pt x="0" y="15"/>
                    <a:pt x="0" y="15"/>
                  </a:cubicBezTo>
                  <a:cubicBezTo>
                    <a:pt x="0" y="12"/>
                    <a:pt x="2" y="11"/>
                    <a:pt x="4" y="11"/>
                  </a:cubicBezTo>
                  <a:cubicBezTo>
                    <a:pt x="16" y="11"/>
                    <a:pt x="16" y="11"/>
                    <a:pt x="16" y="11"/>
                  </a:cubicBezTo>
                  <a:cubicBezTo>
                    <a:pt x="16" y="7"/>
                    <a:pt x="16" y="7"/>
                    <a:pt x="16" y="7"/>
                  </a:cubicBezTo>
                  <a:cubicBezTo>
                    <a:pt x="16" y="3"/>
                    <a:pt x="19" y="0"/>
                    <a:pt x="22" y="0"/>
                  </a:cubicBezTo>
                  <a:cubicBezTo>
                    <a:pt x="45" y="0"/>
                    <a:pt x="45" y="0"/>
                    <a:pt x="45" y="0"/>
                  </a:cubicBezTo>
                  <a:cubicBezTo>
                    <a:pt x="49" y="0"/>
                    <a:pt x="52" y="3"/>
                    <a:pt x="52" y="7"/>
                  </a:cubicBezTo>
                  <a:cubicBezTo>
                    <a:pt x="52" y="11"/>
                    <a:pt x="52" y="11"/>
                    <a:pt x="52" y="11"/>
                  </a:cubicBezTo>
                  <a:cubicBezTo>
                    <a:pt x="63" y="11"/>
                    <a:pt x="63" y="11"/>
                    <a:pt x="63" y="11"/>
                  </a:cubicBezTo>
                  <a:cubicBezTo>
                    <a:pt x="66" y="11"/>
                    <a:pt x="67" y="12"/>
                    <a:pt x="67" y="15"/>
                  </a:cubicBezTo>
                  <a:lnTo>
                    <a:pt x="67" y="20"/>
                  </a:lnTo>
                  <a:close/>
                  <a:moveTo>
                    <a:pt x="16" y="16"/>
                  </a:moveTo>
                  <a:cubicBezTo>
                    <a:pt x="6" y="16"/>
                    <a:pt x="6" y="16"/>
                    <a:pt x="6" y="16"/>
                  </a:cubicBezTo>
                  <a:cubicBezTo>
                    <a:pt x="6" y="20"/>
                    <a:pt x="6" y="20"/>
                    <a:pt x="6" y="20"/>
                  </a:cubicBezTo>
                  <a:cubicBezTo>
                    <a:pt x="6" y="24"/>
                    <a:pt x="11" y="29"/>
                    <a:pt x="19" y="31"/>
                  </a:cubicBezTo>
                  <a:cubicBezTo>
                    <a:pt x="17" y="27"/>
                    <a:pt x="16" y="22"/>
                    <a:pt x="16" y="16"/>
                  </a:cubicBezTo>
                  <a:close/>
                  <a:moveTo>
                    <a:pt x="62" y="16"/>
                  </a:moveTo>
                  <a:cubicBezTo>
                    <a:pt x="52" y="16"/>
                    <a:pt x="52" y="16"/>
                    <a:pt x="52" y="16"/>
                  </a:cubicBezTo>
                  <a:cubicBezTo>
                    <a:pt x="52" y="22"/>
                    <a:pt x="51" y="27"/>
                    <a:pt x="49" y="31"/>
                  </a:cubicBezTo>
                  <a:cubicBezTo>
                    <a:pt x="57" y="29"/>
                    <a:pt x="62" y="24"/>
                    <a:pt x="62" y="20"/>
                  </a:cubicBezTo>
                  <a:lnTo>
                    <a:pt x="62" y="16"/>
                  </a:lnTo>
                  <a:close/>
                </a:path>
              </a:pathLst>
            </a:custGeom>
            <a:solidFill>
              <a:schemeClr val="tx1">
                <a:lumMod val="75000"/>
                <a:lumOff val="25000"/>
              </a:schemeClr>
            </a:solidFill>
            <a:ln w="9525">
              <a:noFill/>
              <a:round/>
            </a:ln>
          </p:spPr>
          <p:txBody>
            <a:bodyPr vert="horz" wrap="square" lIns="89855" tIns="44928" rIns="89855" bIns="44928" numCol="1" anchor="t" anchorCtr="0" compatLnSpc="1"/>
            <a:lstStyle/>
            <a:p>
              <a:pPr defTabSz="1013460">
                <a:defRPr/>
              </a:pPr>
              <a:endParaRPr lang="en-US" sz="2000" kern="0" dirty="0">
                <a:solidFill>
                  <a:srgbClr val="262626"/>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nvGrpSpPr>
          <p:cNvPr id="18" name="组合 17"/>
          <p:cNvGrpSpPr/>
          <p:nvPr/>
        </p:nvGrpSpPr>
        <p:grpSpPr>
          <a:xfrm>
            <a:off x="942048" y="3359257"/>
            <a:ext cx="1549013" cy="1368425"/>
            <a:chOff x="1266881" y="4440078"/>
            <a:chExt cx="2098134" cy="1861920"/>
          </a:xfrm>
        </p:grpSpPr>
        <p:sp>
          <p:nvSpPr>
            <p:cNvPr id="19" name="矩形 57"/>
            <p:cNvSpPr>
              <a:spLocks noChangeArrowheads="1"/>
            </p:cNvSpPr>
            <p:nvPr/>
          </p:nvSpPr>
          <p:spPr bwMode="auto">
            <a:xfrm>
              <a:off x="1415041" y="4440078"/>
              <a:ext cx="1801813" cy="37497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0" name="文本框 40"/>
            <p:cNvSpPr txBox="1"/>
            <p:nvPr/>
          </p:nvSpPr>
          <p:spPr>
            <a:xfrm>
              <a:off x="1266881" y="4763019"/>
              <a:ext cx="2098134" cy="1538979"/>
            </a:xfrm>
            <a:prstGeom prst="rect">
              <a:avLst/>
            </a:prstGeom>
            <a:noFill/>
            <a:ln w="9525">
              <a:noFill/>
            </a:ln>
          </p:spPr>
          <p:txBody>
            <a:bodyPr wrap="square">
              <a:spAutoFit/>
            </a:bodyPr>
            <a:lstStyle/>
            <a:p>
              <a:pPr algn="ct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21" name="组合 20"/>
          <p:cNvGrpSpPr/>
          <p:nvPr/>
        </p:nvGrpSpPr>
        <p:grpSpPr>
          <a:xfrm>
            <a:off x="2832278" y="3359257"/>
            <a:ext cx="1549013" cy="1368425"/>
            <a:chOff x="1266881" y="4440078"/>
            <a:chExt cx="2098134" cy="1861920"/>
          </a:xfrm>
        </p:grpSpPr>
        <p:sp>
          <p:nvSpPr>
            <p:cNvPr id="22" name="矩形 57"/>
            <p:cNvSpPr>
              <a:spLocks noChangeArrowheads="1"/>
            </p:cNvSpPr>
            <p:nvPr/>
          </p:nvSpPr>
          <p:spPr bwMode="auto">
            <a:xfrm>
              <a:off x="1415041" y="4440078"/>
              <a:ext cx="1801813" cy="37689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3" name="文本框 40"/>
            <p:cNvSpPr txBox="1"/>
            <p:nvPr/>
          </p:nvSpPr>
          <p:spPr>
            <a:xfrm>
              <a:off x="1266881" y="4763019"/>
              <a:ext cx="2098134" cy="1538979"/>
            </a:xfrm>
            <a:prstGeom prst="rect">
              <a:avLst/>
            </a:prstGeom>
            <a:noFill/>
            <a:ln w="9525">
              <a:noFill/>
            </a:ln>
          </p:spPr>
          <p:txBody>
            <a:bodyPr wrap="square">
              <a:spAutoFit/>
            </a:bodyPr>
            <a:lstStyle/>
            <a:p>
              <a:pPr algn="ct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24" name="组合 23"/>
          <p:cNvGrpSpPr/>
          <p:nvPr/>
        </p:nvGrpSpPr>
        <p:grpSpPr>
          <a:xfrm>
            <a:off x="4722507" y="3359257"/>
            <a:ext cx="1549013" cy="1368425"/>
            <a:chOff x="1266881" y="4440078"/>
            <a:chExt cx="2098134" cy="1861920"/>
          </a:xfrm>
        </p:grpSpPr>
        <p:sp>
          <p:nvSpPr>
            <p:cNvPr id="25" name="矩形 57"/>
            <p:cNvSpPr>
              <a:spLocks noChangeArrowheads="1"/>
            </p:cNvSpPr>
            <p:nvPr/>
          </p:nvSpPr>
          <p:spPr bwMode="auto">
            <a:xfrm>
              <a:off x="1415041" y="4440078"/>
              <a:ext cx="1801813" cy="37689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6" name="文本框 40"/>
            <p:cNvSpPr txBox="1"/>
            <p:nvPr/>
          </p:nvSpPr>
          <p:spPr>
            <a:xfrm>
              <a:off x="1266881" y="4763019"/>
              <a:ext cx="2098134" cy="1538979"/>
            </a:xfrm>
            <a:prstGeom prst="rect">
              <a:avLst/>
            </a:prstGeom>
            <a:noFill/>
            <a:ln w="9525">
              <a:noFill/>
            </a:ln>
          </p:spPr>
          <p:txBody>
            <a:bodyPr wrap="square">
              <a:spAutoFit/>
            </a:bodyPr>
            <a:lstStyle/>
            <a:p>
              <a:pPr algn="ct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27" name="组合 26"/>
          <p:cNvGrpSpPr/>
          <p:nvPr/>
        </p:nvGrpSpPr>
        <p:grpSpPr>
          <a:xfrm>
            <a:off x="6614972" y="3359257"/>
            <a:ext cx="1549013" cy="1368425"/>
            <a:chOff x="1266881" y="4440078"/>
            <a:chExt cx="2098134" cy="1861920"/>
          </a:xfrm>
        </p:grpSpPr>
        <p:sp>
          <p:nvSpPr>
            <p:cNvPr id="28" name="矩形 57"/>
            <p:cNvSpPr>
              <a:spLocks noChangeArrowheads="1"/>
            </p:cNvSpPr>
            <p:nvPr/>
          </p:nvSpPr>
          <p:spPr bwMode="auto">
            <a:xfrm>
              <a:off x="1415041" y="4440078"/>
              <a:ext cx="1801813" cy="62815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p>
              <a:r>
                <a:rPr lang="zh-CN" altLang="en-US"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单击编辑标题</a:t>
              </a:r>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a:p>
              <a:endParaRPr lang="en-US" altLang="zh-CN" sz="1200" dirty="0">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sp>
          <p:nvSpPr>
            <p:cNvPr id="29" name="文本框 40"/>
            <p:cNvSpPr txBox="1"/>
            <p:nvPr/>
          </p:nvSpPr>
          <p:spPr>
            <a:xfrm>
              <a:off x="1266881" y="4763019"/>
              <a:ext cx="2098134" cy="1538979"/>
            </a:xfrm>
            <a:prstGeom prst="rect">
              <a:avLst/>
            </a:prstGeom>
            <a:noFill/>
            <a:ln w="9525">
              <a:noFill/>
            </a:ln>
          </p:spPr>
          <p:txBody>
            <a:bodyPr wrap="square">
              <a:spAutoFit/>
            </a:bodyPr>
            <a:lstStyle/>
            <a:p>
              <a:pPr algn="ctr">
                <a:lnSpc>
                  <a:spcPct val="150000"/>
                </a:lnSpc>
              </a:pPr>
              <a:r>
                <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rPr>
                <a:t>单击此处可编辑内容单击此处可编辑内容单击此处可编辑内容单击此处可编辑内容单击此处可编辑内容</a:t>
              </a:r>
              <a:endParaRPr lang="zh-CN" altLang="en-US" sz="900" noProof="1">
                <a:solidFill>
                  <a:schemeClr val="tx1">
                    <a:lumMod val="75000"/>
                    <a:lumOff val="25000"/>
                  </a:schemeClr>
                </a:solidFill>
                <a:latin typeface="微软雅黑" panose="020B0503020204020204" pitchFamily="34" charset="-122"/>
                <a:ea typeface="微软雅黑" panose="020B0503020204020204" pitchFamily="34" charset="-122"/>
                <a:cs typeface="+mn-ea"/>
                <a:sym typeface="字魂58号-创中黑" panose="00000500000000000000" pitchFamily="2" charset="-122"/>
              </a:endParaRPr>
            </a:p>
          </p:txBody>
        </p:sp>
      </p:grpSp>
      <p:grpSp>
        <p:nvGrpSpPr>
          <p:cNvPr id="32" name="组合 31"/>
          <p:cNvGrpSpPr/>
          <p:nvPr/>
        </p:nvGrpSpPr>
        <p:grpSpPr>
          <a:xfrm>
            <a:off x="145809" y="210059"/>
            <a:ext cx="2482597" cy="620385"/>
            <a:chOff x="145809" y="210059"/>
            <a:chExt cx="2482597" cy="620385"/>
          </a:xfrm>
        </p:grpSpPr>
        <p:sp>
          <p:nvSpPr>
            <p:cNvPr id="33" name="文本框 32"/>
            <p:cNvSpPr txBox="1"/>
            <p:nvPr/>
          </p:nvSpPr>
          <p:spPr>
            <a:xfrm>
              <a:off x="738145" y="359975"/>
              <a:ext cx="1890261" cy="338554"/>
            </a:xfrm>
            <a:prstGeom prst="rect">
              <a:avLst/>
            </a:prstGeom>
            <a:noFill/>
          </p:spPr>
          <p:txBody>
            <a:bodyPr wrap="none" rtlCol="0">
              <a:spAutoFit/>
            </a:bodyPr>
            <a:lstStyle/>
            <a:p>
              <a:r>
                <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请输入您的标题</a:t>
              </a:r>
              <a:endParaRPr lang="zh-CN" altLang="en-US" sz="1600" spc="300" dirty="0">
                <a:solidFill>
                  <a:schemeClr val="tx1">
                    <a:lumMod val="65000"/>
                    <a:lumOff val="35000"/>
                  </a:schemeClr>
                </a:solidFill>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nvGrpSpPr>
            <p:cNvPr id="34" name="组合 33"/>
            <p:cNvGrpSpPr/>
            <p:nvPr/>
          </p:nvGrpSpPr>
          <p:grpSpPr>
            <a:xfrm>
              <a:off x="145809" y="210059"/>
              <a:ext cx="547384" cy="620385"/>
              <a:chOff x="145809" y="210059"/>
              <a:chExt cx="547384" cy="620385"/>
            </a:xfrm>
          </p:grpSpPr>
          <p:sp>
            <p:nvSpPr>
              <p:cNvPr id="35" name="椭圆 34"/>
              <p:cNvSpPr/>
              <p:nvPr/>
            </p:nvSpPr>
            <p:spPr>
              <a:xfrm>
                <a:off x="324214" y="358173"/>
                <a:ext cx="342159" cy="342159"/>
              </a:xfrm>
              <a:prstGeom prst="ellipse">
                <a:avLst/>
              </a:prstGeom>
              <a:solidFill>
                <a:srgbClr val="17B5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altLang="zh-CN"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rPr>
                  <a:t>4</a:t>
                </a:r>
                <a:endParaRPr lang="zh-CN" altLang="en-US" b="1"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6" name="椭圆 35"/>
              <p:cNvSpPr/>
              <p:nvPr/>
            </p:nvSpPr>
            <p:spPr>
              <a:xfrm>
                <a:off x="585184" y="210059"/>
                <a:ext cx="72006" cy="72006"/>
              </a:xfrm>
              <a:prstGeom prst="ellipse">
                <a:avLst/>
              </a:prstGeom>
              <a:solidFill>
                <a:srgbClr val="08A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7" name="椭圆 36"/>
              <p:cNvSpPr/>
              <p:nvPr/>
            </p:nvSpPr>
            <p:spPr>
              <a:xfrm>
                <a:off x="240569" y="277116"/>
                <a:ext cx="72006" cy="72006"/>
              </a:xfrm>
              <a:prstGeom prst="ellipse">
                <a:avLst/>
              </a:prstGeom>
              <a:solidFill>
                <a:srgbClr val="FF72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8" name="椭圆 37"/>
              <p:cNvSpPr/>
              <p:nvPr/>
            </p:nvSpPr>
            <p:spPr>
              <a:xfrm>
                <a:off x="145809" y="592230"/>
                <a:ext cx="142301" cy="142301"/>
              </a:xfrm>
              <a:prstGeom prst="ellipse">
                <a:avLst/>
              </a:prstGeom>
              <a:solidFill>
                <a:srgbClr val="AF3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39" name="椭圆 38"/>
              <p:cNvSpPr/>
              <p:nvPr/>
            </p:nvSpPr>
            <p:spPr>
              <a:xfrm>
                <a:off x="349397" y="722435"/>
                <a:ext cx="108009" cy="108009"/>
              </a:xfrm>
              <a:prstGeom prst="ellipse">
                <a:avLst/>
              </a:prstGeom>
              <a:solidFill>
                <a:srgbClr val="FFDB2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sp>
            <p:nvSpPr>
              <p:cNvPr id="40" name="椭圆 39"/>
              <p:cNvSpPr/>
              <p:nvPr/>
            </p:nvSpPr>
            <p:spPr>
              <a:xfrm>
                <a:off x="621187" y="662526"/>
                <a:ext cx="72006" cy="72006"/>
              </a:xfrm>
              <a:prstGeom prst="ellipse">
                <a:avLst/>
              </a:prstGeom>
              <a:solidFill>
                <a:srgbClr val="9E8C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latin typeface="字魂58号-创中黑" panose="00000500000000000000" pitchFamily="2" charset="-122"/>
                  <a:ea typeface="字魂58号-创中黑" panose="00000500000000000000" pitchFamily="2" charset="-122"/>
                  <a:cs typeface="+mn-ea"/>
                  <a:sym typeface="字魂58号-创中黑" panose="00000500000000000000" pitchFamily="2" charset="-122"/>
                </a:endParaRPr>
              </a:p>
            </p:txBody>
          </p:sp>
        </p:grpSp>
      </p:gr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2" presetClass="entr" presetSubtype="8" fill="hold" nodeType="clickEffect">
                                  <p:stCondLst>
                                    <p:cond delay="0"/>
                                  </p:stCondLst>
                                  <p:childTnLst>
                                    <p:set>
                                      <p:cBhvr>
                                        <p:cTn id="6" dur="1" fill="hold">
                                          <p:stCondLst>
                                            <p:cond delay="0"/>
                                          </p:stCondLst>
                                        </p:cTn>
                                        <p:tgtEl>
                                          <p:spTgt spid="41"/>
                                        </p:tgtEl>
                                        <p:attrNameLst>
                                          <p:attrName>style.visibility</p:attrName>
                                        </p:attrNameLst>
                                      </p:cBhvr>
                                      <p:to>
                                        <p:strVal val="visible"/>
                                      </p:to>
                                    </p:set>
                                    <p:animEffect transition="in" filter="wipe(left)">
                                      <p:cBhvr>
                                        <p:cTn id="7" dur="500"/>
                                        <p:tgtEl>
                                          <p:spTgt spid="41"/>
                                        </p:tgtEl>
                                      </p:cBhvr>
                                    </p:animEffect>
                                  </p:childTnLst>
                                </p:cTn>
                              </p:par>
                            </p:childTnLst>
                          </p:cTn>
                        </p:par>
                        <p:par>
                          <p:cTn id="8" fill="hold">
                            <p:stCondLst>
                              <p:cond delay="500"/>
                            </p:stCondLst>
                            <p:childTnLst>
                              <p:par>
                                <p:cTn id="9" presetID="42" presetClass="entr" presetSubtype="0" fill="hold" nodeType="afterEffect">
                                  <p:stCondLst>
                                    <p:cond delay="0"/>
                                  </p:stCondLst>
                                  <p:childTnLst>
                                    <p:set>
                                      <p:cBhvr>
                                        <p:cTn id="10" dur="1" fill="hold">
                                          <p:stCondLst>
                                            <p:cond delay="0"/>
                                          </p:stCondLst>
                                        </p:cTn>
                                        <p:tgtEl>
                                          <p:spTgt spid="18"/>
                                        </p:tgtEl>
                                        <p:attrNameLst>
                                          <p:attrName>style.visibility</p:attrName>
                                        </p:attrNameLst>
                                      </p:cBhvr>
                                      <p:to>
                                        <p:strVal val="visible"/>
                                      </p:to>
                                    </p:set>
                                    <p:animEffect transition="in" filter="fade">
                                      <p:cBhvr>
                                        <p:cTn id="11" dur="1000"/>
                                        <p:tgtEl>
                                          <p:spTgt spid="18"/>
                                        </p:tgtEl>
                                      </p:cBhvr>
                                    </p:animEffect>
                                    <p:anim calcmode="lin" valueType="num">
                                      <p:cBhvr>
                                        <p:cTn id="12" dur="1000" fill="hold"/>
                                        <p:tgtEl>
                                          <p:spTgt spid="18"/>
                                        </p:tgtEl>
                                        <p:attrNameLst>
                                          <p:attrName>ppt_x</p:attrName>
                                        </p:attrNameLst>
                                      </p:cBhvr>
                                      <p:tavLst>
                                        <p:tav tm="0">
                                          <p:val>
                                            <p:strVal val="#ppt_x"/>
                                          </p:val>
                                        </p:tav>
                                        <p:tav tm="100000">
                                          <p:val>
                                            <p:strVal val="#ppt_x"/>
                                          </p:val>
                                        </p:tav>
                                      </p:tavLst>
                                    </p:anim>
                                    <p:anim calcmode="lin" valueType="num">
                                      <p:cBhvr>
                                        <p:cTn id="13" dur="1000" fill="hold"/>
                                        <p:tgtEl>
                                          <p:spTgt spid="18"/>
                                        </p:tgtEl>
                                        <p:attrNameLst>
                                          <p:attrName>ppt_y</p:attrName>
                                        </p:attrNameLst>
                                      </p:cBhvr>
                                      <p:tavLst>
                                        <p:tav tm="0">
                                          <p:val>
                                            <p:strVal val="#ppt_y+.1"/>
                                          </p:val>
                                        </p:tav>
                                        <p:tav tm="100000">
                                          <p:val>
                                            <p:strVal val="#ppt_y"/>
                                          </p:val>
                                        </p:tav>
                                      </p:tavLst>
                                    </p:anim>
                                  </p:childTnLst>
                                </p:cTn>
                              </p:par>
                            </p:childTnLst>
                          </p:cTn>
                        </p:par>
                        <p:par>
                          <p:cTn id="14" fill="hold">
                            <p:stCondLst>
                              <p:cond delay="1500"/>
                            </p:stCondLst>
                            <p:childTnLst>
                              <p:par>
                                <p:cTn id="15" presetID="42" presetClass="entr" presetSubtype="0" fill="hold" nodeType="afterEffect">
                                  <p:stCondLst>
                                    <p:cond delay="0"/>
                                  </p:stCondLst>
                                  <p:childTnLst>
                                    <p:set>
                                      <p:cBhvr>
                                        <p:cTn id="16" dur="1" fill="hold">
                                          <p:stCondLst>
                                            <p:cond delay="0"/>
                                          </p:stCondLst>
                                        </p:cTn>
                                        <p:tgtEl>
                                          <p:spTgt spid="21"/>
                                        </p:tgtEl>
                                        <p:attrNameLst>
                                          <p:attrName>style.visibility</p:attrName>
                                        </p:attrNameLst>
                                      </p:cBhvr>
                                      <p:to>
                                        <p:strVal val="visible"/>
                                      </p:to>
                                    </p:set>
                                    <p:animEffect transition="in" filter="fade">
                                      <p:cBhvr>
                                        <p:cTn id="17" dur="1000"/>
                                        <p:tgtEl>
                                          <p:spTgt spid="21"/>
                                        </p:tgtEl>
                                      </p:cBhvr>
                                    </p:animEffect>
                                    <p:anim calcmode="lin" valueType="num">
                                      <p:cBhvr>
                                        <p:cTn id="18" dur="1000" fill="hold"/>
                                        <p:tgtEl>
                                          <p:spTgt spid="21"/>
                                        </p:tgtEl>
                                        <p:attrNameLst>
                                          <p:attrName>ppt_x</p:attrName>
                                        </p:attrNameLst>
                                      </p:cBhvr>
                                      <p:tavLst>
                                        <p:tav tm="0">
                                          <p:val>
                                            <p:strVal val="#ppt_x"/>
                                          </p:val>
                                        </p:tav>
                                        <p:tav tm="100000">
                                          <p:val>
                                            <p:strVal val="#ppt_x"/>
                                          </p:val>
                                        </p:tav>
                                      </p:tavLst>
                                    </p:anim>
                                    <p:anim calcmode="lin" valueType="num">
                                      <p:cBhvr>
                                        <p:cTn id="19" dur="1000" fill="hold"/>
                                        <p:tgtEl>
                                          <p:spTgt spid="21"/>
                                        </p:tgtEl>
                                        <p:attrNameLst>
                                          <p:attrName>ppt_y</p:attrName>
                                        </p:attrNameLst>
                                      </p:cBhvr>
                                      <p:tavLst>
                                        <p:tav tm="0">
                                          <p:val>
                                            <p:strVal val="#ppt_y+.1"/>
                                          </p:val>
                                        </p:tav>
                                        <p:tav tm="100000">
                                          <p:val>
                                            <p:strVal val="#ppt_y"/>
                                          </p:val>
                                        </p:tav>
                                      </p:tavLst>
                                    </p:anim>
                                  </p:childTnLst>
                                </p:cTn>
                              </p:par>
                            </p:childTnLst>
                          </p:cTn>
                        </p:par>
                        <p:par>
                          <p:cTn id="20" fill="hold">
                            <p:stCondLst>
                              <p:cond delay="2500"/>
                            </p:stCondLst>
                            <p:childTnLst>
                              <p:par>
                                <p:cTn id="21" presetID="42" presetClass="entr" presetSubtype="0" fill="hold" nodeType="afterEffect">
                                  <p:stCondLst>
                                    <p:cond delay="0"/>
                                  </p:stCondLst>
                                  <p:childTnLst>
                                    <p:set>
                                      <p:cBhvr>
                                        <p:cTn id="22" dur="1" fill="hold">
                                          <p:stCondLst>
                                            <p:cond delay="0"/>
                                          </p:stCondLst>
                                        </p:cTn>
                                        <p:tgtEl>
                                          <p:spTgt spid="24"/>
                                        </p:tgtEl>
                                        <p:attrNameLst>
                                          <p:attrName>style.visibility</p:attrName>
                                        </p:attrNameLst>
                                      </p:cBhvr>
                                      <p:to>
                                        <p:strVal val="visible"/>
                                      </p:to>
                                    </p:set>
                                    <p:animEffect transition="in" filter="fade">
                                      <p:cBhvr>
                                        <p:cTn id="23" dur="1000"/>
                                        <p:tgtEl>
                                          <p:spTgt spid="24"/>
                                        </p:tgtEl>
                                      </p:cBhvr>
                                    </p:animEffect>
                                    <p:anim calcmode="lin" valueType="num">
                                      <p:cBhvr>
                                        <p:cTn id="24" dur="1000" fill="hold"/>
                                        <p:tgtEl>
                                          <p:spTgt spid="24"/>
                                        </p:tgtEl>
                                        <p:attrNameLst>
                                          <p:attrName>ppt_x</p:attrName>
                                        </p:attrNameLst>
                                      </p:cBhvr>
                                      <p:tavLst>
                                        <p:tav tm="0">
                                          <p:val>
                                            <p:strVal val="#ppt_x"/>
                                          </p:val>
                                        </p:tav>
                                        <p:tav tm="100000">
                                          <p:val>
                                            <p:strVal val="#ppt_x"/>
                                          </p:val>
                                        </p:tav>
                                      </p:tavLst>
                                    </p:anim>
                                    <p:anim calcmode="lin" valueType="num">
                                      <p:cBhvr>
                                        <p:cTn id="25" dur="1000" fill="hold"/>
                                        <p:tgtEl>
                                          <p:spTgt spid="24"/>
                                        </p:tgtEl>
                                        <p:attrNameLst>
                                          <p:attrName>ppt_y</p:attrName>
                                        </p:attrNameLst>
                                      </p:cBhvr>
                                      <p:tavLst>
                                        <p:tav tm="0">
                                          <p:val>
                                            <p:strVal val="#ppt_y+.1"/>
                                          </p:val>
                                        </p:tav>
                                        <p:tav tm="100000">
                                          <p:val>
                                            <p:strVal val="#ppt_y"/>
                                          </p:val>
                                        </p:tav>
                                      </p:tavLst>
                                    </p:anim>
                                  </p:childTnLst>
                                </p:cTn>
                              </p:par>
                            </p:childTnLst>
                          </p:cTn>
                        </p:par>
                        <p:par>
                          <p:cTn id="26" fill="hold">
                            <p:stCondLst>
                              <p:cond delay="3500"/>
                            </p:stCondLst>
                            <p:childTnLst>
                              <p:par>
                                <p:cTn id="27" presetID="42" presetClass="entr" presetSubtype="0" fill="hold" nodeType="afterEffect">
                                  <p:stCondLst>
                                    <p:cond delay="0"/>
                                  </p:stCondLst>
                                  <p:childTnLst>
                                    <p:set>
                                      <p:cBhvr>
                                        <p:cTn id="28" dur="1" fill="hold">
                                          <p:stCondLst>
                                            <p:cond delay="0"/>
                                          </p:stCondLst>
                                        </p:cTn>
                                        <p:tgtEl>
                                          <p:spTgt spid="27"/>
                                        </p:tgtEl>
                                        <p:attrNameLst>
                                          <p:attrName>style.visibility</p:attrName>
                                        </p:attrNameLst>
                                      </p:cBhvr>
                                      <p:to>
                                        <p:strVal val="visible"/>
                                      </p:to>
                                    </p:set>
                                    <p:animEffect transition="in" filter="fade">
                                      <p:cBhvr>
                                        <p:cTn id="29" dur="1000"/>
                                        <p:tgtEl>
                                          <p:spTgt spid="27"/>
                                        </p:tgtEl>
                                      </p:cBhvr>
                                    </p:animEffect>
                                    <p:anim calcmode="lin" valueType="num">
                                      <p:cBhvr>
                                        <p:cTn id="30" dur="1000" fill="hold"/>
                                        <p:tgtEl>
                                          <p:spTgt spid="27"/>
                                        </p:tgtEl>
                                        <p:attrNameLst>
                                          <p:attrName>ppt_x</p:attrName>
                                        </p:attrNameLst>
                                      </p:cBhvr>
                                      <p:tavLst>
                                        <p:tav tm="0">
                                          <p:val>
                                            <p:strVal val="#ppt_x"/>
                                          </p:val>
                                        </p:tav>
                                        <p:tav tm="100000">
                                          <p:val>
                                            <p:strVal val="#ppt_x"/>
                                          </p:val>
                                        </p:tav>
                                      </p:tavLst>
                                    </p:anim>
                                    <p:anim calcmode="lin" valueType="num">
                                      <p:cBhvr>
                                        <p:cTn id="31" dur="1000" fill="hold"/>
                                        <p:tgtEl>
                                          <p:spTgt spid="2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descr="2"/>
          <p:cNvPicPr>
            <a:picLocks noChangeAspect="1"/>
          </p:cNvPicPr>
          <p:nvPr/>
        </p:nvPicPr>
        <p:blipFill>
          <a:blip r:embed="rId1"/>
          <a:srcRect l="10602" b="62374"/>
          <a:stretch>
            <a:fillRect/>
          </a:stretch>
        </p:blipFill>
        <p:spPr>
          <a:xfrm>
            <a:off x="0" y="-20320"/>
            <a:ext cx="9017000" cy="5060315"/>
          </a:xfrm>
          <a:prstGeom prst="rect">
            <a:avLst/>
          </a:prstGeom>
        </p:spPr>
      </p:pic>
      <p:pic>
        <p:nvPicPr>
          <p:cNvPr id="2" name="图片 1"/>
          <p:cNvPicPr>
            <a:picLocks noChangeAspect="1"/>
          </p:cNvPicPr>
          <p:nvPr/>
        </p:nvPicPr>
        <p:blipFill>
          <a:blip r:embed="rId2" cstate="print">
            <a:extLst>
              <a:ext uri="{28A0092B-C50C-407E-A947-70E740481C1C}">
                <a14:useLocalDpi xmlns:a14="http://schemas.microsoft.com/office/drawing/2010/main" val="0"/>
              </a:ext>
            </a:extLst>
          </a:blip>
          <a:srcRect b="61128"/>
          <a:stretch>
            <a:fillRect/>
          </a:stretch>
        </p:blipFill>
        <p:spPr>
          <a:xfrm>
            <a:off x="4337685" y="3101975"/>
            <a:ext cx="4985385" cy="1938020"/>
          </a:xfrm>
          <a:prstGeom prst="rect">
            <a:avLst/>
          </a:prstGeom>
        </p:spPr>
      </p:pic>
      <p:pic>
        <p:nvPicPr>
          <p:cNvPr id="3" name="大气科技风企业宣传背景音乐配乐音频34357974">
            <a:hlinkClick r:id="" action="ppaction://media"/>
          </p:cNvPr>
          <p:cNvPicPr>
            <a:picLocks noChangeAspect="1"/>
          </p:cNvPicPr>
          <p:nvPr>
            <a:audioFile r:link="rId3"/>
            <p:extLst>
              <p:ext uri="{DAA4B4D4-6D71-4841-9C94-3DE7FCFB9230}">
                <p14:media xmlns:p14="http://schemas.microsoft.com/office/powerpoint/2010/main" r:embed="rId4">
                  <p14:fade in="500.000000" out="500.000000"/>
                </p14:media>
              </p:ext>
            </p:extLst>
          </p:nvPr>
        </p:nvPicPr>
        <p:blipFill>
          <a:blip r:embed="rId5"/>
          <a:stretch>
            <a:fillRect/>
          </a:stretch>
        </p:blipFill>
        <p:spPr>
          <a:xfrm>
            <a:off x="4337976" y="-822722"/>
            <a:ext cx="609600" cy="609600"/>
          </a:xfrm>
          <a:prstGeom prst="rect">
            <a:avLst/>
          </a:prstGeom>
        </p:spPr>
      </p:pic>
      <p:sp>
        <p:nvSpPr>
          <p:cNvPr id="5" name="矩形 259"/>
          <p:cNvSpPr>
            <a:spLocks noChangeArrowheads="1"/>
          </p:cNvSpPr>
          <p:nvPr/>
        </p:nvSpPr>
        <p:spPr bwMode="auto">
          <a:xfrm>
            <a:off x="2290525" y="3314952"/>
            <a:ext cx="4703921" cy="245745"/>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zh-CN" altLang="en-US" sz="1600" dirty="0">
                <a:solidFill>
                  <a:schemeClr val="tx1">
                    <a:lumMod val="75000"/>
                    <a:lumOff val="25000"/>
                  </a:schemeClr>
                </a:solidFill>
                <a:cs typeface="微软雅黑" panose="020B0503020204020204" pitchFamily="34" charset="-122"/>
              </a:rPr>
              <a:t>会议报告 </a:t>
            </a:r>
            <a:r>
              <a:rPr lang="en-US" altLang="zh-CN" sz="1600" dirty="0">
                <a:solidFill>
                  <a:schemeClr val="tx1">
                    <a:lumMod val="75000"/>
                    <a:lumOff val="25000"/>
                  </a:schemeClr>
                </a:solidFill>
                <a:cs typeface="微软雅黑" panose="020B0503020204020204" pitchFamily="34" charset="-122"/>
              </a:rPr>
              <a:t>/ </a:t>
            </a:r>
            <a:r>
              <a:rPr lang="zh-CN" altLang="en-US" sz="1600" dirty="0">
                <a:solidFill>
                  <a:schemeClr val="tx1">
                    <a:lumMod val="75000"/>
                    <a:lumOff val="25000"/>
                  </a:schemeClr>
                </a:solidFill>
                <a:cs typeface="微软雅黑" panose="020B0503020204020204" pitchFamily="34" charset="-122"/>
              </a:rPr>
              <a:t>座谈交流 </a:t>
            </a:r>
            <a:r>
              <a:rPr lang="en-US" altLang="zh-CN" sz="1600" dirty="0">
                <a:solidFill>
                  <a:schemeClr val="tx1">
                    <a:lumMod val="75000"/>
                    <a:lumOff val="25000"/>
                  </a:schemeClr>
                </a:solidFill>
                <a:cs typeface="微软雅黑" panose="020B0503020204020204" pitchFamily="34" charset="-122"/>
              </a:rPr>
              <a:t>/ </a:t>
            </a:r>
            <a:r>
              <a:rPr lang="zh-CN" altLang="en-US" sz="1600" dirty="0">
                <a:solidFill>
                  <a:schemeClr val="tx1">
                    <a:lumMod val="75000"/>
                    <a:lumOff val="25000"/>
                  </a:schemeClr>
                </a:solidFill>
                <a:cs typeface="微软雅黑" panose="020B0503020204020204" pitchFamily="34" charset="-122"/>
              </a:rPr>
              <a:t>工作总结 </a:t>
            </a:r>
            <a:r>
              <a:rPr lang="en-US" altLang="zh-CN" sz="1600" dirty="0">
                <a:solidFill>
                  <a:schemeClr val="tx1">
                    <a:lumMod val="75000"/>
                    <a:lumOff val="25000"/>
                  </a:schemeClr>
                </a:solidFill>
                <a:cs typeface="微软雅黑" panose="020B0503020204020204" pitchFamily="34" charset="-122"/>
              </a:rPr>
              <a:t>/ </a:t>
            </a:r>
            <a:r>
              <a:rPr lang="zh-CN" altLang="en-US" sz="1600" dirty="0">
                <a:solidFill>
                  <a:schemeClr val="tx1">
                    <a:lumMod val="75000"/>
                    <a:lumOff val="25000"/>
                  </a:schemeClr>
                </a:solidFill>
                <a:cs typeface="微软雅黑" panose="020B0503020204020204" pitchFamily="34" charset="-122"/>
              </a:rPr>
              <a:t>工作汇报</a:t>
            </a:r>
            <a:endParaRPr lang="zh-CN" altLang="en-US" sz="1600" dirty="0">
              <a:solidFill>
                <a:schemeClr val="tx1">
                  <a:lumMod val="75000"/>
                  <a:lumOff val="25000"/>
                </a:schemeClr>
              </a:solidFill>
              <a:cs typeface="微软雅黑" panose="020B0503020204020204" pitchFamily="34" charset="-122"/>
            </a:endParaRPr>
          </a:p>
        </p:txBody>
      </p:sp>
      <p:sp>
        <p:nvSpPr>
          <p:cNvPr id="6" name="矩形 259"/>
          <p:cNvSpPr>
            <a:spLocks noChangeArrowheads="1"/>
          </p:cNvSpPr>
          <p:nvPr/>
        </p:nvSpPr>
        <p:spPr bwMode="auto">
          <a:xfrm>
            <a:off x="574040" y="2363470"/>
            <a:ext cx="8136890" cy="738505"/>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zh-CN" altLang="en-US" sz="4800" dirty="0">
                <a:solidFill>
                  <a:schemeClr val="tx1">
                    <a:lumMod val="75000"/>
                    <a:lumOff val="25000"/>
                  </a:schemeClr>
                </a:solidFill>
                <a:cs typeface="微软雅黑" panose="020B0503020204020204" pitchFamily="34" charset="-122"/>
              </a:rPr>
              <a:t>感谢您的支持</a:t>
            </a:r>
            <a:endParaRPr lang="zh-CN" altLang="en-US" sz="4800" dirty="0">
              <a:solidFill>
                <a:schemeClr val="tx1">
                  <a:lumMod val="75000"/>
                  <a:lumOff val="25000"/>
                </a:schemeClr>
              </a:solidFill>
              <a:cs typeface="微软雅黑" panose="020B0503020204020204" pitchFamily="34" charset="-122"/>
            </a:endParaRPr>
          </a:p>
        </p:txBody>
      </p:sp>
      <p:sp>
        <p:nvSpPr>
          <p:cNvPr id="8" name="矩形 259"/>
          <p:cNvSpPr>
            <a:spLocks noChangeArrowheads="1"/>
          </p:cNvSpPr>
          <p:nvPr/>
        </p:nvSpPr>
        <p:spPr bwMode="auto">
          <a:xfrm>
            <a:off x="3360979" y="1280591"/>
            <a:ext cx="2563013" cy="923290"/>
          </a:xfrm>
          <a:prstGeom prst="rect">
            <a:avLst/>
          </a:prstGeom>
          <a:noFill/>
          <a:ln>
            <a:noFill/>
          </a:ln>
          <a:effectLst/>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square" lIns="0" tIns="0" rIns="0" bIns="0">
            <a:spAutoFit/>
          </a:bodyPr>
          <a:lstStyle>
            <a:lvl1pPr>
              <a:spcBef>
                <a:spcPct val="20000"/>
              </a:spcBef>
              <a:buFont typeface="Arial" panose="020B0604020202020204" pitchFamily="34" charset="0"/>
              <a:buChar char="•"/>
              <a:defRPr sz="32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1pPr>
            <a:lvl2pPr marL="742950" indent="-285750">
              <a:spcBef>
                <a:spcPct val="20000"/>
              </a:spcBef>
              <a:buFont typeface="Arial" panose="020B0604020202020204" pitchFamily="34" charset="0"/>
              <a:buChar char="–"/>
              <a:defRPr sz="28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2pPr>
            <a:lvl3pPr marL="1143000" indent="-228600">
              <a:spcBef>
                <a:spcPct val="20000"/>
              </a:spcBef>
              <a:buFont typeface="Arial" panose="020B0604020202020204" pitchFamily="34" charset="0"/>
              <a:buChar char="•"/>
              <a:defRPr sz="24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3pPr>
            <a:lvl4pPr marL="16002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4pPr>
            <a:lvl5pPr marL="2057400" indent="-228600">
              <a:spcBef>
                <a:spcPct val="20000"/>
              </a:spcBef>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5pPr>
            <a:lvl6pPr marL="25146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6pPr>
            <a:lvl7pPr marL="29718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7pPr>
            <a:lvl8pPr marL="34290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8pPr>
            <a:lvl9pPr marL="3886200" indent="-228600" eaLnBrk="0" fontAlgn="base" hangingPunct="0">
              <a:spcBef>
                <a:spcPct val="20000"/>
              </a:spcBef>
              <a:spcAft>
                <a:spcPct val="0"/>
              </a:spcAft>
              <a:buFont typeface="Arial" panose="020B0604020202020204" pitchFamily="34" charset="0"/>
              <a:buChar char="»"/>
              <a:defRPr sz="2000">
                <a:solidFill>
                  <a:schemeClr val="tx1"/>
                </a:solidFill>
                <a:latin typeface="微软雅黑" panose="020B0503020204020204" pitchFamily="34" charset="-122"/>
                <a:ea typeface="微软雅黑" panose="020B0503020204020204" pitchFamily="34" charset="-122"/>
                <a:sym typeface="Calibri" panose="020F0502020204030204" pitchFamily="34" charset="0"/>
              </a:defRPr>
            </a:lvl9pPr>
          </a:lstStyle>
          <a:p>
            <a:pPr algn="ctr">
              <a:buNone/>
            </a:pPr>
            <a:r>
              <a:rPr lang="en-US" altLang="zh-CN" sz="6000" b="1" dirty="0">
                <a:solidFill>
                  <a:schemeClr val="tx1">
                    <a:lumMod val="75000"/>
                    <a:lumOff val="25000"/>
                  </a:schemeClr>
                </a:solidFill>
                <a:cs typeface="Arial" panose="020B0604020202020204" pitchFamily="34" charset="0"/>
              </a:rPr>
              <a:t>202X</a:t>
            </a:r>
            <a:endParaRPr lang="en-US" altLang="zh-CN" sz="6000" b="1" dirty="0">
              <a:solidFill>
                <a:schemeClr val="tx1">
                  <a:lumMod val="75000"/>
                  <a:lumOff val="25000"/>
                </a:schemeClr>
              </a:solidFill>
              <a:cs typeface="Arial" panose="020B0604020202020204" pitchFamily="34" charset="0"/>
            </a:endParaRPr>
          </a:p>
        </p:txBody>
      </p:sp>
    </p:spTree>
  </p:cSld>
  <p:clrMapOvr>
    <a:masterClrMapping/>
  </p:clrMapOvr>
  <p:transition spd="slow" advTm="2000">
    <p:push dir="u"/>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 presetClass="mediacall" presetSubtype="0" fill="hold" nodeType="afterEffect">
                                  <p:stCondLst>
                                    <p:cond delay="1000"/>
                                  </p:stCondLst>
                                  <p:childTnLst>
                                    <p:cmd type="call" cmd="playFrom(0.0)">
                                      <p:cBhvr>
                                        <p:cTn id="6" dur="1" fill="hold"/>
                                        <p:tgtEl>
                                          <p:spTgt spid="3"/>
                                        </p:tgtEl>
                                      </p:cBhvr>
                                    </p:cmd>
                                  </p:childTnLst>
                                </p:cTn>
                              </p:par>
                              <p:par>
                                <p:cTn id="7" presetID="6" presetClass="entr" presetSubtype="16" fill="hold" nodeType="withEffect">
                                  <p:stCondLst>
                                    <p:cond delay="0"/>
                                  </p:stCondLst>
                                  <p:childTnLst>
                                    <p:set>
                                      <p:cBhvr>
                                        <p:cTn id="8" dur="1" fill="hold">
                                          <p:stCondLst>
                                            <p:cond delay="0"/>
                                          </p:stCondLst>
                                        </p:cTn>
                                        <p:tgtEl>
                                          <p:spTgt spid="2"/>
                                        </p:tgtEl>
                                        <p:attrNameLst>
                                          <p:attrName>style.visibility</p:attrName>
                                        </p:attrNameLst>
                                      </p:cBhvr>
                                      <p:to>
                                        <p:strVal val="visible"/>
                                      </p:to>
                                    </p:set>
                                    <p:animEffect transition="in" filter="circle(in)">
                                      <p:cBhvr>
                                        <p:cTn id="9" dur="1000"/>
                                        <p:tgtEl>
                                          <p:spTgt spid="2"/>
                                        </p:tgtEl>
                                      </p:cBhvr>
                                    </p:animEffect>
                                  </p:childTnLst>
                                </p:cTn>
                              </p:par>
                            </p:childTnLst>
                          </p:cTn>
                        </p:par>
                      </p:childTnLst>
                    </p:cTn>
                  </p:par>
                  <p:par>
                    <p:cTn id="10" fill="hold">
                      <p:stCondLst>
                        <p:cond delay="indefinite"/>
                      </p:stCondLst>
                      <p:childTnLst>
                        <p:par>
                          <p:cTn id="11" fill="hold">
                            <p:stCondLst>
                              <p:cond delay="0"/>
                            </p:stCondLst>
                            <p:childTnLst>
                              <p:par>
                                <p:cTn id="12" presetID="41" presetClass="entr" presetSubtype="0" fill="hold" grpId="0" nodeType="clickEffect">
                                  <p:stCondLst>
                                    <p:cond delay="0"/>
                                  </p:stCondLst>
                                  <p:iterate type="lt">
                                    <p:tmPct val="10000"/>
                                  </p:iterate>
                                  <p:childTnLst>
                                    <p:set>
                                      <p:cBhvr>
                                        <p:cTn id="13" dur="1" fill="hold">
                                          <p:stCondLst>
                                            <p:cond delay="0"/>
                                          </p:stCondLst>
                                        </p:cTn>
                                        <p:tgtEl>
                                          <p:spTgt spid="8"/>
                                        </p:tgtEl>
                                        <p:attrNameLst>
                                          <p:attrName>style.visibility</p:attrName>
                                        </p:attrNameLst>
                                      </p:cBhvr>
                                      <p:to>
                                        <p:strVal val="visible"/>
                                      </p:to>
                                    </p:set>
                                    <p:anim calcmode="lin" valueType="num">
                                      <p:cBhvr>
                                        <p:cTn id="14" dur="500" fill="hold"/>
                                        <p:tgtEl>
                                          <p:spTgt spid="8"/>
                                        </p:tgtEl>
                                        <p:attrNameLst>
                                          <p:attrName>ppt_x</p:attrName>
                                        </p:attrNameLst>
                                      </p:cBhvr>
                                      <p:tavLst>
                                        <p:tav tm="0">
                                          <p:val>
                                            <p:strVal val="#ppt_x"/>
                                          </p:val>
                                        </p:tav>
                                        <p:tav tm="50000">
                                          <p:val>
                                            <p:strVal val="#ppt_x+.1"/>
                                          </p:val>
                                        </p:tav>
                                        <p:tav tm="100000">
                                          <p:val>
                                            <p:strVal val="#ppt_x"/>
                                          </p:val>
                                        </p:tav>
                                      </p:tavLst>
                                    </p:anim>
                                    <p:anim calcmode="lin" valueType="num">
                                      <p:cBhvr>
                                        <p:cTn id="15" dur="500" fill="hold"/>
                                        <p:tgtEl>
                                          <p:spTgt spid="8"/>
                                        </p:tgtEl>
                                        <p:attrNameLst>
                                          <p:attrName>ppt_y</p:attrName>
                                        </p:attrNameLst>
                                      </p:cBhvr>
                                      <p:tavLst>
                                        <p:tav tm="0">
                                          <p:val>
                                            <p:strVal val="#ppt_y"/>
                                          </p:val>
                                        </p:tav>
                                        <p:tav tm="100000">
                                          <p:val>
                                            <p:strVal val="#ppt_y"/>
                                          </p:val>
                                        </p:tav>
                                      </p:tavLst>
                                    </p:anim>
                                    <p:anim calcmode="lin" valueType="num">
                                      <p:cBhvr>
                                        <p:cTn id="16" dur="500" fill="hold"/>
                                        <p:tgtEl>
                                          <p:spTgt spid="8"/>
                                        </p:tgtEl>
                                        <p:attrNameLst>
                                          <p:attrName>ppt_h</p:attrName>
                                        </p:attrNameLst>
                                      </p:cBhvr>
                                      <p:tavLst>
                                        <p:tav tm="0">
                                          <p:val>
                                            <p:strVal val="#ppt_h/10"/>
                                          </p:val>
                                        </p:tav>
                                        <p:tav tm="50000">
                                          <p:val>
                                            <p:strVal val="#ppt_h+.01"/>
                                          </p:val>
                                        </p:tav>
                                        <p:tav tm="100000">
                                          <p:val>
                                            <p:strVal val="#ppt_h"/>
                                          </p:val>
                                        </p:tav>
                                      </p:tavLst>
                                    </p:anim>
                                    <p:anim calcmode="lin" valueType="num">
                                      <p:cBhvr>
                                        <p:cTn id="17" dur="500" fill="hold"/>
                                        <p:tgtEl>
                                          <p:spTgt spid="8"/>
                                        </p:tgtEl>
                                        <p:attrNameLst>
                                          <p:attrName>ppt_w</p:attrName>
                                        </p:attrNameLst>
                                      </p:cBhvr>
                                      <p:tavLst>
                                        <p:tav tm="0">
                                          <p:val>
                                            <p:strVal val="#ppt_w/10"/>
                                          </p:val>
                                        </p:tav>
                                        <p:tav tm="50000">
                                          <p:val>
                                            <p:strVal val="#ppt_w+.01"/>
                                          </p:val>
                                        </p:tav>
                                        <p:tav tm="100000">
                                          <p:val>
                                            <p:strVal val="#ppt_w"/>
                                          </p:val>
                                        </p:tav>
                                      </p:tavLst>
                                    </p:anim>
                                    <p:animEffect transition="in" filter="fade">
                                      <p:cBhvr>
                                        <p:cTn id="18" dur="500" tmFilter="0,0; .5, 1; 1, 1"/>
                                        <p:tgtEl>
                                          <p:spTgt spid="8"/>
                                        </p:tgtEl>
                                      </p:cBhvr>
                                    </p:animEffect>
                                  </p:childTnLst>
                                </p:cTn>
                              </p:par>
                            </p:childTnLst>
                          </p:cTn>
                        </p:par>
                        <p:par>
                          <p:cTn id="19" fill="hold">
                            <p:stCondLst>
                              <p:cond delay="649"/>
                            </p:stCondLst>
                            <p:childTnLst>
                              <p:par>
                                <p:cTn id="20" presetID="26" presetClass="emph" presetSubtype="0" fill="hold" grpId="1" nodeType="afterEffect">
                                  <p:stCondLst>
                                    <p:cond delay="0"/>
                                  </p:stCondLst>
                                  <p:iterate type="lt">
                                    <p:tmPct val="0"/>
                                  </p:iterate>
                                  <p:childTnLst>
                                    <p:animEffect transition="out" filter="fade">
                                      <p:cBhvr>
                                        <p:cTn id="21" dur="500" tmFilter="0, 0; .2, .5; .8, .5; 1, 0"/>
                                        <p:tgtEl>
                                          <p:spTgt spid="8"/>
                                        </p:tgtEl>
                                      </p:cBhvr>
                                    </p:animEffect>
                                    <p:animScale>
                                      <p:cBhvr>
                                        <p:cTn id="22" dur="250" autoRev="1" fill="hold"/>
                                        <p:tgtEl>
                                          <p:spTgt spid="8"/>
                                        </p:tgtEl>
                                      </p:cBhvr>
                                      <p:by x="105000" y="105000"/>
                                    </p:animScale>
                                  </p:childTnLst>
                                </p:cTn>
                              </p:par>
                            </p:childTnLst>
                          </p:cTn>
                        </p:par>
                      </p:childTnLst>
                    </p:cTn>
                  </p:par>
                  <p:par>
                    <p:cTn id="23" fill="hold">
                      <p:stCondLst>
                        <p:cond delay="indefinite"/>
                      </p:stCondLst>
                      <p:childTnLst>
                        <p:par>
                          <p:cTn id="24" fill="hold">
                            <p:stCondLst>
                              <p:cond delay="0"/>
                            </p:stCondLst>
                            <p:childTnLst>
                              <p:par>
                                <p:cTn id="25" presetID="41" presetClass="entr" presetSubtype="0" fill="hold" grpId="0" nodeType="clickEffect">
                                  <p:stCondLst>
                                    <p:cond delay="0"/>
                                  </p:stCondLst>
                                  <p:iterate type="lt">
                                    <p:tmPct val="10000"/>
                                  </p:iterate>
                                  <p:childTnLst>
                                    <p:set>
                                      <p:cBhvr>
                                        <p:cTn id="26" dur="1" fill="hold">
                                          <p:stCondLst>
                                            <p:cond delay="0"/>
                                          </p:stCondLst>
                                        </p:cTn>
                                        <p:tgtEl>
                                          <p:spTgt spid="6"/>
                                        </p:tgtEl>
                                        <p:attrNameLst>
                                          <p:attrName>style.visibility</p:attrName>
                                        </p:attrNameLst>
                                      </p:cBhvr>
                                      <p:to>
                                        <p:strVal val="visible"/>
                                      </p:to>
                                    </p:set>
                                    <p:anim calcmode="lin" valueType="num">
                                      <p:cBhvr>
                                        <p:cTn id="27" dur="500" fill="hold"/>
                                        <p:tgtEl>
                                          <p:spTgt spid="6"/>
                                        </p:tgtEl>
                                        <p:attrNameLst>
                                          <p:attrName>ppt_x</p:attrName>
                                        </p:attrNameLst>
                                      </p:cBhvr>
                                      <p:tavLst>
                                        <p:tav tm="0">
                                          <p:val>
                                            <p:strVal val="#ppt_x"/>
                                          </p:val>
                                        </p:tav>
                                        <p:tav tm="50000">
                                          <p:val>
                                            <p:strVal val="#ppt_x+.1"/>
                                          </p:val>
                                        </p:tav>
                                        <p:tav tm="100000">
                                          <p:val>
                                            <p:strVal val="#ppt_x"/>
                                          </p:val>
                                        </p:tav>
                                      </p:tavLst>
                                    </p:anim>
                                    <p:anim calcmode="lin" valueType="num">
                                      <p:cBhvr>
                                        <p:cTn id="28" dur="500" fill="hold"/>
                                        <p:tgtEl>
                                          <p:spTgt spid="6"/>
                                        </p:tgtEl>
                                        <p:attrNameLst>
                                          <p:attrName>ppt_y</p:attrName>
                                        </p:attrNameLst>
                                      </p:cBhvr>
                                      <p:tavLst>
                                        <p:tav tm="0">
                                          <p:val>
                                            <p:strVal val="#ppt_y"/>
                                          </p:val>
                                        </p:tav>
                                        <p:tav tm="100000">
                                          <p:val>
                                            <p:strVal val="#ppt_y"/>
                                          </p:val>
                                        </p:tav>
                                      </p:tavLst>
                                    </p:anim>
                                    <p:anim calcmode="lin" valueType="num">
                                      <p:cBhvr>
                                        <p:cTn id="29" dur="500" fill="hold"/>
                                        <p:tgtEl>
                                          <p:spTgt spid="6"/>
                                        </p:tgtEl>
                                        <p:attrNameLst>
                                          <p:attrName>ppt_h</p:attrName>
                                        </p:attrNameLst>
                                      </p:cBhvr>
                                      <p:tavLst>
                                        <p:tav tm="0">
                                          <p:val>
                                            <p:strVal val="#ppt_h/10"/>
                                          </p:val>
                                        </p:tav>
                                        <p:tav tm="50000">
                                          <p:val>
                                            <p:strVal val="#ppt_h+.01"/>
                                          </p:val>
                                        </p:tav>
                                        <p:tav tm="100000">
                                          <p:val>
                                            <p:strVal val="#ppt_h"/>
                                          </p:val>
                                        </p:tav>
                                      </p:tavLst>
                                    </p:anim>
                                    <p:anim calcmode="lin" valueType="num">
                                      <p:cBhvr>
                                        <p:cTn id="30" dur="500" fill="hold"/>
                                        <p:tgtEl>
                                          <p:spTgt spid="6"/>
                                        </p:tgtEl>
                                        <p:attrNameLst>
                                          <p:attrName>ppt_w</p:attrName>
                                        </p:attrNameLst>
                                      </p:cBhvr>
                                      <p:tavLst>
                                        <p:tav tm="0">
                                          <p:val>
                                            <p:strVal val="#ppt_w/10"/>
                                          </p:val>
                                        </p:tav>
                                        <p:tav tm="50000">
                                          <p:val>
                                            <p:strVal val="#ppt_w+.01"/>
                                          </p:val>
                                        </p:tav>
                                        <p:tav tm="100000">
                                          <p:val>
                                            <p:strVal val="#ppt_w"/>
                                          </p:val>
                                        </p:tav>
                                      </p:tavLst>
                                    </p:anim>
                                    <p:animEffect transition="in" filter="fade">
                                      <p:cBhvr>
                                        <p:cTn id="31" dur="500" tmFilter="0,0; .5, 1; 1, 1"/>
                                        <p:tgtEl>
                                          <p:spTgt spid="6"/>
                                        </p:tgtEl>
                                      </p:cBhvr>
                                    </p:animEffect>
                                  </p:childTnLst>
                                </p:cTn>
                              </p:par>
                            </p:childTnLst>
                          </p:cTn>
                        </p:par>
                        <p:par>
                          <p:cTn id="32" fill="hold">
                            <p:stCondLst>
                              <p:cond delay="750"/>
                            </p:stCondLst>
                            <p:childTnLst>
                              <p:par>
                                <p:cTn id="33" presetID="26" presetClass="emph" presetSubtype="0" fill="hold" grpId="1" nodeType="afterEffect">
                                  <p:stCondLst>
                                    <p:cond delay="0"/>
                                  </p:stCondLst>
                                  <p:iterate type="lt">
                                    <p:tmPct val="0"/>
                                  </p:iterate>
                                  <p:childTnLst>
                                    <p:animEffect transition="out" filter="fade">
                                      <p:cBhvr>
                                        <p:cTn id="34" dur="500" tmFilter="0, 0; .2, .5; .8, .5; 1, 0"/>
                                        <p:tgtEl>
                                          <p:spTgt spid="6"/>
                                        </p:tgtEl>
                                      </p:cBhvr>
                                    </p:animEffect>
                                    <p:animScale>
                                      <p:cBhvr>
                                        <p:cTn id="35" dur="250" autoRev="1" fill="hold"/>
                                        <p:tgtEl>
                                          <p:spTgt spid="6"/>
                                        </p:tgtEl>
                                      </p:cBhvr>
                                      <p:by x="105000" y="105000"/>
                                    </p:animScale>
                                  </p:childTnLst>
                                </p:cTn>
                              </p:par>
                            </p:childTnLst>
                          </p:cTn>
                        </p:par>
                      </p:childTnLst>
                    </p:cTn>
                  </p:par>
                  <p:par>
                    <p:cTn id="36" fill="hold">
                      <p:stCondLst>
                        <p:cond delay="indefinite"/>
                      </p:stCondLst>
                      <p:childTnLst>
                        <p:par>
                          <p:cTn id="37" fill="hold">
                            <p:stCondLst>
                              <p:cond delay="0"/>
                            </p:stCondLst>
                            <p:childTnLst>
                              <p:par>
                                <p:cTn id="38" presetID="41" presetClass="entr" presetSubtype="0" fill="hold" grpId="0" nodeType="clickEffect">
                                  <p:stCondLst>
                                    <p:cond delay="0"/>
                                  </p:stCondLst>
                                  <p:iterate type="lt">
                                    <p:tmPct val="10000"/>
                                  </p:iterate>
                                  <p:childTnLst>
                                    <p:set>
                                      <p:cBhvr>
                                        <p:cTn id="39" dur="1" fill="hold">
                                          <p:stCondLst>
                                            <p:cond delay="0"/>
                                          </p:stCondLst>
                                        </p:cTn>
                                        <p:tgtEl>
                                          <p:spTgt spid="5"/>
                                        </p:tgtEl>
                                        <p:attrNameLst>
                                          <p:attrName>style.visibility</p:attrName>
                                        </p:attrNameLst>
                                      </p:cBhvr>
                                      <p:to>
                                        <p:strVal val="visible"/>
                                      </p:to>
                                    </p:set>
                                    <p:anim calcmode="lin" valueType="num">
                                      <p:cBhvr>
                                        <p:cTn id="40" dur="500" fill="hold"/>
                                        <p:tgtEl>
                                          <p:spTgt spid="5"/>
                                        </p:tgtEl>
                                        <p:attrNameLst>
                                          <p:attrName>ppt_x</p:attrName>
                                        </p:attrNameLst>
                                      </p:cBhvr>
                                      <p:tavLst>
                                        <p:tav tm="0">
                                          <p:val>
                                            <p:strVal val="#ppt_x"/>
                                          </p:val>
                                        </p:tav>
                                        <p:tav tm="50000">
                                          <p:val>
                                            <p:strVal val="#ppt_x+.1"/>
                                          </p:val>
                                        </p:tav>
                                        <p:tav tm="100000">
                                          <p:val>
                                            <p:strVal val="#ppt_x"/>
                                          </p:val>
                                        </p:tav>
                                      </p:tavLst>
                                    </p:anim>
                                    <p:anim calcmode="lin" valueType="num">
                                      <p:cBhvr>
                                        <p:cTn id="41" dur="500" fill="hold"/>
                                        <p:tgtEl>
                                          <p:spTgt spid="5"/>
                                        </p:tgtEl>
                                        <p:attrNameLst>
                                          <p:attrName>ppt_y</p:attrName>
                                        </p:attrNameLst>
                                      </p:cBhvr>
                                      <p:tavLst>
                                        <p:tav tm="0">
                                          <p:val>
                                            <p:strVal val="#ppt_y"/>
                                          </p:val>
                                        </p:tav>
                                        <p:tav tm="100000">
                                          <p:val>
                                            <p:strVal val="#ppt_y"/>
                                          </p:val>
                                        </p:tav>
                                      </p:tavLst>
                                    </p:anim>
                                    <p:anim calcmode="lin" valueType="num">
                                      <p:cBhvr>
                                        <p:cTn id="42" dur="500" fill="hold"/>
                                        <p:tgtEl>
                                          <p:spTgt spid="5"/>
                                        </p:tgtEl>
                                        <p:attrNameLst>
                                          <p:attrName>ppt_h</p:attrName>
                                        </p:attrNameLst>
                                      </p:cBhvr>
                                      <p:tavLst>
                                        <p:tav tm="0">
                                          <p:val>
                                            <p:strVal val="#ppt_h/10"/>
                                          </p:val>
                                        </p:tav>
                                        <p:tav tm="50000">
                                          <p:val>
                                            <p:strVal val="#ppt_h+.01"/>
                                          </p:val>
                                        </p:tav>
                                        <p:tav tm="100000">
                                          <p:val>
                                            <p:strVal val="#ppt_h"/>
                                          </p:val>
                                        </p:tav>
                                      </p:tavLst>
                                    </p:anim>
                                    <p:anim calcmode="lin" valueType="num">
                                      <p:cBhvr>
                                        <p:cTn id="43" dur="500" fill="hold"/>
                                        <p:tgtEl>
                                          <p:spTgt spid="5"/>
                                        </p:tgtEl>
                                        <p:attrNameLst>
                                          <p:attrName>ppt_w</p:attrName>
                                        </p:attrNameLst>
                                      </p:cBhvr>
                                      <p:tavLst>
                                        <p:tav tm="0">
                                          <p:val>
                                            <p:strVal val="#ppt_w/10"/>
                                          </p:val>
                                        </p:tav>
                                        <p:tav tm="50000">
                                          <p:val>
                                            <p:strVal val="#ppt_w+.01"/>
                                          </p:val>
                                        </p:tav>
                                        <p:tav tm="100000">
                                          <p:val>
                                            <p:strVal val="#ppt_w"/>
                                          </p:val>
                                        </p:tav>
                                      </p:tavLst>
                                    </p:anim>
                                    <p:animEffect transition="in" filter="fade">
                                      <p:cBhvr>
                                        <p:cTn id="44" dur="500" tmFilter="0,0; .5, 1; 1, 1"/>
                                        <p:tgtEl>
                                          <p:spTgt spid="5"/>
                                        </p:tgtEl>
                                      </p:cBhvr>
                                    </p:animEffect>
                                  </p:childTnLst>
                                </p:cTn>
                              </p:par>
                            </p:childTnLst>
                          </p:cTn>
                        </p:par>
                        <p:par>
                          <p:cTn id="45" fill="hold">
                            <p:stCondLst>
                              <p:cond delay="1700"/>
                            </p:stCondLst>
                            <p:childTnLst>
                              <p:par>
                                <p:cTn id="46" presetID="26" presetClass="emph" presetSubtype="0" fill="hold" grpId="1" nodeType="afterEffect">
                                  <p:stCondLst>
                                    <p:cond delay="0"/>
                                  </p:stCondLst>
                                  <p:iterate type="lt">
                                    <p:tmPct val="0"/>
                                  </p:iterate>
                                  <p:childTnLst>
                                    <p:animEffect transition="out" filter="fade">
                                      <p:cBhvr>
                                        <p:cTn id="47" dur="500" tmFilter="0, 0; .2, .5; .8, .5; 1, 0"/>
                                        <p:tgtEl>
                                          <p:spTgt spid="5"/>
                                        </p:tgtEl>
                                      </p:cBhvr>
                                    </p:animEffect>
                                    <p:animScale>
                                      <p:cBhvr>
                                        <p:cTn id="48" dur="250" autoRev="1" fill="hold"/>
                                        <p:tgtEl>
                                          <p:spTgt spid="5"/>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audio>
              <p:cMediaNode vol="80000" numSld="999" showWhenStopped="0">
                <p:cTn id="49" repeatCount="indefinite" fill="hold" display="0">
                  <p:stCondLst>
                    <p:cond delay="indefinite"/>
                  </p:stCondLst>
                  <p:endCondLst>
                    <p:cond evt="onStopAudio" delay="0">
                      <p:tgtEl>
                        <p:sldTgt/>
                      </p:tgtEl>
                    </p:cond>
                  </p:endCondLst>
                </p:cTn>
                <p:tgtEl>
                  <p:spTgt spid="3"/>
                </p:tgtEl>
              </p:cMediaNode>
            </p:audio>
          </p:childTnLst>
        </p:cTn>
      </p:par>
    </p:tnLst>
    <p:bldLst>
      <p:bldP spid="5" grpId="0" bldLvl="0" animBg="1"/>
      <p:bldP spid="5" grpId="1" bldLvl="0" animBg="1"/>
      <p:bldP spid="6" grpId="0" bldLvl="0" animBg="1"/>
      <p:bldP spid="6" grpId="1" bldLvl="0" animBg="1"/>
      <p:bldP spid="8" grpId="0" bldLvl="0" animBg="1"/>
      <p:bldP spid="8" grpId="1" bldLvl="0" animBg="1"/>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p:pic>
        <p:nvPicPr>
          <p:cNvPr id="2" name="图片 1" descr="图片2"/>
          <p:cNvPicPr>
            <a:picLocks noChangeAspect="1"/>
          </p:cNvPicPr>
          <p:nvPr/>
        </p:nvPicPr>
        <p:blipFill>
          <a:blip r:embed="rId1"/>
          <a:stretch>
            <a:fillRect/>
          </a:stretch>
        </p:blipFill>
        <p:spPr>
          <a:xfrm>
            <a:off x="0" y="0"/>
            <a:ext cx="8984615" cy="5060315"/>
          </a:xfrm>
          <a:prstGeom prst="rect">
            <a:avLst/>
          </a:prstGeom>
        </p:spPr>
      </p:pic>
    </p:spTree>
  </p:cSld>
  <p:clrMapOvr>
    <a:masterClrMapping/>
  </p:clrMapOvr>
  <p:transition spd="slow" advTm="2000">
    <p:push dir="u"/>
  </p:transition>
</p:sld>
</file>

<file path=ppt/tags/tag1.xml><?xml version="1.0" encoding="utf-8"?>
<p:tagLst xmlns:p="http://schemas.openxmlformats.org/presentationml/2006/main">
  <p:tag name="ISPRING_ULTRA_SCORM_COURSE_ID" val="69C1CA74-92D2-4672-A5B3-E9F1A1FCDFC9"/>
  <p:tag name="ISPRING_SCORM_RATE_SLIDES" val="1"/>
  <p:tag name="ISPRINGONLINEFOLDERID" val="0"/>
  <p:tag name="ISPRINGONLINEFOLDERPATH" val="Content List"/>
  <p:tag name="ISPRINGCLOUDFOLDERID" val="0"/>
  <p:tag name="ISPRINGCLOUDFOLDERPATH" val="Repository"/>
  <p:tag name="ISPRING_PLAYERS_CUSTOMIZATION" val="UEsDBBQAAgAIAEOUV0cNwDEewAEAANoDAAAPAAAAbm9uZS9wbGF5ZXIueG1spZJPb9QwEMXPW6nfIfK9dpYKUa0cekDKiaJKC4jbyptME1PHDp4Ju/vtmfzZpFuQQOKQaPIy72fPs/X9sXHJT4hog8/EWqYiAV+E0voqE18+5zd34v799ZVunTlBTGyZCR88iKQELKJtiX2PhupMvBAkQ0XCL4+bI9pM1ETtRqnD4SAPtzLESr1J07X69vBxW9TQmBvrkYwvmLvs5VYkbbQhWjpl4l0qrq9WA/ICZ5F7fIXBdf3KKIvQqDYCgieIatz2bN3Q3838NMErOrWAgkdfDbPvTfH8EMrOAfbaSo9tWyDqCYO20rSx6zufYCwyMTbsGkA0FaB0vhJq9Ko/mPWTM1hPHLzA9ty22zuLNYsjfejeLerubBmyVxNHXYJ0M0wwnGLeOZeDoS5CKZIIPzrLVd5jv85HkK7FuJzn7h0+Wy/xULDGVW4KCvH0gR18JFOUco5ejtHLwdTbh+ITF49TnNsFMgezhKBratzbf86j7/6fOEp4Mp0jcV7B+hKOueW/BA2PQsAz9pqk1sl+tTOVd9ftmxdX40Iadzdl8R1FQiZWwNewNGTUos8w9Zqm1fg5JTTHotXv91JPRC5/AVBLAQIAABQAAgAIAEOUV0cNwDEewAEAANoDAAAPAAAAAAAAAAEAAAAAAAAAAABub25lL3BsYXllci54bWxQSwUGAAAAAAEAAQA9AAAA7QEAAAAA"/>
  <p:tag name="ISPRING_PRESENTATION_TITLE" val="点线计划书"/>
  <p:tag name="ISPRING_SCORM_ENDPOINT" val="&lt;endpoint&gt;&lt;enable&gt;0&lt;/enable&gt;&lt;lrs&gt;http://&lt;/lrs&gt;&lt;auth&gt;0&lt;/auth&gt;&lt;login&gt;&lt;/login&gt;&lt;password&gt;&lt;/password&gt;&lt;key&gt;&lt;/key&gt;&lt;name&gt;&lt;/name&gt;&lt;email&gt;&lt;/email&gt;&lt;/endpoint&gt;&#10;"/>
</p:tagLst>
</file>

<file path=ppt/theme/theme1.xml><?xml version="1.0" encoding="utf-8"?>
<a:theme xmlns:a="http://schemas.openxmlformats.org/drawingml/2006/main" name="Office Theme">
  <a:themeElements>
    <a:clrScheme name="自定义 353">
      <a:dk1>
        <a:sysClr val="windowText" lastClr="000000"/>
      </a:dk1>
      <a:lt1>
        <a:sysClr val="window" lastClr="FFFFFF"/>
      </a:lt1>
      <a:dk2>
        <a:srgbClr val="34833F"/>
      </a:dk2>
      <a:lt2>
        <a:srgbClr val="E7E6E6"/>
      </a:lt2>
      <a:accent1>
        <a:srgbClr val="34833F"/>
      </a:accent1>
      <a:accent2>
        <a:srgbClr val="D24977"/>
      </a:accent2>
      <a:accent3>
        <a:srgbClr val="34833F"/>
      </a:accent3>
      <a:accent4>
        <a:srgbClr val="D24977"/>
      </a:accent4>
      <a:accent5>
        <a:srgbClr val="34833F"/>
      </a:accent5>
      <a:accent6>
        <a:srgbClr val="D24977"/>
      </a:accent6>
      <a:hlink>
        <a:srgbClr val="34833F"/>
      </a:hlink>
      <a:folHlink>
        <a:srgbClr val="D24977"/>
      </a:folHlink>
    </a:clrScheme>
    <a:fontScheme name="t4mibehh">
      <a:majorFont>
        <a:latin typeface="字魂58号-创中黑"/>
        <a:ea typeface="字魂58号-创中黑"/>
        <a:cs typeface=""/>
      </a:majorFont>
      <a:minorFont>
        <a:latin typeface="字魂58号-创中黑"/>
        <a:ea typeface="字魂58号-创中黑"/>
        <a:cs typeface=""/>
      </a:minorFont>
    </a:fontScheme>
    <a:fmtScheme name="Office 主题">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1_Office Theme">
  <a:themeElements>
    <a:clrScheme name="自定义 353">
      <a:dk1>
        <a:sysClr val="windowText" lastClr="000000"/>
      </a:dk1>
      <a:lt1>
        <a:sysClr val="window" lastClr="FFFFFF"/>
      </a:lt1>
      <a:dk2>
        <a:srgbClr val="34833F"/>
      </a:dk2>
      <a:lt2>
        <a:srgbClr val="E7E6E6"/>
      </a:lt2>
      <a:accent1>
        <a:srgbClr val="34833F"/>
      </a:accent1>
      <a:accent2>
        <a:srgbClr val="D24977"/>
      </a:accent2>
      <a:accent3>
        <a:srgbClr val="34833F"/>
      </a:accent3>
      <a:accent4>
        <a:srgbClr val="D24977"/>
      </a:accent4>
      <a:accent5>
        <a:srgbClr val="34833F"/>
      </a:accent5>
      <a:accent6>
        <a:srgbClr val="D24977"/>
      </a:accent6>
      <a:hlink>
        <a:srgbClr val="34833F"/>
      </a:hlink>
      <a:folHlink>
        <a:srgbClr val="D24977"/>
      </a:folHlink>
    </a:clrScheme>
    <a:fontScheme name="t4mibehh">
      <a:majorFont>
        <a:latin typeface="字魂58号-创中黑"/>
        <a:ea typeface="字魂58号-创中黑"/>
        <a:cs typeface=""/>
      </a:majorFont>
      <a:minorFont>
        <a:latin typeface="字魂58号-创中黑"/>
        <a:ea typeface="字魂58号-创中黑"/>
        <a:cs typeface=""/>
      </a:minorFont>
    </a:fontScheme>
    <a:fmtScheme name="Office 主题">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4.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Office Theme</Template>
  <TotalTime>0</TotalTime>
  <Words>2966</Words>
  <Application>WPS 演示</Application>
  <PresentationFormat>自定义</PresentationFormat>
  <Paragraphs>292</Paragraphs>
  <Slides>20</Slides>
  <Notes>36</Notes>
  <HiddenSlides>0</HiddenSlides>
  <MMClips>1</MMClips>
  <ScaleCrop>false</ScaleCrop>
  <HeadingPairs>
    <vt:vector size="6" baseType="variant">
      <vt:variant>
        <vt:lpstr>已用的字体</vt:lpstr>
      </vt:variant>
      <vt:variant>
        <vt:i4>24</vt:i4>
      </vt:variant>
      <vt:variant>
        <vt:lpstr>主题</vt:lpstr>
      </vt:variant>
      <vt:variant>
        <vt:i4>2</vt:i4>
      </vt:variant>
      <vt:variant>
        <vt:lpstr>幻灯片标题</vt:lpstr>
      </vt:variant>
      <vt:variant>
        <vt:i4>20</vt:i4>
      </vt:variant>
    </vt:vector>
  </HeadingPairs>
  <TitlesOfParts>
    <vt:vector size="46" baseType="lpstr">
      <vt:lpstr>Arial</vt:lpstr>
      <vt:lpstr>宋体</vt:lpstr>
      <vt:lpstr>Wingdings</vt:lpstr>
      <vt:lpstr>Calibri</vt:lpstr>
      <vt:lpstr>方正黑体简体</vt:lpstr>
      <vt:lpstr>Calibri Light</vt:lpstr>
      <vt:lpstr>Lato Regular</vt:lpstr>
      <vt:lpstr>Segoe Print</vt:lpstr>
      <vt:lpstr>Lato Hairline</vt:lpstr>
      <vt:lpstr>Lato Light</vt:lpstr>
      <vt:lpstr>字魂58号-创中黑</vt:lpstr>
      <vt:lpstr>微软雅黑</vt:lpstr>
      <vt:lpstr>Arial Unicode MS</vt:lpstr>
      <vt:lpstr>Kontrapunkt Bob Bold</vt:lpstr>
      <vt:lpstr>Helvetica Light</vt:lpstr>
      <vt:lpstr>DINCond-Bold</vt:lpstr>
      <vt:lpstr>Arial</vt:lpstr>
      <vt:lpstr>兰米蹦君体</vt:lpstr>
      <vt:lpstr>FontAwesome</vt:lpstr>
      <vt:lpstr>字魂58号-创中黑</vt:lpstr>
      <vt:lpstr>阿里巴巴普惠体 R</vt:lpstr>
      <vt:lpstr>Clear Sans</vt:lpstr>
      <vt:lpstr>NumberOnly</vt:lpstr>
      <vt:lpstr>汉仪糯米团简</vt:lpstr>
      <vt:lpstr>Office Theme</vt:lpstr>
      <vt:lpstr>1_Office Theme</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点线计划书</dc:title>
  <dc:creator/>
  <cp:lastModifiedBy>罗祉璇</cp:lastModifiedBy>
  <cp:revision>2</cp:revision>
  <dcterms:created xsi:type="dcterms:W3CDTF">2017-05-18T11:30:00Z</dcterms:created>
  <dcterms:modified xsi:type="dcterms:W3CDTF">2020-07-11T03:11:41Z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2052-11.1.0.9740</vt:lpwstr>
  </property>
</Properties>
</file>