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9" r:id="rId2"/>
    <p:sldId id="262" r:id="rId3"/>
    <p:sldId id="263" r:id="rId4"/>
    <p:sldId id="275" r:id="rId5"/>
    <p:sldId id="269" r:id="rId6"/>
    <p:sldId id="266" r:id="rId7"/>
    <p:sldId id="271" r:id="rId8"/>
    <p:sldId id="285" r:id="rId9"/>
    <p:sldId id="265" r:id="rId10"/>
    <p:sldId id="284" r:id="rId11"/>
    <p:sldId id="270" r:id="rId12"/>
    <p:sldId id="281" r:id="rId13"/>
    <p:sldId id="272" r:id="rId14"/>
    <p:sldId id="286" r:id="rId15"/>
    <p:sldId id="274" r:id="rId16"/>
    <p:sldId id="267" r:id="rId17"/>
    <p:sldId id="264" r:id="rId18"/>
    <p:sldId id="277" r:id="rId19"/>
    <p:sldId id="287" r:id="rId20"/>
    <p:sldId id="279" r:id="rId21"/>
    <p:sldId id="280" r:id="rId22"/>
    <p:sldId id="282" r:id="rId23"/>
    <p:sldId id="276" r:id="rId24"/>
    <p:sldId id="261"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C5B49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2" autoAdjust="0"/>
  </p:normalViewPr>
  <p:slideViewPr>
    <p:cSldViewPr snapToGrid="0">
      <p:cViewPr varScale="1">
        <p:scale>
          <a:sx n="116" d="100"/>
          <a:sy n="116" d="100"/>
        </p:scale>
        <p:origin x="390"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defRPr>
            </a:lvl1pPr>
          </a:lstStyle>
          <a:p>
            <a:fld id="{B00BF104-F67D-4F02-8EAD-8FA91C3F146E}" type="datetimeFigureOut">
              <a:rPr lang="zh-CN" altLang="en-US" smtClean="0"/>
              <a:pPr/>
              <a:t>2020/7/24</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defRPr>
            </a:lvl1pPr>
          </a:lstStyle>
          <a:p>
            <a:fld id="{9A1F1AFE-8351-4E93-B020-06F8B8EB5BC3}" type="slidenum">
              <a:rPr lang="zh-CN" altLang="en-US" smtClean="0"/>
              <a:pPr/>
              <a:t>‹#›</a:t>
            </a:fld>
            <a:endParaRPr lang="zh-CN" altLang="en-US" dirty="0"/>
          </a:p>
        </p:txBody>
      </p:sp>
    </p:spTree>
    <p:extLst>
      <p:ext uri="{BB962C8B-B14F-4D97-AF65-F5344CB8AC3E}">
        <p14:creationId xmlns:p14="http://schemas.microsoft.com/office/powerpoint/2010/main" val="242980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mn-ea"/>
        <a:cs typeface="+mn-cs"/>
      </a:defRPr>
    </a:lvl1pPr>
    <a:lvl2pPr marL="457200" algn="l" defTabSz="914400" rtl="0" eaLnBrk="1" latinLnBrk="0" hangingPunct="1">
      <a:defRPr sz="1200" kern="1200">
        <a:solidFill>
          <a:schemeClr val="tx1"/>
        </a:solidFill>
        <a:latin typeface="字魂59号-创粗黑" panose="00000500000000000000" pitchFamily="2" charset="-122"/>
        <a:ea typeface="+mn-ea"/>
        <a:cs typeface="+mn-cs"/>
      </a:defRPr>
    </a:lvl2pPr>
    <a:lvl3pPr marL="914400" algn="l" defTabSz="914400" rtl="0" eaLnBrk="1" latinLnBrk="0" hangingPunct="1">
      <a:defRPr sz="1200" kern="1200">
        <a:solidFill>
          <a:schemeClr val="tx1"/>
        </a:solidFill>
        <a:latin typeface="字魂59号-创粗黑" panose="00000500000000000000" pitchFamily="2" charset="-122"/>
        <a:ea typeface="+mn-ea"/>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mn-ea"/>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4.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1</a:t>
            </a:fld>
            <a:endParaRPr lang="zh-CN" altLang="en-US"/>
          </a:p>
        </p:txBody>
      </p:sp>
    </p:spTree>
    <p:extLst>
      <p:ext uri="{BB962C8B-B14F-4D97-AF65-F5344CB8AC3E}">
        <p14:creationId xmlns:p14="http://schemas.microsoft.com/office/powerpoint/2010/main" val="3254784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2</a:t>
            </a:fld>
            <a:endParaRPr lang="zh-CN" altLang="en-US"/>
          </a:p>
        </p:txBody>
      </p:sp>
    </p:spTree>
    <p:extLst>
      <p:ext uri="{BB962C8B-B14F-4D97-AF65-F5344CB8AC3E}">
        <p14:creationId xmlns:p14="http://schemas.microsoft.com/office/powerpoint/2010/main" val="553017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3</a:t>
            </a:fld>
            <a:endParaRPr lang="zh-CN" altLang="en-US"/>
          </a:p>
        </p:txBody>
      </p:sp>
    </p:spTree>
    <p:extLst>
      <p:ext uri="{BB962C8B-B14F-4D97-AF65-F5344CB8AC3E}">
        <p14:creationId xmlns:p14="http://schemas.microsoft.com/office/powerpoint/2010/main" val="151513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4</a:t>
            </a:fld>
            <a:endParaRPr lang="zh-CN" altLang="en-US"/>
          </a:p>
        </p:txBody>
      </p:sp>
    </p:spTree>
    <p:extLst>
      <p:ext uri="{BB962C8B-B14F-4D97-AF65-F5344CB8AC3E}">
        <p14:creationId xmlns:p14="http://schemas.microsoft.com/office/powerpoint/2010/main" val="3244118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5</a:t>
            </a:fld>
            <a:endParaRPr lang="zh-CN" altLang="en-US"/>
          </a:p>
        </p:txBody>
      </p:sp>
    </p:spTree>
    <p:extLst>
      <p:ext uri="{BB962C8B-B14F-4D97-AF65-F5344CB8AC3E}">
        <p14:creationId xmlns:p14="http://schemas.microsoft.com/office/powerpoint/2010/main" val="4169634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6</a:t>
            </a:fld>
            <a:endParaRPr lang="zh-CN" altLang="en-US"/>
          </a:p>
        </p:txBody>
      </p:sp>
    </p:spTree>
    <p:extLst>
      <p:ext uri="{BB962C8B-B14F-4D97-AF65-F5344CB8AC3E}">
        <p14:creationId xmlns:p14="http://schemas.microsoft.com/office/powerpoint/2010/main" val="4026734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7</a:t>
            </a:fld>
            <a:endParaRPr lang="zh-CN" altLang="en-US"/>
          </a:p>
        </p:txBody>
      </p:sp>
    </p:spTree>
    <p:extLst>
      <p:ext uri="{BB962C8B-B14F-4D97-AF65-F5344CB8AC3E}">
        <p14:creationId xmlns:p14="http://schemas.microsoft.com/office/powerpoint/2010/main" val="1301240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8</a:t>
            </a:fld>
            <a:endParaRPr lang="zh-CN" altLang="en-US"/>
          </a:p>
        </p:txBody>
      </p:sp>
    </p:spTree>
    <p:extLst>
      <p:ext uri="{BB962C8B-B14F-4D97-AF65-F5344CB8AC3E}">
        <p14:creationId xmlns:p14="http://schemas.microsoft.com/office/powerpoint/2010/main" val="3248865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9</a:t>
            </a:fld>
            <a:endParaRPr lang="zh-CN" altLang="en-US"/>
          </a:p>
        </p:txBody>
      </p:sp>
    </p:spTree>
    <p:extLst>
      <p:ext uri="{BB962C8B-B14F-4D97-AF65-F5344CB8AC3E}">
        <p14:creationId xmlns:p14="http://schemas.microsoft.com/office/powerpoint/2010/main" val="2326477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10</a:t>
            </a:fld>
            <a:endParaRPr lang="zh-CN" altLang="en-US"/>
          </a:p>
        </p:txBody>
      </p:sp>
    </p:spTree>
    <p:extLst>
      <p:ext uri="{BB962C8B-B14F-4D97-AF65-F5344CB8AC3E}">
        <p14:creationId xmlns:p14="http://schemas.microsoft.com/office/powerpoint/2010/main" val="3444478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2326345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12</a:t>
            </a:fld>
            <a:endParaRPr lang="zh-CN" altLang="en-US"/>
          </a:p>
        </p:txBody>
      </p:sp>
    </p:spTree>
    <p:extLst>
      <p:ext uri="{BB962C8B-B14F-4D97-AF65-F5344CB8AC3E}">
        <p14:creationId xmlns:p14="http://schemas.microsoft.com/office/powerpoint/2010/main" val="3593409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13</a:t>
            </a:fld>
            <a:endParaRPr lang="zh-CN" altLang="en-US"/>
          </a:p>
        </p:txBody>
      </p:sp>
    </p:spTree>
    <p:extLst>
      <p:ext uri="{BB962C8B-B14F-4D97-AF65-F5344CB8AC3E}">
        <p14:creationId xmlns:p14="http://schemas.microsoft.com/office/powerpoint/2010/main" val="3768104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9A1F1AFE-8351-4E93-B020-06F8B8EB5BC3}" type="slidenum">
              <a:rPr lang="zh-CN" altLang="en-US" smtClean="0"/>
              <a:t>14</a:t>
            </a:fld>
            <a:endParaRPr lang="zh-CN" altLang="en-US"/>
          </a:p>
        </p:txBody>
      </p:sp>
    </p:spTree>
    <p:extLst>
      <p:ext uri="{BB962C8B-B14F-4D97-AF65-F5344CB8AC3E}">
        <p14:creationId xmlns:p14="http://schemas.microsoft.com/office/powerpoint/2010/main" val="2001112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15</a:t>
            </a:fld>
            <a:endParaRPr lang="zh-CN" altLang="en-US"/>
          </a:p>
        </p:txBody>
      </p:sp>
    </p:spTree>
    <p:extLst>
      <p:ext uri="{BB962C8B-B14F-4D97-AF65-F5344CB8AC3E}">
        <p14:creationId xmlns:p14="http://schemas.microsoft.com/office/powerpoint/2010/main" val="1345605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16</a:t>
            </a:fld>
            <a:endParaRPr lang="zh-CN" altLang="en-US"/>
          </a:p>
        </p:txBody>
      </p:sp>
    </p:spTree>
    <p:extLst>
      <p:ext uri="{BB962C8B-B14F-4D97-AF65-F5344CB8AC3E}">
        <p14:creationId xmlns:p14="http://schemas.microsoft.com/office/powerpoint/2010/main" val="3416184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17</a:t>
            </a:fld>
            <a:endParaRPr lang="zh-CN" altLang="en-US"/>
          </a:p>
        </p:txBody>
      </p:sp>
    </p:spTree>
    <p:extLst>
      <p:ext uri="{BB962C8B-B14F-4D97-AF65-F5344CB8AC3E}">
        <p14:creationId xmlns:p14="http://schemas.microsoft.com/office/powerpoint/2010/main" val="3697511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18</a:t>
            </a:fld>
            <a:endParaRPr lang="zh-CN" altLang="en-US"/>
          </a:p>
        </p:txBody>
      </p:sp>
    </p:spTree>
    <p:extLst>
      <p:ext uri="{BB962C8B-B14F-4D97-AF65-F5344CB8AC3E}">
        <p14:creationId xmlns:p14="http://schemas.microsoft.com/office/powerpoint/2010/main" val="210508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19</a:t>
            </a:fld>
            <a:endParaRPr lang="zh-CN" altLang="en-US"/>
          </a:p>
        </p:txBody>
      </p:sp>
    </p:spTree>
    <p:extLst>
      <p:ext uri="{BB962C8B-B14F-4D97-AF65-F5344CB8AC3E}">
        <p14:creationId xmlns:p14="http://schemas.microsoft.com/office/powerpoint/2010/main" val="3972466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89496A0-8C09-4F52-AB09-1910CC63A39E}" type="slidenum">
              <a:rPr lang="zh-CN" altLang="en-US" smtClean="0"/>
              <a:t>20</a:t>
            </a:fld>
            <a:endParaRPr lang="zh-CN" altLang="en-US"/>
          </a:p>
        </p:txBody>
      </p:sp>
    </p:spTree>
    <p:extLst>
      <p:ext uri="{BB962C8B-B14F-4D97-AF65-F5344CB8AC3E}">
        <p14:creationId xmlns:p14="http://schemas.microsoft.com/office/powerpoint/2010/main" val="258346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0A842D5-3964-4D1E-A2D9-636432CD0AB9}" type="slidenum">
              <a:rPr lang="zh-CN" altLang="en-US" smtClean="0"/>
              <a:t>21</a:t>
            </a:fld>
            <a:endParaRPr lang="zh-CN" altLang="en-US"/>
          </a:p>
        </p:txBody>
      </p:sp>
    </p:spTree>
    <p:extLst>
      <p:ext uri="{BB962C8B-B14F-4D97-AF65-F5344CB8AC3E}">
        <p14:creationId xmlns:p14="http://schemas.microsoft.com/office/powerpoint/2010/main" val="1561685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1595449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t>23</a:t>
            </a:fld>
            <a:endParaRPr lang="zh-CN" altLang="en-US"/>
          </a:p>
        </p:txBody>
      </p:sp>
    </p:spTree>
    <p:extLst>
      <p:ext uri="{BB962C8B-B14F-4D97-AF65-F5344CB8AC3E}">
        <p14:creationId xmlns:p14="http://schemas.microsoft.com/office/powerpoint/2010/main" val="42481867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24</a:t>
            </a:fld>
            <a:endParaRPr lang="zh-CN" altLang="en-US"/>
          </a:p>
        </p:txBody>
      </p:sp>
    </p:spTree>
    <p:extLst>
      <p:ext uri="{BB962C8B-B14F-4D97-AF65-F5344CB8AC3E}">
        <p14:creationId xmlns:p14="http://schemas.microsoft.com/office/powerpoint/2010/main" val="1156022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1F1AFE-8351-4E93-B020-06F8B8EB5BC3}" type="slidenum">
              <a:rPr lang="zh-CN" altLang="en-US" smtClean="0"/>
              <a:t>25</a:t>
            </a:fld>
            <a:endParaRPr lang="zh-CN" altLang="en-US"/>
          </a:p>
        </p:txBody>
      </p:sp>
    </p:spTree>
    <p:extLst>
      <p:ext uri="{BB962C8B-B14F-4D97-AF65-F5344CB8AC3E}">
        <p14:creationId xmlns:p14="http://schemas.microsoft.com/office/powerpoint/2010/main" val="3256889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流程图: 库存数据 2"/>
          <p:cNvSpPr/>
          <p:nvPr userDrawn="1"/>
        </p:nvSpPr>
        <p:spPr>
          <a:xfrm rot="16200000">
            <a:off x="5415396" y="694458"/>
            <a:ext cx="1361208" cy="12192003"/>
          </a:xfrm>
          <a:prstGeom prst="flowChartOnlineStora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字魂59号-创粗黑" panose="00000500000000000000" pitchFamily="2" charset="-122"/>
            </a:endParaRPr>
          </a:p>
        </p:txBody>
      </p:sp>
      <p:sp>
        <p:nvSpPr>
          <p:cNvPr id="4" name="等腰三角形 3"/>
          <p:cNvSpPr/>
          <p:nvPr userDrawn="1"/>
        </p:nvSpPr>
        <p:spPr>
          <a:xfrm rot="10800000" flipH="1">
            <a:off x="5650961" y="-207218"/>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字魂59号-创粗黑" panose="00000500000000000000" pitchFamily="2" charset="-122"/>
            </a:endParaRPr>
          </a:p>
        </p:txBody>
      </p:sp>
    </p:spTree>
    <p:extLst>
      <p:ext uri="{BB962C8B-B14F-4D97-AF65-F5344CB8AC3E}">
        <p14:creationId xmlns:p14="http://schemas.microsoft.com/office/powerpoint/2010/main" val="2965728697"/>
      </p:ext>
    </p:extLst>
  </p:cSld>
  <p:clrMapOvr>
    <a:masterClrMapping/>
  </p:clrMapOvr>
  <p:transition spd="slow"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7797"/>
      </p:ext>
    </p:extLst>
  </p:cSld>
  <p:clrMapOvr>
    <a:masterClrMapping/>
  </p:clrMapOvr>
  <p:transition spd="slow"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372783"/>
      </p:ext>
    </p:extLst>
  </p:cSld>
  <p:clrMapOvr>
    <a:masterClrMapping/>
  </p:clrMapOvr>
  <p:transition spd="slow"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634603"/>
      </p:ext>
    </p:extLst>
  </p:cSld>
  <p:clrMapOvr>
    <a:masterClrMapping/>
  </p:clrMapOvr>
  <p:transition spd="slow"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0753630"/>
      </p:ext>
    </p:extLst>
  </p:cSld>
  <p:clrMapOvr>
    <a:masterClrMapping/>
  </p:clrMapOvr>
  <p:transition spd="slow"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20811"/>
      </p:ext>
    </p:extLst>
  </p:cSld>
  <p:clrMapOvr>
    <a:masterClrMapping/>
  </p:clrMapOvr>
  <p:transition spd="slow" advTm="0">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446903"/>
      </p:ext>
    </p:extLst>
  </p:cSld>
  <p:clrMapOvr>
    <a:masterClrMapping/>
  </p:clrMapOvr>
  <p:transition spd="slow"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389332"/>
      </p:ext>
    </p:extLst>
  </p:cSld>
  <p:clrMapOvr>
    <a:masterClrMapping/>
  </p:clrMapOvr>
  <p:transition spd="slow"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276383"/>
      </p:ext>
    </p:extLst>
  </p:cSld>
  <p:clrMapOvr>
    <a:masterClrMapping/>
  </p:clrMapOvr>
  <p:transition spd="slow"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99652847"/>
      </p:ext>
    </p:extLst>
  </p:cSld>
  <p:clrMapOvr>
    <a:masterClrMapping/>
  </p:clrMapOvr>
  <p:transition spd="slow" advTm="0">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174181994"/>
      </p:ext>
    </p:extLst>
  </p:cSld>
  <p:clrMapOvr>
    <a:masterClrMapping/>
  </p:clrMapOvr>
  <p:transition spd="slow" advTm="0">
    <p:cove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563916501"/>
      </p:ext>
    </p:extLst>
  </p:cSld>
  <p:clrMapOvr>
    <a:masterClrMapping/>
  </p:clrMapOvr>
  <p:transition spd="slow" advTm="0">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05852123"/>
      </p:ext>
    </p:extLst>
  </p:cSld>
  <p:clrMapOvr>
    <a:masterClrMapping/>
  </p:clrMapOvr>
  <p:transition spd="slow" advTm="0">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29722949"/>
      </p:ext>
    </p:extLst>
  </p:cSld>
  <p:clrMapOvr>
    <a:masterClrMapping/>
  </p:clrMapOvr>
  <p:transition spd="slow" advTm="0">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26600840"/>
      </p:ext>
    </p:extLst>
  </p:cSld>
  <p:clrMapOvr>
    <a:masterClrMapping/>
  </p:clrMapOvr>
  <p:transition spd="slow"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slow" advTm="0">
    <p:cove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notesSlide" Target="../notesSlides/notesSlide1.xml"/><Relationship Id="rId7" Type="http://schemas.openxmlformats.org/officeDocument/2006/relationships/image" Target="../media/image4.jpeg"/><Relationship Id="rId12"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3.jpe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34.jpe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5.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6200000">
            <a:off x="2646975" y="-2687025"/>
            <a:ext cx="6858001" cy="12232049"/>
          </a:xfrm>
          <a:prstGeom prst="rect">
            <a:avLst/>
          </a:prstGeom>
        </p:spPr>
      </p:pic>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62400" y="1105261"/>
            <a:ext cx="8162446" cy="5724492"/>
          </a:xfrm>
          <a:prstGeom prst="rect">
            <a:avLst/>
          </a:prstGeom>
        </p:spPr>
      </p:pic>
      <p:pic>
        <p:nvPicPr>
          <p:cNvPr id="5" name="图片 4"/>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40049" y="-16172"/>
            <a:ext cx="12224433" cy="4114799"/>
          </a:xfrm>
          <a:prstGeom prst="rect">
            <a:avLst/>
          </a:prstGeom>
          <a:blipFill>
            <a:blip r:embed="rId7" cstate="screen">
              <a:extLst>
                <a:ext uri="{28A0092B-C50C-407E-A947-70E740481C1C}">
                  <a14:useLocalDpi xmlns:a14="http://schemas.microsoft.com/office/drawing/2010/main"/>
                </a:ext>
              </a:extLst>
            </a:blip>
            <a:stretch>
              <a:fillRect/>
            </a:stretch>
          </a:blipFill>
        </p:spPr>
      </p:pic>
      <p:pic>
        <p:nvPicPr>
          <p:cNvPr id="9" name="图片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816" y="3002411"/>
            <a:ext cx="12192000" cy="1845521"/>
          </a:xfrm>
          <a:prstGeom prst="rect">
            <a:avLst/>
          </a:prstGeom>
        </p:spPr>
      </p:pic>
      <p:pic>
        <p:nvPicPr>
          <p:cNvPr id="8" name="图片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16" y="3040512"/>
            <a:ext cx="12192000" cy="1864100"/>
          </a:xfrm>
          <a:prstGeom prst="rect">
            <a:avLst/>
          </a:prstGeom>
        </p:spPr>
      </p:pic>
      <p:pic>
        <p:nvPicPr>
          <p:cNvPr id="4" name="图片 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962400" y="6319840"/>
            <a:ext cx="4392251" cy="538160"/>
          </a:xfrm>
          <a:prstGeom prst="rect">
            <a:avLst/>
          </a:prstGeom>
        </p:spPr>
      </p:pic>
      <p:sp>
        <p:nvSpPr>
          <p:cNvPr id="12" name="文本框 11"/>
          <p:cNvSpPr txBox="1"/>
          <p:nvPr/>
        </p:nvSpPr>
        <p:spPr>
          <a:xfrm>
            <a:off x="3087233" y="4132493"/>
            <a:ext cx="6036171" cy="707886"/>
          </a:xfrm>
          <a:prstGeom prst="rect">
            <a:avLst/>
          </a:prstGeom>
          <a:noFill/>
        </p:spPr>
        <p:txBody>
          <a:bodyPr wrap="square" rtlCol="0">
            <a:spAutoFit/>
          </a:bodyPr>
          <a:lstStyle/>
          <a:p>
            <a:pPr algn="ctr"/>
            <a:r>
              <a:rPr lang="zh-CN" altLang="en-US" sz="4000" b="1" dirty="0">
                <a:solidFill>
                  <a:schemeClr val="bg1"/>
                </a:solidFill>
                <a:cs typeface="+mn-ea"/>
                <a:sym typeface="+mn-lt"/>
              </a:rPr>
              <a:t>医院志愿者活动</a:t>
            </a:r>
            <a:r>
              <a:rPr lang="en-US" altLang="zh-CN" sz="4000" b="1" dirty="0" err="1">
                <a:solidFill>
                  <a:schemeClr val="bg1"/>
                </a:solidFill>
                <a:cs typeface="+mn-ea"/>
                <a:sym typeface="+mn-lt"/>
              </a:rPr>
              <a:t>ppt</a:t>
            </a:r>
            <a:r>
              <a:rPr lang="zh-CN" altLang="en-US" sz="4000" b="1" dirty="0">
                <a:solidFill>
                  <a:schemeClr val="bg1"/>
                </a:solidFill>
                <a:cs typeface="+mn-ea"/>
                <a:sym typeface="+mn-lt"/>
              </a:rPr>
              <a:t>模板</a:t>
            </a:r>
            <a:endParaRPr lang="zh-CN" altLang="en-US" sz="4000" b="1" dirty="0">
              <a:solidFill>
                <a:schemeClr val="bg1"/>
              </a:solidFill>
              <a:cs typeface="+mn-ea"/>
              <a:sym typeface="+mn-lt"/>
            </a:endParaRPr>
          </a:p>
        </p:txBody>
      </p:sp>
      <p:grpSp>
        <p:nvGrpSpPr>
          <p:cNvPr id="24" name="组合 23"/>
          <p:cNvGrpSpPr/>
          <p:nvPr/>
        </p:nvGrpSpPr>
        <p:grpSpPr>
          <a:xfrm>
            <a:off x="3397979" y="5646774"/>
            <a:ext cx="2319299" cy="547403"/>
            <a:chOff x="3397979" y="5646774"/>
            <a:chExt cx="2319299" cy="547403"/>
          </a:xfrm>
        </p:grpSpPr>
        <p:pic>
          <p:nvPicPr>
            <p:cNvPr id="11" name="图片 10"/>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97979" y="5646774"/>
              <a:ext cx="2319299" cy="547403"/>
            </a:xfrm>
            <a:prstGeom prst="rect">
              <a:avLst/>
            </a:prstGeom>
          </p:spPr>
        </p:pic>
        <p:sp>
          <p:nvSpPr>
            <p:cNvPr id="13" name="文本框 12"/>
            <p:cNvSpPr txBox="1"/>
            <p:nvPr/>
          </p:nvSpPr>
          <p:spPr>
            <a:xfrm>
              <a:off x="3428590" y="5693875"/>
              <a:ext cx="2233654" cy="461665"/>
            </a:xfrm>
            <a:prstGeom prst="rect">
              <a:avLst/>
            </a:prstGeom>
            <a:noFill/>
          </p:spPr>
          <p:txBody>
            <a:bodyPr wrap="square" rtlCol="0">
              <a:spAutoFit/>
            </a:bodyPr>
            <a:lstStyle/>
            <a:p>
              <a:pPr algn="dist"/>
              <a:r>
                <a:rPr lang="zh-CN" altLang="en-US" sz="2400" dirty="0">
                  <a:solidFill>
                    <a:schemeClr val="bg1"/>
                  </a:solidFill>
                  <a:cs typeface="+mn-ea"/>
                  <a:sym typeface="+mn-lt"/>
                </a:rPr>
                <a:t>培训课件</a:t>
              </a:r>
            </a:p>
          </p:txBody>
        </p:sp>
      </p:grpSp>
      <p:sp>
        <p:nvSpPr>
          <p:cNvPr id="14" name="文本框 13"/>
          <p:cNvSpPr txBox="1"/>
          <p:nvPr/>
        </p:nvSpPr>
        <p:spPr>
          <a:xfrm>
            <a:off x="4710574" y="2928641"/>
            <a:ext cx="2514600" cy="3770263"/>
          </a:xfrm>
          <a:prstGeom prst="rect">
            <a:avLst/>
          </a:prstGeom>
          <a:noFill/>
        </p:spPr>
        <p:txBody>
          <a:bodyPr wrap="square" rtlCol="0">
            <a:spAutoFit/>
          </a:bodyPr>
          <a:lstStyle/>
          <a:p>
            <a:r>
              <a:rPr lang="zh-CN" altLang="en-US" sz="23900" dirty="0">
                <a:solidFill>
                  <a:schemeClr val="accent1"/>
                </a:solidFill>
                <a:cs typeface="+mn-ea"/>
                <a:sym typeface="+mn-lt"/>
              </a:rPr>
              <a:t>，</a:t>
            </a:r>
          </a:p>
        </p:txBody>
      </p:sp>
      <p:pic>
        <p:nvPicPr>
          <p:cNvPr id="15" name="图片 14"/>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61211" y="5724511"/>
            <a:ext cx="1104600" cy="252000"/>
          </a:xfrm>
          <a:prstGeom prst="rect">
            <a:avLst/>
          </a:prstGeom>
        </p:spPr>
      </p:pic>
      <p:pic>
        <p:nvPicPr>
          <p:cNvPr id="16" name="图片 15"/>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61211" y="6087504"/>
            <a:ext cx="2949326" cy="301858"/>
          </a:xfrm>
          <a:prstGeom prst="rect">
            <a:avLst/>
          </a:prstGeom>
        </p:spPr>
      </p:pic>
      <p:sp>
        <p:nvSpPr>
          <p:cNvPr id="17" name="文本框 16"/>
          <p:cNvSpPr txBox="1"/>
          <p:nvPr/>
        </p:nvSpPr>
        <p:spPr>
          <a:xfrm>
            <a:off x="190500" y="241300"/>
            <a:ext cx="889000" cy="707886"/>
          </a:xfrm>
          <a:prstGeom prst="rect">
            <a:avLst/>
          </a:prstGeom>
          <a:noFill/>
        </p:spPr>
        <p:txBody>
          <a:bodyPr wrap="square" rtlCol="0">
            <a:spAutoFit/>
          </a:bodyPr>
          <a:lstStyle/>
          <a:p>
            <a:pPr algn="ctr"/>
            <a:r>
              <a:rPr lang="en-US" altLang="zh-CN" sz="2000" b="1" dirty="0">
                <a:solidFill>
                  <a:schemeClr val="bg1"/>
                </a:solidFill>
                <a:cs typeface="+mn-ea"/>
                <a:sym typeface="+mn-lt"/>
              </a:rPr>
              <a:t>LOGO</a:t>
            </a:r>
            <a:endParaRPr lang="zh-CN" altLang="en-US" sz="2000" b="1" dirty="0">
              <a:solidFill>
                <a:schemeClr val="bg1"/>
              </a:solidFill>
              <a:cs typeface="+mn-ea"/>
              <a:sym typeface="+mn-lt"/>
            </a:endParaRPr>
          </a:p>
        </p:txBody>
      </p:sp>
      <p:cxnSp>
        <p:nvCxnSpPr>
          <p:cNvPr id="19" name="直接连接符 18"/>
          <p:cNvCxnSpPr/>
          <p:nvPr/>
        </p:nvCxnSpPr>
        <p:spPr>
          <a:xfrm flipH="1">
            <a:off x="1092200" y="268710"/>
            <a:ext cx="0" cy="36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290024" y="303578"/>
            <a:ext cx="1368425" cy="275553"/>
          </a:xfrm>
          <a:prstGeom prst="rect">
            <a:avLst/>
          </a:prstGeom>
        </p:spPr>
      </p:pic>
    </p:spTree>
    <p:extLst>
      <p:ext uri="{BB962C8B-B14F-4D97-AF65-F5344CB8AC3E}">
        <p14:creationId xmlns:p14="http://schemas.microsoft.com/office/powerpoint/2010/main" val="4242102992"/>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par>
                          <p:cTn id="36" fill="hold">
                            <p:stCondLst>
                              <p:cond delay="4000"/>
                            </p:stCondLst>
                            <p:childTnLst>
                              <p:par>
                                <p:cTn id="37" presetID="16" presetClass="entr" presetSubtype="4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734088" y="780305"/>
            <a:ext cx="2723823" cy="646331"/>
          </a:xfrm>
          <a:prstGeom prst="rect">
            <a:avLst/>
          </a:prstGeom>
          <a:noFill/>
        </p:spPr>
        <p:txBody>
          <a:bodyPr wrap="none" rtlCol="0">
            <a:spAutoFit/>
          </a:bodyPr>
          <a:lstStyle/>
          <a:p>
            <a:pPr algn="ctr"/>
            <a:r>
              <a:rPr lang="en-US" altLang="zh-CN" sz="3600" b="1" dirty="0">
                <a:solidFill>
                  <a:schemeClr val="accent1">
                    <a:lumMod val="75000"/>
                  </a:schemeClr>
                </a:solidFill>
                <a:cs typeface="+mn-ea"/>
                <a:sym typeface="+mn-lt"/>
              </a:rPr>
              <a:t>CONTENTS</a:t>
            </a:r>
          </a:p>
        </p:txBody>
      </p:sp>
      <p:grpSp>
        <p:nvGrpSpPr>
          <p:cNvPr id="2" name="组合 1"/>
          <p:cNvGrpSpPr/>
          <p:nvPr/>
        </p:nvGrpSpPr>
        <p:grpSpPr>
          <a:xfrm>
            <a:off x="3207033" y="1873425"/>
            <a:ext cx="6414229" cy="4155169"/>
            <a:chOff x="3207033" y="1873425"/>
            <a:chExt cx="6414229" cy="4155169"/>
          </a:xfrm>
        </p:grpSpPr>
        <p:sp>
          <p:nvSpPr>
            <p:cNvPr id="5" name="椭圆 4"/>
            <p:cNvSpPr/>
            <p:nvPr/>
          </p:nvSpPr>
          <p:spPr>
            <a:xfrm rot="5400000">
              <a:off x="3207033" y="1903399"/>
              <a:ext cx="468000" cy="468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3780806" y="1873425"/>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商务礼仪定义</a:t>
              </a:r>
            </a:p>
          </p:txBody>
        </p:sp>
        <p:sp>
          <p:nvSpPr>
            <p:cNvPr id="7" name="文本框 6"/>
            <p:cNvSpPr txBox="1"/>
            <p:nvPr/>
          </p:nvSpPr>
          <p:spPr>
            <a:xfrm>
              <a:off x="3264914" y="1960318"/>
              <a:ext cx="312906" cy="369332"/>
            </a:xfrm>
            <a:prstGeom prst="rect">
              <a:avLst/>
            </a:prstGeom>
            <a:noFill/>
          </p:spPr>
          <p:txBody>
            <a:bodyPr wrap="none" rtlCol="0">
              <a:spAutoFit/>
              <a:scene3d>
                <a:camera prst="orthographicFront"/>
                <a:lightRig rig="threePt" dir="t"/>
              </a:scene3d>
              <a:sp3d contourW="12700"/>
            </a:bodyPr>
            <a:lstStyle/>
            <a:p>
              <a:r>
                <a:rPr lang="en-US" altLang="zh-CN" b="1" dirty="0">
                  <a:solidFill>
                    <a:schemeClr val="bg1"/>
                  </a:solidFill>
                  <a:cs typeface="+mn-ea"/>
                  <a:sym typeface="+mn-lt"/>
                </a:rPr>
                <a:t>1</a:t>
              </a:r>
            </a:p>
          </p:txBody>
        </p:sp>
        <p:sp>
          <p:nvSpPr>
            <p:cNvPr id="8" name="椭圆 7"/>
            <p:cNvSpPr/>
            <p:nvPr/>
          </p:nvSpPr>
          <p:spPr>
            <a:xfrm rot="5400000">
              <a:off x="3217193" y="2949569"/>
              <a:ext cx="468000" cy="468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790966" y="2918960"/>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商务礼仪用途</a:t>
              </a:r>
            </a:p>
          </p:txBody>
        </p:sp>
        <p:sp>
          <p:nvSpPr>
            <p:cNvPr id="10" name="文本框 9"/>
            <p:cNvSpPr txBox="1"/>
            <p:nvPr/>
          </p:nvSpPr>
          <p:spPr>
            <a:xfrm>
              <a:off x="3275074" y="3006488"/>
              <a:ext cx="312906" cy="369332"/>
            </a:xfrm>
            <a:prstGeom prst="rect">
              <a:avLst/>
            </a:prstGeom>
            <a:noFill/>
          </p:spPr>
          <p:txBody>
            <a:bodyPr wrap="none" rtlCol="0">
              <a:spAutoFit/>
              <a:scene3d>
                <a:camera prst="orthographicFront"/>
                <a:lightRig rig="threePt" dir="t"/>
              </a:scene3d>
              <a:sp3d contourW="12700"/>
            </a:bodyPr>
            <a:lstStyle/>
            <a:p>
              <a:r>
                <a:rPr lang="en-US" altLang="zh-CN" b="1" dirty="0">
                  <a:solidFill>
                    <a:schemeClr val="bg1"/>
                  </a:solidFill>
                  <a:cs typeface="+mn-ea"/>
                  <a:sym typeface="+mn-lt"/>
                </a:rPr>
                <a:t>2</a:t>
              </a:r>
            </a:p>
          </p:txBody>
        </p:sp>
        <p:sp>
          <p:nvSpPr>
            <p:cNvPr id="11" name="椭圆 10"/>
            <p:cNvSpPr/>
            <p:nvPr/>
          </p:nvSpPr>
          <p:spPr>
            <a:xfrm rot="5400000">
              <a:off x="3217193" y="4086521"/>
              <a:ext cx="468000" cy="468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3790966" y="405591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商务礼仪技巧</a:t>
              </a:r>
            </a:p>
          </p:txBody>
        </p:sp>
        <p:sp>
          <p:nvSpPr>
            <p:cNvPr id="13" name="文本框 12"/>
            <p:cNvSpPr txBox="1"/>
            <p:nvPr/>
          </p:nvSpPr>
          <p:spPr>
            <a:xfrm>
              <a:off x="3275074" y="4143440"/>
              <a:ext cx="312906" cy="369332"/>
            </a:xfrm>
            <a:prstGeom prst="rect">
              <a:avLst/>
            </a:prstGeom>
            <a:noFill/>
          </p:spPr>
          <p:txBody>
            <a:bodyPr wrap="none" rtlCol="0">
              <a:spAutoFit/>
              <a:scene3d>
                <a:camera prst="orthographicFront"/>
                <a:lightRig rig="threePt" dir="t"/>
              </a:scene3d>
              <a:sp3d contourW="12700"/>
            </a:bodyPr>
            <a:lstStyle/>
            <a:p>
              <a:r>
                <a:rPr lang="en-US" altLang="zh-CN" b="1" dirty="0">
                  <a:solidFill>
                    <a:schemeClr val="bg1"/>
                  </a:solidFill>
                  <a:cs typeface="+mn-ea"/>
                  <a:sym typeface="+mn-lt"/>
                </a:rPr>
                <a:t>3</a:t>
              </a:r>
            </a:p>
          </p:txBody>
        </p:sp>
        <p:sp>
          <p:nvSpPr>
            <p:cNvPr id="14" name="椭圆 13"/>
            <p:cNvSpPr/>
            <p:nvPr/>
          </p:nvSpPr>
          <p:spPr>
            <a:xfrm rot="5400000">
              <a:off x="3207033" y="5288814"/>
              <a:ext cx="468000" cy="468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3780806" y="5258840"/>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应用场景展示</a:t>
              </a:r>
            </a:p>
          </p:txBody>
        </p:sp>
        <p:sp>
          <p:nvSpPr>
            <p:cNvPr id="16" name="文本框 15"/>
            <p:cNvSpPr txBox="1"/>
            <p:nvPr/>
          </p:nvSpPr>
          <p:spPr>
            <a:xfrm>
              <a:off x="3264914" y="5345733"/>
              <a:ext cx="312906" cy="369332"/>
            </a:xfrm>
            <a:prstGeom prst="rect">
              <a:avLst/>
            </a:prstGeom>
            <a:noFill/>
          </p:spPr>
          <p:txBody>
            <a:bodyPr wrap="none" rtlCol="0">
              <a:spAutoFit/>
              <a:scene3d>
                <a:camera prst="orthographicFront"/>
                <a:lightRig rig="threePt" dir="t"/>
              </a:scene3d>
              <a:sp3d contourW="12700"/>
            </a:bodyPr>
            <a:lstStyle/>
            <a:p>
              <a:r>
                <a:rPr lang="en-US" altLang="zh-CN" b="1" dirty="0">
                  <a:solidFill>
                    <a:schemeClr val="bg1"/>
                  </a:solidFill>
                  <a:cs typeface="+mn-ea"/>
                  <a:sym typeface="+mn-lt"/>
                </a:rPr>
                <a:t>4</a:t>
              </a:r>
            </a:p>
          </p:txBody>
        </p:sp>
        <p:sp>
          <p:nvSpPr>
            <p:cNvPr id="17" name="文本框 16"/>
            <p:cNvSpPr txBox="1"/>
            <p:nvPr/>
          </p:nvSpPr>
          <p:spPr>
            <a:xfrm>
              <a:off x="3807135" y="2333800"/>
              <a:ext cx="5789980" cy="31739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dirty="0">
                  <a:solidFill>
                    <a:schemeClr val="tx1"/>
                  </a:solidFill>
                  <a:cs typeface="+mn-ea"/>
                  <a:sym typeface="+mn-lt"/>
                </a:rPr>
                <a:t>The user can demonstrate on a projector or computer, or </a:t>
              </a:r>
            </a:p>
          </p:txBody>
        </p:sp>
        <p:sp>
          <p:nvSpPr>
            <p:cNvPr id="18" name="文本框 17"/>
            <p:cNvSpPr txBox="1"/>
            <p:nvPr/>
          </p:nvSpPr>
          <p:spPr>
            <a:xfrm>
              <a:off x="3831587" y="3355897"/>
              <a:ext cx="5789675" cy="31739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dirty="0">
                  <a:solidFill>
                    <a:schemeClr val="tx1"/>
                  </a:solidFill>
                  <a:cs typeface="+mn-ea"/>
                  <a:sym typeface="+mn-lt"/>
                </a:rPr>
                <a:t>The user can demonstrate on a projector or computer, or print </a:t>
              </a:r>
            </a:p>
          </p:txBody>
        </p:sp>
        <p:sp>
          <p:nvSpPr>
            <p:cNvPr id="19" name="文本框 18"/>
            <p:cNvSpPr txBox="1"/>
            <p:nvPr/>
          </p:nvSpPr>
          <p:spPr>
            <a:xfrm>
              <a:off x="3806822" y="4563425"/>
              <a:ext cx="5789675" cy="31739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dirty="0">
                  <a:solidFill>
                    <a:schemeClr val="tx1"/>
                  </a:solidFill>
                  <a:cs typeface="+mn-ea"/>
                  <a:sym typeface="+mn-lt"/>
                </a:rPr>
                <a:t>The user can demonstrate on a projector or computer, or</a:t>
              </a:r>
            </a:p>
          </p:txBody>
        </p:sp>
        <p:sp>
          <p:nvSpPr>
            <p:cNvPr id="20" name="文本框 19"/>
            <p:cNvSpPr txBox="1"/>
            <p:nvPr/>
          </p:nvSpPr>
          <p:spPr>
            <a:xfrm>
              <a:off x="3821427" y="5711199"/>
              <a:ext cx="5789675" cy="317395"/>
            </a:xfrm>
            <a:prstGeom prst="rect">
              <a:avLst/>
            </a:prstGeom>
            <a:noFill/>
          </p:spPr>
          <p:txBody>
            <a:bodyPr wrap="square" rtlCol="0">
              <a:spAutoFit/>
              <a:scene3d>
                <a:camera prst="orthographicFront"/>
                <a:lightRig rig="threePt" dir="t"/>
              </a:scene3d>
              <a:sp3d contourW="12700"/>
            </a:bodyPr>
            <a:lstStyle/>
            <a:p>
              <a:pPr algn="l">
                <a:lnSpc>
                  <a:spcPct val="114000"/>
                </a:lnSpc>
              </a:pPr>
              <a:r>
                <a:rPr lang="en-US" altLang="zh-CN" sz="1400" dirty="0">
                  <a:solidFill>
                    <a:schemeClr val="tx1"/>
                  </a:solidFill>
                  <a:cs typeface="+mn-ea"/>
                  <a:sym typeface="+mn-lt"/>
                </a:rPr>
                <a:t>The user can demonstrate on a projector or computer, or</a:t>
              </a:r>
            </a:p>
          </p:txBody>
        </p:sp>
      </p:grpSp>
    </p:spTree>
    <p:extLst>
      <p:ext uri="{BB962C8B-B14F-4D97-AF65-F5344CB8AC3E}">
        <p14:creationId xmlns:p14="http://schemas.microsoft.com/office/powerpoint/2010/main" val="4104627763"/>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07"/>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1735138"/>
            <a:ext cx="12192000" cy="5122862"/>
          </a:xfrm>
        </p:spPr>
      </p:pic>
      <p:sp>
        <p:nvSpPr>
          <p:cNvPr id="4" name="椭圆 3"/>
          <p:cNvSpPr/>
          <p:nvPr/>
        </p:nvSpPr>
        <p:spPr>
          <a:xfrm rot="5400000">
            <a:off x="-11537" y="2222921"/>
            <a:ext cx="12240000" cy="12216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等腰三角形 4"/>
          <p:cNvSpPr/>
          <p:nvPr/>
        </p:nvSpPr>
        <p:spPr>
          <a:xfrm rot="10800000" flipH="1">
            <a:off x="5650961" y="1875442"/>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4563166" y="76049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a:cs typeface="+mn-ea"/>
                <a:sym typeface="+mn-lt"/>
              </a:rPr>
              <a:t>PART 01</a:t>
            </a:r>
          </a:p>
        </p:txBody>
      </p:sp>
      <p:sp>
        <p:nvSpPr>
          <p:cNvPr id="7" name="文本框 6"/>
          <p:cNvSpPr txBox="1"/>
          <p:nvPr/>
        </p:nvSpPr>
        <p:spPr>
          <a:xfrm>
            <a:off x="3926173" y="4265891"/>
            <a:ext cx="4339650"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a:solidFill>
                  <a:schemeClr val="bg1"/>
                </a:solidFill>
                <a:cs typeface="+mn-ea"/>
                <a:sym typeface="+mn-lt"/>
              </a:rPr>
              <a:t>商务礼仪定义</a:t>
            </a:r>
          </a:p>
        </p:txBody>
      </p:sp>
      <p:sp>
        <p:nvSpPr>
          <p:cNvPr id="8" name="文本框 7"/>
          <p:cNvSpPr txBox="1"/>
          <p:nvPr/>
        </p:nvSpPr>
        <p:spPr>
          <a:xfrm>
            <a:off x="3185361" y="5357192"/>
            <a:ext cx="5821274"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solidFill>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04751188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35308" y="1755559"/>
            <a:ext cx="8521383" cy="4397591"/>
            <a:chOff x="1403667" y="1107859"/>
            <a:chExt cx="9677399" cy="5465026"/>
          </a:xfrm>
        </p:grpSpPr>
        <p:grpSp>
          <p:nvGrpSpPr>
            <p:cNvPr id="5" name="组 24"/>
            <p:cNvGrpSpPr/>
            <p:nvPr/>
          </p:nvGrpSpPr>
          <p:grpSpPr>
            <a:xfrm>
              <a:off x="1403667" y="2063750"/>
              <a:ext cx="9677399" cy="4509135"/>
              <a:chOff x="2797237" y="952670"/>
              <a:chExt cx="1644650" cy="2794000"/>
            </a:xfrm>
          </p:grpSpPr>
          <p:sp>
            <p:nvSpPr>
              <p:cNvPr id="7" name="矩形 6"/>
              <p:cNvSpPr/>
              <p:nvPr/>
            </p:nvSpPr>
            <p:spPr>
              <a:xfrm>
                <a:off x="2797237" y="952670"/>
                <a:ext cx="1644650" cy="2794000"/>
              </a:xfrm>
              <a:prstGeom prst="rect">
                <a:avLst/>
              </a:prstGeom>
              <a:solidFill>
                <a:schemeClr val="accent1"/>
              </a:solidFill>
              <a:ln>
                <a:noFill/>
              </a:ln>
              <a:effectLst>
                <a:outerShdw blurRad="63500" sx="102000" sy="102000" algn="ctr" rotWithShape="0">
                  <a:schemeClr val="tx1">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 name="TextBox 40"/>
              <p:cNvSpPr txBox="1"/>
              <p:nvPr/>
            </p:nvSpPr>
            <p:spPr>
              <a:xfrm>
                <a:off x="2866862" y="2639956"/>
                <a:ext cx="1027845" cy="284399"/>
              </a:xfrm>
              <a:prstGeom prst="rect">
                <a:avLst/>
              </a:prstGeom>
              <a:noFill/>
            </p:spPr>
            <p:txBody>
              <a:bodyPr wrap="square" rtlCol="0">
                <a:spAutoFit/>
              </a:bodyPr>
              <a:lstStyle/>
              <a:p>
                <a:r>
                  <a:rPr lang="zh-CN" altLang="en-US" b="1" dirty="0">
                    <a:solidFill>
                      <a:schemeClr val="bg1"/>
                    </a:solidFill>
                    <a:cs typeface="+mn-ea"/>
                    <a:sym typeface="+mn-lt"/>
                  </a:rPr>
                  <a:t>标题文本预设</a:t>
                </a:r>
              </a:p>
            </p:txBody>
          </p:sp>
          <p:sp>
            <p:nvSpPr>
              <p:cNvPr id="6" name="文本框 6"/>
              <p:cNvSpPr txBox="1"/>
              <p:nvPr/>
            </p:nvSpPr>
            <p:spPr>
              <a:xfrm>
                <a:off x="2866862" y="2953528"/>
                <a:ext cx="1375095" cy="6043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bg1"/>
                    </a:solidFill>
                    <a:cs typeface="+mn-ea"/>
                    <a:sym typeface="+mn-lt"/>
                  </a:rPr>
                  <a:t>此部分内容作为文字排版占位显示 （建议使用主题字体）此部分内容作为文字排版占位显示 （建议使用主题字体）此部分内容作为文字排版占位显示 （建议使用主题字体）此部分内容作为文字排版占位显示 （建议使用主题字体）</a:t>
                </a:r>
              </a:p>
              <a:p>
                <a:pPr>
                  <a:lnSpc>
                    <a:spcPct val="150000"/>
                  </a:lnSpc>
                </a:pPr>
                <a:r>
                  <a:rPr lang="zh-CN" altLang="en-US" sz="1000" dirty="0">
                    <a:solidFill>
                      <a:schemeClr val="bg1"/>
                    </a:solidFill>
                    <a:cs typeface="+mn-ea"/>
                    <a:sym typeface="+mn-lt"/>
                  </a:rPr>
                  <a:t>此部分内容作为文字排版占位显示 （建议使用主题字体）</a:t>
                </a:r>
              </a:p>
            </p:txBody>
          </p:sp>
        </p:grpSp>
        <p:sp>
          <p:nvSpPr>
            <p:cNvPr id="42" name="流程图: 手动输入 41"/>
            <p:cNvSpPr>
              <a:spLocks noChangeAspect="1"/>
            </p:cNvSpPr>
            <p:nvPr/>
          </p:nvSpPr>
          <p:spPr>
            <a:xfrm flipV="1">
              <a:off x="2953701" y="1107859"/>
              <a:ext cx="8127365" cy="3926767"/>
            </a:xfrm>
            <a:prstGeom prst="flowChartManualInput">
              <a:avLst/>
            </a:prstGeom>
            <a:blipFill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0" name="文本框 9"/>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商务礼仪定义</a:t>
            </a:r>
          </a:p>
        </p:txBody>
      </p:sp>
      <p:sp>
        <p:nvSpPr>
          <p:cNvPr id="12" name="等腰三角形 11"/>
          <p:cNvSpPr/>
          <p:nvPr/>
        </p:nvSpPr>
        <p:spPr>
          <a:xfrm rot="10800000" flipH="1">
            <a:off x="5650961" y="-207218"/>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264092303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商务礼仪定义</a:t>
            </a:r>
          </a:p>
        </p:txBody>
      </p:sp>
      <p:grpSp>
        <p:nvGrpSpPr>
          <p:cNvPr id="8" name="组合 7"/>
          <p:cNvGrpSpPr/>
          <p:nvPr/>
        </p:nvGrpSpPr>
        <p:grpSpPr>
          <a:xfrm>
            <a:off x="688300" y="1533290"/>
            <a:ext cx="10815400" cy="4572001"/>
            <a:chOff x="688300" y="1533290"/>
            <a:chExt cx="10815400" cy="4572001"/>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l="-1" r="-83"/>
            <a:stretch>
              <a:fillRect/>
            </a:stretch>
          </p:blipFill>
          <p:spPr>
            <a:xfrm>
              <a:off x="688300" y="1533290"/>
              <a:ext cx="10815400" cy="4512795"/>
            </a:xfrm>
            <a:prstGeom prst="rect">
              <a:avLst/>
            </a:prstGeom>
          </p:spPr>
        </p:pic>
        <p:sp>
          <p:nvSpPr>
            <p:cNvPr id="7" name="矩形 6"/>
            <p:cNvSpPr/>
            <p:nvPr/>
          </p:nvSpPr>
          <p:spPr>
            <a:xfrm>
              <a:off x="688300" y="4743039"/>
              <a:ext cx="10815400" cy="1362252"/>
            </a:xfrm>
            <a:prstGeom prst="rect">
              <a:avLst/>
            </a:prstGeom>
            <a:solidFill>
              <a:schemeClr val="accent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40"/>
            <p:cNvSpPr txBox="1"/>
            <p:nvPr/>
          </p:nvSpPr>
          <p:spPr>
            <a:xfrm>
              <a:off x="867214" y="4814601"/>
              <a:ext cx="5325547" cy="369332"/>
            </a:xfrm>
            <a:prstGeom prst="rect">
              <a:avLst/>
            </a:prstGeom>
            <a:noFill/>
          </p:spPr>
          <p:txBody>
            <a:bodyPr wrap="square" rtlCol="0">
              <a:spAutoFit/>
            </a:bodyPr>
            <a:lstStyle/>
            <a:p>
              <a:r>
                <a:rPr lang="zh-CN" altLang="en-US" b="1" dirty="0">
                  <a:solidFill>
                    <a:schemeClr val="bg1"/>
                  </a:solidFill>
                  <a:cs typeface="+mn-ea"/>
                  <a:sym typeface="+mn-lt"/>
                </a:rPr>
                <a:t>标题文本预设</a:t>
              </a:r>
            </a:p>
          </p:txBody>
        </p:sp>
        <p:sp>
          <p:nvSpPr>
            <p:cNvPr id="22" name="文本框 6"/>
            <p:cNvSpPr txBox="1"/>
            <p:nvPr/>
          </p:nvSpPr>
          <p:spPr>
            <a:xfrm>
              <a:off x="867214" y="5221818"/>
              <a:ext cx="10105586" cy="7848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000" dirty="0">
                  <a:solidFill>
                    <a:schemeClr val="bg1"/>
                  </a:solidFill>
                  <a:cs typeface="+mn-ea"/>
                  <a:sym typeface="+mn-lt"/>
                </a:rPr>
                <a:t>此部分内容作为文字排版占位显示 （建议使用主题字体）此部分内容作为文字排版占位显示 （建议使用主题字体）此部分内容作为文字排版占位显示 （建议使用主题字体）此部分内容作为文字排版占位显示 （建议使用主题字体）</a:t>
              </a:r>
            </a:p>
            <a:p>
              <a:pPr>
                <a:lnSpc>
                  <a:spcPct val="150000"/>
                </a:lnSpc>
              </a:pPr>
              <a:r>
                <a:rPr lang="zh-CN" altLang="en-US" sz="1000" dirty="0">
                  <a:solidFill>
                    <a:schemeClr val="bg1"/>
                  </a:solidFill>
                  <a:cs typeface="+mn-ea"/>
                  <a:sym typeface="+mn-lt"/>
                </a:rPr>
                <a:t>此部分内容作为文字排版占位显示 （建议使用主题字体）</a:t>
              </a:r>
            </a:p>
          </p:txBody>
        </p:sp>
      </p:grpSp>
    </p:spTree>
    <p:extLst>
      <p:ext uri="{BB962C8B-B14F-4D97-AF65-F5344CB8AC3E}">
        <p14:creationId xmlns:p14="http://schemas.microsoft.com/office/powerpoint/2010/main" val="3101565276"/>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290022" y="5381988"/>
            <a:ext cx="4498461" cy="825838"/>
            <a:chOff x="1367579" y="1996834"/>
            <a:chExt cx="4498461" cy="825838"/>
          </a:xfrm>
        </p:grpSpPr>
        <p:grpSp>
          <p:nvGrpSpPr>
            <p:cNvPr id="41" name="组合 40"/>
            <p:cNvGrpSpPr/>
            <p:nvPr/>
          </p:nvGrpSpPr>
          <p:grpSpPr>
            <a:xfrm>
              <a:off x="2123229" y="1996834"/>
              <a:ext cx="3742811" cy="825838"/>
              <a:chOff x="7483989" y="3433235"/>
              <a:chExt cx="3742811" cy="825838"/>
            </a:xfrm>
          </p:grpSpPr>
          <p:sp>
            <p:nvSpPr>
              <p:cNvPr id="45" name="矩形 44"/>
              <p:cNvSpPr/>
              <p:nvPr/>
            </p:nvSpPr>
            <p:spPr>
              <a:xfrm>
                <a:off x="7483989" y="3732519"/>
                <a:ext cx="3742811" cy="5265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000" dirty="0">
                    <a:cs typeface="+mn-ea"/>
                    <a:sym typeface="+mn-lt"/>
                  </a:rPr>
                  <a:t>此部分内容作为文字排版占位显示 （建议使用主题字体）此部分内容作为文字排版占位显示</a:t>
                </a:r>
                <a:endParaRPr lang="zh-CN" altLang="en-US" sz="1000" dirty="0">
                  <a:solidFill>
                    <a:schemeClr val="tx1"/>
                  </a:solidFill>
                  <a:cs typeface="+mn-ea"/>
                  <a:sym typeface="+mn-lt"/>
                </a:endParaRPr>
              </a:p>
            </p:txBody>
          </p:sp>
          <p:sp>
            <p:nvSpPr>
              <p:cNvPr id="46" name="矩形 45"/>
              <p:cNvSpPr/>
              <p:nvPr/>
            </p:nvSpPr>
            <p:spPr>
              <a:xfrm>
                <a:off x="7483989" y="3433235"/>
                <a:ext cx="2050552" cy="36234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cs typeface="+mn-ea"/>
                    <a:sym typeface="+mn-lt"/>
                  </a:rPr>
                  <a:t>标题文本预设</a:t>
                </a: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grpSp>
      </p:grpSp>
      <p:grpSp>
        <p:nvGrpSpPr>
          <p:cNvPr id="47" name="组合 46"/>
          <p:cNvGrpSpPr/>
          <p:nvPr/>
        </p:nvGrpSpPr>
        <p:grpSpPr>
          <a:xfrm>
            <a:off x="6403517" y="5390254"/>
            <a:ext cx="4498461" cy="825838"/>
            <a:chOff x="1367579" y="1996834"/>
            <a:chExt cx="4498461" cy="825838"/>
          </a:xfrm>
        </p:grpSpPr>
        <p:grpSp>
          <p:nvGrpSpPr>
            <p:cNvPr id="48" name="组合 47"/>
            <p:cNvGrpSpPr/>
            <p:nvPr/>
          </p:nvGrpSpPr>
          <p:grpSpPr>
            <a:xfrm>
              <a:off x="2123229" y="1996834"/>
              <a:ext cx="3742811" cy="825838"/>
              <a:chOff x="7483989" y="3433235"/>
              <a:chExt cx="3742811" cy="825838"/>
            </a:xfrm>
          </p:grpSpPr>
          <p:sp>
            <p:nvSpPr>
              <p:cNvPr id="52" name="矩形 51"/>
              <p:cNvSpPr/>
              <p:nvPr/>
            </p:nvSpPr>
            <p:spPr>
              <a:xfrm>
                <a:off x="7483989" y="3732519"/>
                <a:ext cx="3742811" cy="526554"/>
              </a:xfrm>
              <a:prstGeom prst="rect">
                <a:avLst/>
              </a:prstGeom>
              <a:ln>
                <a:noFill/>
              </a:ln>
            </p:spPr>
            <p:txBody>
              <a:bodyPr wrap="square">
                <a:spAutoFit/>
                <a:scene3d>
                  <a:camera prst="orthographicFront"/>
                  <a:lightRig rig="threePt" dir="t"/>
                </a:scene3d>
                <a:sp3d contourW="12700"/>
              </a:bodyPr>
              <a:lstStyle/>
              <a:p>
                <a:pPr algn="just" defTabSz="914400">
                  <a:lnSpc>
                    <a:spcPct val="150000"/>
                  </a:lnSpc>
                </a:pPr>
                <a:r>
                  <a:rPr lang="zh-CN" altLang="en-US" sz="1000" dirty="0">
                    <a:cs typeface="+mn-ea"/>
                    <a:sym typeface="+mn-lt"/>
                  </a:rPr>
                  <a:t>此部分内容作为文字排版占位显示 （建议使用主题字体）此部分内容作为文字排版占位显示</a:t>
                </a:r>
              </a:p>
            </p:txBody>
          </p:sp>
          <p:sp>
            <p:nvSpPr>
              <p:cNvPr id="53" name="矩形 52"/>
              <p:cNvSpPr/>
              <p:nvPr/>
            </p:nvSpPr>
            <p:spPr>
              <a:xfrm>
                <a:off x="7483989" y="3433235"/>
                <a:ext cx="2050552" cy="36234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cs typeface="+mn-ea"/>
                    <a:sym typeface="+mn-lt"/>
                  </a:rPr>
                  <a:t>标题文本预设</a:t>
                </a: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grpSp>
      </p:grpSp>
      <p:pic>
        <p:nvPicPr>
          <p:cNvPr id="3" name="图片占位符 2"/>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1367551" y="1705582"/>
            <a:ext cx="9456896" cy="3241162"/>
          </a:xfrm>
          <a:prstGeom prst="rect">
            <a:avLst/>
          </a:prstGeom>
        </p:spPr>
      </p:pic>
      <p:sp>
        <p:nvSpPr>
          <p:cNvPr id="24" name="文本框 23"/>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商务礼仪定义</a:t>
            </a:r>
          </a:p>
        </p:txBody>
      </p:sp>
    </p:spTree>
    <p:extLst>
      <p:ext uri="{BB962C8B-B14F-4D97-AF65-F5344CB8AC3E}">
        <p14:creationId xmlns:p14="http://schemas.microsoft.com/office/powerpoint/2010/main" val="3706157181"/>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31"/>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商务礼仪定义</a:t>
            </a:r>
          </a:p>
        </p:txBody>
      </p:sp>
      <p:grpSp>
        <p:nvGrpSpPr>
          <p:cNvPr id="5" name="组合 4"/>
          <p:cNvGrpSpPr/>
          <p:nvPr/>
        </p:nvGrpSpPr>
        <p:grpSpPr>
          <a:xfrm>
            <a:off x="926774" y="1447458"/>
            <a:ext cx="10071751" cy="4153584"/>
            <a:chOff x="957056" y="1473786"/>
            <a:chExt cx="10071751" cy="4153584"/>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902207" y="1882925"/>
              <a:ext cx="3126599" cy="2081015"/>
            </a:xfrm>
            <a:prstGeom prst="rect">
              <a:avLst/>
            </a:prstGeom>
          </p:spPr>
        </p:pic>
        <p:pic>
          <p:nvPicPr>
            <p:cNvPr id="19" name="图片 18"/>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432571" y="1930121"/>
              <a:ext cx="3126600" cy="1967152"/>
            </a:xfrm>
            <a:prstGeom prst="rect">
              <a:avLst/>
            </a:prstGeom>
          </p:spPr>
        </p:pic>
        <p:pic>
          <p:nvPicPr>
            <p:cNvPr id="31" name="图片 30"/>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962935" y="1882349"/>
              <a:ext cx="3126600" cy="2084400"/>
            </a:xfrm>
            <a:prstGeom prst="rect">
              <a:avLst/>
            </a:prstGeom>
          </p:spPr>
        </p:pic>
        <p:sp>
          <p:nvSpPr>
            <p:cNvPr id="7" name="等腰三角形 6"/>
            <p:cNvSpPr/>
            <p:nvPr/>
          </p:nvSpPr>
          <p:spPr>
            <a:xfrm rot="18843761">
              <a:off x="2414244" y="1473786"/>
              <a:ext cx="468000" cy="46800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8" name="等腰三角形 7"/>
            <p:cNvSpPr/>
            <p:nvPr/>
          </p:nvSpPr>
          <p:spPr>
            <a:xfrm rot="18843761">
              <a:off x="5872450" y="1473786"/>
              <a:ext cx="468000" cy="46800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9" name="等腰三角形 8"/>
            <p:cNvSpPr/>
            <p:nvPr/>
          </p:nvSpPr>
          <p:spPr>
            <a:xfrm rot="18843761">
              <a:off x="9329386" y="1473786"/>
              <a:ext cx="468000" cy="468000"/>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3" name="矩形 12"/>
            <p:cNvSpPr/>
            <p:nvPr/>
          </p:nvSpPr>
          <p:spPr>
            <a:xfrm>
              <a:off x="957056" y="3595829"/>
              <a:ext cx="3134619"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bg1"/>
                  </a:solidFill>
                  <a:cs typeface="+mn-ea"/>
                  <a:sym typeface="+mn-lt"/>
                </a:rPr>
                <a:t>标题文字添加</a:t>
              </a:r>
              <a:endParaRPr lang="zh-CN" altLang="en-US" sz="1600" b="1" dirty="0">
                <a:solidFill>
                  <a:schemeClr val="bg1"/>
                </a:solidFill>
                <a:cs typeface="+mn-ea"/>
                <a:sym typeface="+mn-lt"/>
              </a:endParaRPr>
            </a:p>
          </p:txBody>
        </p:sp>
        <p:sp>
          <p:nvSpPr>
            <p:cNvPr id="2" name="矩形 1"/>
            <p:cNvSpPr/>
            <p:nvPr/>
          </p:nvSpPr>
          <p:spPr>
            <a:xfrm>
              <a:off x="1040970" y="5483860"/>
              <a:ext cx="3053080" cy="1435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 name="矩形 2"/>
            <p:cNvSpPr/>
            <p:nvPr/>
          </p:nvSpPr>
          <p:spPr>
            <a:xfrm>
              <a:off x="4459810" y="5483860"/>
              <a:ext cx="3053080" cy="1435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 name="矩形 3"/>
            <p:cNvSpPr/>
            <p:nvPr/>
          </p:nvSpPr>
          <p:spPr>
            <a:xfrm>
              <a:off x="7904050" y="5483860"/>
              <a:ext cx="3053080" cy="1435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3" name="矩形 32"/>
            <p:cNvSpPr/>
            <p:nvPr/>
          </p:nvSpPr>
          <p:spPr>
            <a:xfrm>
              <a:off x="4438090" y="3605633"/>
              <a:ext cx="3134619"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bg1"/>
                  </a:solidFill>
                  <a:cs typeface="+mn-ea"/>
                  <a:sym typeface="+mn-lt"/>
                </a:rPr>
                <a:t>标题文字添加</a:t>
              </a:r>
              <a:endParaRPr lang="zh-CN" altLang="en-US" sz="1600" b="1" dirty="0">
                <a:solidFill>
                  <a:schemeClr val="bg1"/>
                </a:solidFill>
                <a:cs typeface="+mn-ea"/>
                <a:sym typeface="+mn-lt"/>
              </a:endParaRPr>
            </a:p>
          </p:txBody>
        </p:sp>
        <p:sp>
          <p:nvSpPr>
            <p:cNvPr id="34" name="矩形 33"/>
            <p:cNvSpPr/>
            <p:nvPr/>
          </p:nvSpPr>
          <p:spPr>
            <a:xfrm>
              <a:off x="7894187" y="3605633"/>
              <a:ext cx="3134619"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bg1"/>
                  </a:solidFill>
                  <a:cs typeface="+mn-ea"/>
                  <a:sym typeface="+mn-lt"/>
                </a:rPr>
                <a:t>标题文字添加</a:t>
              </a:r>
              <a:endParaRPr lang="zh-CN" altLang="en-US" sz="1600" b="1" dirty="0">
                <a:solidFill>
                  <a:schemeClr val="bg1"/>
                </a:solidFill>
                <a:cs typeface="+mn-ea"/>
                <a:sym typeface="+mn-lt"/>
              </a:endParaRPr>
            </a:p>
          </p:txBody>
        </p:sp>
        <p:sp>
          <p:nvSpPr>
            <p:cNvPr id="35" name="矩形 34"/>
            <p:cNvSpPr/>
            <p:nvPr/>
          </p:nvSpPr>
          <p:spPr>
            <a:xfrm>
              <a:off x="957056" y="4195195"/>
              <a:ext cx="3132479" cy="101566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000" dirty="0">
                  <a:cs typeface="+mn-ea"/>
                  <a:sym typeface="+mn-lt"/>
                </a:rPr>
                <a:t>此部分内容作为文字排版占位显示 （建议使用主题字体）此部分内容作为文字排版占位显示此部分内容作为文字排版占位显示 （建议使用主题字体）此部分内容作为文字排版占位显示</a:t>
              </a:r>
            </a:p>
          </p:txBody>
        </p:sp>
        <p:sp>
          <p:nvSpPr>
            <p:cNvPr id="37" name="矩形 36"/>
            <p:cNvSpPr/>
            <p:nvPr/>
          </p:nvSpPr>
          <p:spPr>
            <a:xfrm>
              <a:off x="4426692" y="4195195"/>
              <a:ext cx="3132479" cy="101566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000" dirty="0">
                  <a:cs typeface="+mn-ea"/>
                  <a:sym typeface="+mn-lt"/>
                </a:rPr>
                <a:t>此部分内容作为文字排版占位显示 （建议使用主题字体）此部分内容作为文字排版占位显示此部分内容作为文字排版占位显示 （建议使用主题字体）此部分内容作为文字排版占位显示</a:t>
              </a:r>
            </a:p>
          </p:txBody>
        </p:sp>
        <p:sp>
          <p:nvSpPr>
            <p:cNvPr id="38" name="矩形 37"/>
            <p:cNvSpPr/>
            <p:nvPr/>
          </p:nvSpPr>
          <p:spPr>
            <a:xfrm>
              <a:off x="7896328" y="4195195"/>
              <a:ext cx="3132479" cy="101566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000" dirty="0">
                  <a:cs typeface="+mn-ea"/>
                  <a:sym typeface="+mn-lt"/>
                </a:rPr>
                <a:t>此部分内容作为文字排版占位显示 （建议使用主题字体）此部分内容作为文字排版占位显示此部分内容作为文字排版占位显示 （建议使用主题字体）此部分内容作为文字排版占位显示</a:t>
              </a:r>
            </a:p>
          </p:txBody>
        </p:sp>
      </p:grpSp>
    </p:spTree>
    <p:extLst>
      <p:ext uri="{BB962C8B-B14F-4D97-AF65-F5344CB8AC3E}">
        <p14:creationId xmlns:p14="http://schemas.microsoft.com/office/powerpoint/2010/main" val="2915607010"/>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07"/>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1735138"/>
            <a:ext cx="12192000" cy="5122862"/>
          </a:xfrm>
        </p:spPr>
      </p:pic>
      <p:sp>
        <p:nvSpPr>
          <p:cNvPr id="4" name="椭圆 3"/>
          <p:cNvSpPr/>
          <p:nvPr/>
        </p:nvSpPr>
        <p:spPr>
          <a:xfrm rot="5400000">
            <a:off x="-11537" y="2222921"/>
            <a:ext cx="12240000" cy="12216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等腰三角形 4"/>
          <p:cNvSpPr/>
          <p:nvPr/>
        </p:nvSpPr>
        <p:spPr>
          <a:xfrm rot="10800000" flipH="1">
            <a:off x="5650961" y="1875442"/>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4563166" y="76049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a:cs typeface="+mn-ea"/>
                <a:sym typeface="+mn-lt"/>
              </a:rPr>
              <a:t>PART 02</a:t>
            </a:r>
          </a:p>
        </p:txBody>
      </p:sp>
      <p:sp>
        <p:nvSpPr>
          <p:cNvPr id="7" name="文本框 6"/>
          <p:cNvSpPr txBox="1"/>
          <p:nvPr/>
        </p:nvSpPr>
        <p:spPr>
          <a:xfrm>
            <a:off x="3926173" y="4265891"/>
            <a:ext cx="4339650"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a:solidFill>
                  <a:schemeClr val="bg1"/>
                </a:solidFill>
                <a:cs typeface="+mn-ea"/>
                <a:sym typeface="+mn-lt"/>
              </a:rPr>
              <a:t>商务礼仪用途</a:t>
            </a:r>
          </a:p>
        </p:txBody>
      </p:sp>
      <p:sp>
        <p:nvSpPr>
          <p:cNvPr id="8" name="文本框 7"/>
          <p:cNvSpPr txBox="1"/>
          <p:nvPr/>
        </p:nvSpPr>
        <p:spPr>
          <a:xfrm>
            <a:off x="3185361" y="5357192"/>
            <a:ext cx="5821274"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solidFill>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804691142"/>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257617" y="1859599"/>
            <a:ext cx="9676765" cy="3635348"/>
            <a:chOff x="1257935" y="1650049"/>
            <a:chExt cx="9676765" cy="3635348"/>
          </a:xfrm>
        </p:grpSpPr>
        <p:sp>
          <p:nvSpPr>
            <p:cNvPr id="28" name="矩形 27"/>
            <p:cNvSpPr/>
            <p:nvPr/>
          </p:nvSpPr>
          <p:spPr>
            <a:xfrm>
              <a:off x="1257935" y="3429000"/>
              <a:ext cx="1327150" cy="1327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31" name="矩形 30"/>
            <p:cNvSpPr/>
            <p:nvPr/>
          </p:nvSpPr>
          <p:spPr>
            <a:xfrm>
              <a:off x="3345815" y="3429000"/>
              <a:ext cx="1327150" cy="1327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34" name="矩形 33"/>
            <p:cNvSpPr/>
            <p:nvPr/>
          </p:nvSpPr>
          <p:spPr>
            <a:xfrm>
              <a:off x="5433060" y="3429000"/>
              <a:ext cx="1327150" cy="1327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37" name="矩形 36"/>
            <p:cNvSpPr/>
            <p:nvPr/>
          </p:nvSpPr>
          <p:spPr>
            <a:xfrm>
              <a:off x="7520305" y="3429000"/>
              <a:ext cx="1327150" cy="1327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grpSp>
          <p:nvGrpSpPr>
            <p:cNvPr id="39" name="组合 38"/>
            <p:cNvGrpSpPr/>
            <p:nvPr/>
          </p:nvGrpSpPr>
          <p:grpSpPr>
            <a:xfrm>
              <a:off x="9607827" y="3429059"/>
              <a:ext cx="1326873" cy="1326873"/>
              <a:chOff x="1270840" y="3443029"/>
              <a:chExt cx="1326873" cy="1326873"/>
            </a:xfrm>
          </p:grpSpPr>
          <p:sp>
            <p:nvSpPr>
              <p:cNvPr id="40" name="矩形 39"/>
              <p:cNvSpPr/>
              <p:nvPr/>
            </p:nvSpPr>
            <p:spPr>
              <a:xfrm>
                <a:off x="1270840" y="3443029"/>
                <a:ext cx="1326873" cy="1326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41" name="矩形 17"/>
              <p:cNvSpPr/>
              <p:nvPr/>
            </p:nvSpPr>
            <p:spPr>
              <a:xfrm>
                <a:off x="1653932" y="378936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grpSp>
        <p:sp>
          <p:nvSpPr>
            <p:cNvPr id="6" name="矩形 17"/>
            <p:cNvSpPr/>
            <p:nvPr/>
          </p:nvSpPr>
          <p:spPr>
            <a:xfrm>
              <a:off x="7908754" y="377539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7" name="矩形 17"/>
            <p:cNvSpPr/>
            <p:nvPr/>
          </p:nvSpPr>
          <p:spPr>
            <a:xfrm>
              <a:off x="1638129" y="3776027"/>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8" name="矩形 17"/>
            <p:cNvSpPr/>
            <p:nvPr/>
          </p:nvSpPr>
          <p:spPr>
            <a:xfrm>
              <a:off x="3831419" y="3776027"/>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9" name="矩形 17"/>
            <p:cNvSpPr/>
            <p:nvPr/>
          </p:nvSpPr>
          <p:spPr>
            <a:xfrm>
              <a:off x="5814524" y="3775392"/>
              <a:ext cx="559420" cy="634208"/>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cs typeface="+mn-ea"/>
                <a:sym typeface="+mn-lt"/>
              </a:endParaRPr>
            </a:p>
          </p:txBody>
        </p:sp>
        <p:sp>
          <p:nvSpPr>
            <p:cNvPr id="27" name="矩形 26"/>
            <p:cNvSpPr/>
            <p:nvPr/>
          </p:nvSpPr>
          <p:spPr>
            <a:xfrm>
              <a:off x="1257935" y="2099171"/>
              <a:ext cx="9676765" cy="9233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（建议使用主题字体）此部分内容作为文字排版占位显示此部分内容作为文字排版占位显示此部分内容作为文字排版占位显示 （建议使用主题字体）此部分内容作为文字排版占位显示此部分内容作为文字排版占位显示此部分内容作为文字排版占位显示 （建议使用主题字体）此部分内容作为文字排版占位显示此部分内容作为文字排版占位显示  </a:t>
              </a:r>
            </a:p>
          </p:txBody>
        </p:sp>
        <p:sp>
          <p:nvSpPr>
            <p:cNvPr id="29" name="矩形 28"/>
            <p:cNvSpPr/>
            <p:nvPr/>
          </p:nvSpPr>
          <p:spPr>
            <a:xfrm>
              <a:off x="1310648" y="1650049"/>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sp>
          <p:nvSpPr>
            <p:cNvPr id="30" name="矩形 29"/>
            <p:cNvSpPr/>
            <p:nvPr/>
          </p:nvSpPr>
          <p:spPr>
            <a:xfrm>
              <a:off x="1448435" y="4889263"/>
              <a:ext cx="939614"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关键词</a:t>
              </a:r>
            </a:p>
          </p:txBody>
        </p:sp>
        <p:sp>
          <p:nvSpPr>
            <p:cNvPr id="32" name="矩形 31"/>
            <p:cNvSpPr/>
            <p:nvPr/>
          </p:nvSpPr>
          <p:spPr>
            <a:xfrm>
              <a:off x="3539583" y="4889263"/>
              <a:ext cx="939614"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关键词</a:t>
              </a:r>
            </a:p>
          </p:txBody>
        </p:sp>
        <p:sp>
          <p:nvSpPr>
            <p:cNvPr id="33" name="矩形 32"/>
            <p:cNvSpPr/>
            <p:nvPr/>
          </p:nvSpPr>
          <p:spPr>
            <a:xfrm>
              <a:off x="5630731" y="4889263"/>
              <a:ext cx="939614"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关键词</a:t>
              </a:r>
            </a:p>
          </p:txBody>
        </p:sp>
        <p:sp>
          <p:nvSpPr>
            <p:cNvPr id="35" name="矩形 34"/>
            <p:cNvSpPr/>
            <p:nvPr/>
          </p:nvSpPr>
          <p:spPr>
            <a:xfrm>
              <a:off x="7721879" y="4889263"/>
              <a:ext cx="939614"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关键词</a:t>
              </a:r>
            </a:p>
          </p:txBody>
        </p:sp>
        <p:sp>
          <p:nvSpPr>
            <p:cNvPr id="36" name="矩形 35"/>
            <p:cNvSpPr/>
            <p:nvPr/>
          </p:nvSpPr>
          <p:spPr>
            <a:xfrm>
              <a:off x="9813027" y="4889263"/>
              <a:ext cx="939614"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关键词</a:t>
              </a:r>
            </a:p>
          </p:txBody>
        </p:sp>
      </p:grpSp>
      <p:sp>
        <p:nvSpPr>
          <p:cNvPr id="38" name="文本框 37"/>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商务礼仪用途</a:t>
            </a:r>
          </a:p>
        </p:txBody>
      </p:sp>
    </p:spTree>
    <p:extLst>
      <p:ext uri="{BB962C8B-B14F-4D97-AF65-F5344CB8AC3E}">
        <p14:creationId xmlns:p14="http://schemas.microsoft.com/office/powerpoint/2010/main" val="89871002"/>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文本框 64"/>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商务礼仪用途</a:t>
            </a:r>
          </a:p>
        </p:txBody>
      </p:sp>
      <p:grpSp>
        <p:nvGrpSpPr>
          <p:cNvPr id="66" name="组合 65"/>
          <p:cNvGrpSpPr/>
          <p:nvPr/>
        </p:nvGrpSpPr>
        <p:grpSpPr>
          <a:xfrm>
            <a:off x="822152" y="2430210"/>
            <a:ext cx="10547695" cy="2699457"/>
            <a:chOff x="878069" y="2430210"/>
            <a:chExt cx="10547695" cy="2699457"/>
          </a:xfrm>
        </p:grpSpPr>
        <p:grpSp>
          <p:nvGrpSpPr>
            <p:cNvPr id="21" name="ïṣľiḓé"/>
            <p:cNvGrpSpPr/>
            <p:nvPr/>
          </p:nvGrpSpPr>
          <p:grpSpPr>
            <a:xfrm>
              <a:off x="878069" y="2815705"/>
              <a:ext cx="2913191" cy="866137"/>
              <a:chOff x="1415480" y="1669738"/>
              <a:chExt cx="2913191" cy="866137"/>
            </a:xfrm>
          </p:grpSpPr>
          <p:sp>
            <p:nvSpPr>
              <p:cNvPr id="34" name="ïṡļïdê"/>
              <p:cNvSpPr txBox="1">
                <a:spLocks/>
              </p:cNvSpPr>
              <p:nvPr/>
            </p:nvSpPr>
            <p:spPr bwMode="auto">
              <a:xfrm>
                <a:off x="1415480" y="1669738"/>
                <a:ext cx="2913191" cy="309958"/>
              </a:xfrm>
              <a:prstGeom prst="rect">
                <a:avLst/>
              </a:prstGeom>
              <a:noFill/>
              <a:extLst/>
            </p:spPr>
            <p:txBody>
              <a:bodyPr wrap="none" lIns="360000" tIns="0" rIns="360000" bIns="0" anchor="ctr" anchorCtr="0">
                <a:normAutofit/>
              </a:bodyPr>
              <a:lstStyle/>
              <a:p>
                <a:pPr algn="r" latinLnBrk="0"/>
                <a:r>
                  <a:rPr lang="zh-CN" altLang="en-US" sz="1600" b="1" dirty="0">
                    <a:solidFill>
                      <a:schemeClr val="accent2">
                        <a:lumMod val="100000"/>
                      </a:schemeClr>
                    </a:solidFill>
                    <a:effectLst/>
                    <a:cs typeface="+mn-ea"/>
                    <a:sym typeface="+mn-lt"/>
                  </a:rPr>
                  <a:t>标题文本预设</a:t>
                </a:r>
              </a:p>
            </p:txBody>
          </p:sp>
          <p:sp>
            <p:nvSpPr>
              <p:cNvPr id="35" name="íśľiḍé"/>
              <p:cNvSpPr txBox="1">
                <a:spLocks/>
              </p:cNvSpPr>
              <p:nvPr/>
            </p:nvSpPr>
            <p:spPr bwMode="auto">
              <a:xfrm>
                <a:off x="1415480" y="1979696"/>
                <a:ext cx="2913191" cy="556179"/>
              </a:xfrm>
              <a:prstGeom prst="rect">
                <a:avLst/>
              </a:prstGeom>
              <a:noFill/>
              <a:extLst/>
            </p:spPr>
            <p:txBody>
              <a:bodyPr wrap="square" lIns="360000" tIns="0" rIns="360000" bIns="0" anchor="ctr" anchorCtr="0">
                <a:normAutofit/>
              </a:bodyPr>
              <a:lstStyle/>
              <a:p>
                <a:pPr algn="r" latinLnBrk="0">
                  <a:lnSpc>
                    <a:spcPct val="120000"/>
                  </a:lnSpc>
                </a:pPr>
                <a:r>
                  <a:rPr lang="zh-CN" altLang="en-US" sz="1000" b="0" dirty="0">
                    <a:solidFill>
                      <a:schemeClr val="tx1"/>
                    </a:solidFill>
                    <a:effectLst/>
                    <a:cs typeface="+mn-ea"/>
                    <a:sym typeface="+mn-lt"/>
                  </a:rPr>
                  <a:t>此部分内容作为文字排版占位显示 </a:t>
                </a:r>
                <a:br>
                  <a:rPr lang="zh-CN" altLang="en-US" sz="1000" b="0" dirty="0">
                    <a:solidFill>
                      <a:schemeClr val="tx1"/>
                    </a:solidFill>
                    <a:effectLst/>
                    <a:cs typeface="+mn-ea"/>
                    <a:sym typeface="+mn-lt"/>
                  </a:rPr>
                </a:br>
                <a:r>
                  <a:rPr lang="zh-CN" altLang="en-US" sz="1000" b="0" dirty="0">
                    <a:solidFill>
                      <a:schemeClr val="tx1"/>
                    </a:solidFill>
                    <a:effectLst/>
                    <a:cs typeface="+mn-ea"/>
                    <a:sym typeface="+mn-lt"/>
                  </a:rPr>
                  <a:t>（建议使用主题字体）</a:t>
                </a:r>
              </a:p>
            </p:txBody>
          </p:sp>
        </p:grpSp>
        <p:grpSp>
          <p:nvGrpSpPr>
            <p:cNvPr id="22" name="íşľiďe"/>
            <p:cNvGrpSpPr/>
            <p:nvPr/>
          </p:nvGrpSpPr>
          <p:grpSpPr>
            <a:xfrm>
              <a:off x="1910226" y="4169082"/>
              <a:ext cx="2913191" cy="866137"/>
              <a:chOff x="1415480" y="1669738"/>
              <a:chExt cx="2913191" cy="866137"/>
            </a:xfrm>
          </p:grpSpPr>
          <p:sp>
            <p:nvSpPr>
              <p:cNvPr id="32" name="i$ļïḋe"/>
              <p:cNvSpPr txBox="1">
                <a:spLocks/>
              </p:cNvSpPr>
              <p:nvPr/>
            </p:nvSpPr>
            <p:spPr bwMode="auto">
              <a:xfrm>
                <a:off x="1415480" y="1669738"/>
                <a:ext cx="2913191" cy="309958"/>
              </a:xfrm>
              <a:prstGeom prst="rect">
                <a:avLst/>
              </a:prstGeom>
              <a:noFill/>
              <a:extLst/>
            </p:spPr>
            <p:txBody>
              <a:bodyPr wrap="none" lIns="360000" tIns="0" rIns="360000" bIns="0" anchor="ctr" anchorCtr="0">
                <a:normAutofit/>
              </a:bodyPr>
              <a:lstStyle/>
              <a:p>
                <a:pPr algn="r" latinLnBrk="0"/>
                <a:r>
                  <a:rPr lang="zh-CN" altLang="en-US" sz="1600" b="1">
                    <a:solidFill>
                      <a:schemeClr val="accent3">
                        <a:lumMod val="100000"/>
                      </a:schemeClr>
                    </a:solidFill>
                    <a:effectLst/>
                    <a:cs typeface="+mn-ea"/>
                    <a:sym typeface="+mn-lt"/>
                  </a:rPr>
                  <a:t>标题文本预设</a:t>
                </a:r>
              </a:p>
            </p:txBody>
          </p:sp>
          <p:sp>
            <p:nvSpPr>
              <p:cNvPr id="33" name="ï$lïdè"/>
              <p:cNvSpPr txBox="1">
                <a:spLocks/>
              </p:cNvSpPr>
              <p:nvPr/>
            </p:nvSpPr>
            <p:spPr bwMode="auto">
              <a:xfrm>
                <a:off x="1415480" y="1979696"/>
                <a:ext cx="2913191" cy="556179"/>
              </a:xfrm>
              <a:prstGeom prst="rect">
                <a:avLst/>
              </a:prstGeom>
              <a:noFill/>
              <a:extLst/>
            </p:spPr>
            <p:txBody>
              <a:bodyPr wrap="square" lIns="360000" tIns="0" rIns="360000" bIns="0" anchor="ctr" anchorCtr="0">
                <a:normAutofit/>
              </a:bodyPr>
              <a:lstStyle/>
              <a:p>
                <a:pPr algn="r"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grpSp>
        <p:grpSp>
          <p:nvGrpSpPr>
            <p:cNvPr id="23" name="íṡlïḍé"/>
            <p:cNvGrpSpPr/>
            <p:nvPr/>
          </p:nvGrpSpPr>
          <p:grpSpPr>
            <a:xfrm>
              <a:off x="8512573" y="3736013"/>
              <a:ext cx="2913191" cy="866137"/>
              <a:chOff x="1415480" y="1669738"/>
              <a:chExt cx="2913191" cy="866137"/>
            </a:xfrm>
          </p:grpSpPr>
          <p:sp>
            <p:nvSpPr>
              <p:cNvPr id="30" name="îṩ1iḋe"/>
              <p:cNvSpPr txBox="1">
                <a:spLocks/>
              </p:cNvSpPr>
              <p:nvPr/>
            </p:nvSpPr>
            <p:spPr bwMode="auto">
              <a:xfrm>
                <a:off x="1415480" y="1669738"/>
                <a:ext cx="2913191" cy="309958"/>
              </a:xfrm>
              <a:prstGeom prst="rect">
                <a:avLst/>
              </a:prstGeom>
              <a:noFill/>
              <a:extLst/>
            </p:spPr>
            <p:txBody>
              <a:bodyPr wrap="none" lIns="360000" tIns="0" rIns="0" bIns="0" anchor="ctr" anchorCtr="0">
                <a:normAutofit/>
              </a:bodyPr>
              <a:lstStyle/>
              <a:p>
                <a:pPr algn="l" latinLnBrk="0"/>
                <a:r>
                  <a:rPr lang="zh-CN" altLang="en-US" sz="1600" b="1">
                    <a:solidFill>
                      <a:schemeClr val="accent5">
                        <a:lumMod val="100000"/>
                      </a:schemeClr>
                    </a:solidFill>
                    <a:effectLst/>
                    <a:cs typeface="+mn-ea"/>
                    <a:sym typeface="+mn-lt"/>
                  </a:rPr>
                  <a:t>标题文本预设</a:t>
                </a:r>
              </a:p>
            </p:txBody>
          </p:sp>
          <p:sp>
            <p:nvSpPr>
              <p:cNvPr id="31" name="íṣļïḑè"/>
              <p:cNvSpPr txBox="1">
                <a:spLocks/>
              </p:cNvSpPr>
              <p:nvPr/>
            </p:nvSpPr>
            <p:spPr bwMode="auto">
              <a:xfrm>
                <a:off x="1415480" y="1979696"/>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grpSp>
        <p:grpSp>
          <p:nvGrpSpPr>
            <p:cNvPr id="24" name="ïś1îḓe"/>
            <p:cNvGrpSpPr/>
            <p:nvPr/>
          </p:nvGrpSpPr>
          <p:grpSpPr>
            <a:xfrm>
              <a:off x="7611984" y="2480393"/>
              <a:ext cx="2913191" cy="866137"/>
              <a:chOff x="1415480" y="1669738"/>
              <a:chExt cx="2913191" cy="866137"/>
            </a:xfrm>
          </p:grpSpPr>
          <p:sp>
            <p:nvSpPr>
              <p:cNvPr id="28" name="íSlïďé"/>
              <p:cNvSpPr txBox="1">
                <a:spLocks/>
              </p:cNvSpPr>
              <p:nvPr/>
            </p:nvSpPr>
            <p:spPr bwMode="auto">
              <a:xfrm>
                <a:off x="1415480" y="1669738"/>
                <a:ext cx="2913191" cy="309958"/>
              </a:xfrm>
              <a:prstGeom prst="rect">
                <a:avLst/>
              </a:prstGeom>
              <a:noFill/>
              <a:extLst/>
            </p:spPr>
            <p:txBody>
              <a:bodyPr wrap="none" lIns="360000" tIns="0" rIns="0" bIns="0" anchor="ctr" anchorCtr="0">
                <a:normAutofit/>
              </a:bodyPr>
              <a:lstStyle/>
              <a:p>
                <a:pPr algn="l" latinLnBrk="0"/>
                <a:r>
                  <a:rPr lang="zh-CN" altLang="en-US" sz="1600" b="1">
                    <a:solidFill>
                      <a:schemeClr val="accent4">
                        <a:lumMod val="100000"/>
                      </a:schemeClr>
                    </a:solidFill>
                    <a:effectLst/>
                    <a:cs typeface="+mn-ea"/>
                    <a:sym typeface="+mn-lt"/>
                  </a:rPr>
                  <a:t>标题文本预设</a:t>
                </a:r>
              </a:p>
            </p:txBody>
          </p:sp>
          <p:sp>
            <p:nvSpPr>
              <p:cNvPr id="29" name="íŝḷiḑe"/>
              <p:cNvSpPr txBox="1">
                <a:spLocks/>
              </p:cNvSpPr>
              <p:nvPr/>
            </p:nvSpPr>
            <p:spPr bwMode="auto">
              <a:xfrm>
                <a:off x="1415480" y="1979696"/>
                <a:ext cx="2913191" cy="556179"/>
              </a:xfrm>
              <a:prstGeom prst="rect">
                <a:avLst/>
              </a:prstGeom>
              <a:noFill/>
              <a:extLst/>
            </p:spPr>
            <p:txBody>
              <a:bodyPr wrap="square" lIns="360000" tIns="0" rIns="0" bIns="0" anchor="ctr" anchorCtr="0">
                <a:normAutofit/>
              </a:bodyPr>
              <a:lstStyle/>
              <a:p>
                <a:pPr algn="l" latinLnBrk="0">
                  <a:lnSpc>
                    <a:spcPct val="120000"/>
                  </a:lnSpc>
                </a:pPr>
                <a:r>
                  <a:rPr lang="zh-CN" altLang="en-US" sz="1000" b="0">
                    <a:solidFill>
                      <a:schemeClr val="tx1"/>
                    </a:solidFill>
                    <a:effectLst/>
                    <a:cs typeface="+mn-ea"/>
                    <a:sym typeface="+mn-lt"/>
                  </a:rPr>
                  <a:t>此部分内容作为文字排版占位显示 </a:t>
                </a:r>
                <a:br>
                  <a:rPr lang="zh-CN" altLang="en-US" sz="1000" b="0">
                    <a:solidFill>
                      <a:schemeClr val="tx1"/>
                    </a:solidFill>
                    <a:effectLst/>
                    <a:cs typeface="+mn-ea"/>
                    <a:sym typeface="+mn-lt"/>
                  </a:rPr>
                </a:br>
                <a:r>
                  <a:rPr lang="zh-CN" altLang="en-US" sz="1000" b="0">
                    <a:solidFill>
                      <a:schemeClr val="tx1"/>
                    </a:solidFill>
                    <a:effectLst/>
                    <a:cs typeface="+mn-ea"/>
                    <a:sym typeface="+mn-lt"/>
                  </a:rPr>
                  <a:t>（建议使用主题字体）</a:t>
                </a:r>
              </a:p>
            </p:txBody>
          </p:sp>
        </p:gr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4099291" y="2430210"/>
              <a:ext cx="4044789" cy="2699457"/>
            </a:xfrm>
            <a:prstGeom prst="parallelogram">
              <a:avLst>
                <a:gd name="adj" fmla="val 55648"/>
              </a:avLst>
            </a:prstGeom>
          </p:spPr>
        </p:pic>
      </p:grpSp>
    </p:spTree>
    <p:extLst>
      <p:ext uri="{BB962C8B-B14F-4D97-AF65-F5344CB8AC3E}">
        <p14:creationId xmlns:p14="http://schemas.microsoft.com/office/powerpoint/2010/main" val="1279905344"/>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商务礼仪用途</a:t>
            </a:r>
          </a:p>
        </p:txBody>
      </p:sp>
      <p:grpSp>
        <p:nvGrpSpPr>
          <p:cNvPr id="6" name="组合 5"/>
          <p:cNvGrpSpPr/>
          <p:nvPr/>
        </p:nvGrpSpPr>
        <p:grpSpPr>
          <a:xfrm>
            <a:off x="1057274" y="1932853"/>
            <a:ext cx="10077452" cy="3915624"/>
            <a:chOff x="1466849" y="1761403"/>
            <a:chExt cx="10077452" cy="3915624"/>
          </a:xfrm>
        </p:grpSpPr>
        <p:grpSp>
          <p:nvGrpSpPr>
            <p:cNvPr id="3" name="组合 2"/>
            <p:cNvGrpSpPr/>
            <p:nvPr/>
          </p:nvGrpSpPr>
          <p:grpSpPr>
            <a:xfrm>
              <a:off x="4188718" y="1766986"/>
              <a:ext cx="2427872" cy="2130627"/>
              <a:chOff x="9266662" y="787400"/>
              <a:chExt cx="2912637" cy="2556042"/>
            </a:xfrm>
            <a:solidFill>
              <a:srgbClr val="C00000"/>
            </a:solidFill>
          </p:grpSpPr>
          <p:sp>
            <p:nvSpPr>
              <p:cNvPr id="32" name="矩形 31"/>
              <p:cNvSpPr/>
              <p:nvPr/>
            </p:nvSpPr>
            <p:spPr>
              <a:xfrm>
                <a:off x="9266662" y="787400"/>
                <a:ext cx="2912637" cy="25560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0">
                        <a:srgbClr val="C00000"/>
                      </a:gs>
                      <a:gs pos="100000">
                        <a:srgbClr val="F42400"/>
                      </a:gs>
                    </a:gsLst>
                    <a:lin ang="3000000" scaled="0"/>
                  </a:gradFill>
                  <a:cs typeface="+mn-ea"/>
                  <a:sym typeface="+mn-lt"/>
                </a:endParaRPr>
              </a:p>
            </p:txBody>
          </p:sp>
          <p:sp>
            <p:nvSpPr>
              <p:cNvPr id="37" name="Freeform 109"/>
              <p:cNvSpPr>
                <a:spLocks noChangeArrowheads="1"/>
              </p:cNvSpPr>
              <p:nvPr/>
            </p:nvSpPr>
            <p:spPr bwMode="auto">
              <a:xfrm>
                <a:off x="10135022" y="1477467"/>
                <a:ext cx="1175916" cy="1175908"/>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chemeClr val="bg1"/>
              </a:solidFill>
              <a:ln>
                <a:noFill/>
              </a:ln>
              <a:effectLst/>
            </p:spPr>
            <p:txBody>
              <a:bodyPr wrap="none" anchor="ctr"/>
              <a:lstStyle/>
              <a:p>
                <a:pPr eaLnBrk="1" hangingPunct="1">
                  <a:defRPr/>
                </a:pPr>
                <a:endParaRPr lang="zh-CN" altLang="en-US" dirty="0">
                  <a:cs typeface="+mn-ea"/>
                  <a:sym typeface="+mn-lt"/>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466850" y="1761403"/>
              <a:ext cx="2477730" cy="2130627"/>
            </a:xfrm>
            <a:prstGeom prst="rect">
              <a:avLst/>
            </a:prstGeom>
          </p:spPr>
        </p:pic>
        <p:sp>
          <p:nvSpPr>
            <p:cNvPr id="15" name="矩形 14"/>
            <p:cNvSpPr/>
            <p:nvPr/>
          </p:nvSpPr>
          <p:spPr>
            <a:xfrm>
              <a:off x="7014719" y="2216108"/>
              <a:ext cx="4529582" cy="6133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（建议使用主题字体）此部分内容作为文字排版占位显示此部分内容作为文字排版占位</a:t>
              </a:r>
            </a:p>
          </p:txBody>
        </p:sp>
        <p:sp>
          <p:nvSpPr>
            <p:cNvPr id="16" name="矩形 15"/>
            <p:cNvSpPr/>
            <p:nvPr/>
          </p:nvSpPr>
          <p:spPr>
            <a:xfrm>
              <a:off x="7014719" y="1766986"/>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sp>
          <p:nvSpPr>
            <p:cNvPr id="17" name="矩形 16"/>
            <p:cNvSpPr/>
            <p:nvPr/>
          </p:nvSpPr>
          <p:spPr>
            <a:xfrm>
              <a:off x="7014719" y="3458297"/>
              <a:ext cx="4529582" cy="6133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（建议使用主题字体）此部分内容作为文字排版占位显示此部分内容作为文字排版占位</a:t>
              </a:r>
            </a:p>
          </p:txBody>
        </p:sp>
        <p:sp>
          <p:nvSpPr>
            <p:cNvPr id="18" name="矩形 17"/>
            <p:cNvSpPr/>
            <p:nvPr/>
          </p:nvSpPr>
          <p:spPr>
            <a:xfrm>
              <a:off x="7014719" y="3009175"/>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sp>
          <p:nvSpPr>
            <p:cNvPr id="19" name="矩形 18"/>
            <p:cNvSpPr/>
            <p:nvPr/>
          </p:nvSpPr>
          <p:spPr>
            <a:xfrm>
              <a:off x="1466849" y="4753697"/>
              <a:ext cx="10077451" cy="9233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（建议使用主题字体）此部分内容作为文字排版占位显示此部分内容作为文字排版占位显示 （建议使用主题字体）此部分内容作为文字排版占位显示此部分内容作为文字排版占位显示 （建议使用主题字体）此部分内容作为文字排版占位显示此部分内容作为文字排版占位</a:t>
              </a:r>
            </a:p>
          </p:txBody>
        </p:sp>
        <p:sp>
          <p:nvSpPr>
            <p:cNvPr id="20" name="矩形 19"/>
            <p:cNvSpPr/>
            <p:nvPr/>
          </p:nvSpPr>
          <p:spPr>
            <a:xfrm>
              <a:off x="1466850" y="4304575"/>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grpSp>
    </p:spTree>
    <p:extLst>
      <p:ext uri="{BB962C8B-B14F-4D97-AF65-F5344CB8AC3E}">
        <p14:creationId xmlns:p14="http://schemas.microsoft.com/office/powerpoint/2010/main" val="3401461286"/>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商务礼仪用途</a:t>
            </a:r>
          </a:p>
        </p:txBody>
      </p:sp>
      <p:grpSp>
        <p:nvGrpSpPr>
          <p:cNvPr id="7" name="组合 6"/>
          <p:cNvGrpSpPr/>
          <p:nvPr/>
        </p:nvGrpSpPr>
        <p:grpSpPr>
          <a:xfrm>
            <a:off x="725931" y="1938359"/>
            <a:ext cx="10627869" cy="3601499"/>
            <a:chOff x="725931" y="1938359"/>
            <a:chExt cx="10627869" cy="3601499"/>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76733" y="1938359"/>
              <a:ext cx="2025228" cy="3599999"/>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69697" y="1938360"/>
              <a:ext cx="2403399" cy="3601498"/>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5931" y="1939109"/>
              <a:ext cx="2400000" cy="3600000"/>
            </a:xfrm>
            <a:prstGeom prst="rect">
              <a:avLst/>
            </a:prstGeom>
          </p:spPr>
        </p:pic>
        <p:sp>
          <p:nvSpPr>
            <p:cNvPr id="6" name="矩形 5"/>
            <p:cNvSpPr/>
            <p:nvPr/>
          </p:nvSpPr>
          <p:spPr>
            <a:xfrm>
              <a:off x="7740828" y="1939109"/>
              <a:ext cx="3612972" cy="36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a:off x="7913819" y="3277444"/>
              <a:ext cx="3266990" cy="9233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cs typeface="+mn-ea"/>
                  <a:sym typeface="+mn-lt"/>
                </a:rPr>
                <a:t>此部分内容作为文字排版占位显示 （建议使用主题字体）此部分内容作为文字排版占位显示此部分内容作为文字排版占位</a:t>
              </a:r>
            </a:p>
          </p:txBody>
        </p:sp>
        <p:sp>
          <p:nvSpPr>
            <p:cNvPr id="25" name="矩形 24"/>
            <p:cNvSpPr/>
            <p:nvPr/>
          </p:nvSpPr>
          <p:spPr>
            <a:xfrm>
              <a:off x="7913819" y="2604222"/>
              <a:ext cx="1903857"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cs typeface="+mn-ea"/>
                  <a:sym typeface="+mn-lt"/>
                </a:rPr>
                <a:t>标题文本预设</a:t>
              </a:r>
            </a:p>
          </p:txBody>
        </p:sp>
        <p:sp>
          <p:nvSpPr>
            <p:cNvPr id="26" name="矩形 25"/>
            <p:cNvSpPr/>
            <p:nvPr/>
          </p:nvSpPr>
          <p:spPr>
            <a:xfrm>
              <a:off x="7913819" y="4357469"/>
              <a:ext cx="3266990" cy="9233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cs typeface="+mn-ea"/>
                  <a:sym typeface="+mn-lt"/>
                </a:rPr>
                <a:t>此部分内容作为文字排版占位显示 （建议使用主题字体）此部分内容作为文字排版占位显示此部分内容作为文字排版占位</a:t>
              </a:r>
            </a:p>
          </p:txBody>
        </p:sp>
      </p:grpSp>
    </p:spTree>
    <p:extLst>
      <p:ext uri="{BB962C8B-B14F-4D97-AF65-F5344CB8AC3E}">
        <p14:creationId xmlns:p14="http://schemas.microsoft.com/office/powerpoint/2010/main" val="2705647821"/>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商务礼仪用途</a:t>
            </a:r>
          </a:p>
        </p:txBody>
      </p:sp>
      <p:grpSp>
        <p:nvGrpSpPr>
          <p:cNvPr id="3" name="组合 2"/>
          <p:cNvGrpSpPr/>
          <p:nvPr/>
        </p:nvGrpSpPr>
        <p:grpSpPr>
          <a:xfrm>
            <a:off x="1673542" y="1631315"/>
            <a:ext cx="8844915" cy="4314263"/>
            <a:chOff x="1649730" y="1631315"/>
            <a:chExt cx="8844915" cy="4314263"/>
          </a:xfrm>
        </p:grpSpPr>
        <p:sp>
          <p:nvSpPr>
            <p:cNvPr id="6" name="Rectangle: Rounded Corners 41"/>
            <p:cNvSpPr/>
            <p:nvPr/>
          </p:nvSpPr>
          <p:spPr>
            <a:xfrm>
              <a:off x="1649730" y="1631315"/>
              <a:ext cx="2804795" cy="4314190"/>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15"/>
            <p:cNvSpPr/>
            <p:nvPr/>
          </p:nvSpPr>
          <p:spPr bwMode="auto">
            <a:xfrm>
              <a:off x="2152128" y="2175431"/>
              <a:ext cx="1800000" cy="36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cs typeface="+mn-ea"/>
                <a:sym typeface="+mn-lt"/>
              </a:endParaRPr>
            </a:p>
          </p:txBody>
        </p:sp>
        <p:sp>
          <p:nvSpPr>
            <p:cNvPr id="11" name="Freeform: Shape 49"/>
            <p:cNvSpPr/>
            <p:nvPr/>
          </p:nvSpPr>
          <p:spPr bwMode="auto">
            <a:xfrm>
              <a:off x="2749530" y="4876599"/>
              <a:ext cx="667473" cy="67012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cs typeface="+mn-ea"/>
                <a:sym typeface="+mn-lt"/>
              </a:endParaRPr>
            </a:p>
          </p:txBody>
        </p:sp>
        <p:sp>
          <p:nvSpPr>
            <p:cNvPr id="29" name="矩形 28"/>
            <p:cNvSpPr/>
            <p:nvPr/>
          </p:nvSpPr>
          <p:spPr>
            <a:xfrm>
              <a:off x="1970304" y="3029981"/>
              <a:ext cx="2207424" cy="1477328"/>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bg1"/>
                  </a:solidFill>
                  <a:cs typeface="+mn-ea"/>
                  <a:sym typeface="+mn-lt"/>
                </a:rPr>
                <a:t>此部分内容作为文字排版占位显示 （建议使用主题字体）</a:t>
              </a:r>
              <a:endParaRPr lang="en-US" altLang="zh-CN" sz="1200" dirty="0">
                <a:solidFill>
                  <a:schemeClr val="bg1"/>
                </a:solidFill>
                <a:cs typeface="+mn-ea"/>
                <a:sym typeface="+mn-lt"/>
              </a:endParaRPr>
            </a:p>
            <a:p>
              <a:pPr algn="ctr">
                <a:lnSpc>
                  <a:spcPct val="150000"/>
                </a:lnSpc>
              </a:pPr>
              <a:r>
                <a:rPr lang="zh-CN" altLang="en-US" sz="1200" dirty="0">
                  <a:solidFill>
                    <a:schemeClr val="bg1"/>
                  </a:solidFill>
                  <a:cs typeface="+mn-ea"/>
                  <a:sym typeface="+mn-lt"/>
                </a:rPr>
                <a:t>此部分内容作为文</a:t>
              </a:r>
              <a:endParaRPr lang="en-US" altLang="zh-CN" sz="1200" dirty="0">
                <a:solidFill>
                  <a:schemeClr val="bg1"/>
                </a:solidFill>
                <a:cs typeface="+mn-ea"/>
                <a:sym typeface="+mn-lt"/>
              </a:endParaRPr>
            </a:p>
            <a:p>
              <a:pPr algn="ctr">
                <a:lnSpc>
                  <a:spcPct val="150000"/>
                </a:lnSpc>
              </a:pPr>
              <a:r>
                <a:rPr lang="zh-CN" altLang="en-US" sz="1200" dirty="0">
                  <a:solidFill>
                    <a:schemeClr val="bg1"/>
                  </a:solidFill>
                  <a:cs typeface="+mn-ea"/>
                  <a:sym typeface="+mn-lt"/>
                </a:rPr>
                <a:t>字排版占位显示此部分内容作为</a:t>
              </a:r>
            </a:p>
          </p:txBody>
        </p:sp>
        <p:sp>
          <p:nvSpPr>
            <p:cNvPr id="5" name="Rectangle: Rounded Corners 53"/>
            <p:cNvSpPr/>
            <p:nvPr/>
          </p:nvSpPr>
          <p:spPr>
            <a:xfrm>
              <a:off x="4777177" y="1631388"/>
              <a:ext cx="2715896" cy="4314190"/>
            </a:xfrm>
            <a:prstGeom prst="roundRect">
              <a:avLst>
                <a:gd name="adj" fmla="val 5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Rectangle: Rounded Corners 60"/>
            <p:cNvSpPr/>
            <p:nvPr/>
          </p:nvSpPr>
          <p:spPr>
            <a:xfrm>
              <a:off x="7879715" y="1631315"/>
              <a:ext cx="2614930" cy="4314190"/>
            </a:xfrm>
            <a:prstGeom prst="roundRect">
              <a:avLst>
                <a:gd name="adj" fmla="val 5000"/>
              </a:avLst>
            </a:prstGeom>
            <a:blipFill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2" name="Freeform: Shape 49"/>
            <p:cNvSpPr/>
            <p:nvPr/>
          </p:nvSpPr>
          <p:spPr bwMode="auto">
            <a:xfrm>
              <a:off x="5832059" y="1942206"/>
              <a:ext cx="670121" cy="670120"/>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cs typeface="+mn-ea"/>
                <a:sym typeface="+mn-lt"/>
              </a:endParaRPr>
            </a:p>
          </p:txBody>
        </p:sp>
        <p:sp>
          <p:nvSpPr>
            <p:cNvPr id="16" name="矩形 15"/>
            <p:cNvSpPr/>
            <p:nvPr/>
          </p:nvSpPr>
          <p:spPr>
            <a:xfrm>
              <a:off x="2048740" y="2157899"/>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标题文本预设</a:t>
              </a:r>
            </a:p>
          </p:txBody>
        </p:sp>
        <p:sp>
          <p:nvSpPr>
            <p:cNvPr id="17" name="Rectangle 15"/>
            <p:cNvSpPr/>
            <p:nvPr/>
          </p:nvSpPr>
          <p:spPr bwMode="auto">
            <a:xfrm>
              <a:off x="5237090" y="5186718"/>
              <a:ext cx="1800000" cy="36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cs typeface="+mn-ea"/>
                <a:sym typeface="+mn-lt"/>
              </a:endParaRPr>
            </a:p>
          </p:txBody>
        </p:sp>
        <p:sp>
          <p:nvSpPr>
            <p:cNvPr id="18" name="矩形 17"/>
            <p:cNvSpPr/>
            <p:nvPr/>
          </p:nvSpPr>
          <p:spPr>
            <a:xfrm>
              <a:off x="5133702" y="5169186"/>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cs typeface="+mn-ea"/>
                  <a:sym typeface="+mn-lt"/>
                </a:rPr>
                <a:t>标题文本预设</a:t>
              </a:r>
            </a:p>
          </p:txBody>
        </p:sp>
        <p:sp>
          <p:nvSpPr>
            <p:cNvPr id="19" name="矩形 18"/>
            <p:cNvSpPr/>
            <p:nvPr/>
          </p:nvSpPr>
          <p:spPr>
            <a:xfrm>
              <a:off x="5034086" y="3029981"/>
              <a:ext cx="2207424" cy="1477328"/>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bg1"/>
                  </a:solidFill>
                  <a:cs typeface="+mn-ea"/>
                  <a:sym typeface="+mn-lt"/>
                </a:rPr>
                <a:t>此部分内容作为文字排版占位显示 （建议使用主题字体）</a:t>
              </a:r>
              <a:endParaRPr lang="en-US" altLang="zh-CN" sz="1200" dirty="0">
                <a:solidFill>
                  <a:schemeClr val="bg1"/>
                </a:solidFill>
                <a:cs typeface="+mn-ea"/>
                <a:sym typeface="+mn-lt"/>
              </a:endParaRPr>
            </a:p>
            <a:p>
              <a:pPr algn="ctr">
                <a:lnSpc>
                  <a:spcPct val="150000"/>
                </a:lnSpc>
              </a:pPr>
              <a:r>
                <a:rPr lang="zh-CN" altLang="en-US" sz="1200" dirty="0">
                  <a:solidFill>
                    <a:schemeClr val="bg1"/>
                  </a:solidFill>
                  <a:cs typeface="+mn-ea"/>
                  <a:sym typeface="+mn-lt"/>
                </a:rPr>
                <a:t>此部分内容作为文</a:t>
              </a:r>
              <a:endParaRPr lang="en-US" altLang="zh-CN" sz="1200" dirty="0">
                <a:solidFill>
                  <a:schemeClr val="bg1"/>
                </a:solidFill>
                <a:cs typeface="+mn-ea"/>
                <a:sym typeface="+mn-lt"/>
              </a:endParaRPr>
            </a:p>
            <a:p>
              <a:pPr algn="ctr">
                <a:lnSpc>
                  <a:spcPct val="150000"/>
                </a:lnSpc>
              </a:pPr>
              <a:r>
                <a:rPr lang="zh-CN" altLang="en-US" sz="1200" dirty="0">
                  <a:solidFill>
                    <a:schemeClr val="bg1"/>
                  </a:solidFill>
                  <a:cs typeface="+mn-ea"/>
                  <a:sym typeface="+mn-lt"/>
                </a:rPr>
                <a:t>字排版占位显示此部分内容作为</a:t>
              </a:r>
            </a:p>
          </p:txBody>
        </p:sp>
      </p:grpSp>
    </p:spTree>
    <p:extLst>
      <p:ext uri="{BB962C8B-B14F-4D97-AF65-F5344CB8AC3E}">
        <p14:creationId xmlns:p14="http://schemas.microsoft.com/office/powerpoint/2010/main" val="1217378276"/>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07"/>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1735138"/>
            <a:ext cx="12192000" cy="5122862"/>
          </a:xfrm>
        </p:spPr>
      </p:pic>
      <p:sp>
        <p:nvSpPr>
          <p:cNvPr id="4" name="椭圆 3"/>
          <p:cNvSpPr/>
          <p:nvPr/>
        </p:nvSpPr>
        <p:spPr>
          <a:xfrm rot="5400000">
            <a:off x="-11537" y="2222921"/>
            <a:ext cx="12240000" cy="12216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等腰三角形 4"/>
          <p:cNvSpPr/>
          <p:nvPr/>
        </p:nvSpPr>
        <p:spPr>
          <a:xfrm rot="10800000" flipH="1">
            <a:off x="5650961" y="1875442"/>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4563166" y="76049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a:cs typeface="+mn-ea"/>
                <a:sym typeface="+mn-lt"/>
              </a:rPr>
              <a:t>PART 03</a:t>
            </a:r>
          </a:p>
        </p:txBody>
      </p:sp>
      <p:sp>
        <p:nvSpPr>
          <p:cNvPr id="7" name="文本框 6"/>
          <p:cNvSpPr txBox="1"/>
          <p:nvPr/>
        </p:nvSpPr>
        <p:spPr>
          <a:xfrm>
            <a:off x="3926173" y="4265891"/>
            <a:ext cx="4339650"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a:solidFill>
                  <a:schemeClr val="bg1"/>
                </a:solidFill>
                <a:cs typeface="+mn-ea"/>
                <a:sym typeface="+mn-lt"/>
              </a:rPr>
              <a:t>商务礼仪技巧</a:t>
            </a:r>
          </a:p>
        </p:txBody>
      </p:sp>
      <p:sp>
        <p:nvSpPr>
          <p:cNvPr id="8" name="文本框 7"/>
          <p:cNvSpPr txBox="1"/>
          <p:nvPr/>
        </p:nvSpPr>
        <p:spPr>
          <a:xfrm>
            <a:off x="3185361" y="5357192"/>
            <a:ext cx="5821274"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solidFill>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679152561"/>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商务礼仪技巧</a:t>
            </a:r>
          </a:p>
        </p:txBody>
      </p:sp>
      <p:grpSp>
        <p:nvGrpSpPr>
          <p:cNvPr id="2" name="组合 1"/>
          <p:cNvGrpSpPr/>
          <p:nvPr/>
        </p:nvGrpSpPr>
        <p:grpSpPr>
          <a:xfrm>
            <a:off x="1028699" y="1924050"/>
            <a:ext cx="10134601" cy="3867150"/>
            <a:chOff x="1028699" y="1924050"/>
            <a:chExt cx="10134601" cy="3867150"/>
          </a:xfrm>
        </p:grpSpPr>
        <p:sp>
          <p:nvSpPr>
            <p:cNvPr id="3" name="矩形 2"/>
            <p:cNvSpPr>
              <a:spLocks noChangeAspect="1"/>
            </p:cNvSpPr>
            <p:nvPr/>
          </p:nvSpPr>
          <p:spPr>
            <a:xfrm>
              <a:off x="1028700" y="1924050"/>
              <a:ext cx="10134600" cy="386715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cs typeface="+mn-ea"/>
                <a:sym typeface="+mn-lt"/>
              </a:endParaRPr>
            </a:p>
          </p:txBody>
        </p:sp>
        <p:sp>
          <p:nvSpPr>
            <p:cNvPr id="8" name="Rectangle: Rounded Corners 41"/>
            <p:cNvSpPr/>
            <p:nvPr/>
          </p:nvSpPr>
          <p:spPr>
            <a:xfrm>
              <a:off x="1028699" y="4360545"/>
              <a:ext cx="10134600" cy="1430655"/>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矩形 8"/>
            <p:cNvSpPr/>
            <p:nvPr/>
          </p:nvSpPr>
          <p:spPr>
            <a:xfrm>
              <a:off x="1329602" y="5004371"/>
              <a:ext cx="9509848" cy="613373"/>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cs typeface="+mn-ea"/>
                  <a:sym typeface="+mn-lt"/>
                </a:rPr>
                <a:t>此部分内容作为文字排版占位显示 （建议使用主题字体）此部分内容作为文字排版占位显示 （建议使用主题字体）此部分内容作为文字排版占位显示 （建议使用主题字体）</a:t>
              </a:r>
            </a:p>
          </p:txBody>
        </p:sp>
        <p:sp>
          <p:nvSpPr>
            <p:cNvPr id="10" name="矩形 9"/>
            <p:cNvSpPr/>
            <p:nvPr/>
          </p:nvSpPr>
          <p:spPr>
            <a:xfrm>
              <a:off x="1329602" y="4587713"/>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solidFill>
                    <a:schemeClr val="bg1"/>
                  </a:solidFill>
                  <a:cs typeface="+mn-ea"/>
                  <a:sym typeface="+mn-lt"/>
                </a:rPr>
                <a:t>标题文本预设</a:t>
              </a:r>
            </a:p>
          </p:txBody>
        </p:sp>
      </p:grpSp>
    </p:spTree>
    <p:extLst>
      <p:ext uri="{BB962C8B-B14F-4D97-AF65-F5344CB8AC3E}">
        <p14:creationId xmlns:p14="http://schemas.microsoft.com/office/powerpoint/2010/main" val="408571724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商务礼仪技巧</a:t>
            </a:r>
          </a:p>
        </p:txBody>
      </p:sp>
      <p:grpSp>
        <p:nvGrpSpPr>
          <p:cNvPr id="3" name="组合 2"/>
          <p:cNvGrpSpPr/>
          <p:nvPr/>
        </p:nvGrpSpPr>
        <p:grpSpPr>
          <a:xfrm>
            <a:off x="1382062" y="1795138"/>
            <a:ext cx="9427874" cy="3915622"/>
            <a:chOff x="1203375" y="1795138"/>
            <a:chExt cx="9427874" cy="3915622"/>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69613" y="1795138"/>
              <a:ext cx="4158000" cy="2772000"/>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9896" y="1795138"/>
              <a:ext cx="4153376" cy="2772000"/>
            </a:xfrm>
            <a:prstGeom prst="rect">
              <a:avLst/>
            </a:prstGeom>
          </p:spPr>
        </p:pic>
        <p:sp>
          <p:nvSpPr>
            <p:cNvPr id="4" name="平行四边形 3"/>
            <p:cNvSpPr/>
            <p:nvPr/>
          </p:nvSpPr>
          <p:spPr>
            <a:xfrm rot="5400000" flipH="1">
              <a:off x="1209115" y="2006556"/>
              <a:ext cx="349041" cy="360522"/>
            </a:xfrm>
            <a:prstGeom prst="parallelogram">
              <a:avLst>
                <a:gd name="adj" fmla="val 32376"/>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平行四边形 4"/>
            <p:cNvSpPr/>
            <p:nvPr/>
          </p:nvSpPr>
          <p:spPr>
            <a:xfrm rot="5400000" flipH="1">
              <a:off x="6159991" y="2006556"/>
              <a:ext cx="349041" cy="360522"/>
            </a:xfrm>
            <a:prstGeom prst="parallelogram">
              <a:avLst>
                <a:gd name="adj" fmla="val 3237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矩形 9"/>
            <p:cNvSpPr/>
            <p:nvPr/>
          </p:nvSpPr>
          <p:spPr>
            <a:xfrm>
              <a:off x="1203375" y="2131707"/>
              <a:ext cx="3126872" cy="601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b="1" dirty="0" smtClean="0">
                  <a:cs typeface="+mn-ea"/>
                  <a:sym typeface="+mn-lt"/>
                </a:rPr>
                <a:t>2020</a:t>
              </a:r>
              <a:endParaRPr lang="en-US" altLang="zh-CN" sz="2400" b="1" dirty="0">
                <a:cs typeface="+mn-ea"/>
                <a:sym typeface="+mn-lt"/>
              </a:endParaRPr>
            </a:p>
          </p:txBody>
        </p:sp>
        <p:sp>
          <p:nvSpPr>
            <p:cNvPr id="11" name="矩形 10"/>
            <p:cNvSpPr/>
            <p:nvPr/>
          </p:nvSpPr>
          <p:spPr>
            <a:xfrm>
              <a:off x="6154251" y="2131707"/>
              <a:ext cx="3084999" cy="6016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b="1" dirty="0" smtClean="0">
                  <a:cs typeface="+mn-ea"/>
                  <a:sym typeface="+mn-lt"/>
                </a:rPr>
                <a:t>2030</a:t>
              </a:r>
              <a:endParaRPr lang="en-US" altLang="zh-CN" sz="2400" b="1" dirty="0">
                <a:cs typeface="+mn-ea"/>
                <a:sym typeface="+mn-lt"/>
              </a:endParaRPr>
            </a:p>
          </p:txBody>
        </p:sp>
        <p:sp>
          <p:nvSpPr>
            <p:cNvPr id="16" name="矩形 15"/>
            <p:cNvSpPr/>
            <p:nvPr/>
          </p:nvSpPr>
          <p:spPr>
            <a:xfrm>
              <a:off x="1561827" y="5097387"/>
              <a:ext cx="4173572" cy="6133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a:t>
              </a:r>
            </a:p>
          </p:txBody>
        </p:sp>
        <p:sp>
          <p:nvSpPr>
            <p:cNvPr id="17" name="矩形 16"/>
            <p:cNvSpPr/>
            <p:nvPr/>
          </p:nvSpPr>
          <p:spPr>
            <a:xfrm>
              <a:off x="1561827" y="4705415"/>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sp>
          <p:nvSpPr>
            <p:cNvPr id="24" name="矩形 23"/>
            <p:cNvSpPr/>
            <p:nvPr/>
          </p:nvSpPr>
          <p:spPr>
            <a:xfrm>
              <a:off x="6457677" y="5097387"/>
              <a:ext cx="4173572" cy="61337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（建议使用主题字体）此部分内容作为文字排版占位显示此部分内容</a:t>
              </a:r>
            </a:p>
          </p:txBody>
        </p:sp>
        <p:sp>
          <p:nvSpPr>
            <p:cNvPr id="25" name="矩形 24"/>
            <p:cNvSpPr/>
            <p:nvPr/>
          </p:nvSpPr>
          <p:spPr>
            <a:xfrm>
              <a:off x="6457677" y="4705415"/>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grpSp>
    </p:spTree>
    <p:extLst>
      <p:ext uri="{BB962C8B-B14F-4D97-AF65-F5344CB8AC3E}">
        <p14:creationId xmlns:p14="http://schemas.microsoft.com/office/powerpoint/2010/main" val="4133835196"/>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商务礼仪技巧</a:t>
            </a:r>
          </a:p>
        </p:txBody>
      </p:sp>
      <p:grpSp>
        <p:nvGrpSpPr>
          <p:cNvPr id="3" name="组合 2"/>
          <p:cNvGrpSpPr/>
          <p:nvPr/>
        </p:nvGrpSpPr>
        <p:grpSpPr>
          <a:xfrm>
            <a:off x="1893931" y="1828799"/>
            <a:ext cx="8366037" cy="4062005"/>
            <a:chOff x="1893931" y="1828799"/>
            <a:chExt cx="8366037" cy="4062005"/>
          </a:xfrm>
        </p:grpSpPr>
        <p:grpSp>
          <p:nvGrpSpPr>
            <p:cNvPr id="2" name="组合 1"/>
            <p:cNvGrpSpPr/>
            <p:nvPr/>
          </p:nvGrpSpPr>
          <p:grpSpPr>
            <a:xfrm>
              <a:off x="1893931" y="1828799"/>
              <a:ext cx="8366037" cy="4062005"/>
              <a:chOff x="995045" y="1203509"/>
              <a:chExt cx="10087304" cy="4515846"/>
            </a:xfrm>
          </p:grpSpPr>
          <p:pic>
            <p:nvPicPr>
              <p:cNvPr id="25" name="图片 24"/>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995045" y="1388352"/>
                <a:ext cx="6640385" cy="4141319"/>
              </a:xfrm>
              <a:prstGeom prst="rect">
                <a:avLst/>
              </a:prstGeom>
            </p:spPr>
          </p:pic>
          <p:sp>
            <p:nvSpPr>
              <p:cNvPr id="16" name="矩形 15"/>
              <p:cNvSpPr/>
              <p:nvPr/>
            </p:nvSpPr>
            <p:spPr>
              <a:xfrm>
                <a:off x="7843849" y="120350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椭圆 13"/>
              <p:cNvSpPr/>
              <p:nvPr/>
            </p:nvSpPr>
            <p:spPr>
              <a:xfrm>
                <a:off x="9131845" y="1807286"/>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grpSp>
        <p:sp>
          <p:nvSpPr>
            <p:cNvPr id="26" name="矩形 25"/>
            <p:cNvSpPr/>
            <p:nvPr/>
          </p:nvSpPr>
          <p:spPr>
            <a:xfrm>
              <a:off x="7771426" y="3722664"/>
              <a:ext cx="2368222" cy="12003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cs typeface="+mn-ea"/>
                  <a:sym typeface="+mn-lt"/>
                </a:rPr>
                <a:t>此部分内容作为文字排版占位显示 （建议使用主题字体）此部分内容作为文字排版占位显示此部分内容</a:t>
              </a:r>
            </a:p>
          </p:txBody>
        </p:sp>
        <p:sp>
          <p:nvSpPr>
            <p:cNvPr id="27" name="矩形 26"/>
            <p:cNvSpPr/>
            <p:nvPr/>
          </p:nvSpPr>
          <p:spPr>
            <a:xfrm>
              <a:off x="7891746" y="3234213"/>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bg1"/>
                  </a:solidFill>
                  <a:cs typeface="+mn-ea"/>
                  <a:sym typeface="+mn-lt"/>
                </a:rPr>
                <a:t>标题文本预设</a:t>
              </a:r>
            </a:p>
          </p:txBody>
        </p:sp>
      </p:grpSp>
    </p:spTree>
    <p:extLst>
      <p:ext uri="{BB962C8B-B14F-4D97-AF65-F5344CB8AC3E}">
        <p14:creationId xmlns:p14="http://schemas.microsoft.com/office/powerpoint/2010/main" val="4224589697"/>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商务礼仪技巧</a:t>
            </a:r>
          </a:p>
        </p:txBody>
      </p:sp>
      <p:grpSp>
        <p:nvGrpSpPr>
          <p:cNvPr id="7" name="组合 6"/>
          <p:cNvGrpSpPr/>
          <p:nvPr/>
        </p:nvGrpSpPr>
        <p:grpSpPr>
          <a:xfrm>
            <a:off x="1929530" y="1963731"/>
            <a:ext cx="8332939" cy="3455471"/>
            <a:chOff x="1936737" y="1828264"/>
            <a:chExt cx="8332939" cy="3455471"/>
          </a:xfrm>
        </p:grpSpPr>
        <p:grpSp>
          <p:nvGrpSpPr>
            <p:cNvPr id="6" name="组合 5"/>
            <p:cNvGrpSpPr/>
            <p:nvPr/>
          </p:nvGrpSpPr>
          <p:grpSpPr>
            <a:xfrm>
              <a:off x="1936737" y="1828264"/>
              <a:ext cx="3455471" cy="3455471"/>
              <a:chOff x="1035436" y="1377028"/>
              <a:chExt cx="3455471" cy="3455471"/>
            </a:xfrm>
          </p:grpSpPr>
          <p:sp>
            <p:nvSpPr>
              <p:cNvPr id="8" name="椭圆 7"/>
              <p:cNvSpPr/>
              <p:nvPr/>
            </p:nvSpPr>
            <p:spPr>
              <a:xfrm>
                <a:off x="1035436" y="1377028"/>
                <a:ext cx="3455471" cy="345547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cs typeface="+mn-ea"/>
                  <a:sym typeface="+mn-lt"/>
                </a:endParaRPr>
              </a:p>
            </p:txBody>
          </p:sp>
          <p:grpSp>
            <p:nvGrpSpPr>
              <p:cNvPr id="2" name="组合 1"/>
              <p:cNvGrpSpPr/>
              <p:nvPr/>
            </p:nvGrpSpPr>
            <p:grpSpPr>
              <a:xfrm>
                <a:off x="1642184" y="2249968"/>
                <a:ext cx="2241974" cy="1689264"/>
                <a:chOff x="2738179" y="2311706"/>
                <a:chExt cx="2241974" cy="1689264"/>
              </a:xfrm>
            </p:grpSpPr>
            <p:cxnSp>
              <p:nvCxnSpPr>
                <p:cNvPr id="16" name="直接连接符 15"/>
                <p:cNvCxnSpPr/>
                <p:nvPr/>
              </p:nvCxnSpPr>
              <p:spPr>
                <a:xfrm>
                  <a:off x="3056643" y="283092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738179" y="2311706"/>
                  <a:ext cx="2241974" cy="1689264"/>
                  <a:chOff x="6613765" y="1539898"/>
                  <a:chExt cx="2241974" cy="1689264"/>
                </a:xfrm>
              </p:grpSpPr>
              <p:sp>
                <p:nvSpPr>
                  <p:cNvPr id="21" name="矩形 20"/>
                  <p:cNvSpPr/>
                  <p:nvPr/>
                </p:nvSpPr>
                <p:spPr>
                  <a:xfrm>
                    <a:off x="6638758" y="2213499"/>
                    <a:ext cx="2191988" cy="1015663"/>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000" dirty="0">
                        <a:solidFill>
                          <a:schemeClr val="bg1"/>
                        </a:solidFill>
                        <a:cs typeface="+mn-ea"/>
                        <a:sym typeface="+mn-lt"/>
                      </a:rPr>
                      <a:t>此部分内容作为文字排版占位显示 （建议使用主题字体）此部分内容作为文字排版占位显示 （建议使用主题字体）</a:t>
                    </a:r>
                  </a:p>
                </p:txBody>
              </p:sp>
              <p:sp>
                <p:nvSpPr>
                  <p:cNvPr id="22" name="矩形 21"/>
                  <p:cNvSpPr/>
                  <p:nvPr/>
                </p:nvSpPr>
                <p:spPr>
                  <a:xfrm>
                    <a:off x="6613765" y="153989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cs typeface="+mn-ea"/>
                        <a:sym typeface="+mn-lt"/>
                      </a:rPr>
                      <a:t>标题文本预设</a:t>
                    </a:r>
                  </a:p>
                </p:txBody>
              </p:sp>
            </p:grpSp>
          </p:grpSp>
        </p:grpSp>
        <p:grpSp>
          <p:nvGrpSpPr>
            <p:cNvPr id="5" name="组合 4"/>
            <p:cNvGrpSpPr/>
            <p:nvPr/>
          </p:nvGrpSpPr>
          <p:grpSpPr>
            <a:xfrm>
              <a:off x="6814205" y="1828264"/>
              <a:ext cx="3455471" cy="3455471"/>
              <a:chOff x="6611838" y="1698760"/>
              <a:chExt cx="3455471" cy="3455471"/>
            </a:xfrm>
          </p:grpSpPr>
          <p:sp>
            <p:nvSpPr>
              <p:cNvPr id="9" name="椭圆 8"/>
              <p:cNvSpPr/>
              <p:nvPr/>
            </p:nvSpPr>
            <p:spPr>
              <a:xfrm>
                <a:off x="6611838" y="1698760"/>
                <a:ext cx="3455471" cy="3455471"/>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cs typeface="+mn-ea"/>
                  <a:sym typeface="+mn-lt"/>
                </a:endParaRPr>
              </a:p>
            </p:txBody>
          </p:sp>
          <p:grpSp>
            <p:nvGrpSpPr>
              <p:cNvPr id="18" name="组合 17"/>
              <p:cNvGrpSpPr/>
              <p:nvPr/>
            </p:nvGrpSpPr>
            <p:grpSpPr>
              <a:xfrm>
                <a:off x="7218586" y="2571700"/>
                <a:ext cx="2241974" cy="1689264"/>
                <a:chOff x="2738179" y="2311706"/>
                <a:chExt cx="2241974" cy="1689264"/>
              </a:xfrm>
            </p:grpSpPr>
            <p:cxnSp>
              <p:nvCxnSpPr>
                <p:cNvPr id="19" name="直接连接符 18"/>
                <p:cNvCxnSpPr/>
                <p:nvPr/>
              </p:nvCxnSpPr>
              <p:spPr>
                <a:xfrm>
                  <a:off x="3056643" y="2830921"/>
                  <a:ext cx="14980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738179" y="2311706"/>
                  <a:ext cx="2241974" cy="1689264"/>
                  <a:chOff x="6613765" y="1539898"/>
                  <a:chExt cx="2241974" cy="1689264"/>
                </a:xfrm>
              </p:grpSpPr>
              <p:sp>
                <p:nvSpPr>
                  <p:cNvPr id="27" name="矩形 26"/>
                  <p:cNvSpPr/>
                  <p:nvPr/>
                </p:nvSpPr>
                <p:spPr>
                  <a:xfrm>
                    <a:off x="6638758" y="2213499"/>
                    <a:ext cx="2191988" cy="1015663"/>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000" dirty="0">
                        <a:solidFill>
                          <a:schemeClr val="bg1"/>
                        </a:solidFill>
                        <a:cs typeface="+mn-ea"/>
                        <a:sym typeface="+mn-lt"/>
                      </a:rPr>
                      <a:t>此部分内容作为文字排版占位显示 （建议使用主题字体）此部分内容作为文字排版占位显示 （建议使用主题字体）</a:t>
                    </a:r>
                  </a:p>
                </p:txBody>
              </p:sp>
              <p:sp>
                <p:nvSpPr>
                  <p:cNvPr id="28" name="矩形 27"/>
                  <p:cNvSpPr/>
                  <p:nvPr/>
                </p:nvSpPr>
                <p:spPr>
                  <a:xfrm>
                    <a:off x="6613765" y="153989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cs typeface="+mn-ea"/>
                        <a:sym typeface="+mn-lt"/>
                      </a:rPr>
                      <a:t>标题文本预设</a:t>
                    </a:r>
                  </a:p>
                </p:txBody>
              </p:sp>
            </p:grpSp>
          </p:grpSp>
        </p:grpSp>
        <p:sp>
          <p:nvSpPr>
            <p:cNvPr id="4" name="椭圆 3"/>
            <p:cNvSpPr/>
            <p:nvPr/>
          </p:nvSpPr>
          <p:spPr>
            <a:xfrm>
              <a:off x="4843206" y="2295999"/>
              <a:ext cx="2520000" cy="2520000"/>
            </a:xfrm>
            <a:prstGeom prst="ellipse">
              <a:avLst/>
            </a:prstGeom>
            <a:blipFill rotWithShape="1">
              <a:blip r:embed="rId3" cstate="screen">
                <a:extLst>
                  <a:ext uri="{28A0092B-C50C-407E-A947-70E740481C1C}">
                    <a14:useLocalDpi xmlns:a14="http://schemas.microsoft.com/office/drawing/2010/main"/>
                  </a:ext>
                </a:extLst>
              </a:blip>
              <a:srcRect/>
              <a:stretch>
                <a:fillRect/>
              </a:stretch>
            </a:blipFill>
            <a:ln>
              <a:noFill/>
            </a:ln>
            <a:effectLst>
              <a:outerShdw blurRad="50800" dist="63500" dir="5400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Tree>
    <p:extLst>
      <p:ext uri="{BB962C8B-B14F-4D97-AF65-F5344CB8AC3E}">
        <p14:creationId xmlns:p14="http://schemas.microsoft.com/office/powerpoint/2010/main" val="77002897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07"/>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1735138"/>
            <a:ext cx="12192000" cy="5122862"/>
          </a:xfrm>
        </p:spPr>
      </p:pic>
      <p:sp>
        <p:nvSpPr>
          <p:cNvPr id="4" name="椭圆 3"/>
          <p:cNvSpPr/>
          <p:nvPr/>
        </p:nvSpPr>
        <p:spPr>
          <a:xfrm rot="5400000">
            <a:off x="-11537" y="2222921"/>
            <a:ext cx="12240000" cy="122169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等腰三角形 4"/>
          <p:cNvSpPr/>
          <p:nvPr/>
        </p:nvSpPr>
        <p:spPr>
          <a:xfrm rot="10800000" flipH="1">
            <a:off x="5650961" y="1875442"/>
            <a:ext cx="890075" cy="665712"/>
          </a:xfrm>
          <a:prstGeom prst="triangle">
            <a:avLst>
              <a:gd name="adj" fmla="val 488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4563166" y="760497"/>
            <a:ext cx="2671693" cy="830997"/>
          </a:xfrm>
          <a:prstGeom prst="rect">
            <a:avLst/>
          </a:prstGeom>
          <a:noFill/>
        </p:spPr>
        <p:txBody>
          <a:bodyPr wrap="none" rtlCol="0">
            <a:spAutoFit/>
            <a:scene3d>
              <a:camera prst="orthographicFront"/>
              <a:lightRig rig="threePt" dir="t"/>
            </a:scene3d>
            <a:sp3d contourW="12700"/>
          </a:bodyPr>
          <a:lstStyle/>
          <a:p>
            <a:pPr algn="r"/>
            <a:r>
              <a:rPr lang="en-US" altLang="zh-CN" sz="4800" b="1" dirty="0">
                <a:cs typeface="+mn-ea"/>
                <a:sym typeface="+mn-lt"/>
              </a:rPr>
              <a:t>PART 04</a:t>
            </a:r>
          </a:p>
        </p:txBody>
      </p:sp>
      <p:sp>
        <p:nvSpPr>
          <p:cNvPr id="7" name="文本框 6"/>
          <p:cNvSpPr txBox="1"/>
          <p:nvPr/>
        </p:nvSpPr>
        <p:spPr>
          <a:xfrm>
            <a:off x="3926173" y="4265891"/>
            <a:ext cx="4339650"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a:solidFill>
                  <a:schemeClr val="bg1"/>
                </a:solidFill>
                <a:cs typeface="+mn-ea"/>
                <a:sym typeface="+mn-lt"/>
              </a:rPr>
              <a:t>应用场景展示</a:t>
            </a:r>
          </a:p>
        </p:txBody>
      </p:sp>
      <p:sp>
        <p:nvSpPr>
          <p:cNvPr id="8" name="文本框 7"/>
          <p:cNvSpPr txBox="1"/>
          <p:nvPr/>
        </p:nvSpPr>
        <p:spPr>
          <a:xfrm>
            <a:off x="3185361" y="5357192"/>
            <a:ext cx="5821274"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solidFill>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083742"/>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应用场景展示</a:t>
            </a:r>
          </a:p>
        </p:txBody>
      </p:sp>
      <p:grpSp>
        <p:nvGrpSpPr>
          <p:cNvPr id="87" name="组合 86"/>
          <p:cNvGrpSpPr/>
          <p:nvPr/>
        </p:nvGrpSpPr>
        <p:grpSpPr>
          <a:xfrm>
            <a:off x="0" y="2033139"/>
            <a:ext cx="12192000" cy="3112647"/>
            <a:chOff x="-36852" y="1821472"/>
            <a:chExt cx="12192000" cy="3112647"/>
          </a:xfrm>
        </p:grpSpPr>
        <p:sp>
          <p:nvSpPr>
            <p:cNvPr id="100" name="六边形 99"/>
            <p:cNvSpPr/>
            <p:nvPr/>
          </p:nvSpPr>
          <p:spPr>
            <a:xfrm>
              <a:off x="955393" y="1827409"/>
              <a:ext cx="2016000" cy="1800000"/>
            </a:xfrm>
            <a:prstGeom prst="hexagon">
              <a:avLst/>
            </a:prstGeom>
            <a:solidFill>
              <a:schemeClr val="accent1"/>
            </a:solidFill>
            <a:ln w="25400">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1" name="六边形 100"/>
            <p:cNvSpPr/>
            <p:nvPr/>
          </p:nvSpPr>
          <p:spPr>
            <a:xfrm>
              <a:off x="3537620" y="1832344"/>
              <a:ext cx="2016000" cy="1800000"/>
            </a:xfrm>
            <a:prstGeom prst="hexagon">
              <a:avLst/>
            </a:prstGeom>
            <a:solidFill>
              <a:schemeClr val="tx2"/>
            </a:solidFill>
            <a:ln w="25400">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2" name="六边形 101"/>
            <p:cNvSpPr/>
            <p:nvPr/>
          </p:nvSpPr>
          <p:spPr>
            <a:xfrm>
              <a:off x="6143790" y="1827409"/>
              <a:ext cx="2016000" cy="1800000"/>
            </a:xfrm>
            <a:prstGeom prst="hexagon">
              <a:avLst/>
            </a:prstGeom>
            <a:solidFill>
              <a:schemeClr val="accent3"/>
            </a:solidFill>
            <a:ln w="25400">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3" name="六边形 102"/>
            <p:cNvSpPr/>
            <p:nvPr/>
          </p:nvSpPr>
          <p:spPr>
            <a:xfrm>
              <a:off x="8737199" y="1821472"/>
              <a:ext cx="2016000" cy="1800000"/>
            </a:xfrm>
            <a:prstGeom prst="hexagon">
              <a:avLst/>
            </a:prstGeom>
            <a:solidFill>
              <a:schemeClr val="accent4"/>
            </a:solidFill>
            <a:ln w="25400">
              <a:solidFill>
                <a:schemeClr val="bg1"/>
              </a:solidFill>
            </a:ln>
            <a:effectLst>
              <a:outerShdw blurRad="1905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cxnSp>
          <p:nvCxnSpPr>
            <p:cNvPr id="112" name="直接连接符 111"/>
            <p:cNvCxnSpPr/>
            <p:nvPr/>
          </p:nvCxnSpPr>
          <p:spPr>
            <a:xfrm flipH="1">
              <a:off x="-36852" y="2916937"/>
              <a:ext cx="1119250" cy="14303"/>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043259" y="2911000"/>
              <a:ext cx="1111889" cy="10372"/>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15" name="文本框 114"/>
            <p:cNvSpPr txBox="1"/>
            <p:nvPr/>
          </p:nvSpPr>
          <p:spPr>
            <a:xfrm>
              <a:off x="1141667" y="2533318"/>
              <a:ext cx="1598350" cy="396134"/>
            </a:xfrm>
            <a:prstGeom prst="rect">
              <a:avLst/>
            </a:prstGeom>
            <a:noFill/>
          </p:spPr>
          <p:txBody>
            <a:bodyPr wrap="square" rtlCol="0">
              <a:spAutoFit/>
            </a:bodyPr>
            <a:lstStyle/>
            <a:p>
              <a:pPr algn="ctr">
                <a:lnSpc>
                  <a:spcPct val="120000"/>
                </a:lnSpc>
              </a:pPr>
              <a:r>
                <a:rPr lang="zh-CN" altLang="en-US" b="1" dirty="0">
                  <a:solidFill>
                    <a:schemeClr val="bg1"/>
                  </a:solidFill>
                  <a:cs typeface="+mn-ea"/>
                  <a:sym typeface="+mn-lt"/>
                </a:rPr>
                <a:t>标题文本预设</a:t>
              </a:r>
            </a:p>
          </p:txBody>
        </p:sp>
        <p:sp>
          <p:nvSpPr>
            <p:cNvPr id="116" name="文本框 115"/>
            <p:cNvSpPr txBox="1"/>
            <p:nvPr/>
          </p:nvSpPr>
          <p:spPr>
            <a:xfrm>
              <a:off x="3759625" y="2538253"/>
              <a:ext cx="1598350" cy="396134"/>
            </a:xfrm>
            <a:prstGeom prst="rect">
              <a:avLst/>
            </a:prstGeom>
            <a:noFill/>
          </p:spPr>
          <p:txBody>
            <a:bodyPr wrap="square" rtlCol="0">
              <a:spAutoFit/>
            </a:bodyPr>
            <a:lstStyle/>
            <a:p>
              <a:pPr algn="ctr">
                <a:lnSpc>
                  <a:spcPct val="120000"/>
                </a:lnSpc>
              </a:pPr>
              <a:r>
                <a:rPr lang="zh-CN" altLang="en-US" b="1" dirty="0">
                  <a:solidFill>
                    <a:schemeClr val="bg1"/>
                  </a:solidFill>
                  <a:cs typeface="+mn-ea"/>
                  <a:sym typeface="+mn-lt"/>
                </a:rPr>
                <a:t>标题文本预设</a:t>
              </a:r>
            </a:p>
          </p:txBody>
        </p:sp>
        <p:sp>
          <p:nvSpPr>
            <p:cNvPr id="117" name="文本框 116"/>
            <p:cNvSpPr txBox="1"/>
            <p:nvPr/>
          </p:nvSpPr>
          <p:spPr>
            <a:xfrm>
              <a:off x="6359193" y="2541543"/>
              <a:ext cx="1598350" cy="396134"/>
            </a:xfrm>
            <a:prstGeom prst="rect">
              <a:avLst/>
            </a:prstGeom>
            <a:noFill/>
          </p:spPr>
          <p:txBody>
            <a:bodyPr wrap="square" rtlCol="0">
              <a:spAutoFit/>
            </a:bodyPr>
            <a:lstStyle/>
            <a:p>
              <a:pPr algn="ctr">
                <a:lnSpc>
                  <a:spcPct val="120000"/>
                </a:lnSpc>
              </a:pPr>
              <a:r>
                <a:rPr lang="zh-CN" altLang="en-US" b="1" dirty="0">
                  <a:solidFill>
                    <a:schemeClr val="bg1"/>
                  </a:solidFill>
                  <a:cs typeface="+mn-ea"/>
                  <a:sym typeface="+mn-lt"/>
                </a:rPr>
                <a:t>标题文本预设</a:t>
              </a:r>
            </a:p>
          </p:txBody>
        </p:sp>
        <p:sp>
          <p:nvSpPr>
            <p:cNvPr id="118" name="文本框 117"/>
            <p:cNvSpPr txBox="1"/>
            <p:nvPr/>
          </p:nvSpPr>
          <p:spPr>
            <a:xfrm>
              <a:off x="8987091" y="2534657"/>
              <a:ext cx="1598350" cy="396134"/>
            </a:xfrm>
            <a:prstGeom prst="rect">
              <a:avLst/>
            </a:prstGeom>
            <a:noFill/>
          </p:spPr>
          <p:txBody>
            <a:bodyPr wrap="square" rtlCol="0">
              <a:spAutoFit/>
            </a:bodyPr>
            <a:lstStyle/>
            <a:p>
              <a:pPr algn="ctr">
                <a:lnSpc>
                  <a:spcPct val="120000"/>
                </a:lnSpc>
              </a:pPr>
              <a:r>
                <a:rPr lang="zh-CN" altLang="en-US" b="1" dirty="0">
                  <a:solidFill>
                    <a:schemeClr val="bg1"/>
                  </a:solidFill>
                  <a:cs typeface="+mn-ea"/>
                  <a:sym typeface="+mn-lt"/>
                </a:rPr>
                <a:t>标题文本预设</a:t>
              </a:r>
            </a:p>
          </p:txBody>
        </p:sp>
        <p:sp>
          <p:nvSpPr>
            <p:cNvPr id="121" name="矩形 120"/>
            <p:cNvSpPr/>
            <p:nvPr/>
          </p:nvSpPr>
          <p:spPr>
            <a:xfrm>
              <a:off x="904848" y="4176989"/>
              <a:ext cx="211709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cs typeface="+mn-ea"/>
                  <a:sym typeface="+mn-lt"/>
                </a:rPr>
                <a:t>此部分内容作为文字排版占位显示 </a:t>
              </a:r>
              <a:endParaRPr lang="en-US" altLang="zh-CN" sz="1200" dirty="0">
                <a:cs typeface="+mn-ea"/>
                <a:sym typeface="+mn-lt"/>
              </a:endParaRPr>
            </a:p>
            <a:p>
              <a:pPr algn="ctr">
                <a:lnSpc>
                  <a:spcPct val="120000"/>
                </a:lnSpc>
              </a:pPr>
              <a:r>
                <a:rPr lang="zh-CN" altLang="en-US" sz="1200" dirty="0">
                  <a:cs typeface="+mn-ea"/>
                  <a:sym typeface="+mn-lt"/>
                </a:rPr>
                <a:t>（建议使用主题字体）</a:t>
              </a:r>
            </a:p>
          </p:txBody>
        </p:sp>
        <p:sp>
          <p:nvSpPr>
            <p:cNvPr id="111" name="矩形 110"/>
            <p:cNvSpPr/>
            <p:nvPr/>
          </p:nvSpPr>
          <p:spPr>
            <a:xfrm>
              <a:off x="3421157" y="4176989"/>
              <a:ext cx="211709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cs typeface="+mn-ea"/>
                  <a:sym typeface="+mn-lt"/>
                </a:rPr>
                <a:t>此部分内容作为文字排版占位显示 </a:t>
              </a:r>
              <a:endParaRPr lang="en-US" altLang="zh-CN" sz="1200" dirty="0">
                <a:cs typeface="+mn-ea"/>
                <a:sym typeface="+mn-lt"/>
              </a:endParaRPr>
            </a:p>
            <a:p>
              <a:pPr algn="ctr">
                <a:lnSpc>
                  <a:spcPct val="120000"/>
                </a:lnSpc>
              </a:pPr>
              <a:r>
                <a:rPr lang="zh-CN" altLang="en-US" sz="1200" dirty="0">
                  <a:cs typeface="+mn-ea"/>
                  <a:sym typeface="+mn-lt"/>
                </a:rPr>
                <a:t>（建议使用主题字体）</a:t>
              </a:r>
            </a:p>
          </p:txBody>
        </p:sp>
        <p:sp>
          <p:nvSpPr>
            <p:cNvPr id="122" name="矩形 121"/>
            <p:cNvSpPr/>
            <p:nvPr/>
          </p:nvSpPr>
          <p:spPr>
            <a:xfrm>
              <a:off x="6099823" y="4176989"/>
              <a:ext cx="211709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cs typeface="+mn-ea"/>
                  <a:sym typeface="+mn-lt"/>
                </a:rPr>
                <a:t>此部分内容作为文字排版占位显示 </a:t>
              </a:r>
              <a:endParaRPr lang="en-US" altLang="zh-CN" sz="1200" dirty="0">
                <a:cs typeface="+mn-ea"/>
                <a:sym typeface="+mn-lt"/>
              </a:endParaRPr>
            </a:p>
            <a:p>
              <a:pPr algn="ctr">
                <a:lnSpc>
                  <a:spcPct val="120000"/>
                </a:lnSpc>
              </a:pPr>
              <a:r>
                <a:rPr lang="zh-CN" altLang="en-US" sz="1200" dirty="0">
                  <a:cs typeface="+mn-ea"/>
                  <a:sym typeface="+mn-lt"/>
                </a:rPr>
                <a:t>（建议使用主题字体）</a:t>
              </a:r>
            </a:p>
          </p:txBody>
        </p:sp>
        <p:sp>
          <p:nvSpPr>
            <p:cNvPr id="123" name="矩形 122"/>
            <p:cNvSpPr/>
            <p:nvPr/>
          </p:nvSpPr>
          <p:spPr>
            <a:xfrm>
              <a:off x="8727721" y="4176989"/>
              <a:ext cx="211709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cs typeface="+mn-ea"/>
                  <a:sym typeface="+mn-lt"/>
                </a:rPr>
                <a:t>此部分内容作为文字排版占位显示 </a:t>
              </a:r>
              <a:endParaRPr lang="en-US" altLang="zh-CN" sz="1200" dirty="0">
                <a:cs typeface="+mn-ea"/>
                <a:sym typeface="+mn-lt"/>
              </a:endParaRPr>
            </a:p>
            <a:p>
              <a:pPr algn="ctr">
                <a:lnSpc>
                  <a:spcPct val="120000"/>
                </a:lnSpc>
              </a:pPr>
              <a:r>
                <a:rPr lang="zh-CN" altLang="en-US" sz="1200" dirty="0">
                  <a:cs typeface="+mn-ea"/>
                  <a:sym typeface="+mn-lt"/>
                </a:rPr>
                <a:t>（建议使用主题字体）</a:t>
              </a:r>
            </a:p>
          </p:txBody>
        </p:sp>
      </p:grpSp>
    </p:spTree>
    <p:extLst>
      <p:ext uri="{BB962C8B-B14F-4D97-AF65-F5344CB8AC3E}">
        <p14:creationId xmlns:p14="http://schemas.microsoft.com/office/powerpoint/2010/main" val="3201239431"/>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1000"/>
                                        <p:tgtEl>
                                          <p:spTgt spid="87"/>
                                        </p:tgtEl>
                                      </p:cBhvr>
                                    </p:animEffect>
                                    <p:anim calcmode="lin" valueType="num">
                                      <p:cBhvr>
                                        <p:cTn id="8" dur="1000" fill="hold"/>
                                        <p:tgtEl>
                                          <p:spTgt spid="87"/>
                                        </p:tgtEl>
                                        <p:attrNameLst>
                                          <p:attrName>ppt_x</p:attrName>
                                        </p:attrNameLst>
                                      </p:cBhvr>
                                      <p:tavLst>
                                        <p:tav tm="0">
                                          <p:val>
                                            <p:strVal val="#ppt_x"/>
                                          </p:val>
                                        </p:tav>
                                        <p:tav tm="100000">
                                          <p:val>
                                            <p:strVal val="#ppt_x"/>
                                          </p:val>
                                        </p:tav>
                                      </p:tavLst>
                                    </p:anim>
                                    <p:anim calcmode="lin" valueType="num">
                                      <p:cBhvr>
                                        <p:cTn id="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277258" y="1581819"/>
            <a:ext cx="2844800" cy="923330"/>
          </a:xfrm>
          <a:prstGeom prst="rect">
            <a:avLst/>
          </a:prstGeom>
        </p:spPr>
        <p:txBody>
          <a:bodyPr wrap="square">
            <a:spAutoFit/>
          </a:bodyPr>
          <a:lstStyle/>
          <a:p>
            <a:pPr algn="ctr">
              <a:lnSpc>
                <a:spcPct val="150000"/>
              </a:lnSpc>
            </a:pPr>
            <a:r>
              <a:rPr lang="zh-CN" altLang="en-US" sz="1200" dirty="0">
                <a:cs typeface="+mn-ea"/>
                <a:sym typeface="+mn-lt"/>
              </a:rPr>
              <a:t>此部分内容作为文字排版占位显示（建议使用主题字体）此部分内容作为文字排版占位显示</a:t>
            </a:r>
          </a:p>
        </p:txBody>
      </p:sp>
      <p:sp>
        <p:nvSpPr>
          <p:cNvPr id="9" name="文本框 8"/>
          <p:cNvSpPr txBox="1"/>
          <p:nvPr/>
        </p:nvSpPr>
        <p:spPr>
          <a:xfrm>
            <a:off x="2264282" y="5347446"/>
            <a:ext cx="870751" cy="461665"/>
          </a:xfrm>
          <a:prstGeom prst="rect">
            <a:avLst/>
          </a:prstGeom>
          <a:noFill/>
        </p:spPr>
        <p:txBody>
          <a:bodyPr wrap="none" rtlCol="0">
            <a:spAutoFit/>
          </a:bodyPr>
          <a:lstStyle/>
          <a:p>
            <a:pPr algn="ctr"/>
            <a:r>
              <a:rPr lang="en-US" altLang="zh-CN" sz="2400" b="1" dirty="0">
                <a:solidFill>
                  <a:schemeClr val="tx1"/>
                </a:solidFill>
                <a:cs typeface="+mn-ea"/>
                <a:sym typeface="+mn-lt"/>
              </a:rPr>
              <a:t>xxxx</a:t>
            </a:r>
          </a:p>
        </p:txBody>
      </p:sp>
      <p:sp>
        <p:nvSpPr>
          <p:cNvPr id="11" name="文本框 10"/>
          <p:cNvSpPr txBox="1"/>
          <p:nvPr/>
        </p:nvSpPr>
        <p:spPr>
          <a:xfrm>
            <a:off x="9056966" y="4128479"/>
            <a:ext cx="870751" cy="461665"/>
          </a:xfrm>
          <a:prstGeom prst="rect">
            <a:avLst/>
          </a:prstGeom>
          <a:noFill/>
        </p:spPr>
        <p:txBody>
          <a:bodyPr wrap="none" rtlCol="0">
            <a:spAutoFit/>
          </a:bodyPr>
          <a:lstStyle/>
          <a:p>
            <a:pPr algn="ctr"/>
            <a:r>
              <a:rPr lang="en-US" altLang="zh-CN" sz="2400" b="1" dirty="0">
                <a:solidFill>
                  <a:schemeClr val="tx1"/>
                </a:solidFill>
                <a:cs typeface="+mn-ea"/>
                <a:sym typeface="+mn-lt"/>
              </a:rPr>
              <a:t>xxxx</a:t>
            </a:r>
          </a:p>
        </p:txBody>
      </p:sp>
      <p:sp>
        <p:nvSpPr>
          <p:cNvPr id="12" name="矩形 11"/>
          <p:cNvSpPr/>
          <p:nvPr/>
        </p:nvSpPr>
        <p:spPr>
          <a:xfrm>
            <a:off x="8069942" y="4809056"/>
            <a:ext cx="2844800" cy="923330"/>
          </a:xfrm>
          <a:prstGeom prst="rect">
            <a:avLst/>
          </a:prstGeom>
        </p:spPr>
        <p:txBody>
          <a:bodyPr wrap="square">
            <a:spAutoFit/>
          </a:bodyPr>
          <a:lstStyle/>
          <a:p>
            <a:pPr algn="ctr">
              <a:lnSpc>
                <a:spcPct val="150000"/>
              </a:lnSpc>
            </a:pPr>
            <a:r>
              <a:rPr lang="zh-CN" altLang="en-US" sz="1200" dirty="0">
                <a:cs typeface="+mn-ea"/>
                <a:sym typeface="+mn-lt"/>
              </a:rPr>
              <a:t>此部分内容作为文字排版占位显示（建议使用主题字体）此部分内容作为文字排版占位显示</a:t>
            </a:r>
          </a:p>
        </p:txBody>
      </p:sp>
      <p:sp>
        <p:nvSpPr>
          <p:cNvPr id="14" name="图文框 13"/>
          <p:cNvSpPr/>
          <p:nvPr/>
        </p:nvSpPr>
        <p:spPr>
          <a:xfrm>
            <a:off x="4701540" y="1612265"/>
            <a:ext cx="2943225" cy="4255770"/>
          </a:xfrm>
          <a:prstGeom prst="frame">
            <a:avLst>
              <a:gd name="adj1" fmla="val 10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5" name="矩形 14"/>
          <p:cNvSpPr/>
          <p:nvPr/>
        </p:nvSpPr>
        <p:spPr>
          <a:xfrm>
            <a:off x="4964994" y="2209593"/>
            <a:ext cx="2293258" cy="3293209"/>
          </a:xfrm>
          <a:prstGeom prst="rect">
            <a:avLst/>
          </a:prstGeom>
        </p:spPr>
        <p:txBody>
          <a:bodyPr wrap="square">
            <a:spAutoFit/>
          </a:bodyPr>
          <a:lstStyle/>
          <a:p>
            <a:pPr algn="ctr"/>
            <a:r>
              <a:rPr lang="en-US" altLang="zh-CN" sz="1600" dirty="0">
                <a:solidFill>
                  <a:schemeClr val="tx1"/>
                </a:solidFill>
                <a:cs typeface="+mn-ea"/>
                <a:sym typeface="+mn-lt"/>
              </a:rPr>
              <a:t>The user can demonstrate on a projector or computer</a:t>
            </a:r>
          </a:p>
          <a:p>
            <a:pPr algn="ctr"/>
            <a:endParaRPr lang="en-US" altLang="zh-CN" sz="1600" dirty="0">
              <a:solidFill>
                <a:schemeClr val="tx1"/>
              </a:solidFill>
              <a:cs typeface="+mn-ea"/>
              <a:sym typeface="+mn-lt"/>
            </a:endParaRPr>
          </a:p>
          <a:p>
            <a:pPr algn="ctr"/>
            <a:r>
              <a:rPr lang="en-US" altLang="zh-CN" sz="1600" dirty="0">
                <a:cs typeface="+mn-ea"/>
                <a:sym typeface="+mn-lt"/>
              </a:rPr>
              <a:t>The user can demonstrate on a projector or computer</a:t>
            </a:r>
            <a:endParaRPr lang="en-US" altLang="zh-CN" sz="1600" dirty="0">
              <a:solidFill>
                <a:schemeClr val="tx1"/>
              </a:solidFill>
              <a:cs typeface="+mn-ea"/>
              <a:sym typeface="+mn-lt"/>
            </a:endParaRPr>
          </a:p>
          <a:p>
            <a:pPr algn="ctr"/>
            <a:endParaRPr lang="en-US" altLang="zh-CN" sz="1600" dirty="0">
              <a:solidFill>
                <a:schemeClr val="tx1"/>
              </a:solidFill>
              <a:cs typeface="+mn-ea"/>
              <a:sym typeface="+mn-lt"/>
            </a:endParaRPr>
          </a:p>
          <a:p>
            <a:pPr algn="ctr"/>
            <a:r>
              <a:rPr lang="en-US" altLang="zh-CN" sz="1600" dirty="0">
                <a:cs typeface="+mn-ea"/>
                <a:sym typeface="+mn-lt"/>
              </a:rPr>
              <a:t>The user can demonstrate on a projector or computer</a:t>
            </a:r>
            <a:endParaRPr lang="en-US" altLang="zh-CN" sz="1600" dirty="0">
              <a:solidFill>
                <a:schemeClr val="tx1"/>
              </a:solidFill>
              <a:cs typeface="+mn-ea"/>
              <a:sym typeface="+mn-lt"/>
            </a:endParaRPr>
          </a:p>
          <a:p>
            <a:pPr algn="ctr"/>
            <a:endParaRPr lang="en-US" altLang="zh-CN" sz="1600" dirty="0">
              <a:solidFill>
                <a:schemeClr val="tx1"/>
              </a:solidFill>
              <a:cs typeface="+mn-ea"/>
              <a:sym typeface="+mn-lt"/>
            </a:endParaRPr>
          </a:p>
          <a:p>
            <a:pPr algn="ctr"/>
            <a:endParaRPr lang="en-US" altLang="zh-CN" sz="1600" dirty="0">
              <a:solidFill>
                <a:schemeClr val="tx1"/>
              </a:solidFill>
              <a:cs typeface="+mn-ea"/>
              <a:sym typeface="+mn-lt"/>
            </a:endParaRPr>
          </a:p>
        </p:txBody>
      </p:sp>
      <p:sp>
        <p:nvSpPr>
          <p:cNvPr id="2" name="椭圆 1"/>
          <p:cNvSpPr>
            <a:spLocks noChangeAspect="1"/>
          </p:cNvSpPr>
          <p:nvPr/>
        </p:nvSpPr>
        <p:spPr>
          <a:xfrm>
            <a:off x="8232342" y="1637366"/>
            <a:ext cx="2520000" cy="252000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cs typeface="+mn-ea"/>
              <a:sym typeface="+mn-lt"/>
            </a:endParaRPr>
          </a:p>
        </p:txBody>
      </p:sp>
      <p:sp>
        <p:nvSpPr>
          <p:cNvPr id="3" name="椭圆 2"/>
          <p:cNvSpPr>
            <a:spLocks noChangeAspect="1"/>
          </p:cNvSpPr>
          <p:nvPr/>
        </p:nvSpPr>
        <p:spPr>
          <a:xfrm>
            <a:off x="1437222" y="2750721"/>
            <a:ext cx="2520000" cy="2520000"/>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cs typeface="+mn-ea"/>
              <a:sym typeface="+mn-lt"/>
            </a:endParaRPr>
          </a:p>
        </p:txBody>
      </p:sp>
      <p:sp>
        <p:nvSpPr>
          <p:cNvPr id="13" name="文本框 12"/>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应用场景展示</a:t>
            </a:r>
          </a:p>
        </p:txBody>
      </p:sp>
    </p:spTree>
    <p:extLst>
      <p:ext uri="{BB962C8B-B14F-4D97-AF65-F5344CB8AC3E}">
        <p14:creationId xmlns:p14="http://schemas.microsoft.com/office/powerpoint/2010/main" val="1299298765"/>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childTnLst>
                          </p:cTn>
                        </p:par>
                        <p:par>
                          <p:cTn id="22" fill="hold">
                            <p:stCondLst>
                              <p:cond delay="1000"/>
                            </p:stCondLst>
                            <p:childTnLst>
                              <p:par>
                                <p:cTn id="23" presetID="2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bldLvl="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应用场景展示</a:t>
            </a:r>
          </a:p>
        </p:txBody>
      </p:sp>
      <p:grpSp>
        <p:nvGrpSpPr>
          <p:cNvPr id="3" name="组合 2"/>
          <p:cNvGrpSpPr/>
          <p:nvPr/>
        </p:nvGrpSpPr>
        <p:grpSpPr>
          <a:xfrm>
            <a:off x="2005275" y="1755037"/>
            <a:ext cx="8181450" cy="3873667"/>
            <a:chOff x="2005275" y="1755037"/>
            <a:chExt cx="8181450" cy="3873667"/>
          </a:xfrm>
        </p:grpSpPr>
        <p:grpSp>
          <p:nvGrpSpPr>
            <p:cNvPr id="52" name="组合 51"/>
            <p:cNvGrpSpPr/>
            <p:nvPr/>
          </p:nvGrpSpPr>
          <p:grpSpPr>
            <a:xfrm>
              <a:off x="2005275" y="4571995"/>
              <a:ext cx="8181450" cy="1056709"/>
              <a:chOff x="874712" y="3263504"/>
              <a:chExt cx="8181450" cy="1056709"/>
            </a:xfrm>
          </p:grpSpPr>
          <p:sp>
            <p:nvSpPr>
              <p:cNvPr id="53" name="矩形 52"/>
              <p:cNvSpPr/>
              <p:nvPr/>
            </p:nvSpPr>
            <p:spPr>
              <a:xfrm>
                <a:off x="874712" y="3706840"/>
                <a:ext cx="8181450" cy="613373"/>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200" dirty="0">
                    <a:cs typeface="+mn-ea"/>
                    <a:sym typeface="+mn-lt"/>
                  </a:rPr>
                  <a:t>此部分内容作为文字排版占位显示（建议使用主题字体）此部分内容作为文字排版占位显示（建议使用主题字体）此部分内容作为文字排版占位显示（建议使用主题字体）</a:t>
                </a:r>
              </a:p>
            </p:txBody>
          </p:sp>
          <p:sp>
            <p:nvSpPr>
              <p:cNvPr id="54" name="矩形 53"/>
              <p:cNvSpPr/>
              <p:nvPr/>
            </p:nvSpPr>
            <p:spPr>
              <a:xfrm>
                <a:off x="874713" y="3263504"/>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cs typeface="+mn-ea"/>
                    <a:sym typeface="+mn-lt"/>
                  </a:rPr>
                  <a:t>标题文本预设</a:t>
                </a:r>
              </a:p>
            </p:txBody>
          </p:sp>
        </p:gr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096655" y="1755037"/>
              <a:ext cx="7943272" cy="2376486"/>
            </a:xfrm>
            <a:prstGeom prst="rect">
              <a:avLst/>
            </a:prstGeom>
          </p:spPr>
        </p:pic>
      </p:grpSp>
    </p:spTree>
    <p:extLst>
      <p:ext uri="{BB962C8B-B14F-4D97-AF65-F5344CB8AC3E}">
        <p14:creationId xmlns:p14="http://schemas.microsoft.com/office/powerpoint/2010/main" val="2222156202"/>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7561" y="2125768"/>
            <a:ext cx="2577270" cy="3343241"/>
            <a:chOff x="1348926" y="1939502"/>
            <a:chExt cx="2577270" cy="3343241"/>
          </a:xfrm>
        </p:grpSpPr>
        <p:sp>
          <p:nvSpPr>
            <p:cNvPr id="19" name="矩形 18"/>
            <p:cNvSpPr/>
            <p:nvPr/>
          </p:nvSpPr>
          <p:spPr>
            <a:xfrm>
              <a:off x="1348926" y="4082414"/>
              <a:ext cx="2520000"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cs typeface="+mn-ea"/>
                  <a:sym typeface="+mn-lt"/>
                </a:rPr>
                <a:t>此部分内容作为文字排版占位显示（建议使用主题字体）此部分内容作为文字排版占位显示（建议使用主题字体）</a:t>
              </a:r>
            </a:p>
          </p:txBody>
        </p:sp>
        <p:sp>
          <p:nvSpPr>
            <p:cNvPr id="43" name="椭圆 18"/>
            <p:cNvSpPr/>
            <p:nvPr/>
          </p:nvSpPr>
          <p:spPr>
            <a:xfrm rot="5400000">
              <a:off x="2542615" y="3530968"/>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2" name="矩形 1"/>
            <p:cNvSpPr/>
            <p:nvPr/>
          </p:nvSpPr>
          <p:spPr>
            <a:xfrm>
              <a:off x="1406196" y="1939502"/>
              <a:ext cx="2520000" cy="3676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dirty="0">
                  <a:solidFill>
                    <a:schemeClr val="bg1"/>
                  </a:solidFill>
                  <a:cs typeface="+mn-ea"/>
                  <a:sym typeface="+mn-lt"/>
                </a:rPr>
                <a:t>标题文本预设</a:t>
              </a:r>
            </a:p>
          </p:txBody>
        </p:sp>
      </p:grpSp>
      <p:sp>
        <p:nvSpPr>
          <p:cNvPr id="27" name="文本框 26"/>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应用场景展示</a:t>
            </a:r>
          </a:p>
        </p:txBody>
      </p:sp>
      <p:grpSp>
        <p:nvGrpSpPr>
          <p:cNvPr id="14" name="组合 13"/>
          <p:cNvGrpSpPr/>
          <p:nvPr/>
        </p:nvGrpSpPr>
        <p:grpSpPr>
          <a:xfrm>
            <a:off x="4834810" y="2169724"/>
            <a:ext cx="2520793" cy="3255328"/>
            <a:chOff x="4835207" y="1939502"/>
            <a:chExt cx="2520793" cy="3255328"/>
          </a:xfrm>
        </p:grpSpPr>
        <p:sp>
          <p:nvSpPr>
            <p:cNvPr id="44" name="椭圆 18"/>
            <p:cNvSpPr/>
            <p:nvPr/>
          </p:nvSpPr>
          <p:spPr>
            <a:xfrm rot="16200000" flipV="1">
              <a:off x="5972419" y="3570700"/>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28" name="矩形 27"/>
            <p:cNvSpPr/>
            <p:nvPr/>
          </p:nvSpPr>
          <p:spPr>
            <a:xfrm>
              <a:off x="4836000" y="4827165"/>
              <a:ext cx="2520000" cy="3676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a:solidFill>
                    <a:schemeClr val="bg1"/>
                  </a:solidFill>
                  <a:cs typeface="+mn-ea"/>
                  <a:sym typeface="+mn-lt"/>
                </a:rPr>
                <a:t>标题文本预设</a:t>
              </a:r>
              <a:endParaRPr lang="zh-CN" altLang="en-US" b="1" dirty="0">
                <a:solidFill>
                  <a:schemeClr val="bg1"/>
                </a:solidFill>
                <a:cs typeface="+mn-ea"/>
                <a:sym typeface="+mn-lt"/>
              </a:endParaRPr>
            </a:p>
          </p:txBody>
        </p:sp>
        <p:sp>
          <p:nvSpPr>
            <p:cNvPr id="29" name="矩形 28"/>
            <p:cNvSpPr/>
            <p:nvPr/>
          </p:nvSpPr>
          <p:spPr>
            <a:xfrm>
              <a:off x="4835207" y="1939502"/>
              <a:ext cx="2520000"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cs typeface="+mn-ea"/>
                  <a:sym typeface="+mn-lt"/>
                </a:rPr>
                <a:t>此部分内容作为文字排版占位显示（建议使用主题字体）此部分内容作为文字排版占位显示（建议使用主题字体）</a:t>
              </a:r>
            </a:p>
          </p:txBody>
        </p:sp>
      </p:grpSp>
      <p:grpSp>
        <p:nvGrpSpPr>
          <p:cNvPr id="13" name="组合 12"/>
          <p:cNvGrpSpPr/>
          <p:nvPr/>
        </p:nvGrpSpPr>
        <p:grpSpPr>
          <a:xfrm>
            <a:off x="8235583" y="2125768"/>
            <a:ext cx="2577270" cy="3343241"/>
            <a:chOff x="8206948" y="1939502"/>
            <a:chExt cx="2577270" cy="3343241"/>
          </a:xfrm>
        </p:grpSpPr>
        <p:sp>
          <p:nvSpPr>
            <p:cNvPr id="31" name="矩形 30"/>
            <p:cNvSpPr/>
            <p:nvPr/>
          </p:nvSpPr>
          <p:spPr>
            <a:xfrm>
              <a:off x="8206948" y="4082414"/>
              <a:ext cx="2520000"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cs typeface="+mn-ea"/>
                  <a:sym typeface="+mn-lt"/>
                </a:rPr>
                <a:t>此部分内容作为文字排版占位显示（建议使用主题字体）此部分内容作为文字排版占位显示（建议使用主题字体）</a:t>
              </a:r>
            </a:p>
          </p:txBody>
        </p:sp>
        <p:sp>
          <p:nvSpPr>
            <p:cNvPr id="33" name="椭圆 18"/>
            <p:cNvSpPr/>
            <p:nvPr/>
          </p:nvSpPr>
          <p:spPr>
            <a:xfrm rot="5400000">
              <a:off x="9400637" y="3530968"/>
              <a:ext cx="247162" cy="236518"/>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35" name="矩形 34"/>
            <p:cNvSpPr/>
            <p:nvPr/>
          </p:nvSpPr>
          <p:spPr>
            <a:xfrm>
              <a:off x="8264218" y="1939502"/>
              <a:ext cx="2520000" cy="3676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a:solidFill>
                    <a:schemeClr val="bg1"/>
                  </a:solidFill>
                  <a:cs typeface="+mn-ea"/>
                  <a:sym typeface="+mn-lt"/>
                </a:rPr>
                <a:t>标题文本预设</a:t>
              </a:r>
              <a:endParaRPr lang="zh-CN" altLang="en-US" b="1" dirty="0">
                <a:solidFill>
                  <a:schemeClr val="bg1"/>
                </a:solidFill>
                <a:cs typeface="+mn-ea"/>
                <a:sym typeface="+mn-lt"/>
              </a:endParaRPr>
            </a:p>
          </p:txBody>
        </p:sp>
      </p:grpSp>
    </p:spTree>
    <p:extLst>
      <p:ext uri="{BB962C8B-B14F-4D97-AF65-F5344CB8AC3E}">
        <p14:creationId xmlns:p14="http://schemas.microsoft.com/office/powerpoint/2010/main" val="766406179"/>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文本框 44"/>
          <p:cNvSpPr txBox="1"/>
          <p:nvPr/>
        </p:nvSpPr>
        <p:spPr>
          <a:xfrm>
            <a:off x="4099292" y="551991"/>
            <a:ext cx="3993415" cy="584775"/>
          </a:xfrm>
          <a:prstGeom prst="rect">
            <a:avLst/>
          </a:prstGeom>
          <a:noFill/>
        </p:spPr>
        <p:txBody>
          <a:bodyPr wrap="square" rtlCol="0">
            <a:spAutoFit/>
            <a:scene3d>
              <a:camera prst="orthographicFront"/>
              <a:lightRig rig="threePt" dir="t"/>
            </a:scene3d>
            <a:sp3d contourW="12700"/>
          </a:bodyPr>
          <a:lstStyle/>
          <a:p>
            <a:pPr algn="ctr"/>
            <a:r>
              <a:rPr lang="zh-CN" altLang="en-US" sz="3200" b="1" dirty="0">
                <a:solidFill>
                  <a:schemeClr val="tx1">
                    <a:lumMod val="75000"/>
                    <a:lumOff val="25000"/>
                  </a:schemeClr>
                </a:solidFill>
                <a:cs typeface="+mn-ea"/>
                <a:sym typeface="+mn-lt"/>
              </a:rPr>
              <a:t>应用场景展示</a:t>
            </a:r>
          </a:p>
        </p:txBody>
      </p:sp>
      <p:grpSp>
        <p:nvGrpSpPr>
          <p:cNvPr id="11" name="组合 10"/>
          <p:cNvGrpSpPr/>
          <p:nvPr/>
        </p:nvGrpSpPr>
        <p:grpSpPr>
          <a:xfrm>
            <a:off x="771042" y="1608666"/>
            <a:ext cx="10557358" cy="4384250"/>
            <a:chOff x="771042" y="1608666"/>
            <a:chExt cx="10557358" cy="4384250"/>
          </a:xfrm>
        </p:grpSpPr>
        <p:pic>
          <p:nvPicPr>
            <p:cNvPr id="2" name="图片 1"/>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331855" y="1608667"/>
              <a:ext cx="6742545" cy="2331534"/>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1042" y="1608666"/>
              <a:ext cx="3315656" cy="4384249"/>
            </a:xfrm>
            <a:prstGeom prst="rect">
              <a:avLst/>
            </a:prstGeom>
          </p:spPr>
        </p:pic>
        <p:sp>
          <p:nvSpPr>
            <p:cNvPr id="46" name="矩形 45"/>
            <p:cNvSpPr/>
            <p:nvPr/>
          </p:nvSpPr>
          <p:spPr>
            <a:xfrm>
              <a:off x="4432914" y="4792587"/>
              <a:ext cx="6895486" cy="12003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cs typeface="+mn-ea"/>
                  <a:sym typeface="+mn-lt"/>
                </a:rPr>
                <a:t>此部分内容作为文字排版占位显示 （建议使用主题字体）此部分内容作为文字排版占位显示 （建议使用主题字体）此部分内容作为文字排版占位显示 （建议使用主题字体）此部分内容作为文字排版占位显示 （建议使用主题字体）此部分内容作为文字排版占位显示 （建议使用主题字体）此部分内容作为文字排版占位显示 （建议使用主题字体）</a:t>
              </a:r>
            </a:p>
          </p:txBody>
        </p:sp>
        <p:sp>
          <p:nvSpPr>
            <p:cNvPr id="47" name="矩形 46"/>
            <p:cNvSpPr/>
            <p:nvPr/>
          </p:nvSpPr>
          <p:spPr>
            <a:xfrm>
              <a:off x="4432914" y="4214348"/>
              <a:ext cx="2050552" cy="39613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b="1" dirty="0">
                  <a:cs typeface="+mn-ea"/>
                  <a:sym typeface="+mn-lt"/>
                </a:rPr>
                <a:t>标题文本预设</a:t>
              </a:r>
            </a:p>
          </p:txBody>
        </p:sp>
      </p:grpSp>
    </p:spTree>
    <p:extLst>
      <p:ext uri="{BB962C8B-B14F-4D97-AF65-F5344CB8AC3E}">
        <p14:creationId xmlns:p14="http://schemas.microsoft.com/office/powerpoint/2010/main" val="2447139235"/>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6200000">
            <a:off x="2646976" y="-2687026"/>
            <a:ext cx="6858001" cy="12232049"/>
          </a:xfrm>
          <a:prstGeom prst="rect">
            <a:avLst/>
          </a:prstGeom>
        </p:spPr>
      </p:pic>
      <p:pic>
        <p:nvPicPr>
          <p:cNvPr id="7" name="图片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14800" y="1133507"/>
            <a:ext cx="8162446" cy="5724492"/>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6" y="3002411"/>
            <a:ext cx="12192000" cy="1845521"/>
          </a:xfrm>
          <a:prstGeom prst="rect">
            <a:avLst/>
          </a:prstGeom>
        </p:spPr>
      </p:pic>
      <p:pic>
        <p:nvPicPr>
          <p:cNvPr id="13" name="图片 12">
            <a:extLst>
              <a:ext uri="{FF2B5EF4-FFF2-40B4-BE49-F238E27FC236}">
                <a16:creationId xmlns="" xmlns:a16="http://schemas.microsoft.com/office/drawing/2014/main" id="{DB3DB5E3-F952-41D5-AB9D-45ACEAA4DE8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40049" y="-16172"/>
            <a:ext cx="12224433" cy="4114799"/>
          </a:xfrm>
          <a:prstGeom prst="rect">
            <a:avLst/>
          </a:prstGeom>
          <a:blipFill>
            <a:blip r:embed="rId7" cstate="screen">
              <a:extLst>
                <a:ext uri="{28A0092B-C50C-407E-A947-70E740481C1C}">
                  <a14:useLocalDpi xmlns:a14="http://schemas.microsoft.com/office/drawing/2010/main"/>
                </a:ext>
              </a:extLst>
            </a:blip>
            <a:stretch>
              <a:fillRect/>
            </a:stretch>
          </a:blipFill>
        </p:spPr>
      </p:pic>
      <p:pic>
        <p:nvPicPr>
          <p:cNvPr id="8" name="图片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16" y="3040512"/>
            <a:ext cx="12192000" cy="1864100"/>
          </a:xfrm>
          <a:prstGeom prst="rect">
            <a:avLst/>
          </a:prstGeom>
        </p:spPr>
      </p:pic>
      <p:pic>
        <p:nvPicPr>
          <p:cNvPr id="4" name="图片 3"/>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62400" y="6319840"/>
            <a:ext cx="4392251" cy="538160"/>
          </a:xfrm>
          <a:prstGeom prst="rect">
            <a:avLst/>
          </a:prstGeom>
        </p:spPr>
      </p:pic>
      <p:sp>
        <p:nvSpPr>
          <p:cNvPr id="17" name="文本框 16"/>
          <p:cNvSpPr txBox="1"/>
          <p:nvPr/>
        </p:nvSpPr>
        <p:spPr>
          <a:xfrm>
            <a:off x="190500" y="241300"/>
            <a:ext cx="889000" cy="707886"/>
          </a:xfrm>
          <a:prstGeom prst="rect">
            <a:avLst/>
          </a:prstGeom>
          <a:noFill/>
        </p:spPr>
        <p:txBody>
          <a:bodyPr wrap="square" rtlCol="0">
            <a:spAutoFit/>
          </a:bodyPr>
          <a:lstStyle/>
          <a:p>
            <a:pPr algn="ctr"/>
            <a:r>
              <a:rPr lang="en-US" altLang="zh-CN" sz="2000" b="1" dirty="0">
                <a:solidFill>
                  <a:schemeClr val="bg1"/>
                </a:solidFill>
                <a:cs typeface="+mn-ea"/>
                <a:sym typeface="+mn-lt"/>
              </a:rPr>
              <a:t>LOGO</a:t>
            </a:r>
            <a:endParaRPr lang="zh-CN" altLang="en-US" sz="2000" b="1" dirty="0">
              <a:solidFill>
                <a:schemeClr val="bg1"/>
              </a:solidFill>
              <a:cs typeface="+mn-ea"/>
              <a:sym typeface="+mn-lt"/>
            </a:endParaRPr>
          </a:p>
        </p:txBody>
      </p:sp>
      <p:cxnSp>
        <p:nvCxnSpPr>
          <p:cNvPr id="19" name="直接连接符 18"/>
          <p:cNvCxnSpPr/>
          <p:nvPr/>
        </p:nvCxnSpPr>
        <p:spPr>
          <a:xfrm flipH="1">
            <a:off x="1092200" y="268710"/>
            <a:ext cx="0" cy="36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图片 1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290024" y="303578"/>
            <a:ext cx="1368425" cy="275553"/>
          </a:xfrm>
          <a:prstGeom prst="rect">
            <a:avLst/>
          </a:prstGeom>
        </p:spPr>
      </p:pic>
      <p:sp>
        <p:nvSpPr>
          <p:cNvPr id="18" name="文本框 17"/>
          <p:cNvSpPr txBox="1"/>
          <p:nvPr/>
        </p:nvSpPr>
        <p:spPr>
          <a:xfrm>
            <a:off x="3535539" y="4214553"/>
            <a:ext cx="5120921" cy="1323439"/>
          </a:xfrm>
          <a:prstGeom prst="rect">
            <a:avLst/>
          </a:prstGeom>
          <a:noFill/>
        </p:spPr>
        <p:txBody>
          <a:bodyPr wrap="square" rtlCol="0">
            <a:spAutoFit/>
            <a:scene3d>
              <a:camera prst="orthographicFront"/>
              <a:lightRig rig="threePt" dir="t"/>
            </a:scene3d>
            <a:sp3d contourW="12700"/>
          </a:bodyPr>
          <a:lstStyle/>
          <a:p>
            <a:pPr algn="dist"/>
            <a:r>
              <a:rPr lang="zh-CN" altLang="en-US" sz="8000" b="1" dirty="0">
                <a:solidFill>
                  <a:schemeClr val="bg1"/>
                </a:solidFill>
                <a:cs typeface="+mn-ea"/>
                <a:sym typeface="+mn-lt"/>
              </a:rPr>
              <a:t>谢谢观赏</a:t>
            </a:r>
          </a:p>
        </p:txBody>
      </p:sp>
      <p:sp>
        <p:nvSpPr>
          <p:cNvPr id="21" name="文本框 20"/>
          <p:cNvSpPr txBox="1"/>
          <p:nvPr/>
        </p:nvSpPr>
        <p:spPr>
          <a:xfrm>
            <a:off x="3651592" y="5471021"/>
            <a:ext cx="4288675" cy="923330"/>
          </a:xfrm>
          <a:prstGeom prst="rect">
            <a:avLst/>
          </a:prstGeom>
          <a:noFill/>
        </p:spPr>
        <p:txBody>
          <a:bodyPr wrap="none" rtlCol="0">
            <a:spAutoFit/>
            <a:scene3d>
              <a:camera prst="orthographicFront"/>
              <a:lightRig rig="threePt" dir="t"/>
            </a:scene3d>
            <a:sp3d contourW="12700"/>
          </a:bodyPr>
          <a:lstStyle/>
          <a:p>
            <a:pPr algn="r"/>
            <a:r>
              <a:rPr lang="en-US" altLang="zh-CN" sz="5400" b="1" dirty="0">
                <a:solidFill>
                  <a:schemeClr val="bg1"/>
                </a:solidFill>
                <a:cs typeface="+mn-ea"/>
                <a:sym typeface="+mn-lt"/>
              </a:rPr>
              <a:t>THANK YOU</a:t>
            </a:r>
          </a:p>
        </p:txBody>
      </p:sp>
    </p:spTree>
    <p:extLst>
      <p:ext uri="{BB962C8B-B14F-4D97-AF65-F5344CB8AC3E}">
        <p14:creationId xmlns:p14="http://schemas.microsoft.com/office/powerpoint/2010/main" val="156099001"/>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76CD293D-4849-442E-890C-8EEA32EF0EB5"/>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ppt\第11批\642785"/>
  <p:tag name="ISPRING_FIRST_PUBLISH" val="1"/>
  <p:tag name="ISPRING_PRESENTATION_TITLE" val="商务礼仪培训"/>
</p:tagLst>
</file>

<file path=ppt/theme/theme1.xml><?xml version="1.0" encoding="utf-8"?>
<a:theme xmlns:a="http://schemas.openxmlformats.org/drawingml/2006/main" name="第一PPT，www.1ppt.com">
  <a:themeElements>
    <a:clrScheme name="自定义 2">
      <a:dk1>
        <a:srgbClr val="000000"/>
      </a:dk1>
      <a:lt1>
        <a:srgbClr val="FFFFFF"/>
      </a:lt1>
      <a:dk2>
        <a:srgbClr val="778495"/>
      </a:dk2>
      <a:lt2>
        <a:srgbClr val="F0F0F0"/>
      </a:lt2>
      <a:accent1>
        <a:srgbClr val="C60C0C"/>
      </a:accent1>
      <a:accent2>
        <a:srgbClr val="F65050"/>
      </a:accent2>
      <a:accent3>
        <a:srgbClr val="FC7C7C"/>
      </a:accent3>
      <a:accent4>
        <a:srgbClr val="FE6666"/>
      </a:accent4>
      <a:accent5>
        <a:srgbClr val="EE2222"/>
      </a:accent5>
      <a:accent6>
        <a:srgbClr val="D22828"/>
      </a:accent6>
      <a:hlink>
        <a:srgbClr val="C60C0C"/>
      </a:hlink>
      <a:folHlink>
        <a:srgbClr val="BFBFBF"/>
      </a:folHlink>
    </a:clrScheme>
    <a:fontScheme name="4444ylld">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78495"/>
    </a:dk2>
    <a:lt2>
      <a:srgbClr val="F0F0F0"/>
    </a:lt2>
    <a:accent1>
      <a:srgbClr val="C60C0C"/>
    </a:accent1>
    <a:accent2>
      <a:srgbClr val="F65050"/>
    </a:accent2>
    <a:accent3>
      <a:srgbClr val="FC7C7C"/>
    </a:accent3>
    <a:accent4>
      <a:srgbClr val="FE6666"/>
    </a:accent4>
    <a:accent5>
      <a:srgbClr val="EE2222"/>
    </a:accent5>
    <a:accent6>
      <a:srgbClr val="D22828"/>
    </a:accent6>
    <a:hlink>
      <a:srgbClr val="C60C0C"/>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78495"/>
    </a:dk2>
    <a:lt2>
      <a:srgbClr val="F0F0F0"/>
    </a:lt2>
    <a:accent1>
      <a:srgbClr val="C60C0C"/>
    </a:accent1>
    <a:accent2>
      <a:srgbClr val="F65050"/>
    </a:accent2>
    <a:accent3>
      <a:srgbClr val="FC7C7C"/>
    </a:accent3>
    <a:accent4>
      <a:srgbClr val="FE6666"/>
    </a:accent4>
    <a:accent5>
      <a:srgbClr val="EE2222"/>
    </a:accent5>
    <a:accent6>
      <a:srgbClr val="D22828"/>
    </a:accent6>
    <a:hlink>
      <a:srgbClr val="C60C0C"/>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78495"/>
    </a:dk2>
    <a:lt2>
      <a:srgbClr val="F0F0F0"/>
    </a:lt2>
    <a:accent1>
      <a:srgbClr val="C60C0C"/>
    </a:accent1>
    <a:accent2>
      <a:srgbClr val="F65050"/>
    </a:accent2>
    <a:accent3>
      <a:srgbClr val="FC7C7C"/>
    </a:accent3>
    <a:accent4>
      <a:srgbClr val="FE6666"/>
    </a:accent4>
    <a:accent5>
      <a:srgbClr val="EE2222"/>
    </a:accent5>
    <a:accent6>
      <a:srgbClr val="D22828"/>
    </a:accent6>
    <a:hlink>
      <a:srgbClr val="C60C0C"/>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325</TotalTime>
  <Words>1794</Words>
  <Application>Microsoft Office PowerPoint</Application>
  <PresentationFormat>宽屏</PresentationFormat>
  <Paragraphs>176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宋体</vt: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商务礼仪培训</dc:title>
  <dc:creator>第一PPT</dc:creator>
  <cp:keywords>www.1ppt.com</cp:keywords>
  <dc:description>www.1ppt.com</dc:description>
  <cp:lastModifiedBy>faith123</cp:lastModifiedBy>
  <cp:revision>41</cp:revision>
  <dcterms:created xsi:type="dcterms:W3CDTF">2017-08-18T03:02:00Z</dcterms:created>
  <dcterms:modified xsi:type="dcterms:W3CDTF">2020-07-24T06:12:46Z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