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7"/>
  </p:notesMasterIdLst>
  <p:sldIdLst>
    <p:sldId id="258" r:id="rId2"/>
    <p:sldId id="260" r:id="rId3"/>
    <p:sldId id="261" r:id="rId4"/>
    <p:sldId id="266" r:id="rId5"/>
    <p:sldId id="267" r:id="rId6"/>
    <p:sldId id="268" r:id="rId7"/>
    <p:sldId id="269" r:id="rId8"/>
    <p:sldId id="262" r:id="rId9"/>
    <p:sldId id="270" r:id="rId10"/>
    <p:sldId id="271" r:id="rId11"/>
    <p:sldId id="272" r:id="rId12"/>
    <p:sldId id="273" r:id="rId13"/>
    <p:sldId id="274" r:id="rId14"/>
    <p:sldId id="263" r:id="rId15"/>
    <p:sldId id="275" r:id="rId16"/>
    <p:sldId id="276" r:id="rId17"/>
    <p:sldId id="277" r:id="rId18"/>
    <p:sldId id="278" r:id="rId19"/>
    <p:sldId id="279" r:id="rId20"/>
    <p:sldId id="280" r:id="rId21"/>
    <p:sldId id="264" r:id="rId22"/>
    <p:sldId id="281" r:id="rId23"/>
    <p:sldId id="282" r:id="rId24"/>
    <p:sldId id="283" r:id="rId25"/>
    <p:sldId id="284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lvl="0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0A88B0"/>
    <a:srgbClr val="FBFBFB"/>
    <a:srgbClr val="1E252F"/>
    <a:srgbClr val="FEFEFE"/>
    <a:srgbClr val="01072F"/>
    <a:srgbClr val="1F49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574"/>
    <p:restoredTop sz="94660"/>
  </p:normalViewPr>
  <p:slideViewPr>
    <p:cSldViewPr snapToGrid="0">
      <p:cViewPr varScale="1">
        <p:scale>
          <a:sx n="90" d="100"/>
          <a:sy n="90" d="100"/>
        </p:scale>
        <p:origin x="32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5673727-810A-44C7-A9DC-D261641698F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979875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0254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9698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471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56249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44155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5053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81464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8372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54418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06166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60121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39798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82867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7085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98827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4981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8262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53943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0258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43884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80219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26946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4482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14130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0301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1137317-7AB6-49ED-BF29-C3F4C3ED305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1E25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30175" y="0"/>
            <a:ext cx="12366625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矩形 7"/>
          <p:cNvSpPr/>
          <p:nvPr/>
        </p:nvSpPr>
        <p:spPr>
          <a:xfrm>
            <a:off x="-130175" y="0"/>
            <a:ext cx="12366625" cy="6858000"/>
          </a:xfrm>
          <a:prstGeom prst="rect">
            <a:avLst/>
          </a:prstGeom>
          <a:gradFill>
            <a:gsLst>
              <a:gs pos="21000">
                <a:srgbClr val="3E3E3E">
                  <a:alpha val="0"/>
                </a:srgbClr>
              </a:gs>
              <a:gs pos="97000">
                <a:schemeClr val="tx1">
                  <a:alpha val="78000"/>
                </a:schemeClr>
              </a:gs>
              <a:gs pos="0">
                <a:schemeClr val="bg1">
                  <a:alpha val="0"/>
                </a:schemeClr>
              </a:gs>
            </a:gsLst>
            <a:lin ang="5400000" scaled="1"/>
          </a:gra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E774987-0750-4DFA-981B-C34396600DCA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2018/11/22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1137317-7AB6-49ED-BF29-C3F4C3ED305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1137317-7AB6-49ED-BF29-C3F4C3ED305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1137317-7AB6-49ED-BF29-C3F4C3ED305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1137317-7AB6-49ED-BF29-C3F4C3ED305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1137317-7AB6-49ED-BF29-C3F4C3ED305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1137317-7AB6-49ED-BF29-C3F4C3ED305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1137317-7AB6-49ED-BF29-C3F4C3ED305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1137317-7AB6-49ED-BF29-C3F4C3ED305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1137317-7AB6-49ED-BF29-C3F4C3ED305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1137317-7AB6-49ED-BF29-C3F4C3ED305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E25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E774987-0750-4DFA-981B-C34396600DCA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2018/11/22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51137317-7AB6-49ED-BF29-C3F4C3ED305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14"/>
          <p:cNvPicPr>
            <a:picLocks noChangeAspect="1"/>
          </p:cNvPicPr>
          <p:nvPr/>
        </p:nvPicPr>
        <p:blipFill>
          <a:blip r:embed="rId3"/>
          <a:srcRect l="8789" t="-1720" r="19839" b="1720"/>
          <a:stretch>
            <a:fillRect/>
          </a:stretch>
        </p:blipFill>
        <p:spPr>
          <a:xfrm>
            <a:off x="-585787" y="-200025"/>
            <a:ext cx="12777787" cy="705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099" name="矩形 5"/>
          <p:cNvSpPr/>
          <p:nvPr/>
        </p:nvSpPr>
        <p:spPr>
          <a:xfrm>
            <a:off x="1193800" y="2733118"/>
            <a:ext cx="9553575" cy="76944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zh-CN" altLang="en-US" sz="4400" b="1" dirty="0">
                <a:solidFill>
                  <a:schemeClr val="bg1"/>
                </a:solidFill>
                <a:latin typeface="Arial" panose="020B0604020202020204" pitchFamily="34" charset="0"/>
                <a:ea typeface="华康俪金黑W8(P)" pitchFamily="34" charset="-122"/>
              </a:rPr>
              <a:t>机械创新设计</a:t>
            </a:r>
            <a:r>
              <a:rPr lang="en-US" altLang="zh-CN" sz="4400" b="1" dirty="0" err="1">
                <a:solidFill>
                  <a:schemeClr val="bg1"/>
                </a:solidFill>
                <a:latin typeface="Arial" panose="020B0604020202020204" pitchFamily="34" charset="0"/>
                <a:ea typeface="华康俪金黑W8(P)" pitchFamily="34" charset="-122"/>
              </a:rPr>
              <a:t>ppt</a:t>
            </a:r>
            <a:r>
              <a:rPr lang="zh-CN" altLang="en-US" sz="4400" b="1" dirty="0">
                <a:solidFill>
                  <a:schemeClr val="bg1"/>
                </a:solidFill>
                <a:latin typeface="Arial" panose="020B0604020202020204" pitchFamily="34" charset="0"/>
                <a:ea typeface="华康俪金黑W8(P)" pitchFamily="34" charset="-122"/>
              </a:rPr>
              <a:t>模板</a:t>
            </a:r>
          </a:p>
        </p:txBody>
      </p:sp>
      <p:sp>
        <p:nvSpPr>
          <p:cNvPr id="4100" name="矩形 6" hidden="1"/>
          <p:cNvSpPr/>
          <p:nvPr/>
        </p:nvSpPr>
        <p:spPr>
          <a:xfrm>
            <a:off x="4738688" y="3611563"/>
            <a:ext cx="29337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400" smtClean="0">
                <a:solidFill>
                  <a:schemeClr val="bg1"/>
                </a:solidFill>
                <a:latin typeface="华康俪金黑W8(P)" pitchFamily="34" charset="-122"/>
                <a:ea typeface="华康俪金黑W8(P)" pitchFamily="34" charset="-122"/>
              </a:rPr>
              <a:t>创新科技  展望未来 </a:t>
            </a:r>
            <a:endParaRPr lang="zh-CN" altLang="en-US" sz="2400" dirty="0">
              <a:solidFill>
                <a:schemeClr val="bg1"/>
              </a:solidFill>
              <a:latin typeface="华康俪金黑W8(P)" pitchFamily="34" charset="-122"/>
              <a:ea typeface="华康俪金黑W8(P)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64"/>
          <p:cNvPicPr>
            <a:picLocks noChangeAspect="1"/>
          </p:cNvPicPr>
          <p:nvPr/>
        </p:nvPicPr>
        <p:blipFill>
          <a:blip r:embed="rId3"/>
          <a:srcRect l="8789" t="-1720" r="19839" b="1720"/>
          <a:stretch>
            <a:fillRect/>
          </a:stretch>
        </p:blipFill>
        <p:spPr>
          <a:xfrm>
            <a:off x="-361950" y="-200025"/>
            <a:ext cx="12777788" cy="705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8" name="矩形 67"/>
          <p:cNvSpPr/>
          <p:nvPr/>
        </p:nvSpPr>
        <p:spPr>
          <a:xfrm>
            <a:off x="-361950" y="1914525"/>
            <a:ext cx="12777788" cy="3546475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-361950" y="1989138"/>
            <a:ext cx="12777788" cy="3395663"/>
          </a:xfrm>
          <a:prstGeom prst="rect">
            <a:avLst/>
          </a:prstGeom>
          <a:solidFill>
            <a:schemeClr val="tx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1269" name="组合 66"/>
          <p:cNvGrpSpPr/>
          <p:nvPr/>
        </p:nvGrpSpPr>
        <p:grpSpPr>
          <a:xfrm>
            <a:off x="242888" y="944563"/>
            <a:ext cx="1801812" cy="1801812"/>
            <a:chOff x="853151" y="2495243"/>
            <a:chExt cx="2104923" cy="2104923"/>
          </a:xfrm>
        </p:grpSpPr>
        <p:sp>
          <p:nvSpPr>
            <p:cNvPr id="6" name="椭圆 5"/>
            <p:cNvSpPr/>
            <p:nvPr/>
          </p:nvSpPr>
          <p:spPr>
            <a:xfrm>
              <a:off x="853151" y="2495243"/>
              <a:ext cx="2104923" cy="2104923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946251" y="2588343"/>
              <a:ext cx="1918723" cy="191872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333" name="文本框 6"/>
            <p:cNvSpPr txBox="1"/>
            <p:nvPr/>
          </p:nvSpPr>
          <p:spPr>
            <a:xfrm>
              <a:off x="1003602" y="3224539"/>
              <a:ext cx="1898080" cy="6829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3200" dirty="0">
                  <a:solidFill>
                    <a:srgbClr val="FFFFFF"/>
                  </a:solidFill>
                  <a:latin typeface="Impact" panose="020B0806030902050204" pitchFamily="34" charset="0"/>
                  <a:ea typeface="宋体" panose="02010600030101010101" pitchFamily="2" charset="-122"/>
                </a:rPr>
                <a:t>CONTNET</a:t>
              </a:r>
              <a:endParaRPr lang="zh-CN" altLang="en-US" sz="3200" dirty="0">
                <a:solidFill>
                  <a:srgbClr val="FFFFFF"/>
                </a:solidFill>
                <a:latin typeface="Impact" panose="020B080603090205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1270" name="组合 1"/>
          <p:cNvGrpSpPr/>
          <p:nvPr/>
        </p:nvGrpSpPr>
        <p:grpSpPr>
          <a:xfrm>
            <a:off x="1062038" y="2797175"/>
            <a:ext cx="10034587" cy="1779588"/>
            <a:chOff x="1062338" y="2745752"/>
            <a:chExt cx="10034247" cy="1780590"/>
          </a:xfrm>
        </p:grpSpPr>
        <p:sp>
          <p:nvSpPr>
            <p:cNvPr id="11271" name="文本框 13"/>
            <p:cNvSpPr txBox="1"/>
            <p:nvPr/>
          </p:nvSpPr>
          <p:spPr>
            <a:xfrm>
              <a:off x="1965149" y="2999535"/>
              <a:ext cx="141577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创新概况</a:t>
              </a:r>
            </a:p>
          </p:txBody>
        </p:sp>
        <p:sp>
          <p:nvSpPr>
            <p:cNvPr id="11272" name="文本框 13"/>
            <p:cNvSpPr txBox="1"/>
            <p:nvPr/>
          </p:nvSpPr>
          <p:spPr>
            <a:xfrm>
              <a:off x="4537037" y="2999535"/>
              <a:ext cx="141577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目前分析</a:t>
              </a:r>
            </a:p>
          </p:txBody>
        </p:sp>
        <p:sp>
          <p:nvSpPr>
            <p:cNvPr id="11273" name="文本框 13"/>
            <p:cNvSpPr txBox="1"/>
            <p:nvPr/>
          </p:nvSpPr>
          <p:spPr>
            <a:xfrm>
              <a:off x="7108925" y="2999535"/>
              <a:ext cx="141577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竞争分析</a:t>
              </a:r>
            </a:p>
          </p:txBody>
        </p:sp>
        <p:sp>
          <p:nvSpPr>
            <p:cNvPr id="11274" name="文本框 13"/>
            <p:cNvSpPr txBox="1"/>
            <p:nvPr/>
          </p:nvSpPr>
          <p:spPr>
            <a:xfrm>
              <a:off x="9680813" y="2999535"/>
              <a:ext cx="141577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营销策划</a:t>
              </a:r>
            </a:p>
          </p:txBody>
        </p:sp>
        <p:grpSp>
          <p:nvGrpSpPr>
            <p:cNvPr id="11275" name="组合 12"/>
            <p:cNvGrpSpPr/>
            <p:nvPr/>
          </p:nvGrpSpPr>
          <p:grpSpPr>
            <a:xfrm>
              <a:off x="2186782" y="3421610"/>
              <a:ext cx="972506" cy="1104732"/>
              <a:chOff x="1728276" y="2324996"/>
              <a:chExt cx="972506" cy="1104732"/>
            </a:xfrm>
          </p:grpSpPr>
          <p:grpSp>
            <p:nvGrpSpPr>
              <p:cNvPr id="11319" name="组合 13"/>
              <p:cNvGrpSpPr/>
              <p:nvPr/>
            </p:nvGrpSpPr>
            <p:grpSpPr>
              <a:xfrm>
                <a:off x="1733085" y="2324996"/>
                <a:ext cx="967697" cy="307777"/>
                <a:chOff x="1651218" y="2589354"/>
                <a:chExt cx="967697" cy="307777"/>
              </a:xfrm>
            </p:grpSpPr>
            <p:sp>
              <p:nvSpPr>
                <p:cNvPr id="24" name="椭圆 23"/>
                <p:cNvSpPr/>
                <p:nvPr/>
              </p:nvSpPr>
              <p:spPr>
                <a:xfrm>
                  <a:off x="1651218" y="2710799"/>
                  <a:ext cx="64886" cy="64886"/>
                </a:xfrm>
                <a:prstGeom prst="ellipse">
                  <a:avLst/>
                </a:prstGeom>
                <a:solidFill>
                  <a:srgbClr val="F9F9F9"/>
                </a:solidFill>
                <a:ln>
                  <a:solidFill>
                    <a:srgbClr val="F9F9F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1330" name="文本框 13"/>
                <p:cNvSpPr txBox="1"/>
                <p:nvPr/>
              </p:nvSpPr>
              <p:spPr>
                <a:xfrm>
                  <a:off x="1716104" y="2589354"/>
                  <a:ext cx="902811" cy="30777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>
                    <a:lnSpc>
                      <a:spcPct val="100000"/>
                    </a:lnSpc>
                    <a:spcBef>
                      <a:spcPct val="0"/>
                    </a:spcBef>
                    <a:buNone/>
                  </a:pPr>
                  <a:r>
                    <a:rPr lang="zh-CN" altLang="en-US" sz="14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创新简介</a:t>
                  </a:r>
                </a:p>
              </p:txBody>
            </p:sp>
          </p:grpSp>
          <p:grpSp>
            <p:nvGrpSpPr>
              <p:cNvPr id="11320" name="组合 14"/>
              <p:cNvGrpSpPr/>
              <p:nvPr/>
            </p:nvGrpSpPr>
            <p:grpSpPr>
              <a:xfrm>
                <a:off x="1733085" y="2590648"/>
                <a:ext cx="967697" cy="307777"/>
                <a:chOff x="1651218" y="2961471"/>
                <a:chExt cx="967697" cy="307777"/>
              </a:xfrm>
            </p:grpSpPr>
            <p:sp>
              <p:nvSpPr>
                <p:cNvPr id="22" name="椭圆 21"/>
                <p:cNvSpPr/>
                <p:nvPr/>
              </p:nvSpPr>
              <p:spPr>
                <a:xfrm>
                  <a:off x="1651218" y="3081220"/>
                  <a:ext cx="64886" cy="64886"/>
                </a:xfrm>
                <a:prstGeom prst="ellipse">
                  <a:avLst/>
                </a:prstGeom>
                <a:solidFill>
                  <a:srgbClr val="F9F9F9"/>
                </a:solidFill>
                <a:ln>
                  <a:solidFill>
                    <a:srgbClr val="F9F9F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1328" name="文本框 13"/>
                <p:cNvSpPr txBox="1"/>
                <p:nvPr/>
              </p:nvSpPr>
              <p:spPr>
                <a:xfrm>
                  <a:off x="1716104" y="2961471"/>
                  <a:ext cx="902811" cy="30777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>
                    <a:lnSpc>
                      <a:spcPct val="100000"/>
                    </a:lnSpc>
                    <a:spcBef>
                      <a:spcPct val="0"/>
                    </a:spcBef>
                    <a:buNone/>
                  </a:pPr>
                  <a:r>
                    <a:rPr lang="zh-CN" altLang="en-US" sz="14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创新情况</a:t>
                  </a:r>
                </a:p>
              </p:txBody>
            </p:sp>
          </p:grpSp>
          <p:grpSp>
            <p:nvGrpSpPr>
              <p:cNvPr id="11321" name="组合 15"/>
              <p:cNvGrpSpPr/>
              <p:nvPr/>
            </p:nvGrpSpPr>
            <p:grpSpPr>
              <a:xfrm>
                <a:off x="1728276" y="2856300"/>
                <a:ext cx="972506" cy="307777"/>
                <a:chOff x="1646409" y="3197410"/>
                <a:chExt cx="972506" cy="307777"/>
              </a:xfrm>
            </p:grpSpPr>
            <p:sp>
              <p:nvSpPr>
                <p:cNvPr id="20" name="椭圆 19"/>
                <p:cNvSpPr/>
                <p:nvPr/>
              </p:nvSpPr>
              <p:spPr>
                <a:xfrm>
                  <a:off x="1646409" y="3318855"/>
                  <a:ext cx="64886" cy="64886"/>
                </a:xfrm>
                <a:prstGeom prst="ellipse">
                  <a:avLst/>
                </a:prstGeom>
                <a:solidFill>
                  <a:srgbClr val="F9F9F9"/>
                </a:solidFill>
                <a:ln>
                  <a:solidFill>
                    <a:srgbClr val="F9F9F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1326" name="文本框 13"/>
                <p:cNvSpPr txBox="1"/>
                <p:nvPr/>
              </p:nvSpPr>
              <p:spPr>
                <a:xfrm>
                  <a:off x="1716104" y="3197410"/>
                  <a:ext cx="902811" cy="30777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>
                    <a:lnSpc>
                      <a:spcPct val="100000"/>
                    </a:lnSpc>
                    <a:spcBef>
                      <a:spcPct val="0"/>
                    </a:spcBef>
                    <a:buNone/>
                  </a:pPr>
                  <a:r>
                    <a:rPr lang="zh-CN" altLang="en-US" sz="14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自我特色</a:t>
                  </a:r>
                </a:p>
              </p:txBody>
            </p:sp>
          </p:grpSp>
          <p:grpSp>
            <p:nvGrpSpPr>
              <p:cNvPr id="11322" name="组合 16"/>
              <p:cNvGrpSpPr/>
              <p:nvPr/>
            </p:nvGrpSpPr>
            <p:grpSpPr>
              <a:xfrm>
                <a:off x="1728276" y="3121951"/>
                <a:ext cx="972506" cy="307777"/>
                <a:chOff x="1646409" y="3455151"/>
                <a:chExt cx="972506" cy="307777"/>
              </a:xfrm>
            </p:grpSpPr>
            <p:sp>
              <p:nvSpPr>
                <p:cNvPr id="18" name="椭圆 17"/>
                <p:cNvSpPr/>
                <p:nvPr/>
              </p:nvSpPr>
              <p:spPr>
                <a:xfrm>
                  <a:off x="1646409" y="3576596"/>
                  <a:ext cx="64886" cy="64886"/>
                </a:xfrm>
                <a:prstGeom prst="ellipse">
                  <a:avLst/>
                </a:prstGeom>
                <a:solidFill>
                  <a:srgbClr val="F9F9F9"/>
                </a:solidFill>
                <a:ln>
                  <a:solidFill>
                    <a:srgbClr val="F9F9F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1324" name="文本框 13"/>
                <p:cNvSpPr txBox="1"/>
                <p:nvPr/>
              </p:nvSpPr>
              <p:spPr>
                <a:xfrm>
                  <a:off x="1716104" y="3455151"/>
                  <a:ext cx="902811" cy="30777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>
                    <a:lnSpc>
                      <a:spcPct val="100000"/>
                    </a:lnSpc>
                    <a:spcBef>
                      <a:spcPct val="0"/>
                    </a:spcBef>
                    <a:buNone/>
                  </a:pPr>
                  <a:r>
                    <a:rPr lang="zh-CN" altLang="en-US" sz="14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特色分析</a:t>
                  </a:r>
                </a:p>
              </p:txBody>
            </p:sp>
          </p:grpSp>
        </p:grpSp>
        <p:grpSp>
          <p:nvGrpSpPr>
            <p:cNvPr id="11276" name="组合 25"/>
            <p:cNvGrpSpPr/>
            <p:nvPr/>
          </p:nvGrpSpPr>
          <p:grpSpPr>
            <a:xfrm>
              <a:off x="4758670" y="3421610"/>
              <a:ext cx="972506" cy="1104732"/>
              <a:chOff x="1728276" y="2324996"/>
              <a:chExt cx="972506" cy="1104732"/>
            </a:xfrm>
          </p:grpSpPr>
          <p:grpSp>
            <p:nvGrpSpPr>
              <p:cNvPr id="11307" name="组合 26"/>
              <p:cNvGrpSpPr/>
              <p:nvPr/>
            </p:nvGrpSpPr>
            <p:grpSpPr>
              <a:xfrm>
                <a:off x="1733085" y="2324996"/>
                <a:ext cx="967697" cy="307777"/>
                <a:chOff x="1651218" y="2589354"/>
                <a:chExt cx="967697" cy="307777"/>
              </a:xfrm>
            </p:grpSpPr>
            <p:sp>
              <p:nvSpPr>
                <p:cNvPr id="37" name="椭圆 36"/>
                <p:cNvSpPr/>
                <p:nvPr/>
              </p:nvSpPr>
              <p:spPr>
                <a:xfrm>
                  <a:off x="1651218" y="2710799"/>
                  <a:ext cx="64886" cy="64886"/>
                </a:xfrm>
                <a:prstGeom prst="ellipse">
                  <a:avLst/>
                </a:prstGeom>
                <a:solidFill>
                  <a:srgbClr val="F9F9F9"/>
                </a:solidFill>
                <a:ln>
                  <a:solidFill>
                    <a:srgbClr val="F9F9F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1318" name="文本框 13"/>
                <p:cNvSpPr txBox="1"/>
                <p:nvPr/>
              </p:nvSpPr>
              <p:spPr>
                <a:xfrm>
                  <a:off x="1716104" y="2589354"/>
                  <a:ext cx="902811" cy="30777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>
                    <a:lnSpc>
                      <a:spcPct val="100000"/>
                    </a:lnSpc>
                    <a:spcBef>
                      <a:spcPct val="0"/>
                    </a:spcBef>
                    <a:buNone/>
                  </a:pPr>
                  <a:r>
                    <a:rPr lang="zh-CN" altLang="en-US" sz="14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市场分析</a:t>
                  </a:r>
                </a:p>
              </p:txBody>
            </p:sp>
          </p:grpSp>
          <p:grpSp>
            <p:nvGrpSpPr>
              <p:cNvPr id="11308" name="组合 27"/>
              <p:cNvGrpSpPr/>
              <p:nvPr/>
            </p:nvGrpSpPr>
            <p:grpSpPr>
              <a:xfrm>
                <a:off x="1733085" y="2590648"/>
                <a:ext cx="967697" cy="307777"/>
                <a:chOff x="1651218" y="2961471"/>
                <a:chExt cx="967697" cy="307777"/>
              </a:xfrm>
            </p:grpSpPr>
            <p:sp>
              <p:nvSpPr>
                <p:cNvPr id="35" name="椭圆 34"/>
                <p:cNvSpPr/>
                <p:nvPr/>
              </p:nvSpPr>
              <p:spPr>
                <a:xfrm>
                  <a:off x="1651218" y="3081220"/>
                  <a:ext cx="64886" cy="64886"/>
                </a:xfrm>
                <a:prstGeom prst="ellipse">
                  <a:avLst/>
                </a:prstGeom>
                <a:solidFill>
                  <a:srgbClr val="F9F9F9"/>
                </a:solidFill>
                <a:ln>
                  <a:solidFill>
                    <a:srgbClr val="F9F9F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1316" name="文本框 13"/>
                <p:cNvSpPr txBox="1"/>
                <p:nvPr/>
              </p:nvSpPr>
              <p:spPr>
                <a:xfrm>
                  <a:off x="1716104" y="2961471"/>
                  <a:ext cx="902811" cy="30777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>
                    <a:lnSpc>
                      <a:spcPct val="100000"/>
                    </a:lnSpc>
                    <a:spcBef>
                      <a:spcPct val="0"/>
                    </a:spcBef>
                    <a:buNone/>
                  </a:pPr>
                  <a:r>
                    <a:rPr lang="zh-CN" altLang="en-US" sz="14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态势分析</a:t>
                  </a:r>
                </a:p>
              </p:txBody>
            </p:sp>
          </p:grpSp>
          <p:grpSp>
            <p:nvGrpSpPr>
              <p:cNvPr id="11309" name="组合 28"/>
              <p:cNvGrpSpPr/>
              <p:nvPr/>
            </p:nvGrpSpPr>
            <p:grpSpPr>
              <a:xfrm>
                <a:off x="1728276" y="2856300"/>
                <a:ext cx="972506" cy="307777"/>
                <a:chOff x="1646409" y="3197410"/>
                <a:chExt cx="972506" cy="307777"/>
              </a:xfrm>
            </p:grpSpPr>
            <p:sp>
              <p:nvSpPr>
                <p:cNvPr id="33" name="椭圆 32"/>
                <p:cNvSpPr/>
                <p:nvPr/>
              </p:nvSpPr>
              <p:spPr>
                <a:xfrm>
                  <a:off x="1646409" y="3318855"/>
                  <a:ext cx="64886" cy="64886"/>
                </a:xfrm>
                <a:prstGeom prst="ellipse">
                  <a:avLst/>
                </a:prstGeom>
                <a:solidFill>
                  <a:srgbClr val="F9F9F9"/>
                </a:solidFill>
                <a:ln>
                  <a:solidFill>
                    <a:srgbClr val="F9F9F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1314" name="文本框 13"/>
                <p:cNvSpPr txBox="1"/>
                <p:nvPr/>
              </p:nvSpPr>
              <p:spPr>
                <a:xfrm>
                  <a:off x="1716104" y="3197410"/>
                  <a:ext cx="902811" cy="30777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>
                    <a:lnSpc>
                      <a:spcPct val="100000"/>
                    </a:lnSpc>
                    <a:spcBef>
                      <a:spcPct val="0"/>
                    </a:spcBef>
                    <a:buNone/>
                  </a:pPr>
                  <a:r>
                    <a:rPr lang="zh-CN" altLang="en-US" sz="14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目标分析</a:t>
                  </a:r>
                </a:p>
              </p:txBody>
            </p:sp>
          </p:grpSp>
          <p:grpSp>
            <p:nvGrpSpPr>
              <p:cNvPr id="11310" name="组合 29"/>
              <p:cNvGrpSpPr/>
              <p:nvPr/>
            </p:nvGrpSpPr>
            <p:grpSpPr>
              <a:xfrm>
                <a:off x="1728276" y="3121951"/>
                <a:ext cx="972506" cy="307777"/>
                <a:chOff x="1646409" y="3455151"/>
                <a:chExt cx="972506" cy="307777"/>
              </a:xfrm>
            </p:grpSpPr>
            <p:sp>
              <p:nvSpPr>
                <p:cNvPr id="31" name="椭圆 30"/>
                <p:cNvSpPr/>
                <p:nvPr/>
              </p:nvSpPr>
              <p:spPr>
                <a:xfrm>
                  <a:off x="1646409" y="3576596"/>
                  <a:ext cx="64886" cy="64886"/>
                </a:xfrm>
                <a:prstGeom prst="ellipse">
                  <a:avLst/>
                </a:prstGeom>
                <a:solidFill>
                  <a:srgbClr val="F9F9F9"/>
                </a:solidFill>
                <a:ln>
                  <a:solidFill>
                    <a:srgbClr val="F9F9F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1312" name="文本框 13"/>
                <p:cNvSpPr txBox="1"/>
                <p:nvPr/>
              </p:nvSpPr>
              <p:spPr>
                <a:xfrm>
                  <a:off x="1716104" y="3455151"/>
                  <a:ext cx="902811" cy="30777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>
                    <a:lnSpc>
                      <a:spcPct val="100000"/>
                    </a:lnSpc>
                    <a:spcBef>
                      <a:spcPct val="0"/>
                    </a:spcBef>
                    <a:buNone/>
                  </a:pPr>
                  <a:r>
                    <a:rPr lang="zh-CN" altLang="en-US" sz="14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综合分析</a:t>
                  </a:r>
                </a:p>
              </p:txBody>
            </p:sp>
          </p:grpSp>
        </p:grpSp>
        <p:grpSp>
          <p:nvGrpSpPr>
            <p:cNvPr id="11277" name="组合 38"/>
            <p:cNvGrpSpPr/>
            <p:nvPr/>
          </p:nvGrpSpPr>
          <p:grpSpPr>
            <a:xfrm>
              <a:off x="7330558" y="3421610"/>
              <a:ext cx="1140181" cy="1104732"/>
              <a:chOff x="1728276" y="2324996"/>
              <a:chExt cx="1140181" cy="1104732"/>
            </a:xfrm>
          </p:grpSpPr>
          <p:grpSp>
            <p:nvGrpSpPr>
              <p:cNvPr id="11295" name="组合 39"/>
              <p:cNvGrpSpPr/>
              <p:nvPr/>
            </p:nvGrpSpPr>
            <p:grpSpPr>
              <a:xfrm>
                <a:off x="1733085" y="2324996"/>
                <a:ext cx="967697" cy="307777"/>
                <a:chOff x="1651218" y="2589354"/>
                <a:chExt cx="967697" cy="307777"/>
              </a:xfrm>
            </p:grpSpPr>
            <p:sp>
              <p:nvSpPr>
                <p:cNvPr id="50" name="椭圆 49"/>
                <p:cNvSpPr/>
                <p:nvPr/>
              </p:nvSpPr>
              <p:spPr>
                <a:xfrm>
                  <a:off x="1651218" y="2710799"/>
                  <a:ext cx="64886" cy="64886"/>
                </a:xfrm>
                <a:prstGeom prst="ellipse">
                  <a:avLst/>
                </a:prstGeom>
                <a:solidFill>
                  <a:srgbClr val="F9F9F9"/>
                </a:solidFill>
                <a:ln>
                  <a:solidFill>
                    <a:srgbClr val="F9F9F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1306" name="文本框 13"/>
                <p:cNvSpPr txBox="1"/>
                <p:nvPr/>
              </p:nvSpPr>
              <p:spPr>
                <a:xfrm>
                  <a:off x="1716104" y="2589354"/>
                  <a:ext cx="902811" cy="30777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>
                    <a:lnSpc>
                      <a:spcPct val="100000"/>
                    </a:lnSpc>
                    <a:spcBef>
                      <a:spcPct val="0"/>
                    </a:spcBef>
                    <a:buNone/>
                  </a:pPr>
                  <a:r>
                    <a:rPr lang="zh-CN" altLang="en-US" sz="14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对手分析</a:t>
                  </a:r>
                </a:p>
              </p:txBody>
            </p:sp>
          </p:grpSp>
          <p:grpSp>
            <p:nvGrpSpPr>
              <p:cNvPr id="11296" name="组合 40"/>
              <p:cNvGrpSpPr/>
              <p:nvPr/>
            </p:nvGrpSpPr>
            <p:grpSpPr>
              <a:xfrm>
                <a:off x="1733085" y="2590648"/>
                <a:ext cx="967697" cy="307777"/>
                <a:chOff x="1651218" y="2961471"/>
                <a:chExt cx="967697" cy="307777"/>
              </a:xfrm>
            </p:grpSpPr>
            <p:sp>
              <p:nvSpPr>
                <p:cNvPr id="48" name="椭圆 47"/>
                <p:cNvSpPr/>
                <p:nvPr/>
              </p:nvSpPr>
              <p:spPr>
                <a:xfrm>
                  <a:off x="1651218" y="3081220"/>
                  <a:ext cx="64886" cy="64886"/>
                </a:xfrm>
                <a:prstGeom prst="ellipse">
                  <a:avLst/>
                </a:prstGeom>
                <a:solidFill>
                  <a:srgbClr val="F9F9F9"/>
                </a:solidFill>
                <a:ln>
                  <a:solidFill>
                    <a:srgbClr val="F9F9F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1304" name="文本框 13"/>
                <p:cNvSpPr txBox="1"/>
                <p:nvPr/>
              </p:nvSpPr>
              <p:spPr>
                <a:xfrm>
                  <a:off x="1716104" y="2961471"/>
                  <a:ext cx="902811" cy="30777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>
                    <a:lnSpc>
                      <a:spcPct val="100000"/>
                    </a:lnSpc>
                    <a:spcBef>
                      <a:spcPct val="0"/>
                    </a:spcBef>
                    <a:buNone/>
                  </a:pPr>
                  <a:r>
                    <a:rPr lang="zh-CN" altLang="en-US" sz="14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前景分析</a:t>
                  </a:r>
                </a:p>
              </p:txBody>
            </p:sp>
          </p:grpSp>
          <p:grpSp>
            <p:nvGrpSpPr>
              <p:cNvPr id="11297" name="组合 41"/>
              <p:cNvGrpSpPr/>
              <p:nvPr/>
            </p:nvGrpSpPr>
            <p:grpSpPr>
              <a:xfrm>
                <a:off x="1728276" y="2856300"/>
                <a:ext cx="972506" cy="307777"/>
                <a:chOff x="1646409" y="3197410"/>
                <a:chExt cx="972506" cy="307777"/>
              </a:xfrm>
            </p:grpSpPr>
            <p:sp>
              <p:nvSpPr>
                <p:cNvPr id="46" name="椭圆 45"/>
                <p:cNvSpPr/>
                <p:nvPr/>
              </p:nvSpPr>
              <p:spPr>
                <a:xfrm>
                  <a:off x="1646409" y="3318855"/>
                  <a:ext cx="64886" cy="64886"/>
                </a:xfrm>
                <a:prstGeom prst="ellipse">
                  <a:avLst/>
                </a:prstGeom>
                <a:solidFill>
                  <a:srgbClr val="F9F9F9"/>
                </a:solidFill>
                <a:ln>
                  <a:solidFill>
                    <a:srgbClr val="F9F9F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1302" name="文本框 13"/>
                <p:cNvSpPr txBox="1"/>
                <p:nvPr/>
              </p:nvSpPr>
              <p:spPr>
                <a:xfrm>
                  <a:off x="1716104" y="3197410"/>
                  <a:ext cx="902811" cy="30777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>
                    <a:lnSpc>
                      <a:spcPct val="100000"/>
                    </a:lnSpc>
                    <a:spcBef>
                      <a:spcPct val="0"/>
                    </a:spcBef>
                    <a:buNone/>
                  </a:pPr>
                  <a:r>
                    <a:rPr lang="zh-CN" altLang="en-US" sz="14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优劣分析</a:t>
                  </a:r>
                </a:p>
              </p:txBody>
            </p:sp>
          </p:grpSp>
          <p:grpSp>
            <p:nvGrpSpPr>
              <p:cNvPr id="11298" name="组合 42"/>
              <p:cNvGrpSpPr/>
              <p:nvPr/>
            </p:nvGrpSpPr>
            <p:grpSpPr>
              <a:xfrm>
                <a:off x="1728276" y="3121951"/>
                <a:ext cx="1140181" cy="307777"/>
                <a:chOff x="1646409" y="3455151"/>
                <a:chExt cx="1140181" cy="307777"/>
              </a:xfrm>
            </p:grpSpPr>
            <p:sp>
              <p:nvSpPr>
                <p:cNvPr id="44" name="椭圆 43"/>
                <p:cNvSpPr/>
                <p:nvPr/>
              </p:nvSpPr>
              <p:spPr>
                <a:xfrm>
                  <a:off x="1646409" y="3576596"/>
                  <a:ext cx="64886" cy="64886"/>
                </a:xfrm>
                <a:prstGeom prst="ellipse">
                  <a:avLst/>
                </a:prstGeom>
                <a:solidFill>
                  <a:srgbClr val="F9F9F9"/>
                </a:solidFill>
                <a:ln>
                  <a:solidFill>
                    <a:srgbClr val="F9F9F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1300" name="文本框 13"/>
                <p:cNvSpPr txBox="1"/>
                <p:nvPr/>
              </p:nvSpPr>
              <p:spPr>
                <a:xfrm>
                  <a:off x="1716104" y="3455151"/>
                  <a:ext cx="1070486" cy="30777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>
                    <a:lnSpc>
                      <a:spcPct val="100000"/>
                    </a:lnSpc>
                    <a:spcBef>
                      <a:spcPct val="0"/>
                    </a:spcBef>
                    <a:buNone/>
                  </a:pPr>
                  <a:r>
                    <a:rPr lang="en-US" altLang="zh-CN" sz="14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SWOT</a:t>
                  </a:r>
                  <a:r>
                    <a:rPr lang="zh-CN" altLang="en-US" sz="14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分析</a:t>
                  </a:r>
                </a:p>
              </p:txBody>
            </p:sp>
          </p:grpSp>
        </p:grpSp>
        <p:grpSp>
          <p:nvGrpSpPr>
            <p:cNvPr id="11278" name="组合 51"/>
            <p:cNvGrpSpPr/>
            <p:nvPr/>
          </p:nvGrpSpPr>
          <p:grpSpPr>
            <a:xfrm>
              <a:off x="9902446" y="3421610"/>
              <a:ext cx="972506" cy="1104732"/>
              <a:chOff x="1728276" y="2324996"/>
              <a:chExt cx="972506" cy="1104732"/>
            </a:xfrm>
          </p:grpSpPr>
          <p:grpSp>
            <p:nvGrpSpPr>
              <p:cNvPr id="11283" name="组合 52"/>
              <p:cNvGrpSpPr/>
              <p:nvPr/>
            </p:nvGrpSpPr>
            <p:grpSpPr>
              <a:xfrm>
                <a:off x="1733085" y="2324996"/>
                <a:ext cx="967697" cy="307777"/>
                <a:chOff x="1651218" y="2589354"/>
                <a:chExt cx="967697" cy="307777"/>
              </a:xfrm>
            </p:grpSpPr>
            <p:sp>
              <p:nvSpPr>
                <p:cNvPr id="63" name="椭圆 62"/>
                <p:cNvSpPr/>
                <p:nvPr/>
              </p:nvSpPr>
              <p:spPr>
                <a:xfrm>
                  <a:off x="1651218" y="2710799"/>
                  <a:ext cx="64886" cy="64886"/>
                </a:xfrm>
                <a:prstGeom prst="ellipse">
                  <a:avLst/>
                </a:prstGeom>
                <a:solidFill>
                  <a:srgbClr val="F9F9F9"/>
                </a:solidFill>
                <a:ln>
                  <a:solidFill>
                    <a:srgbClr val="F9F9F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1294" name="文本框 13"/>
                <p:cNvSpPr txBox="1"/>
                <p:nvPr/>
              </p:nvSpPr>
              <p:spPr>
                <a:xfrm>
                  <a:off x="1716104" y="2589354"/>
                  <a:ext cx="902811" cy="30777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>
                    <a:lnSpc>
                      <a:spcPct val="100000"/>
                    </a:lnSpc>
                    <a:spcBef>
                      <a:spcPct val="0"/>
                    </a:spcBef>
                    <a:buNone/>
                  </a:pPr>
                  <a:r>
                    <a:rPr lang="zh-CN" altLang="en-US" sz="14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分区策略</a:t>
                  </a:r>
                </a:p>
              </p:txBody>
            </p:sp>
          </p:grpSp>
          <p:grpSp>
            <p:nvGrpSpPr>
              <p:cNvPr id="11284" name="组合 53"/>
              <p:cNvGrpSpPr/>
              <p:nvPr/>
            </p:nvGrpSpPr>
            <p:grpSpPr>
              <a:xfrm>
                <a:off x="1733085" y="2590648"/>
                <a:ext cx="967697" cy="307777"/>
                <a:chOff x="1651218" y="2961471"/>
                <a:chExt cx="967697" cy="307777"/>
              </a:xfrm>
            </p:grpSpPr>
            <p:sp>
              <p:nvSpPr>
                <p:cNvPr id="61" name="椭圆 60"/>
                <p:cNvSpPr/>
                <p:nvPr/>
              </p:nvSpPr>
              <p:spPr>
                <a:xfrm>
                  <a:off x="1651218" y="3081220"/>
                  <a:ext cx="64886" cy="64886"/>
                </a:xfrm>
                <a:prstGeom prst="ellipse">
                  <a:avLst/>
                </a:prstGeom>
                <a:solidFill>
                  <a:srgbClr val="F9F9F9"/>
                </a:solidFill>
                <a:ln>
                  <a:solidFill>
                    <a:srgbClr val="F9F9F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1292" name="文本框 13"/>
                <p:cNvSpPr txBox="1"/>
                <p:nvPr/>
              </p:nvSpPr>
              <p:spPr>
                <a:xfrm>
                  <a:off x="1716104" y="2961471"/>
                  <a:ext cx="902811" cy="30777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>
                    <a:lnSpc>
                      <a:spcPct val="100000"/>
                    </a:lnSpc>
                    <a:spcBef>
                      <a:spcPct val="0"/>
                    </a:spcBef>
                    <a:buNone/>
                  </a:pPr>
                  <a:r>
                    <a:rPr lang="zh-CN" altLang="en-US" sz="14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产品营销</a:t>
                  </a:r>
                </a:p>
              </p:txBody>
            </p:sp>
          </p:grpSp>
          <p:grpSp>
            <p:nvGrpSpPr>
              <p:cNvPr id="11285" name="组合 54"/>
              <p:cNvGrpSpPr/>
              <p:nvPr/>
            </p:nvGrpSpPr>
            <p:grpSpPr>
              <a:xfrm>
                <a:off x="1728276" y="2856300"/>
                <a:ext cx="972506" cy="307777"/>
                <a:chOff x="1646409" y="3197410"/>
                <a:chExt cx="972506" cy="307777"/>
              </a:xfrm>
            </p:grpSpPr>
            <p:sp>
              <p:nvSpPr>
                <p:cNvPr id="59" name="椭圆 58"/>
                <p:cNvSpPr/>
                <p:nvPr/>
              </p:nvSpPr>
              <p:spPr>
                <a:xfrm>
                  <a:off x="1646409" y="3318855"/>
                  <a:ext cx="64886" cy="64886"/>
                </a:xfrm>
                <a:prstGeom prst="ellipse">
                  <a:avLst/>
                </a:prstGeom>
                <a:solidFill>
                  <a:srgbClr val="F9F9F9"/>
                </a:solidFill>
                <a:ln>
                  <a:solidFill>
                    <a:srgbClr val="F9F9F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1290" name="文本框 13"/>
                <p:cNvSpPr txBox="1"/>
                <p:nvPr/>
              </p:nvSpPr>
              <p:spPr>
                <a:xfrm>
                  <a:off x="1716104" y="3197410"/>
                  <a:ext cx="902811" cy="30777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>
                    <a:lnSpc>
                      <a:spcPct val="100000"/>
                    </a:lnSpc>
                    <a:spcBef>
                      <a:spcPct val="0"/>
                    </a:spcBef>
                    <a:buNone/>
                  </a:pPr>
                  <a:r>
                    <a:rPr lang="zh-CN" altLang="en-US" sz="14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价格营销</a:t>
                  </a:r>
                </a:p>
              </p:txBody>
            </p:sp>
          </p:grpSp>
          <p:grpSp>
            <p:nvGrpSpPr>
              <p:cNvPr id="11286" name="组合 55"/>
              <p:cNvGrpSpPr/>
              <p:nvPr/>
            </p:nvGrpSpPr>
            <p:grpSpPr>
              <a:xfrm>
                <a:off x="1728276" y="3121951"/>
                <a:ext cx="972506" cy="307777"/>
                <a:chOff x="1646409" y="3455151"/>
                <a:chExt cx="972506" cy="307777"/>
              </a:xfrm>
            </p:grpSpPr>
            <p:sp>
              <p:nvSpPr>
                <p:cNvPr id="57" name="椭圆 56"/>
                <p:cNvSpPr/>
                <p:nvPr/>
              </p:nvSpPr>
              <p:spPr>
                <a:xfrm>
                  <a:off x="1646409" y="3576596"/>
                  <a:ext cx="64886" cy="64886"/>
                </a:xfrm>
                <a:prstGeom prst="ellipse">
                  <a:avLst/>
                </a:prstGeom>
                <a:solidFill>
                  <a:srgbClr val="F9F9F9"/>
                </a:solidFill>
                <a:ln>
                  <a:solidFill>
                    <a:srgbClr val="F9F9F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11288" name="文本框 13"/>
                <p:cNvSpPr txBox="1"/>
                <p:nvPr/>
              </p:nvSpPr>
              <p:spPr>
                <a:xfrm>
                  <a:off x="1716104" y="3455151"/>
                  <a:ext cx="902811" cy="30777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>
                    <a:lnSpc>
                      <a:spcPct val="100000"/>
                    </a:lnSpc>
                    <a:spcBef>
                      <a:spcPct val="0"/>
                    </a:spcBef>
                    <a:buNone/>
                  </a:pPr>
                  <a:r>
                    <a:rPr lang="zh-CN" altLang="en-US" sz="1400" dirty="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细节策略</a:t>
                  </a:r>
                </a:p>
              </p:txBody>
            </p:sp>
          </p:grpSp>
        </p:grpSp>
        <p:sp>
          <p:nvSpPr>
            <p:cNvPr id="11279" name="文本框 68"/>
            <p:cNvSpPr txBox="1"/>
            <p:nvPr/>
          </p:nvSpPr>
          <p:spPr>
            <a:xfrm>
              <a:off x="1062338" y="2745752"/>
              <a:ext cx="809837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4800" dirty="0">
                  <a:solidFill>
                    <a:srgbClr val="0A88B0"/>
                  </a:solidFill>
                  <a:latin typeface="Calibri" panose="020F0502020204030204" pitchFamily="34" charset="0"/>
                  <a:ea typeface="宋体" panose="02010600030101010101" pitchFamily="2" charset="-122"/>
                </a:rPr>
                <a:t>01</a:t>
              </a:r>
              <a:endParaRPr lang="zh-CN" altLang="en-US" sz="4800" dirty="0">
                <a:solidFill>
                  <a:srgbClr val="0A88B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280" name="文本框 69"/>
            <p:cNvSpPr txBox="1"/>
            <p:nvPr/>
          </p:nvSpPr>
          <p:spPr>
            <a:xfrm>
              <a:off x="3796895" y="2745752"/>
              <a:ext cx="809837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4800" dirty="0">
                  <a:solidFill>
                    <a:srgbClr val="0A88B0"/>
                  </a:solidFill>
                  <a:latin typeface="Calibri" panose="020F0502020204030204" pitchFamily="34" charset="0"/>
                  <a:ea typeface="宋体" panose="02010600030101010101" pitchFamily="2" charset="-122"/>
                </a:rPr>
                <a:t>02</a:t>
              </a:r>
              <a:endParaRPr lang="zh-CN" altLang="en-US" sz="4800" dirty="0">
                <a:solidFill>
                  <a:srgbClr val="0A88B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281" name="文本框 70"/>
            <p:cNvSpPr txBox="1"/>
            <p:nvPr/>
          </p:nvSpPr>
          <p:spPr>
            <a:xfrm>
              <a:off x="6358052" y="2745752"/>
              <a:ext cx="809837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4800" dirty="0">
                  <a:solidFill>
                    <a:srgbClr val="0A88B0"/>
                  </a:solidFill>
                  <a:latin typeface="Calibri" panose="020F0502020204030204" pitchFamily="34" charset="0"/>
                  <a:ea typeface="宋体" panose="02010600030101010101" pitchFamily="2" charset="-122"/>
                </a:rPr>
                <a:t>03</a:t>
              </a:r>
              <a:endParaRPr lang="zh-CN" altLang="en-US" sz="4800" dirty="0">
                <a:solidFill>
                  <a:srgbClr val="0A88B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282" name="文本框 71"/>
            <p:cNvSpPr txBox="1"/>
            <p:nvPr/>
          </p:nvSpPr>
          <p:spPr>
            <a:xfrm>
              <a:off x="9092609" y="2745752"/>
              <a:ext cx="809837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4800" dirty="0">
                  <a:solidFill>
                    <a:srgbClr val="0A88B0"/>
                  </a:solidFill>
                  <a:latin typeface="Calibri" panose="020F0502020204030204" pitchFamily="34" charset="0"/>
                  <a:ea typeface="宋体" panose="02010600030101010101" pitchFamily="2" charset="-122"/>
                </a:rPr>
                <a:t>04</a:t>
              </a:r>
              <a:endParaRPr lang="zh-CN" altLang="en-US" sz="4800" dirty="0">
                <a:solidFill>
                  <a:srgbClr val="0A88B0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图片 1"/>
          <p:cNvPicPr>
            <a:picLocks noChangeAspect="1"/>
          </p:cNvPicPr>
          <p:nvPr/>
        </p:nvPicPr>
        <p:blipFill>
          <a:blip r:embed="rId3"/>
          <a:srcRect l="8789" t="-1720" r="19839" b="1720"/>
          <a:stretch>
            <a:fillRect/>
          </a:stretch>
        </p:blipFill>
        <p:spPr>
          <a:xfrm>
            <a:off x="-585787" y="-200025"/>
            <a:ext cx="12777787" cy="705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五边形 2"/>
          <p:cNvSpPr/>
          <p:nvPr/>
        </p:nvSpPr>
        <p:spPr>
          <a:xfrm rot="5400000">
            <a:off x="5123656" y="-1902619"/>
            <a:ext cx="1944688" cy="5603875"/>
          </a:xfrm>
          <a:prstGeom prst="homePlate">
            <a:avLst/>
          </a:prstGeom>
          <a:solidFill>
            <a:srgbClr val="0A88B0"/>
          </a:solidFill>
          <a:ln>
            <a:solidFill>
              <a:srgbClr val="0A88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292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9900" y="354013"/>
            <a:ext cx="1092200" cy="1092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3" name="文本框 13"/>
          <p:cNvSpPr txBox="1"/>
          <p:nvPr/>
        </p:nvSpPr>
        <p:spPr>
          <a:xfrm>
            <a:off x="4978400" y="2444750"/>
            <a:ext cx="2235200" cy="706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000" dirty="0">
                <a:solidFill>
                  <a:schemeClr val="bg1"/>
                </a:solidFill>
                <a:latin typeface="华康俪金黑W8(P)" pitchFamily="34" charset="-122"/>
                <a:ea typeface="华康俪金黑W8(P)" pitchFamily="34" charset="-122"/>
              </a:rPr>
              <a:t>输入标题</a:t>
            </a:r>
          </a:p>
        </p:txBody>
      </p:sp>
      <p:grpSp>
        <p:nvGrpSpPr>
          <p:cNvPr id="12294" name="组合 26"/>
          <p:cNvGrpSpPr/>
          <p:nvPr/>
        </p:nvGrpSpPr>
        <p:grpSpPr>
          <a:xfrm>
            <a:off x="4833938" y="3517900"/>
            <a:ext cx="2524125" cy="719138"/>
            <a:chOff x="4772562" y="3517466"/>
            <a:chExt cx="2525105" cy="718842"/>
          </a:xfrm>
        </p:grpSpPr>
        <p:grpSp>
          <p:nvGrpSpPr>
            <p:cNvPr id="12296" name="组合 11"/>
            <p:cNvGrpSpPr/>
            <p:nvPr/>
          </p:nvGrpSpPr>
          <p:grpSpPr>
            <a:xfrm>
              <a:off x="4772562" y="3517466"/>
              <a:ext cx="1075098" cy="338554"/>
              <a:chOff x="1651218" y="2760552"/>
              <a:chExt cx="1075098" cy="338554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1651218" y="2905147"/>
                <a:ext cx="64886" cy="64886"/>
              </a:xfrm>
              <a:prstGeom prst="ellipse">
                <a:avLst/>
              </a:prstGeom>
              <a:solidFill>
                <a:srgbClr val="F9F9F9"/>
              </a:solidFill>
              <a:ln>
                <a:solidFill>
                  <a:srgbClr val="F9F9F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400" b="0" i="0" u="none" strike="noStrike" kern="1200" cap="none" spc="0" normalizeH="0" baseline="0" noProof="0">
                  <a:ln>
                    <a:noFill/>
                  </a:ln>
                  <a:solidFill>
                    <a:srgbClr val="FBFBFB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307" name="文本框 13"/>
              <p:cNvSpPr txBox="1"/>
              <p:nvPr/>
            </p:nvSpPr>
            <p:spPr>
              <a:xfrm>
                <a:off x="1720913" y="2760552"/>
                <a:ext cx="1005403" cy="3385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olidFill>
                      <a:srgbClr val="FBFBF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</a:p>
            </p:txBody>
          </p:sp>
        </p:grpSp>
        <p:grpSp>
          <p:nvGrpSpPr>
            <p:cNvPr id="12297" name="组合 14"/>
            <p:cNvGrpSpPr/>
            <p:nvPr/>
          </p:nvGrpSpPr>
          <p:grpSpPr>
            <a:xfrm>
              <a:off x="6227378" y="3530808"/>
              <a:ext cx="1070289" cy="338554"/>
              <a:chOff x="1651218" y="2961471"/>
              <a:chExt cx="1070289" cy="338554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1651218" y="3081220"/>
                <a:ext cx="64886" cy="64886"/>
              </a:xfrm>
              <a:prstGeom prst="ellipse">
                <a:avLst/>
              </a:prstGeom>
              <a:solidFill>
                <a:srgbClr val="F9F9F9"/>
              </a:solidFill>
              <a:ln>
                <a:solidFill>
                  <a:srgbClr val="F9F9F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400" b="0" i="0" u="none" strike="noStrike" kern="1200" cap="none" spc="0" normalizeH="0" baseline="0" noProof="0">
                  <a:ln>
                    <a:noFill/>
                  </a:ln>
                  <a:solidFill>
                    <a:srgbClr val="FBFBFB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305" name="文本框 13"/>
              <p:cNvSpPr txBox="1"/>
              <p:nvPr/>
            </p:nvSpPr>
            <p:spPr>
              <a:xfrm>
                <a:off x="1716104" y="2961471"/>
                <a:ext cx="1005403" cy="3385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olidFill>
                      <a:srgbClr val="FBFBF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</a:p>
            </p:txBody>
          </p:sp>
        </p:grpSp>
        <p:grpSp>
          <p:nvGrpSpPr>
            <p:cNvPr id="12298" name="组合 17"/>
            <p:cNvGrpSpPr/>
            <p:nvPr/>
          </p:nvGrpSpPr>
          <p:grpSpPr>
            <a:xfrm>
              <a:off x="4772562" y="3897754"/>
              <a:ext cx="1075098" cy="338554"/>
              <a:chOff x="1646409" y="3197410"/>
              <a:chExt cx="1075098" cy="338554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1646409" y="3318855"/>
                <a:ext cx="64886" cy="64886"/>
              </a:xfrm>
              <a:prstGeom prst="ellipse">
                <a:avLst/>
              </a:prstGeom>
              <a:solidFill>
                <a:srgbClr val="F9F9F9"/>
              </a:solidFill>
              <a:ln>
                <a:solidFill>
                  <a:srgbClr val="F9F9F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BFBFB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303" name="文本框 13"/>
              <p:cNvSpPr txBox="1"/>
              <p:nvPr/>
            </p:nvSpPr>
            <p:spPr>
              <a:xfrm>
                <a:off x="1716104" y="3197410"/>
                <a:ext cx="1005403" cy="3385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olidFill>
                      <a:srgbClr val="FBFBF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</a:p>
            </p:txBody>
          </p:sp>
        </p:grpSp>
        <p:grpSp>
          <p:nvGrpSpPr>
            <p:cNvPr id="12299" name="组合 20"/>
            <p:cNvGrpSpPr/>
            <p:nvPr/>
          </p:nvGrpSpPr>
          <p:grpSpPr>
            <a:xfrm>
              <a:off x="6222569" y="3896720"/>
              <a:ext cx="1075098" cy="338554"/>
              <a:chOff x="1646409" y="3455151"/>
              <a:chExt cx="1075098" cy="338554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1646409" y="3576596"/>
                <a:ext cx="64886" cy="64886"/>
              </a:xfrm>
              <a:prstGeom prst="ellipse">
                <a:avLst/>
              </a:prstGeom>
              <a:solidFill>
                <a:srgbClr val="F9F9F9"/>
              </a:solidFill>
              <a:ln>
                <a:solidFill>
                  <a:srgbClr val="F9F9F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400" b="0" i="0" u="none" strike="noStrike" kern="1200" cap="none" spc="0" normalizeH="0" baseline="0" noProof="0">
                  <a:ln>
                    <a:noFill/>
                  </a:ln>
                  <a:solidFill>
                    <a:srgbClr val="FBFBFB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301" name="文本框 22"/>
              <p:cNvSpPr txBox="1"/>
              <p:nvPr/>
            </p:nvSpPr>
            <p:spPr>
              <a:xfrm>
                <a:off x="1716104" y="3455151"/>
                <a:ext cx="1005403" cy="3385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olidFill>
                      <a:srgbClr val="FBFBF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</a:p>
            </p:txBody>
          </p:sp>
        </p:grpSp>
      </p:grpSp>
      <p:cxnSp>
        <p:nvCxnSpPr>
          <p:cNvPr id="24" name="直接连接符 23"/>
          <p:cNvCxnSpPr/>
          <p:nvPr/>
        </p:nvCxnSpPr>
        <p:spPr>
          <a:xfrm>
            <a:off x="3976688" y="3328988"/>
            <a:ext cx="4238625" cy="0"/>
          </a:xfrm>
          <a:prstGeom prst="line">
            <a:avLst/>
          </a:prstGeom>
          <a:ln>
            <a:solidFill>
              <a:srgbClr val="FAFA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838200"/>
            <a:ext cx="12192000" cy="4281488"/>
          </a:xfrm>
          <a:prstGeom prst="rect">
            <a:avLst/>
          </a:prstGeom>
          <a:solidFill>
            <a:srgbClr val="0A88B0"/>
          </a:solidFill>
          <a:ln>
            <a:solidFill>
              <a:srgbClr val="64B7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A88B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3315" name="图片 1"/>
          <p:cNvPicPr>
            <a:picLocks noChangeAspect="1"/>
          </p:cNvPicPr>
          <p:nvPr/>
        </p:nvPicPr>
        <p:blipFill>
          <a:blip r:embed="rId3"/>
          <a:srcRect t="9888" b="44646"/>
          <a:stretch>
            <a:fillRect/>
          </a:stretch>
        </p:blipFill>
        <p:spPr>
          <a:xfrm>
            <a:off x="0" y="1422400"/>
            <a:ext cx="12192000" cy="3697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/>
          <p:cNvSpPr/>
          <p:nvPr/>
        </p:nvSpPr>
        <p:spPr>
          <a:xfrm>
            <a:off x="20638" y="1428750"/>
            <a:ext cx="12192000" cy="3697288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3317" name="组合 14"/>
          <p:cNvGrpSpPr/>
          <p:nvPr/>
        </p:nvGrpSpPr>
        <p:grpSpPr>
          <a:xfrm>
            <a:off x="5232400" y="2328863"/>
            <a:ext cx="1770063" cy="1770062"/>
            <a:chOff x="5137945" y="2329523"/>
            <a:chExt cx="1770063" cy="1770062"/>
          </a:xfrm>
        </p:grpSpPr>
        <p:sp>
          <p:nvSpPr>
            <p:cNvPr id="3" name="椭圆 2"/>
            <p:cNvSpPr/>
            <p:nvPr/>
          </p:nvSpPr>
          <p:spPr>
            <a:xfrm>
              <a:off x="5137945" y="2329523"/>
              <a:ext cx="1770063" cy="1770062"/>
            </a:xfrm>
            <a:prstGeom prst="ellipse">
              <a:avLst/>
            </a:prstGeom>
            <a:noFill/>
            <a:ln>
              <a:solidFill>
                <a:srgbClr val="0A88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A88B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328" name="文本框 7"/>
            <p:cNvSpPr txBox="1"/>
            <p:nvPr/>
          </p:nvSpPr>
          <p:spPr>
            <a:xfrm>
              <a:off x="5348288" y="2951822"/>
              <a:ext cx="1349375" cy="52387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b="1" dirty="0">
                  <a:solidFill>
                    <a:srgbClr val="0A88B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关键字</a:t>
              </a:r>
            </a:p>
          </p:txBody>
        </p:sp>
      </p:grpSp>
      <p:grpSp>
        <p:nvGrpSpPr>
          <p:cNvPr id="13318" name="组合 8"/>
          <p:cNvGrpSpPr/>
          <p:nvPr/>
        </p:nvGrpSpPr>
        <p:grpSpPr>
          <a:xfrm>
            <a:off x="622300" y="5308600"/>
            <a:ext cx="5314950" cy="1076325"/>
            <a:chOff x="622724" y="5308300"/>
            <a:chExt cx="5315277" cy="1076068"/>
          </a:xfrm>
        </p:grpSpPr>
        <p:sp>
          <p:nvSpPr>
            <p:cNvPr id="13325" name="文本框 9"/>
            <p:cNvSpPr txBox="1"/>
            <p:nvPr/>
          </p:nvSpPr>
          <p:spPr>
            <a:xfrm>
              <a:off x="622724" y="5308300"/>
              <a:ext cx="1788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  <p:sp>
          <p:nvSpPr>
            <p:cNvPr id="13326" name="矩形 10"/>
            <p:cNvSpPr/>
            <p:nvPr/>
          </p:nvSpPr>
          <p:spPr>
            <a:xfrm>
              <a:off x="622724" y="5645704"/>
              <a:ext cx="5315277" cy="73866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just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单击此处添加您的文字内容。本模板的所有素材和逻辑图表，均可自由编辑替换和移动。。单击此处添加您的文字内容。本模板的所有素材和逻辑图表，均可自由编辑替换和移动。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319" name="组合 11"/>
          <p:cNvGrpSpPr/>
          <p:nvPr/>
        </p:nvGrpSpPr>
        <p:grpSpPr>
          <a:xfrm>
            <a:off x="6443663" y="5308600"/>
            <a:ext cx="5316537" cy="1076325"/>
            <a:chOff x="6444343" y="5308300"/>
            <a:chExt cx="5315277" cy="1076068"/>
          </a:xfrm>
        </p:grpSpPr>
        <p:sp>
          <p:nvSpPr>
            <p:cNvPr id="13323" name="文本框 12"/>
            <p:cNvSpPr txBox="1"/>
            <p:nvPr/>
          </p:nvSpPr>
          <p:spPr>
            <a:xfrm>
              <a:off x="6444343" y="5308300"/>
              <a:ext cx="1788325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  <p:sp>
          <p:nvSpPr>
            <p:cNvPr id="13324" name="矩形 13"/>
            <p:cNvSpPr/>
            <p:nvPr/>
          </p:nvSpPr>
          <p:spPr>
            <a:xfrm>
              <a:off x="6444343" y="5645704"/>
              <a:ext cx="5315277" cy="73866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 algn="just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单击此处添加您的文字内容。本模板的所有素材和逻辑图表，均可自由编辑替换和移动。。单击此处添加您的文字内容。本模板的所有素材和逻辑图表，均可自由编辑替换和移动。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320" name="组合 6"/>
          <p:cNvGrpSpPr/>
          <p:nvPr/>
        </p:nvGrpSpPr>
        <p:grpSpPr>
          <a:xfrm>
            <a:off x="20638" y="192088"/>
            <a:ext cx="1762125" cy="523875"/>
            <a:chOff x="21430" y="191662"/>
            <a:chExt cx="1761333" cy="523649"/>
          </a:xfrm>
        </p:grpSpPr>
        <p:sp>
          <p:nvSpPr>
            <p:cNvPr id="11" name="TextBox 13@|17FFC:16777215|FBC:16777215|LFC:16777215|LBC:16777215"/>
            <p:cNvSpPr txBox="1"/>
            <p:nvPr/>
          </p:nvSpPr>
          <p:spPr>
            <a:xfrm>
              <a:off x="622300" y="324883"/>
              <a:ext cx="1160463" cy="30797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BFBFB"/>
                  </a:solidFill>
                  <a:effectLst/>
                  <a:uLnTx/>
                  <a:uFillTx/>
                  <a:latin typeface="+mn-lt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工作预期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BFBFB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燕尾形 4"/>
            <p:cNvSpPr/>
            <p:nvPr/>
          </p:nvSpPr>
          <p:spPr>
            <a:xfrm>
              <a:off x="21430" y="191662"/>
              <a:ext cx="362857" cy="523649"/>
            </a:xfrm>
            <a:prstGeom prst="chevron">
              <a:avLst/>
            </a:prstGeom>
            <a:solidFill>
              <a:srgbClr val="FBFBFB"/>
            </a:solidFill>
            <a:ln>
              <a:solidFill>
                <a:srgbClr val="FBFB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 rot="19397468">
            <a:off x="5003800" y="2435225"/>
            <a:ext cx="1730375" cy="1755775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0A88B0"/>
          </a:solidFill>
          <a:ln>
            <a:solidFill>
              <a:srgbClr val="DBC9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A88B0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5" name="Freeform 3"/>
          <p:cNvSpPr>
            <a:spLocks noChangeArrowheads="1"/>
          </p:cNvSpPr>
          <p:nvPr/>
        </p:nvSpPr>
        <p:spPr bwMode="auto">
          <a:xfrm rot="3202081">
            <a:off x="6224588" y="2843213"/>
            <a:ext cx="1730375" cy="1755775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chemeClr val="bg1"/>
          </a:solidFill>
          <a:ln>
            <a:solidFill>
              <a:srgbClr val="DBC9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6" name="Freeform 3"/>
          <p:cNvSpPr>
            <a:spLocks noChangeArrowheads="1"/>
          </p:cNvSpPr>
          <p:nvPr/>
        </p:nvSpPr>
        <p:spPr bwMode="auto">
          <a:xfrm rot="8579122">
            <a:off x="5811838" y="4067175"/>
            <a:ext cx="1730375" cy="1755775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0A88B0"/>
          </a:solidFill>
          <a:ln>
            <a:solidFill>
              <a:srgbClr val="DBC9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A88B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rPr>
              <a:t> </a:t>
            </a:r>
          </a:p>
        </p:txBody>
      </p:sp>
      <p:sp>
        <p:nvSpPr>
          <p:cNvPr id="7" name="Freeform 3"/>
          <p:cNvSpPr>
            <a:spLocks noChangeArrowheads="1"/>
          </p:cNvSpPr>
          <p:nvPr/>
        </p:nvSpPr>
        <p:spPr bwMode="auto">
          <a:xfrm rot="13978264">
            <a:off x="4591844" y="3667919"/>
            <a:ext cx="1730375" cy="1754188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chemeClr val="bg1"/>
          </a:solidFill>
          <a:ln>
            <a:solidFill>
              <a:srgbClr val="DBC9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4342" name="TextBox 19"/>
          <p:cNvSpPr txBox="1"/>
          <p:nvPr/>
        </p:nvSpPr>
        <p:spPr>
          <a:xfrm>
            <a:off x="5334000" y="2776538"/>
            <a:ext cx="1093788" cy="923925"/>
          </a:xfrm>
          <a:prstGeom prst="rect">
            <a:avLst/>
          </a:prstGeom>
          <a:noFill/>
          <a:ln w="9525">
            <a:noFill/>
          </a:ln>
        </p:spPr>
        <p:txBody>
          <a:bodyPr lIns="91420" tIns="45709" rIns="91420" bIns="45709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5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</a:t>
            </a:r>
            <a:endParaRPr lang="ru-RU" altLang="zh-CN" sz="5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3" name="TextBox 20"/>
          <p:cNvSpPr txBox="1"/>
          <p:nvPr/>
        </p:nvSpPr>
        <p:spPr>
          <a:xfrm>
            <a:off x="6600825" y="3286125"/>
            <a:ext cx="1093788" cy="923925"/>
          </a:xfrm>
          <a:prstGeom prst="rect">
            <a:avLst/>
          </a:prstGeom>
          <a:noFill/>
          <a:ln w="9525">
            <a:noFill/>
          </a:ln>
        </p:spPr>
        <p:txBody>
          <a:bodyPr lIns="91420" tIns="45709" rIns="91420" bIns="45709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id-ID" altLang="zh-CN" sz="5400" b="1" dirty="0">
                <a:solidFill>
                  <a:srgbClr val="0A88B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O</a:t>
            </a:r>
            <a:endParaRPr lang="ru-RU" altLang="zh-CN" sz="5400" b="1" dirty="0">
              <a:solidFill>
                <a:srgbClr val="0A88B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4" name="TextBox 21"/>
          <p:cNvSpPr txBox="1"/>
          <p:nvPr/>
        </p:nvSpPr>
        <p:spPr>
          <a:xfrm>
            <a:off x="6119813" y="4625975"/>
            <a:ext cx="1093787" cy="922338"/>
          </a:xfrm>
          <a:prstGeom prst="rect">
            <a:avLst/>
          </a:prstGeom>
          <a:noFill/>
          <a:ln w="9525">
            <a:noFill/>
          </a:ln>
        </p:spPr>
        <p:txBody>
          <a:bodyPr lIns="91420" tIns="45709" rIns="91420" bIns="45709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5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</a:t>
            </a:r>
            <a:endParaRPr lang="ru-RU" altLang="zh-CN" sz="5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45" name="TextBox 22"/>
          <p:cNvSpPr txBox="1"/>
          <p:nvPr/>
        </p:nvSpPr>
        <p:spPr>
          <a:xfrm>
            <a:off x="4830763" y="4070350"/>
            <a:ext cx="1093787" cy="923925"/>
          </a:xfrm>
          <a:prstGeom prst="rect">
            <a:avLst/>
          </a:prstGeom>
          <a:noFill/>
          <a:ln w="9525">
            <a:noFill/>
          </a:ln>
        </p:spPr>
        <p:txBody>
          <a:bodyPr lIns="91420" tIns="45709" rIns="91420" bIns="45709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5400" b="1" dirty="0">
                <a:solidFill>
                  <a:srgbClr val="0A88B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W</a:t>
            </a:r>
            <a:endParaRPr lang="ru-RU" altLang="zh-CN" sz="5400" b="1" dirty="0">
              <a:solidFill>
                <a:srgbClr val="0A88B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2" name="Group 37"/>
          <p:cNvGrpSpPr>
            <a:grpSpLocks noChangeAspect="1"/>
          </p:cNvGrpSpPr>
          <p:nvPr/>
        </p:nvGrpSpPr>
        <p:grpSpPr>
          <a:xfrm>
            <a:off x="8213345" y="2509464"/>
            <a:ext cx="472497" cy="1334057"/>
            <a:chOff x="6213475" y="1119171"/>
            <a:chExt cx="746125" cy="2106599"/>
          </a:xfrm>
          <a:solidFill>
            <a:schemeClr val="bg1"/>
          </a:solidFill>
        </p:grpSpPr>
        <p:sp>
          <p:nvSpPr>
            <p:cNvPr id="13" name="Freeform 7"/>
            <p:cNvSpPr>
              <a:spLocks noEditPoints="1"/>
            </p:cNvSpPr>
            <p:nvPr/>
          </p:nvSpPr>
          <p:spPr bwMode="auto">
            <a:xfrm>
              <a:off x="6213475" y="1223953"/>
              <a:ext cx="746125" cy="2001817"/>
            </a:xfrm>
            <a:custGeom>
              <a:avLst/>
              <a:gdLst/>
              <a:ahLst/>
              <a:cxnLst>
                <a:cxn ang="0">
                  <a:pos x="1780" y="171"/>
                </a:cxn>
                <a:cxn ang="0">
                  <a:pos x="1603" y="32"/>
                </a:cxn>
                <a:cxn ang="0">
                  <a:pos x="1299" y="31"/>
                </a:cxn>
                <a:cxn ang="0">
                  <a:pos x="1092" y="187"/>
                </a:cxn>
                <a:cxn ang="0">
                  <a:pos x="1038" y="406"/>
                </a:cxn>
                <a:cxn ang="0">
                  <a:pos x="1057" y="611"/>
                </a:cxn>
                <a:cxn ang="0">
                  <a:pos x="791" y="754"/>
                </a:cxn>
                <a:cxn ang="0">
                  <a:pos x="423" y="938"/>
                </a:cxn>
                <a:cxn ang="0">
                  <a:pos x="208" y="1439"/>
                </a:cxn>
                <a:cxn ang="0">
                  <a:pos x="41" y="2976"/>
                </a:cxn>
                <a:cxn ang="0">
                  <a:pos x="71" y="4016"/>
                </a:cxn>
                <a:cxn ang="0">
                  <a:pos x="331" y="4140"/>
                </a:cxn>
                <a:cxn ang="0">
                  <a:pos x="196" y="3888"/>
                </a:cxn>
                <a:cxn ang="0">
                  <a:pos x="262" y="3828"/>
                </a:cxn>
                <a:cxn ang="0">
                  <a:pos x="296" y="4000"/>
                </a:cxn>
                <a:cxn ang="0">
                  <a:pos x="382" y="3802"/>
                </a:cxn>
                <a:cxn ang="0">
                  <a:pos x="463" y="3412"/>
                </a:cxn>
                <a:cxn ang="0">
                  <a:pos x="518" y="3005"/>
                </a:cxn>
                <a:cxn ang="0">
                  <a:pos x="449" y="2823"/>
                </a:cxn>
                <a:cxn ang="0">
                  <a:pos x="601" y="3361"/>
                </a:cxn>
                <a:cxn ang="0">
                  <a:pos x="594" y="3993"/>
                </a:cxn>
                <a:cxn ang="0">
                  <a:pos x="653" y="4473"/>
                </a:cxn>
                <a:cxn ang="0">
                  <a:pos x="737" y="5207"/>
                </a:cxn>
                <a:cxn ang="0">
                  <a:pos x="785" y="5951"/>
                </a:cxn>
                <a:cxn ang="0">
                  <a:pos x="904" y="6710"/>
                </a:cxn>
                <a:cxn ang="0">
                  <a:pos x="1003" y="7099"/>
                </a:cxn>
                <a:cxn ang="0">
                  <a:pos x="883" y="7461"/>
                </a:cxn>
                <a:cxn ang="0">
                  <a:pos x="956" y="7551"/>
                </a:cxn>
                <a:cxn ang="0">
                  <a:pos x="1380" y="7493"/>
                </a:cxn>
                <a:cxn ang="0">
                  <a:pos x="1415" y="7263"/>
                </a:cxn>
                <a:cxn ang="0">
                  <a:pos x="1499" y="6952"/>
                </a:cxn>
                <a:cxn ang="0">
                  <a:pos x="1503" y="6721"/>
                </a:cxn>
                <a:cxn ang="0">
                  <a:pos x="1410" y="6470"/>
                </a:cxn>
                <a:cxn ang="0">
                  <a:pos x="1404" y="6104"/>
                </a:cxn>
                <a:cxn ang="0">
                  <a:pos x="1479" y="5726"/>
                </a:cxn>
                <a:cxn ang="0">
                  <a:pos x="1499" y="5016"/>
                </a:cxn>
                <a:cxn ang="0">
                  <a:pos x="1563" y="4420"/>
                </a:cxn>
                <a:cxn ang="0">
                  <a:pos x="1650" y="5016"/>
                </a:cxn>
                <a:cxn ang="0">
                  <a:pos x="1705" y="5632"/>
                </a:cxn>
                <a:cxn ang="0">
                  <a:pos x="1781" y="5965"/>
                </a:cxn>
                <a:cxn ang="0">
                  <a:pos x="1782" y="6209"/>
                </a:cxn>
                <a:cxn ang="0">
                  <a:pos x="1741" y="6523"/>
                </a:cxn>
                <a:cxn ang="0">
                  <a:pos x="1767" y="7181"/>
                </a:cxn>
                <a:cxn ang="0">
                  <a:pos x="1914" y="7271"/>
                </a:cxn>
                <a:cxn ang="0">
                  <a:pos x="2021" y="7428"/>
                </a:cxn>
                <a:cxn ang="0">
                  <a:pos x="2284" y="7508"/>
                </a:cxn>
                <a:cxn ang="0">
                  <a:pos x="2548" y="7459"/>
                </a:cxn>
                <a:cxn ang="0">
                  <a:pos x="2528" y="7314"/>
                </a:cxn>
                <a:cxn ang="0">
                  <a:pos x="2338" y="6908"/>
                </a:cxn>
                <a:cxn ang="0">
                  <a:pos x="2400" y="6428"/>
                </a:cxn>
                <a:cxn ang="0">
                  <a:pos x="2447" y="5649"/>
                </a:cxn>
                <a:cxn ang="0">
                  <a:pos x="2459" y="4698"/>
                </a:cxn>
                <a:cxn ang="0">
                  <a:pos x="2474" y="4297"/>
                </a:cxn>
                <a:cxn ang="0">
                  <a:pos x="2684" y="4134"/>
                </a:cxn>
                <a:cxn ang="0">
                  <a:pos x="2819" y="3222"/>
                </a:cxn>
                <a:cxn ang="0">
                  <a:pos x="2770" y="1735"/>
                </a:cxn>
                <a:cxn ang="0">
                  <a:pos x="2718" y="1138"/>
                </a:cxn>
                <a:cxn ang="0">
                  <a:pos x="2313" y="827"/>
                </a:cxn>
                <a:cxn ang="0">
                  <a:pos x="1906" y="714"/>
                </a:cxn>
                <a:cxn ang="0">
                  <a:pos x="2512" y="3943"/>
                </a:cxn>
                <a:cxn ang="0">
                  <a:pos x="2584" y="3943"/>
                </a:cxn>
                <a:cxn ang="0">
                  <a:pos x="2566" y="4039"/>
                </a:cxn>
              </a:cxnLst>
              <a:rect l="0" t="0" r="r" b="b"/>
              <a:pathLst>
                <a:path w="2819" h="7570">
                  <a:moveTo>
                    <a:pt x="1862" y="635"/>
                  </a:moveTo>
                  <a:lnTo>
                    <a:pt x="1866" y="608"/>
                  </a:lnTo>
                  <a:lnTo>
                    <a:pt x="1869" y="580"/>
                  </a:lnTo>
                  <a:lnTo>
                    <a:pt x="1872" y="553"/>
                  </a:lnTo>
                  <a:lnTo>
                    <a:pt x="1874" y="526"/>
                  </a:lnTo>
                  <a:lnTo>
                    <a:pt x="1874" y="499"/>
                  </a:lnTo>
                  <a:lnTo>
                    <a:pt x="1873" y="473"/>
                  </a:lnTo>
                  <a:lnTo>
                    <a:pt x="1869" y="449"/>
                  </a:lnTo>
                  <a:lnTo>
                    <a:pt x="1865" y="426"/>
                  </a:lnTo>
                  <a:lnTo>
                    <a:pt x="1809" y="233"/>
                  </a:lnTo>
                  <a:lnTo>
                    <a:pt x="1791" y="191"/>
                  </a:lnTo>
                  <a:lnTo>
                    <a:pt x="1787" y="182"/>
                  </a:lnTo>
                  <a:lnTo>
                    <a:pt x="1780" y="171"/>
                  </a:lnTo>
                  <a:lnTo>
                    <a:pt x="1772" y="160"/>
                  </a:lnTo>
                  <a:lnTo>
                    <a:pt x="1763" y="148"/>
                  </a:lnTo>
                  <a:lnTo>
                    <a:pt x="1751" y="137"/>
                  </a:lnTo>
                  <a:lnTo>
                    <a:pt x="1740" y="124"/>
                  </a:lnTo>
                  <a:lnTo>
                    <a:pt x="1727" y="113"/>
                  </a:lnTo>
                  <a:lnTo>
                    <a:pt x="1714" y="102"/>
                  </a:lnTo>
                  <a:lnTo>
                    <a:pt x="1687" y="80"/>
                  </a:lnTo>
                  <a:lnTo>
                    <a:pt x="1661" y="62"/>
                  </a:lnTo>
                  <a:lnTo>
                    <a:pt x="1650" y="54"/>
                  </a:lnTo>
                  <a:lnTo>
                    <a:pt x="1638" y="47"/>
                  </a:lnTo>
                  <a:lnTo>
                    <a:pt x="1628" y="41"/>
                  </a:lnTo>
                  <a:lnTo>
                    <a:pt x="1620" y="38"/>
                  </a:lnTo>
                  <a:lnTo>
                    <a:pt x="1603" y="32"/>
                  </a:lnTo>
                  <a:lnTo>
                    <a:pt x="1586" y="26"/>
                  </a:lnTo>
                  <a:lnTo>
                    <a:pt x="1570" y="23"/>
                  </a:lnTo>
                  <a:lnTo>
                    <a:pt x="1554" y="19"/>
                  </a:lnTo>
                  <a:lnTo>
                    <a:pt x="1523" y="15"/>
                  </a:lnTo>
                  <a:lnTo>
                    <a:pt x="1494" y="12"/>
                  </a:lnTo>
                  <a:lnTo>
                    <a:pt x="1467" y="10"/>
                  </a:lnTo>
                  <a:lnTo>
                    <a:pt x="1439" y="8"/>
                  </a:lnTo>
                  <a:lnTo>
                    <a:pt x="1427" y="7"/>
                  </a:lnTo>
                  <a:lnTo>
                    <a:pt x="1414" y="4"/>
                  </a:lnTo>
                  <a:lnTo>
                    <a:pt x="1400" y="2"/>
                  </a:lnTo>
                  <a:lnTo>
                    <a:pt x="1388" y="0"/>
                  </a:lnTo>
                  <a:lnTo>
                    <a:pt x="1310" y="20"/>
                  </a:lnTo>
                  <a:lnTo>
                    <a:pt x="1299" y="31"/>
                  </a:lnTo>
                  <a:lnTo>
                    <a:pt x="1287" y="40"/>
                  </a:lnTo>
                  <a:lnTo>
                    <a:pt x="1275" y="48"/>
                  </a:lnTo>
                  <a:lnTo>
                    <a:pt x="1262" y="54"/>
                  </a:lnTo>
                  <a:lnTo>
                    <a:pt x="1235" y="66"/>
                  </a:lnTo>
                  <a:lnTo>
                    <a:pt x="1206" y="80"/>
                  </a:lnTo>
                  <a:lnTo>
                    <a:pt x="1192" y="87"/>
                  </a:lnTo>
                  <a:lnTo>
                    <a:pt x="1177" y="96"/>
                  </a:lnTo>
                  <a:lnTo>
                    <a:pt x="1163" y="106"/>
                  </a:lnTo>
                  <a:lnTo>
                    <a:pt x="1148" y="118"/>
                  </a:lnTo>
                  <a:lnTo>
                    <a:pt x="1134" y="131"/>
                  </a:lnTo>
                  <a:lnTo>
                    <a:pt x="1119" y="147"/>
                  </a:lnTo>
                  <a:lnTo>
                    <a:pt x="1105" y="166"/>
                  </a:lnTo>
                  <a:lnTo>
                    <a:pt x="1092" y="187"/>
                  </a:lnTo>
                  <a:lnTo>
                    <a:pt x="1076" y="212"/>
                  </a:lnTo>
                  <a:lnTo>
                    <a:pt x="1062" y="239"/>
                  </a:lnTo>
                  <a:lnTo>
                    <a:pt x="1055" y="252"/>
                  </a:lnTo>
                  <a:lnTo>
                    <a:pt x="1048" y="266"/>
                  </a:lnTo>
                  <a:lnTo>
                    <a:pt x="1044" y="280"/>
                  </a:lnTo>
                  <a:lnTo>
                    <a:pt x="1039" y="294"/>
                  </a:lnTo>
                  <a:lnTo>
                    <a:pt x="1035" y="307"/>
                  </a:lnTo>
                  <a:lnTo>
                    <a:pt x="1032" y="322"/>
                  </a:lnTo>
                  <a:lnTo>
                    <a:pt x="1031" y="338"/>
                  </a:lnTo>
                  <a:lnTo>
                    <a:pt x="1030" y="354"/>
                  </a:lnTo>
                  <a:lnTo>
                    <a:pt x="1031" y="370"/>
                  </a:lnTo>
                  <a:lnTo>
                    <a:pt x="1035" y="387"/>
                  </a:lnTo>
                  <a:lnTo>
                    <a:pt x="1038" y="406"/>
                  </a:lnTo>
                  <a:lnTo>
                    <a:pt x="1044" y="424"/>
                  </a:lnTo>
                  <a:lnTo>
                    <a:pt x="1084" y="536"/>
                  </a:lnTo>
                  <a:lnTo>
                    <a:pt x="1078" y="540"/>
                  </a:lnTo>
                  <a:lnTo>
                    <a:pt x="1072" y="544"/>
                  </a:lnTo>
                  <a:lnTo>
                    <a:pt x="1067" y="548"/>
                  </a:lnTo>
                  <a:lnTo>
                    <a:pt x="1063" y="553"/>
                  </a:lnTo>
                  <a:lnTo>
                    <a:pt x="1060" y="558"/>
                  </a:lnTo>
                  <a:lnTo>
                    <a:pt x="1057" y="562"/>
                  </a:lnTo>
                  <a:lnTo>
                    <a:pt x="1055" y="567"/>
                  </a:lnTo>
                  <a:lnTo>
                    <a:pt x="1054" y="572"/>
                  </a:lnTo>
                  <a:lnTo>
                    <a:pt x="1053" y="584"/>
                  </a:lnTo>
                  <a:lnTo>
                    <a:pt x="1054" y="596"/>
                  </a:lnTo>
                  <a:lnTo>
                    <a:pt x="1057" y="611"/>
                  </a:lnTo>
                  <a:lnTo>
                    <a:pt x="1063" y="627"/>
                  </a:lnTo>
                  <a:lnTo>
                    <a:pt x="1078" y="670"/>
                  </a:lnTo>
                  <a:lnTo>
                    <a:pt x="1080" y="674"/>
                  </a:lnTo>
                  <a:lnTo>
                    <a:pt x="1057" y="687"/>
                  </a:lnTo>
                  <a:lnTo>
                    <a:pt x="1036" y="697"/>
                  </a:lnTo>
                  <a:lnTo>
                    <a:pt x="1013" y="706"/>
                  </a:lnTo>
                  <a:lnTo>
                    <a:pt x="989" y="713"/>
                  </a:lnTo>
                  <a:lnTo>
                    <a:pt x="966" y="720"/>
                  </a:lnTo>
                  <a:lnTo>
                    <a:pt x="942" y="726"/>
                  </a:lnTo>
                  <a:lnTo>
                    <a:pt x="918" y="730"/>
                  </a:lnTo>
                  <a:lnTo>
                    <a:pt x="893" y="735"/>
                  </a:lnTo>
                  <a:lnTo>
                    <a:pt x="842" y="744"/>
                  </a:lnTo>
                  <a:lnTo>
                    <a:pt x="791" y="754"/>
                  </a:lnTo>
                  <a:lnTo>
                    <a:pt x="766" y="760"/>
                  </a:lnTo>
                  <a:lnTo>
                    <a:pt x="740" y="766"/>
                  </a:lnTo>
                  <a:lnTo>
                    <a:pt x="712" y="774"/>
                  </a:lnTo>
                  <a:lnTo>
                    <a:pt x="686" y="783"/>
                  </a:lnTo>
                  <a:lnTo>
                    <a:pt x="660" y="794"/>
                  </a:lnTo>
                  <a:lnTo>
                    <a:pt x="632" y="806"/>
                  </a:lnTo>
                  <a:lnTo>
                    <a:pt x="606" y="819"/>
                  </a:lnTo>
                  <a:lnTo>
                    <a:pt x="578" y="834"/>
                  </a:lnTo>
                  <a:lnTo>
                    <a:pt x="552" y="850"/>
                  </a:lnTo>
                  <a:lnTo>
                    <a:pt x="525" y="866"/>
                  </a:lnTo>
                  <a:lnTo>
                    <a:pt x="498" y="883"/>
                  </a:lnTo>
                  <a:lnTo>
                    <a:pt x="473" y="902"/>
                  </a:lnTo>
                  <a:lnTo>
                    <a:pt x="423" y="938"/>
                  </a:lnTo>
                  <a:lnTo>
                    <a:pt x="375" y="977"/>
                  </a:lnTo>
                  <a:lnTo>
                    <a:pt x="329" y="1014"/>
                  </a:lnTo>
                  <a:lnTo>
                    <a:pt x="288" y="1050"/>
                  </a:lnTo>
                  <a:lnTo>
                    <a:pt x="282" y="1061"/>
                  </a:lnTo>
                  <a:lnTo>
                    <a:pt x="277" y="1075"/>
                  </a:lnTo>
                  <a:lnTo>
                    <a:pt x="270" y="1094"/>
                  </a:lnTo>
                  <a:lnTo>
                    <a:pt x="264" y="1117"/>
                  </a:lnTo>
                  <a:lnTo>
                    <a:pt x="250" y="1169"/>
                  </a:lnTo>
                  <a:lnTo>
                    <a:pt x="238" y="1229"/>
                  </a:lnTo>
                  <a:lnTo>
                    <a:pt x="226" y="1290"/>
                  </a:lnTo>
                  <a:lnTo>
                    <a:pt x="217" y="1349"/>
                  </a:lnTo>
                  <a:lnTo>
                    <a:pt x="210" y="1400"/>
                  </a:lnTo>
                  <a:lnTo>
                    <a:pt x="208" y="1439"/>
                  </a:lnTo>
                  <a:lnTo>
                    <a:pt x="204" y="1479"/>
                  </a:lnTo>
                  <a:lnTo>
                    <a:pt x="199" y="1547"/>
                  </a:lnTo>
                  <a:lnTo>
                    <a:pt x="188" y="1641"/>
                  </a:lnTo>
                  <a:lnTo>
                    <a:pt x="177" y="1754"/>
                  </a:lnTo>
                  <a:lnTo>
                    <a:pt x="163" y="1885"/>
                  </a:lnTo>
                  <a:lnTo>
                    <a:pt x="147" y="2026"/>
                  </a:lnTo>
                  <a:lnTo>
                    <a:pt x="131" y="2175"/>
                  </a:lnTo>
                  <a:lnTo>
                    <a:pt x="114" y="2327"/>
                  </a:lnTo>
                  <a:lnTo>
                    <a:pt x="97" y="2478"/>
                  </a:lnTo>
                  <a:lnTo>
                    <a:pt x="81" y="2622"/>
                  </a:lnTo>
                  <a:lnTo>
                    <a:pt x="66" y="2757"/>
                  </a:lnTo>
                  <a:lnTo>
                    <a:pt x="52" y="2876"/>
                  </a:lnTo>
                  <a:lnTo>
                    <a:pt x="41" y="2976"/>
                  </a:lnTo>
                  <a:lnTo>
                    <a:pt x="32" y="3054"/>
                  </a:lnTo>
                  <a:lnTo>
                    <a:pt x="26" y="3104"/>
                  </a:lnTo>
                  <a:lnTo>
                    <a:pt x="24" y="3121"/>
                  </a:lnTo>
                  <a:lnTo>
                    <a:pt x="0" y="3780"/>
                  </a:lnTo>
                  <a:lnTo>
                    <a:pt x="22" y="3791"/>
                  </a:lnTo>
                  <a:lnTo>
                    <a:pt x="23" y="3809"/>
                  </a:lnTo>
                  <a:lnTo>
                    <a:pt x="27" y="3836"/>
                  </a:lnTo>
                  <a:lnTo>
                    <a:pt x="33" y="3866"/>
                  </a:lnTo>
                  <a:lnTo>
                    <a:pt x="41" y="3901"/>
                  </a:lnTo>
                  <a:lnTo>
                    <a:pt x="50" y="3936"/>
                  </a:lnTo>
                  <a:lnTo>
                    <a:pt x="58" y="3968"/>
                  </a:lnTo>
                  <a:lnTo>
                    <a:pt x="65" y="3996"/>
                  </a:lnTo>
                  <a:lnTo>
                    <a:pt x="71" y="4016"/>
                  </a:lnTo>
                  <a:lnTo>
                    <a:pt x="74" y="4023"/>
                  </a:lnTo>
                  <a:lnTo>
                    <a:pt x="79" y="4031"/>
                  </a:lnTo>
                  <a:lnTo>
                    <a:pt x="87" y="4039"/>
                  </a:lnTo>
                  <a:lnTo>
                    <a:pt x="96" y="4048"/>
                  </a:lnTo>
                  <a:lnTo>
                    <a:pt x="119" y="4069"/>
                  </a:lnTo>
                  <a:lnTo>
                    <a:pt x="145" y="4088"/>
                  </a:lnTo>
                  <a:lnTo>
                    <a:pt x="174" y="4106"/>
                  </a:lnTo>
                  <a:lnTo>
                    <a:pt x="200" y="4121"/>
                  </a:lnTo>
                  <a:lnTo>
                    <a:pt x="212" y="4128"/>
                  </a:lnTo>
                  <a:lnTo>
                    <a:pt x="224" y="4133"/>
                  </a:lnTo>
                  <a:lnTo>
                    <a:pt x="234" y="4135"/>
                  </a:lnTo>
                  <a:lnTo>
                    <a:pt x="242" y="4136"/>
                  </a:lnTo>
                  <a:lnTo>
                    <a:pt x="331" y="4140"/>
                  </a:lnTo>
                  <a:lnTo>
                    <a:pt x="321" y="4047"/>
                  </a:lnTo>
                  <a:lnTo>
                    <a:pt x="270" y="4022"/>
                  </a:lnTo>
                  <a:lnTo>
                    <a:pt x="279" y="4015"/>
                  </a:lnTo>
                  <a:lnTo>
                    <a:pt x="212" y="3953"/>
                  </a:lnTo>
                  <a:lnTo>
                    <a:pt x="204" y="3960"/>
                  </a:lnTo>
                  <a:lnTo>
                    <a:pt x="204" y="3945"/>
                  </a:lnTo>
                  <a:lnTo>
                    <a:pt x="203" y="3935"/>
                  </a:lnTo>
                  <a:lnTo>
                    <a:pt x="202" y="3927"/>
                  </a:lnTo>
                  <a:lnTo>
                    <a:pt x="200" y="3920"/>
                  </a:lnTo>
                  <a:lnTo>
                    <a:pt x="199" y="3916"/>
                  </a:lnTo>
                  <a:lnTo>
                    <a:pt x="196" y="3909"/>
                  </a:lnTo>
                  <a:lnTo>
                    <a:pt x="196" y="3900"/>
                  </a:lnTo>
                  <a:lnTo>
                    <a:pt x="196" y="3888"/>
                  </a:lnTo>
                  <a:lnTo>
                    <a:pt x="196" y="3877"/>
                  </a:lnTo>
                  <a:lnTo>
                    <a:pt x="199" y="3868"/>
                  </a:lnTo>
                  <a:lnTo>
                    <a:pt x="200" y="3862"/>
                  </a:lnTo>
                  <a:lnTo>
                    <a:pt x="202" y="3856"/>
                  </a:lnTo>
                  <a:lnTo>
                    <a:pt x="204" y="3850"/>
                  </a:lnTo>
                  <a:lnTo>
                    <a:pt x="207" y="3842"/>
                  </a:lnTo>
                  <a:lnTo>
                    <a:pt x="208" y="3832"/>
                  </a:lnTo>
                  <a:lnTo>
                    <a:pt x="210" y="3816"/>
                  </a:lnTo>
                  <a:lnTo>
                    <a:pt x="243" y="3817"/>
                  </a:lnTo>
                  <a:lnTo>
                    <a:pt x="248" y="3818"/>
                  </a:lnTo>
                  <a:lnTo>
                    <a:pt x="254" y="3821"/>
                  </a:lnTo>
                  <a:lnTo>
                    <a:pt x="257" y="3823"/>
                  </a:lnTo>
                  <a:lnTo>
                    <a:pt x="262" y="3828"/>
                  </a:lnTo>
                  <a:lnTo>
                    <a:pt x="264" y="3832"/>
                  </a:lnTo>
                  <a:lnTo>
                    <a:pt x="267" y="3838"/>
                  </a:lnTo>
                  <a:lnTo>
                    <a:pt x="270" y="3844"/>
                  </a:lnTo>
                  <a:lnTo>
                    <a:pt x="272" y="3850"/>
                  </a:lnTo>
                  <a:lnTo>
                    <a:pt x="274" y="3866"/>
                  </a:lnTo>
                  <a:lnTo>
                    <a:pt x="277" y="3884"/>
                  </a:lnTo>
                  <a:lnTo>
                    <a:pt x="279" y="3903"/>
                  </a:lnTo>
                  <a:lnTo>
                    <a:pt x="280" y="3921"/>
                  </a:lnTo>
                  <a:lnTo>
                    <a:pt x="282" y="3941"/>
                  </a:lnTo>
                  <a:lnTo>
                    <a:pt x="285" y="3960"/>
                  </a:lnTo>
                  <a:lnTo>
                    <a:pt x="288" y="3977"/>
                  </a:lnTo>
                  <a:lnTo>
                    <a:pt x="293" y="3993"/>
                  </a:lnTo>
                  <a:lnTo>
                    <a:pt x="296" y="4000"/>
                  </a:lnTo>
                  <a:lnTo>
                    <a:pt x="299" y="4006"/>
                  </a:lnTo>
                  <a:lnTo>
                    <a:pt x="304" y="4012"/>
                  </a:lnTo>
                  <a:lnTo>
                    <a:pt x="309" y="4016"/>
                  </a:lnTo>
                  <a:lnTo>
                    <a:pt x="314" y="4021"/>
                  </a:lnTo>
                  <a:lnTo>
                    <a:pt x="321" y="4024"/>
                  </a:lnTo>
                  <a:lnTo>
                    <a:pt x="328" y="4025"/>
                  </a:lnTo>
                  <a:lnTo>
                    <a:pt x="335" y="4026"/>
                  </a:lnTo>
                  <a:lnTo>
                    <a:pt x="349" y="4026"/>
                  </a:lnTo>
                  <a:lnTo>
                    <a:pt x="355" y="4024"/>
                  </a:lnTo>
                  <a:lnTo>
                    <a:pt x="363" y="4022"/>
                  </a:lnTo>
                  <a:lnTo>
                    <a:pt x="381" y="4017"/>
                  </a:lnTo>
                  <a:lnTo>
                    <a:pt x="375" y="3812"/>
                  </a:lnTo>
                  <a:lnTo>
                    <a:pt x="382" y="3802"/>
                  </a:lnTo>
                  <a:lnTo>
                    <a:pt x="389" y="3791"/>
                  </a:lnTo>
                  <a:lnTo>
                    <a:pt x="394" y="3777"/>
                  </a:lnTo>
                  <a:lnTo>
                    <a:pt x="400" y="3764"/>
                  </a:lnTo>
                  <a:lnTo>
                    <a:pt x="406" y="3748"/>
                  </a:lnTo>
                  <a:lnTo>
                    <a:pt x="411" y="3730"/>
                  </a:lnTo>
                  <a:lnTo>
                    <a:pt x="417" y="3712"/>
                  </a:lnTo>
                  <a:lnTo>
                    <a:pt x="422" y="3693"/>
                  </a:lnTo>
                  <a:lnTo>
                    <a:pt x="431" y="3652"/>
                  </a:lnTo>
                  <a:lnTo>
                    <a:pt x="439" y="3607"/>
                  </a:lnTo>
                  <a:lnTo>
                    <a:pt x="446" y="3559"/>
                  </a:lnTo>
                  <a:lnTo>
                    <a:pt x="453" y="3511"/>
                  </a:lnTo>
                  <a:lnTo>
                    <a:pt x="457" y="3461"/>
                  </a:lnTo>
                  <a:lnTo>
                    <a:pt x="463" y="3412"/>
                  </a:lnTo>
                  <a:lnTo>
                    <a:pt x="466" y="3362"/>
                  </a:lnTo>
                  <a:lnTo>
                    <a:pt x="470" y="3316"/>
                  </a:lnTo>
                  <a:lnTo>
                    <a:pt x="475" y="3228"/>
                  </a:lnTo>
                  <a:lnTo>
                    <a:pt x="478" y="3156"/>
                  </a:lnTo>
                  <a:lnTo>
                    <a:pt x="487" y="3135"/>
                  </a:lnTo>
                  <a:lnTo>
                    <a:pt x="494" y="3116"/>
                  </a:lnTo>
                  <a:lnTo>
                    <a:pt x="501" y="3096"/>
                  </a:lnTo>
                  <a:lnTo>
                    <a:pt x="505" y="3079"/>
                  </a:lnTo>
                  <a:lnTo>
                    <a:pt x="510" y="3062"/>
                  </a:lnTo>
                  <a:lnTo>
                    <a:pt x="513" y="3047"/>
                  </a:lnTo>
                  <a:lnTo>
                    <a:pt x="515" y="3032"/>
                  </a:lnTo>
                  <a:lnTo>
                    <a:pt x="517" y="3017"/>
                  </a:lnTo>
                  <a:lnTo>
                    <a:pt x="518" y="3005"/>
                  </a:lnTo>
                  <a:lnTo>
                    <a:pt x="518" y="2992"/>
                  </a:lnTo>
                  <a:lnTo>
                    <a:pt x="517" y="2980"/>
                  </a:lnTo>
                  <a:lnTo>
                    <a:pt x="515" y="2968"/>
                  </a:lnTo>
                  <a:lnTo>
                    <a:pt x="514" y="2958"/>
                  </a:lnTo>
                  <a:lnTo>
                    <a:pt x="511" y="2948"/>
                  </a:lnTo>
                  <a:lnTo>
                    <a:pt x="509" y="2937"/>
                  </a:lnTo>
                  <a:lnTo>
                    <a:pt x="505" y="2928"/>
                  </a:lnTo>
                  <a:lnTo>
                    <a:pt x="497" y="2910"/>
                  </a:lnTo>
                  <a:lnTo>
                    <a:pt x="488" y="2893"/>
                  </a:lnTo>
                  <a:lnTo>
                    <a:pt x="478" y="2876"/>
                  </a:lnTo>
                  <a:lnTo>
                    <a:pt x="469" y="2858"/>
                  </a:lnTo>
                  <a:lnTo>
                    <a:pt x="458" y="2841"/>
                  </a:lnTo>
                  <a:lnTo>
                    <a:pt x="449" y="2823"/>
                  </a:lnTo>
                  <a:lnTo>
                    <a:pt x="440" y="2804"/>
                  </a:lnTo>
                  <a:lnTo>
                    <a:pt x="433" y="2782"/>
                  </a:lnTo>
                  <a:lnTo>
                    <a:pt x="598" y="2593"/>
                  </a:lnTo>
                  <a:lnTo>
                    <a:pt x="599" y="2669"/>
                  </a:lnTo>
                  <a:lnTo>
                    <a:pt x="598" y="2753"/>
                  </a:lnTo>
                  <a:lnTo>
                    <a:pt x="597" y="2846"/>
                  </a:lnTo>
                  <a:lnTo>
                    <a:pt x="596" y="2944"/>
                  </a:lnTo>
                  <a:lnTo>
                    <a:pt x="594" y="3047"/>
                  </a:lnTo>
                  <a:lnTo>
                    <a:pt x="594" y="3152"/>
                  </a:lnTo>
                  <a:lnTo>
                    <a:pt x="596" y="3205"/>
                  </a:lnTo>
                  <a:lnTo>
                    <a:pt x="597" y="3257"/>
                  </a:lnTo>
                  <a:lnTo>
                    <a:pt x="599" y="3310"/>
                  </a:lnTo>
                  <a:lnTo>
                    <a:pt x="601" y="3361"/>
                  </a:lnTo>
                  <a:lnTo>
                    <a:pt x="604" y="3401"/>
                  </a:lnTo>
                  <a:lnTo>
                    <a:pt x="605" y="3441"/>
                  </a:lnTo>
                  <a:lnTo>
                    <a:pt x="605" y="3479"/>
                  </a:lnTo>
                  <a:lnTo>
                    <a:pt x="605" y="3518"/>
                  </a:lnTo>
                  <a:lnTo>
                    <a:pt x="604" y="3591"/>
                  </a:lnTo>
                  <a:lnTo>
                    <a:pt x="601" y="3663"/>
                  </a:lnTo>
                  <a:lnTo>
                    <a:pt x="598" y="3730"/>
                  </a:lnTo>
                  <a:lnTo>
                    <a:pt x="594" y="3797"/>
                  </a:lnTo>
                  <a:lnTo>
                    <a:pt x="593" y="3858"/>
                  </a:lnTo>
                  <a:lnTo>
                    <a:pt x="592" y="3918"/>
                  </a:lnTo>
                  <a:lnTo>
                    <a:pt x="593" y="3980"/>
                  </a:lnTo>
                  <a:lnTo>
                    <a:pt x="593" y="3988"/>
                  </a:lnTo>
                  <a:lnTo>
                    <a:pt x="594" y="3993"/>
                  </a:lnTo>
                  <a:lnTo>
                    <a:pt x="597" y="3998"/>
                  </a:lnTo>
                  <a:lnTo>
                    <a:pt x="599" y="4001"/>
                  </a:lnTo>
                  <a:lnTo>
                    <a:pt x="606" y="4009"/>
                  </a:lnTo>
                  <a:lnTo>
                    <a:pt x="615" y="4021"/>
                  </a:lnTo>
                  <a:lnTo>
                    <a:pt x="616" y="4079"/>
                  </a:lnTo>
                  <a:lnTo>
                    <a:pt x="617" y="4133"/>
                  </a:lnTo>
                  <a:lnTo>
                    <a:pt x="620" y="4184"/>
                  </a:lnTo>
                  <a:lnTo>
                    <a:pt x="622" y="4233"/>
                  </a:lnTo>
                  <a:lnTo>
                    <a:pt x="626" y="4281"/>
                  </a:lnTo>
                  <a:lnTo>
                    <a:pt x="632" y="4328"/>
                  </a:lnTo>
                  <a:lnTo>
                    <a:pt x="638" y="4376"/>
                  </a:lnTo>
                  <a:lnTo>
                    <a:pt x="646" y="4424"/>
                  </a:lnTo>
                  <a:lnTo>
                    <a:pt x="653" y="4473"/>
                  </a:lnTo>
                  <a:lnTo>
                    <a:pt x="658" y="4522"/>
                  </a:lnTo>
                  <a:lnTo>
                    <a:pt x="663" y="4572"/>
                  </a:lnTo>
                  <a:lnTo>
                    <a:pt x="666" y="4621"/>
                  </a:lnTo>
                  <a:lnTo>
                    <a:pt x="670" y="4670"/>
                  </a:lnTo>
                  <a:lnTo>
                    <a:pt x="674" y="4719"/>
                  </a:lnTo>
                  <a:lnTo>
                    <a:pt x="680" y="4768"/>
                  </a:lnTo>
                  <a:lnTo>
                    <a:pt x="688" y="4817"/>
                  </a:lnTo>
                  <a:lnTo>
                    <a:pt x="695" y="4854"/>
                  </a:lnTo>
                  <a:lnTo>
                    <a:pt x="702" y="4896"/>
                  </a:lnTo>
                  <a:lnTo>
                    <a:pt x="709" y="4942"/>
                  </a:lnTo>
                  <a:lnTo>
                    <a:pt x="714" y="4991"/>
                  </a:lnTo>
                  <a:lnTo>
                    <a:pt x="727" y="5096"/>
                  </a:lnTo>
                  <a:lnTo>
                    <a:pt x="737" y="5207"/>
                  </a:lnTo>
                  <a:lnTo>
                    <a:pt x="746" y="5318"/>
                  </a:lnTo>
                  <a:lnTo>
                    <a:pt x="754" y="5424"/>
                  </a:lnTo>
                  <a:lnTo>
                    <a:pt x="757" y="5475"/>
                  </a:lnTo>
                  <a:lnTo>
                    <a:pt x="758" y="5521"/>
                  </a:lnTo>
                  <a:lnTo>
                    <a:pt x="759" y="5565"/>
                  </a:lnTo>
                  <a:lnTo>
                    <a:pt x="760" y="5605"/>
                  </a:lnTo>
                  <a:lnTo>
                    <a:pt x="760" y="5655"/>
                  </a:lnTo>
                  <a:lnTo>
                    <a:pt x="762" y="5705"/>
                  </a:lnTo>
                  <a:lnTo>
                    <a:pt x="765" y="5755"/>
                  </a:lnTo>
                  <a:lnTo>
                    <a:pt x="769" y="5805"/>
                  </a:lnTo>
                  <a:lnTo>
                    <a:pt x="774" y="5854"/>
                  </a:lnTo>
                  <a:lnTo>
                    <a:pt x="780" y="5903"/>
                  </a:lnTo>
                  <a:lnTo>
                    <a:pt x="785" y="5951"/>
                  </a:lnTo>
                  <a:lnTo>
                    <a:pt x="792" y="6000"/>
                  </a:lnTo>
                  <a:lnTo>
                    <a:pt x="807" y="6096"/>
                  </a:lnTo>
                  <a:lnTo>
                    <a:pt x="822" y="6191"/>
                  </a:lnTo>
                  <a:lnTo>
                    <a:pt x="836" y="6284"/>
                  </a:lnTo>
                  <a:lnTo>
                    <a:pt x="848" y="6376"/>
                  </a:lnTo>
                  <a:lnTo>
                    <a:pt x="854" y="6419"/>
                  </a:lnTo>
                  <a:lnTo>
                    <a:pt x="860" y="6465"/>
                  </a:lnTo>
                  <a:lnTo>
                    <a:pt x="866" y="6517"/>
                  </a:lnTo>
                  <a:lnTo>
                    <a:pt x="874" y="6568"/>
                  </a:lnTo>
                  <a:lnTo>
                    <a:pt x="884" y="6619"/>
                  </a:lnTo>
                  <a:lnTo>
                    <a:pt x="893" y="6667"/>
                  </a:lnTo>
                  <a:lnTo>
                    <a:pt x="899" y="6689"/>
                  </a:lnTo>
                  <a:lnTo>
                    <a:pt x="904" y="6710"/>
                  </a:lnTo>
                  <a:lnTo>
                    <a:pt x="910" y="6728"/>
                  </a:lnTo>
                  <a:lnTo>
                    <a:pt x="917" y="6745"/>
                  </a:lnTo>
                  <a:lnTo>
                    <a:pt x="927" y="6772"/>
                  </a:lnTo>
                  <a:lnTo>
                    <a:pt x="941" y="6811"/>
                  </a:lnTo>
                  <a:lnTo>
                    <a:pt x="957" y="6856"/>
                  </a:lnTo>
                  <a:lnTo>
                    <a:pt x="974" y="6908"/>
                  </a:lnTo>
                  <a:lnTo>
                    <a:pt x="989" y="6958"/>
                  </a:lnTo>
                  <a:lnTo>
                    <a:pt x="1003" y="7006"/>
                  </a:lnTo>
                  <a:lnTo>
                    <a:pt x="1007" y="7028"/>
                  </a:lnTo>
                  <a:lnTo>
                    <a:pt x="1012" y="7046"/>
                  </a:lnTo>
                  <a:lnTo>
                    <a:pt x="1014" y="7063"/>
                  </a:lnTo>
                  <a:lnTo>
                    <a:pt x="1015" y="7076"/>
                  </a:lnTo>
                  <a:lnTo>
                    <a:pt x="1003" y="7099"/>
                  </a:lnTo>
                  <a:lnTo>
                    <a:pt x="974" y="7148"/>
                  </a:lnTo>
                  <a:lnTo>
                    <a:pt x="943" y="7199"/>
                  </a:lnTo>
                  <a:lnTo>
                    <a:pt x="926" y="7230"/>
                  </a:lnTo>
                  <a:lnTo>
                    <a:pt x="923" y="7242"/>
                  </a:lnTo>
                  <a:lnTo>
                    <a:pt x="917" y="7264"/>
                  </a:lnTo>
                  <a:lnTo>
                    <a:pt x="909" y="7294"/>
                  </a:lnTo>
                  <a:lnTo>
                    <a:pt x="902" y="7328"/>
                  </a:lnTo>
                  <a:lnTo>
                    <a:pt x="894" y="7363"/>
                  </a:lnTo>
                  <a:lnTo>
                    <a:pt x="888" y="7392"/>
                  </a:lnTo>
                  <a:lnTo>
                    <a:pt x="884" y="7414"/>
                  </a:lnTo>
                  <a:lnTo>
                    <a:pt x="881" y="7426"/>
                  </a:lnTo>
                  <a:lnTo>
                    <a:pt x="881" y="7436"/>
                  </a:lnTo>
                  <a:lnTo>
                    <a:pt x="883" y="7461"/>
                  </a:lnTo>
                  <a:lnTo>
                    <a:pt x="886" y="7482"/>
                  </a:lnTo>
                  <a:lnTo>
                    <a:pt x="887" y="7491"/>
                  </a:lnTo>
                  <a:lnTo>
                    <a:pt x="891" y="7499"/>
                  </a:lnTo>
                  <a:lnTo>
                    <a:pt x="893" y="7507"/>
                  </a:lnTo>
                  <a:lnTo>
                    <a:pt x="896" y="7514"/>
                  </a:lnTo>
                  <a:lnTo>
                    <a:pt x="900" y="7519"/>
                  </a:lnTo>
                  <a:lnTo>
                    <a:pt x="903" y="7525"/>
                  </a:lnTo>
                  <a:lnTo>
                    <a:pt x="908" y="7530"/>
                  </a:lnTo>
                  <a:lnTo>
                    <a:pt x="912" y="7533"/>
                  </a:lnTo>
                  <a:lnTo>
                    <a:pt x="921" y="7540"/>
                  </a:lnTo>
                  <a:lnTo>
                    <a:pt x="933" y="7544"/>
                  </a:lnTo>
                  <a:lnTo>
                    <a:pt x="943" y="7548"/>
                  </a:lnTo>
                  <a:lnTo>
                    <a:pt x="956" y="7551"/>
                  </a:lnTo>
                  <a:lnTo>
                    <a:pt x="967" y="7552"/>
                  </a:lnTo>
                  <a:lnTo>
                    <a:pt x="980" y="7555"/>
                  </a:lnTo>
                  <a:lnTo>
                    <a:pt x="991" y="7557"/>
                  </a:lnTo>
                  <a:lnTo>
                    <a:pt x="1004" y="7560"/>
                  </a:lnTo>
                  <a:lnTo>
                    <a:pt x="1015" y="7564"/>
                  </a:lnTo>
                  <a:lnTo>
                    <a:pt x="1025" y="7570"/>
                  </a:lnTo>
                  <a:lnTo>
                    <a:pt x="1248" y="7570"/>
                  </a:lnTo>
                  <a:lnTo>
                    <a:pt x="1300" y="7541"/>
                  </a:lnTo>
                  <a:lnTo>
                    <a:pt x="1338" y="7523"/>
                  </a:lnTo>
                  <a:lnTo>
                    <a:pt x="1352" y="7515"/>
                  </a:lnTo>
                  <a:lnTo>
                    <a:pt x="1364" y="7508"/>
                  </a:lnTo>
                  <a:lnTo>
                    <a:pt x="1373" y="7501"/>
                  </a:lnTo>
                  <a:lnTo>
                    <a:pt x="1380" y="7493"/>
                  </a:lnTo>
                  <a:lnTo>
                    <a:pt x="1383" y="7490"/>
                  </a:lnTo>
                  <a:lnTo>
                    <a:pt x="1386" y="7484"/>
                  </a:lnTo>
                  <a:lnTo>
                    <a:pt x="1387" y="7479"/>
                  </a:lnTo>
                  <a:lnTo>
                    <a:pt x="1389" y="7472"/>
                  </a:lnTo>
                  <a:lnTo>
                    <a:pt x="1391" y="7459"/>
                  </a:lnTo>
                  <a:lnTo>
                    <a:pt x="1392" y="7442"/>
                  </a:lnTo>
                  <a:lnTo>
                    <a:pt x="1392" y="7392"/>
                  </a:lnTo>
                  <a:lnTo>
                    <a:pt x="1392" y="7323"/>
                  </a:lnTo>
                  <a:lnTo>
                    <a:pt x="1394" y="7311"/>
                  </a:lnTo>
                  <a:lnTo>
                    <a:pt x="1396" y="7301"/>
                  </a:lnTo>
                  <a:lnTo>
                    <a:pt x="1399" y="7291"/>
                  </a:lnTo>
                  <a:lnTo>
                    <a:pt x="1404" y="7282"/>
                  </a:lnTo>
                  <a:lnTo>
                    <a:pt x="1415" y="7263"/>
                  </a:lnTo>
                  <a:lnTo>
                    <a:pt x="1429" y="7246"/>
                  </a:lnTo>
                  <a:lnTo>
                    <a:pt x="1442" y="7228"/>
                  </a:lnTo>
                  <a:lnTo>
                    <a:pt x="1453" y="7210"/>
                  </a:lnTo>
                  <a:lnTo>
                    <a:pt x="1458" y="7200"/>
                  </a:lnTo>
                  <a:lnTo>
                    <a:pt x="1460" y="7190"/>
                  </a:lnTo>
                  <a:lnTo>
                    <a:pt x="1461" y="7180"/>
                  </a:lnTo>
                  <a:lnTo>
                    <a:pt x="1461" y="7168"/>
                  </a:lnTo>
                  <a:lnTo>
                    <a:pt x="1447" y="7055"/>
                  </a:lnTo>
                  <a:lnTo>
                    <a:pt x="1461" y="7036"/>
                  </a:lnTo>
                  <a:lnTo>
                    <a:pt x="1474" y="7014"/>
                  </a:lnTo>
                  <a:lnTo>
                    <a:pt x="1485" y="6990"/>
                  </a:lnTo>
                  <a:lnTo>
                    <a:pt x="1495" y="6965"/>
                  </a:lnTo>
                  <a:lnTo>
                    <a:pt x="1499" y="6952"/>
                  </a:lnTo>
                  <a:lnTo>
                    <a:pt x="1503" y="6939"/>
                  </a:lnTo>
                  <a:lnTo>
                    <a:pt x="1507" y="6925"/>
                  </a:lnTo>
                  <a:lnTo>
                    <a:pt x="1509" y="6911"/>
                  </a:lnTo>
                  <a:lnTo>
                    <a:pt x="1511" y="6896"/>
                  </a:lnTo>
                  <a:lnTo>
                    <a:pt x="1513" y="6882"/>
                  </a:lnTo>
                  <a:lnTo>
                    <a:pt x="1514" y="6866"/>
                  </a:lnTo>
                  <a:lnTo>
                    <a:pt x="1515" y="6850"/>
                  </a:lnTo>
                  <a:lnTo>
                    <a:pt x="1515" y="6777"/>
                  </a:lnTo>
                  <a:lnTo>
                    <a:pt x="1514" y="6768"/>
                  </a:lnTo>
                  <a:lnTo>
                    <a:pt x="1513" y="6759"/>
                  </a:lnTo>
                  <a:lnTo>
                    <a:pt x="1511" y="6750"/>
                  </a:lnTo>
                  <a:lnTo>
                    <a:pt x="1509" y="6741"/>
                  </a:lnTo>
                  <a:lnTo>
                    <a:pt x="1503" y="6721"/>
                  </a:lnTo>
                  <a:lnTo>
                    <a:pt x="1495" y="6702"/>
                  </a:lnTo>
                  <a:lnTo>
                    <a:pt x="1477" y="6662"/>
                  </a:lnTo>
                  <a:lnTo>
                    <a:pt x="1455" y="6621"/>
                  </a:lnTo>
                  <a:lnTo>
                    <a:pt x="1445" y="6601"/>
                  </a:lnTo>
                  <a:lnTo>
                    <a:pt x="1435" y="6581"/>
                  </a:lnTo>
                  <a:lnTo>
                    <a:pt x="1426" y="6561"/>
                  </a:lnTo>
                  <a:lnTo>
                    <a:pt x="1419" y="6542"/>
                  </a:lnTo>
                  <a:lnTo>
                    <a:pt x="1413" y="6523"/>
                  </a:lnTo>
                  <a:lnTo>
                    <a:pt x="1410" y="6504"/>
                  </a:lnTo>
                  <a:lnTo>
                    <a:pt x="1408" y="6495"/>
                  </a:lnTo>
                  <a:lnTo>
                    <a:pt x="1408" y="6487"/>
                  </a:lnTo>
                  <a:lnTo>
                    <a:pt x="1408" y="6478"/>
                  </a:lnTo>
                  <a:lnTo>
                    <a:pt x="1410" y="6470"/>
                  </a:lnTo>
                  <a:lnTo>
                    <a:pt x="1437" y="6201"/>
                  </a:lnTo>
                  <a:lnTo>
                    <a:pt x="1437" y="6181"/>
                  </a:lnTo>
                  <a:lnTo>
                    <a:pt x="1436" y="6172"/>
                  </a:lnTo>
                  <a:lnTo>
                    <a:pt x="1435" y="6163"/>
                  </a:lnTo>
                  <a:lnTo>
                    <a:pt x="1434" y="6156"/>
                  </a:lnTo>
                  <a:lnTo>
                    <a:pt x="1431" y="6150"/>
                  </a:lnTo>
                  <a:lnTo>
                    <a:pt x="1426" y="6140"/>
                  </a:lnTo>
                  <a:lnTo>
                    <a:pt x="1420" y="6132"/>
                  </a:lnTo>
                  <a:lnTo>
                    <a:pt x="1414" y="6125"/>
                  </a:lnTo>
                  <a:lnTo>
                    <a:pt x="1408" y="6118"/>
                  </a:lnTo>
                  <a:lnTo>
                    <a:pt x="1406" y="6115"/>
                  </a:lnTo>
                  <a:lnTo>
                    <a:pt x="1405" y="6110"/>
                  </a:lnTo>
                  <a:lnTo>
                    <a:pt x="1404" y="6104"/>
                  </a:lnTo>
                  <a:lnTo>
                    <a:pt x="1404" y="6099"/>
                  </a:lnTo>
                  <a:lnTo>
                    <a:pt x="1404" y="6078"/>
                  </a:lnTo>
                  <a:lnTo>
                    <a:pt x="1404" y="6057"/>
                  </a:lnTo>
                  <a:lnTo>
                    <a:pt x="1405" y="6038"/>
                  </a:lnTo>
                  <a:lnTo>
                    <a:pt x="1406" y="6017"/>
                  </a:lnTo>
                  <a:lnTo>
                    <a:pt x="1408" y="5998"/>
                  </a:lnTo>
                  <a:lnTo>
                    <a:pt x="1413" y="5960"/>
                  </a:lnTo>
                  <a:lnTo>
                    <a:pt x="1421" y="5924"/>
                  </a:lnTo>
                  <a:lnTo>
                    <a:pt x="1429" y="5888"/>
                  </a:lnTo>
                  <a:lnTo>
                    <a:pt x="1438" y="5854"/>
                  </a:lnTo>
                  <a:lnTo>
                    <a:pt x="1448" y="5820"/>
                  </a:lnTo>
                  <a:lnTo>
                    <a:pt x="1459" y="5788"/>
                  </a:lnTo>
                  <a:lnTo>
                    <a:pt x="1479" y="5726"/>
                  </a:lnTo>
                  <a:lnTo>
                    <a:pt x="1496" y="5668"/>
                  </a:lnTo>
                  <a:lnTo>
                    <a:pt x="1504" y="5640"/>
                  </a:lnTo>
                  <a:lnTo>
                    <a:pt x="1509" y="5614"/>
                  </a:lnTo>
                  <a:lnTo>
                    <a:pt x="1513" y="5589"/>
                  </a:lnTo>
                  <a:lnTo>
                    <a:pt x="1515" y="5564"/>
                  </a:lnTo>
                  <a:lnTo>
                    <a:pt x="1513" y="5504"/>
                  </a:lnTo>
                  <a:lnTo>
                    <a:pt x="1510" y="5428"/>
                  </a:lnTo>
                  <a:lnTo>
                    <a:pt x="1506" y="5340"/>
                  </a:lnTo>
                  <a:lnTo>
                    <a:pt x="1501" y="5247"/>
                  </a:lnTo>
                  <a:lnTo>
                    <a:pt x="1499" y="5158"/>
                  </a:lnTo>
                  <a:lnTo>
                    <a:pt x="1496" y="5079"/>
                  </a:lnTo>
                  <a:lnTo>
                    <a:pt x="1498" y="5045"/>
                  </a:lnTo>
                  <a:lnTo>
                    <a:pt x="1499" y="5016"/>
                  </a:lnTo>
                  <a:lnTo>
                    <a:pt x="1500" y="4993"/>
                  </a:lnTo>
                  <a:lnTo>
                    <a:pt x="1503" y="4977"/>
                  </a:lnTo>
                  <a:lnTo>
                    <a:pt x="1508" y="4958"/>
                  </a:lnTo>
                  <a:lnTo>
                    <a:pt x="1513" y="4932"/>
                  </a:lnTo>
                  <a:lnTo>
                    <a:pt x="1517" y="4902"/>
                  </a:lnTo>
                  <a:lnTo>
                    <a:pt x="1522" y="4868"/>
                  </a:lnTo>
                  <a:lnTo>
                    <a:pt x="1530" y="4789"/>
                  </a:lnTo>
                  <a:lnTo>
                    <a:pt x="1537" y="4704"/>
                  </a:lnTo>
                  <a:lnTo>
                    <a:pt x="1543" y="4617"/>
                  </a:lnTo>
                  <a:lnTo>
                    <a:pt x="1549" y="4536"/>
                  </a:lnTo>
                  <a:lnTo>
                    <a:pt x="1555" y="4465"/>
                  </a:lnTo>
                  <a:lnTo>
                    <a:pt x="1558" y="4412"/>
                  </a:lnTo>
                  <a:lnTo>
                    <a:pt x="1563" y="4420"/>
                  </a:lnTo>
                  <a:lnTo>
                    <a:pt x="1569" y="4430"/>
                  </a:lnTo>
                  <a:lnTo>
                    <a:pt x="1573" y="4442"/>
                  </a:lnTo>
                  <a:lnTo>
                    <a:pt x="1578" y="4458"/>
                  </a:lnTo>
                  <a:lnTo>
                    <a:pt x="1587" y="4495"/>
                  </a:lnTo>
                  <a:lnTo>
                    <a:pt x="1595" y="4541"/>
                  </a:lnTo>
                  <a:lnTo>
                    <a:pt x="1604" y="4592"/>
                  </a:lnTo>
                  <a:lnTo>
                    <a:pt x="1612" y="4648"/>
                  </a:lnTo>
                  <a:lnTo>
                    <a:pt x="1620" y="4709"/>
                  </a:lnTo>
                  <a:lnTo>
                    <a:pt x="1627" y="4771"/>
                  </a:lnTo>
                  <a:lnTo>
                    <a:pt x="1634" y="4835"/>
                  </a:lnTo>
                  <a:lnTo>
                    <a:pt x="1641" y="4897"/>
                  </a:lnTo>
                  <a:lnTo>
                    <a:pt x="1645" y="4958"/>
                  </a:lnTo>
                  <a:lnTo>
                    <a:pt x="1650" y="5016"/>
                  </a:lnTo>
                  <a:lnTo>
                    <a:pt x="1653" y="5071"/>
                  </a:lnTo>
                  <a:lnTo>
                    <a:pt x="1657" y="5119"/>
                  </a:lnTo>
                  <a:lnTo>
                    <a:pt x="1658" y="5160"/>
                  </a:lnTo>
                  <a:lnTo>
                    <a:pt x="1659" y="5193"/>
                  </a:lnTo>
                  <a:lnTo>
                    <a:pt x="1659" y="5252"/>
                  </a:lnTo>
                  <a:lnTo>
                    <a:pt x="1661" y="5305"/>
                  </a:lnTo>
                  <a:lnTo>
                    <a:pt x="1665" y="5356"/>
                  </a:lnTo>
                  <a:lnTo>
                    <a:pt x="1669" y="5405"/>
                  </a:lnTo>
                  <a:lnTo>
                    <a:pt x="1674" y="5452"/>
                  </a:lnTo>
                  <a:lnTo>
                    <a:pt x="1681" y="5500"/>
                  </a:lnTo>
                  <a:lnTo>
                    <a:pt x="1690" y="5548"/>
                  </a:lnTo>
                  <a:lnTo>
                    <a:pt x="1699" y="5599"/>
                  </a:lnTo>
                  <a:lnTo>
                    <a:pt x="1705" y="5632"/>
                  </a:lnTo>
                  <a:lnTo>
                    <a:pt x="1708" y="5663"/>
                  </a:lnTo>
                  <a:lnTo>
                    <a:pt x="1710" y="5689"/>
                  </a:lnTo>
                  <a:lnTo>
                    <a:pt x="1711" y="5715"/>
                  </a:lnTo>
                  <a:lnTo>
                    <a:pt x="1713" y="5758"/>
                  </a:lnTo>
                  <a:lnTo>
                    <a:pt x="1713" y="5797"/>
                  </a:lnTo>
                  <a:lnTo>
                    <a:pt x="1714" y="5815"/>
                  </a:lnTo>
                  <a:lnTo>
                    <a:pt x="1717" y="5833"/>
                  </a:lnTo>
                  <a:lnTo>
                    <a:pt x="1721" y="5852"/>
                  </a:lnTo>
                  <a:lnTo>
                    <a:pt x="1727" y="5871"/>
                  </a:lnTo>
                  <a:lnTo>
                    <a:pt x="1737" y="5892"/>
                  </a:lnTo>
                  <a:lnTo>
                    <a:pt x="1748" y="5915"/>
                  </a:lnTo>
                  <a:lnTo>
                    <a:pt x="1763" y="5939"/>
                  </a:lnTo>
                  <a:lnTo>
                    <a:pt x="1781" y="5965"/>
                  </a:lnTo>
                  <a:lnTo>
                    <a:pt x="1780" y="5989"/>
                  </a:lnTo>
                  <a:lnTo>
                    <a:pt x="1780" y="6014"/>
                  </a:lnTo>
                  <a:lnTo>
                    <a:pt x="1780" y="6038"/>
                  </a:lnTo>
                  <a:lnTo>
                    <a:pt x="1780" y="6062"/>
                  </a:lnTo>
                  <a:lnTo>
                    <a:pt x="1781" y="6086"/>
                  </a:lnTo>
                  <a:lnTo>
                    <a:pt x="1782" y="6109"/>
                  </a:lnTo>
                  <a:lnTo>
                    <a:pt x="1785" y="6132"/>
                  </a:lnTo>
                  <a:lnTo>
                    <a:pt x="1788" y="6155"/>
                  </a:lnTo>
                  <a:lnTo>
                    <a:pt x="1789" y="6164"/>
                  </a:lnTo>
                  <a:lnTo>
                    <a:pt x="1789" y="6173"/>
                  </a:lnTo>
                  <a:lnTo>
                    <a:pt x="1789" y="6182"/>
                  </a:lnTo>
                  <a:lnTo>
                    <a:pt x="1787" y="6191"/>
                  </a:lnTo>
                  <a:lnTo>
                    <a:pt x="1782" y="6209"/>
                  </a:lnTo>
                  <a:lnTo>
                    <a:pt x="1777" y="6228"/>
                  </a:lnTo>
                  <a:lnTo>
                    <a:pt x="1770" y="6248"/>
                  </a:lnTo>
                  <a:lnTo>
                    <a:pt x="1764" y="6271"/>
                  </a:lnTo>
                  <a:lnTo>
                    <a:pt x="1762" y="6283"/>
                  </a:lnTo>
                  <a:lnTo>
                    <a:pt x="1759" y="6296"/>
                  </a:lnTo>
                  <a:lnTo>
                    <a:pt x="1758" y="6310"/>
                  </a:lnTo>
                  <a:lnTo>
                    <a:pt x="1758" y="6325"/>
                  </a:lnTo>
                  <a:lnTo>
                    <a:pt x="1758" y="6353"/>
                  </a:lnTo>
                  <a:lnTo>
                    <a:pt x="1757" y="6381"/>
                  </a:lnTo>
                  <a:lnTo>
                    <a:pt x="1755" y="6406"/>
                  </a:lnTo>
                  <a:lnTo>
                    <a:pt x="1753" y="6431"/>
                  </a:lnTo>
                  <a:lnTo>
                    <a:pt x="1748" y="6478"/>
                  </a:lnTo>
                  <a:lnTo>
                    <a:pt x="1741" y="6523"/>
                  </a:lnTo>
                  <a:lnTo>
                    <a:pt x="1735" y="6565"/>
                  </a:lnTo>
                  <a:lnTo>
                    <a:pt x="1731" y="6607"/>
                  </a:lnTo>
                  <a:lnTo>
                    <a:pt x="1729" y="6629"/>
                  </a:lnTo>
                  <a:lnTo>
                    <a:pt x="1726" y="6651"/>
                  </a:lnTo>
                  <a:lnTo>
                    <a:pt x="1725" y="6672"/>
                  </a:lnTo>
                  <a:lnTo>
                    <a:pt x="1725" y="6695"/>
                  </a:lnTo>
                  <a:lnTo>
                    <a:pt x="1724" y="6798"/>
                  </a:lnTo>
                  <a:lnTo>
                    <a:pt x="1772" y="7095"/>
                  </a:lnTo>
                  <a:lnTo>
                    <a:pt x="1758" y="7096"/>
                  </a:lnTo>
                  <a:lnTo>
                    <a:pt x="1758" y="7148"/>
                  </a:lnTo>
                  <a:lnTo>
                    <a:pt x="1759" y="7159"/>
                  </a:lnTo>
                  <a:lnTo>
                    <a:pt x="1763" y="7170"/>
                  </a:lnTo>
                  <a:lnTo>
                    <a:pt x="1767" y="7181"/>
                  </a:lnTo>
                  <a:lnTo>
                    <a:pt x="1774" y="7191"/>
                  </a:lnTo>
                  <a:lnTo>
                    <a:pt x="1783" y="7203"/>
                  </a:lnTo>
                  <a:lnTo>
                    <a:pt x="1793" y="7213"/>
                  </a:lnTo>
                  <a:lnTo>
                    <a:pt x="1803" y="7222"/>
                  </a:lnTo>
                  <a:lnTo>
                    <a:pt x="1814" y="7231"/>
                  </a:lnTo>
                  <a:lnTo>
                    <a:pt x="1827" y="7240"/>
                  </a:lnTo>
                  <a:lnTo>
                    <a:pt x="1840" y="7247"/>
                  </a:lnTo>
                  <a:lnTo>
                    <a:pt x="1852" y="7254"/>
                  </a:lnTo>
                  <a:lnTo>
                    <a:pt x="1866" y="7260"/>
                  </a:lnTo>
                  <a:lnTo>
                    <a:pt x="1878" y="7266"/>
                  </a:lnTo>
                  <a:lnTo>
                    <a:pt x="1891" y="7269"/>
                  </a:lnTo>
                  <a:lnTo>
                    <a:pt x="1902" y="7270"/>
                  </a:lnTo>
                  <a:lnTo>
                    <a:pt x="1914" y="7271"/>
                  </a:lnTo>
                  <a:lnTo>
                    <a:pt x="1980" y="7271"/>
                  </a:lnTo>
                  <a:lnTo>
                    <a:pt x="1985" y="7288"/>
                  </a:lnTo>
                  <a:lnTo>
                    <a:pt x="1987" y="7304"/>
                  </a:lnTo>
                  <a:lnTo>
                    <a:pt x="1988" y="7318"/>
                  </a:lnTo>
                  <a:lnTo>
                    <a:pt x="1989" y="7332"/>
                  </a:lnTo>
                  <a:lnTo>
                    <a:pt x="1990" y="7355"/>
                  </a:lnTo>
                  <a:lnTo>
                    <a:pt x="1992" y="7375"/>
                  </a:lnTo>
                  <a:lnTo>
                    <a:pt x="1994" y="7384"/>
                  </a:lnTo>
                  <a:lnTo>
                    <a:pt x="1996" y="7394"/>
                  </a:lnTo>
                  <a:lnTo>
                    <a:pt x="2001" y="7402"/>
                  </a:lnTo>
                  <a:lnTo>
                    <a:pt x="2005" y="7411"/>
                  </a:lnTo>
                  <a:lnTo>
                    <a:pt x="2012" y="7419"/>
                  </a:lnTo>
                  <a:lnTo>
                    <a:pt x="2021" y="7428"/>
                  </a:lnTo>
                  <a:lnTo>
                    <a:pt x="2033" y="7437"/>
                  </a:lnTo>
                  <a:lnTo>
                    <a:pt x="2046" y="7446"/>
                  </a:lnTo>
                  <a:lnTo>
                    <a:pt x="2066" y="7459"/>
                  </a:lnTo>
                  <a:lnTo>
                    <a:pt x="2086" y="7469"/>
                  </a:lnTo>
                  <a:lnTo>
                    <a:pt x="2109" y="7479"/>
                  </a:lnTo>
                  <a:lnTo>
                    <a:pt x="2134" y="7490"/>
                  </a:lnTo>
                  <a:lnTo>
                    <a:pt x="2160" y="7496"/>
                  </a:lnTo>
                  <a:lnTo>
                    <a:pt x="2187" y="7503"/>
                  </a:lnTo>
                  <a:lnTo>
                    <a:pt x="2202" y="7506"/>
                  </a:lnTo>
                  <a:lnTo>
                    <a:pt x="2217" y="7507"/>
                  </a:lnTo>
                  <a:lnTo>
                    <a:pt x="2232" y="7508"/>
                  </a:lnTo>
                  <a:lnTo>
                    <a:pt x="2247" y="7508"/>
                  </a:lnTo>
                  <a:lnTo>
                    <a:pt x="2284" y="7508"/>
                  </a:lnTo>
                  <a:lnTo>
                    <a:pt x="2331" y="7507"/>
                  </a:lnTo>
                  <a:lnTo>
                    <a:pt x="2357" y="7504"/>
                  </a:lnTo>
                  <a:lnTo>
                    <a:pt x="2383" y="7503"/>
                  </a:lnTo>
                  <a:lnTo>
                    <a:pt x="2409" y="7500"/>
                  </a:lnTo>
                  <a:lnTo>
                    <a:pt x="2434" y="7498"/>
                  </a:lnTo>
                  <a:lnTo>
                    <a:pt x="2459" y="7493"/>
                  </a:lnTo>
                  <a:lnTo>
                    <a:pt x="2482" y="7488"/>
                  </a:lnTo>
                  <a:lnTo>
                    <a:pt x="2503" y="7483"/>
                  </a:lnTo>
                  <a:lnTo>
                    <a:pt x="2521" y="7476"/>
                  </a:lnTo>
                  <a:lnTo>
                    <a:pt x="2529" y="7471"/>
                  </a:lnTo>
                  <a:lnTo>
                    <a:pt x="2536" y="7468"/>
                  </a:lnTo>
                  <a:lnTo>
                    <a:pt x="2543" y="7463"/>
                  </a:lnTo>
                  <a:lnTo>
                    <a:pt x="2548" y="7459"/>
                  </a:lnTo>
                  <a:lnTo>
                    <a:pt x="2552" y="7453"/>
                  </a:lnTo>
                  <a:lnTo>
                    <a:pt x="2555" y="7447"/>
                  </a:lnTo>
                  <a:lnTo>
                    <a:pt x="2558" y="7442"/>
                  </a:lnTo>
                  <a:lnTo>
                    <a:pt x="2558" y="7436"/>
                  </a:lnTo>
                  <a:lnTo>
                    <a:pt x="2558" y="7426"/>
                  </a:lnTo>
                  <a:lnTo>
                    <a:pt x="2558" y="7412"/>
                  </a:lnTo>
                  <a:lnTo>
                    <a:pt x="2555" y="7398"/>
                  </a:lnTo>
                  <a:lnTo>
                    <a:pt x="2553" y="7383"/>
                  </a:lnTo>
                  <a:lnTo>
                    <a:pt x="2550" y="7370"/>
                  </a:lnTo>
                  <a:lnTo>
                    <a:pt x="2545" y="7356"/>
                  </a:lnTo>
                  <a:lnTo>
                    <a:pt x="2540" y="7342"/>
                  </a:lnTo>
                  <a:lnTo>
                    <a:pt x="2535" y="7328"/>
                  </a:lnTo>
                  <a:lnTo>
                    <a:pt x="2528" y="7314"/>
                  </a:lnTo>
                  <a:lnTo>
                    <a:pt x="2513" y="7286"/>
                  </a:lnTo>
                  <a:lnTo>
                    <a:pt x="2495" y="7259"/>
                  </a:lnTo>
                  <a:lnTo>
                    <a:pt x="2476" y="7232"/>
                  </a:lnTo>
                  <a:lnTo>
                    <a:pt x="2456" y="7205"/>
                  </a:lnTo>
                  <a:lnTo>
                    <a:pt x="2413" y="7155"/>
                  </a:lnTo>
                  <a:lnTo>
                    <a:pt x="2371" y="7107"/>
                  </a:lnTo>
                  <a:lnTo>
                    <a:pt x="2352" y="7085"/>
                  </a:lnTo>
                  <a:lnTo>
                    <a:pt x="2333" y="7063"/>
                  </a:lnTo>
                  <a:lnTo>
                    <a:pt x="2316" y="7043"/>
                  </a:lnTo>
                  <a:lnTo>
                    <a:pt x="2303" y="7024"/>
                  </a:lnTo>
                  <a:lnTo>
                    <a:pt x="2312" y="6992"/>
                  </a:lnTo>
                  <a:lnTo>
                    <a:pt x="2323" y="6952"/>
                  </a:lnTo>
                  <a:lnTo>
                    <a:pt x="2338" y="6908"/>
                  </a:lnTo>
                  <a:lnTo>
                    <a:pt x="2353" y="6862"/>
                  </a:lnTo>
                  <a:lnTo>
                    <a:pt x="2367" y="6816"/>
                  </a:lnTo>
                  <a:lnTo>
                    <a:pt x="2378" y="6775"/>
                  </a:lnTo>
                  <a:lnTo>
                    <a:pt x="2384" y="6757"/>
                  </a:lnTo>
                  <a:lnTo>
                    <a:pt x="2387" y="6741"/>
                  </a:lnTo>
                  <a:lnTo>
                    <a:pt x="2389" y="6727"/>
                  </a:lnTo>
                  <a:lnTo>
                    <a:pt x="2392" y="6716"/>
                  </a:lnTo>
                  <a:lnTo>
                    <a:pt x="2394" y="6663"/>
                  </a:lnTo>
                  <a:lnTo>
                    <a:pt x="2396" y="6613"/>
                  </a:lnTo>
                  <a:lnTo>
                    <a:pt x="2396" y="6566"/>
                  </a:lnTo>
                  <a:lnTo>
                    <a:pt x="2397" y="6519"/>
                  </a:lnTo>
                  <a:lnTo>
                    <a:pt x="2399" y="6473"/>
                  </a:lnTo>
                  <a:lnTo>
                    <a:pt x="2400" y="6428"/>
                  </a:lnTo>
                  <a:lnTo>
                    <a:pt x="2402" y="6405"/>
                  </a:lnTo>
                  <a:lnTo>
                    <a:pt x="2404" y="6381"/>
                  </a:lnTo>
                  <a:lnTo>
                    <a:pt x="2408" y="6357"/>
                  </a:lnTo>
                  <a:lnTo>
                    <a:pt x="2411" y="6333"/>
                  </a:lnTo>
                  <a:lnTo>
                    <a:pt x="2416" y="6300"/>
                  </a:lnTo>
                  <a:lnTo>
                    <a:pt x="2420" y="6262"/>
                  </a:lnTo>
                  <a:lnTo>
                    <a:pt x="2425" y="6219"/>
                  </a:lnTo>
                  <a:lnTo>
                    <a:pt x="2428" y="6171"/>
                  </a:lnTo>
                  <a:lnTo>
                    <a:pt x="2434" y="6068"/>
                  </a:lnTo>
                  <a:lnTo>
                    <a:pt x="2440" y="5957"/>
                  </a:lnTo>
                  <a:lnTo>
                    <a:pt x="2443" y="5847"/>
                  </a:lnTo>
                  <a:lnTo>
                    <a:pt x="2445" y="5742"/>
                  </a:lnTo>
                  <a:lnTo>
                    <a:pt x="2447" y="5649"/>
                  </a:lnTo>
                  <a:lnTo>
                    <a:pt x="2447" y="5574"/>
                  </a:lnTo>
                  <a:lnTo>
                    <a:pt x="2445" y="5477"/>
                  </a:lnTo>
                  <a:lnTo>
                    <a:pt x="2445" y="5377"/>
                  </a:lnTo>
                  <a:lnTo>
                    <a:pt x="2444" y="5277"/>
                  </a:lnTo>
                  <a:lnTo>
                    <a:pt x="2444" y="5177"/>
                  </a:lnTo>
                  <a:lnTo>
                    <a:pt x="2445" y="5078"/>
                  </a:lnTo>
                  <a:lnTo>
                    <a:pt x="2448" y="4980"/>
                  </a:lnTo>
                  <a:lnTo>
                    <a:pt x="2451" y="4885"/>
                  </a:lnTo>
                  <a:lnTo>
                    <a:pt x="2458" y="4792"/>
                  </a:lnTo>
                  <a:lnTo>
                    <a:pt x="2459" y="4771"/>
                  </a:lnTo>
                  <a:lnTo>
                    <a:pt x="2460" y="4748"/>
                  </a:lnTo>
                  <a:lnTo>
                    <a:pt x="2460" y="4724"/>
                  </a:lnTo>
                  <a:lnTo>
                    <a:pt x="2459" y="4698"/>
                  </a:lnTo>
                  <a:lnTo>
                    <a:pt x="2458" y="4647"/>
                  </a:lnTo>
                  <a:lnTo>
                    <a:pt x="2456" y="4596"/>
                  </a:lnTo>
                  <a:lnTo>
                    <a:pt x="2455" y="4543"/>
                  </a:lnTo>
                  <a:lnTo>
                    <a:pt x="2455" y="4494"/>
                  </a:lnTo>
                  <a:lnTo>
                    <a:pt x="2455" y="4470"/>
                  </a:lnTo>
                  <a:lnTo>
                    <a:pt x="2457" y="4447"/>
                  </a:lnTo>
                  <a:lnTo>
                    <a:pt x="2459" y="4425"/>
                  </a:lnTo>
                  <a:lnTo>
                    <a:pt x="2463" y="4406"/>
                  </a:lnTo>
                  <a:lnTo>
                    <a:pt x="2465" y="4386"/>
                  </a:lnTo>
                  <a:lnTo>
                    <a:pt x="2468" y="4367"/>
                  </a:lnTo>
                  <a:lnTo>
                    <a:pt x="2471" y="4344"/>
                  </a:lnTo>
                  <a:lnTo>
                    <a:pt x="2473" y="4321"/>
                  </a:lnTo>
                  <a:lnTo>
                    <a:pt x="2474" y="4297"/>
                  </a:lnTo>
                  <a:lnTo>
                    <a:pt x="2476" y="4271"/>
                  </a:lnTo>
                  <a:lnTo>
                    <a:pt x="2478" y="4245"/>
                  </a:lnTo>
                  <a:lnTo>
                    <a:pt x="2478" y="4218"/>
                  </a:lnTo>
                  <a:lnTo>
                    <a:pt x="2522" y="4221"/>
                  </a:lnTo>
                  <a:lnTo>
                    <a:pt x="2530" y="4220"/>
                  </a:lnTo>
                  <a:lnTo>
                    <a:pt x="2540" y="4217"/>
                  </a:lnTo>
                  <a:lnTo>
                    <a:pt x="2552" y="4214"/>
                  </a:lnTo>
                  <a:lnTo>
                    <a:pt x="2564" y="4208"/>
                  </a:lnTo>
                  <a:lnTo>
                    <a:pt x="2593" y="4194"/>
                  </a:lnTo>
                  <a:lnTo>
                    <a:pt x="2623" y="4178"/>
                  </a:lnTo>
                  <a:lnTo>
                    <a:pt x="2650" y="4160"/>
                  </a:lnTo>
                  <a:lnTo>
                    <a:pt x="2675" y="4142"/>
                  </a:lnTo>
                  <a:lnTo>
                    <a:pt x="2684" y="4134"/>
                  </a:lnTo>
                  <a:lnTo>
                    <a:pt x="2692" y="4126"/>
                  </a:lnTo>
                  <a:lnTo>
                    <a:pt x="2699" y="4118"/>
                  </a:lnTo>
                  <a:lnTo>
                    <a:pt x="2703" y="4112"/>
                  </a:lnTo>
                  <a:lnTo>
                    <a:pt x="2710" y="4092"/>
                  </a:lnTo>
                  <a:lnTo>
                    <a:pt x="2719" y="4064"/>
                  </a:lnTo>
                  <a:lnTo>
                    <a:pt x="2730" y="4033"/>
                  </a:lnTo>
                  <a:lnTo>
                    <a:pt x="2740" y="3999"/>
                  </a:lnTo>
                  <a:lnTo>
                    <a:pt x="2751" y="3965"/>
                  </a:lnTo>
                  <a:lnTo>
                    <a:pt x="2760" y="3934"/>
                  </a:lnTo>
                  <a:lnTo>
                    <a:pt x="2767" y="3909"/>
                  </a:lnTo>
                  <a:lnTo>
                    <a:pt x="2769" y="3890"/>
                  </a:lnTo>
                  <a:lnTo>
                    <a:pt x="2792" y="3880"/>
                  </a:lnTo>
                  <a:lnTo>
                    <a:pt x="2819" y="3222"/>
                  </a:lnTo>
                  <a:lnTo>
                    <a:pt x="2818" y="3205"/>
                  </a:lnTo>
                  <a:lnTo>
                    <a:pt x="2817" y="3154"/>
                  </a:lnTo>
                  <a:lnTo>
                    <a:pt x="2814" y="3077"/>
                  </a:lnTo>
                  <a:lnTo>
                    <a:pt x="2810" y="2976"/>
                  </a:lnTo>
                  <a:lnTo>
                    <a:pt x="2806" y="2855"/>
                  </a:lnTo>
                  <a:lnTo>
                    <a:pt x="2801" y="2720"/>
                  </a:lnTo>
                  <a:lnTo>
                    <a:pt x="2797" y="2575"/>
                  </a:lnTo>
                  <a:lnTo>
                    <a:pt x="2791" y="2424"/>
                  </a:lnTo>
                  <a:lnTo>
                    <a:pt x="2786" y="2271"/>
                  </a:lnTo>
                  <a:lnTo>
                    <a:pt x="2782" y="2121"/>
                  </a:lnTo>
                  <a:lnTo>
                    <a:pt x="2777" y="1979"/>
                  </a:lnTo>
                  <a:lnTo>
                    <a:pt x="2774" y="1849"/>
                  </a:lnTo>
                  <a:lnTo>
                    <a:pt x="2770" y="1735"/>
                  </a:lnTo>
                  <a:lnTo>
                    <a:pt x="2768" y="1640"/>
                  </a:lnTo>
                  <a:lnTo>
                    <a:pt x="2767" y="1571"/>
                  </a:lnTo>
                  <a:lnTo>
                    <a:pt x="2768" y="1531"/>
                  </a:lnTo>
                  <a:lnTo>
                    <a:pt x="2768" y="1493"/>
                  </a:lnTo>
                  <a:lnTo>
                    <a:pt x="2764" y="1441"/>
                  </a:lnTo>
                  <a:lnTo>
                    <a:pt x="2760" y="1382"/>
                  </a:lnTo>
                  <a:lnTo>
                    <a:pt x="2754" y="1320"/>
                  </a:lnTo>
                  <a:lnTo>
                    <a:pt x="2746" y="1259"/>
                  </a:lnTo>
                  <a:lnTo>
                    <a:pt x="2737" y="1206"/>
                  </a:lnTo>
                  <a:lnTo>
                    <a:pt x="2732" y="1184"/>
                  </a:lnTo>
                  <a:lnTo>
                    <a:pt x="2728" y="1165"/>
                  </a:lnTo>
                  <a:lnTo>
                    <a:pt x="2722" y="1150"/>
                  </a:lnTo>
                  <a:lnTo>
                    <a:pt x="2718" y="1138"/>
                  </a:lnTo>
                  <a:lnTo>
                    <a:pt x="2712" y="1130"/>
                  </a:lnTo>
                  <a:lnTo>
                    <a:pt x="2702" y="1119"/>
                  </a:lnTo>
                  <a:lnTo>
                    <a:pt x="2690" y="1106"/>
                  </a:lnTo>
                  <a:lnTo>
                    <a:pt x="2674" y="1091"/>
                  </a:lnTo>
                  <a:lnTo>
                    <a:pt x="2636" y="1057"/>
                  </a:lnTo>
                  <a:lnTo>
                    <a:pt x="2588" y="1018"/>
                  </a:lnTo>
                  <a:lnTo>
                    <a:pt x="2532" y="975"/>
                  </a:lnTo>
                  <a:lnTo>
                    <a:pt x="2471" y="930"/>
                  </a:lnTo>
                  <a:lnTo>
                    <a:pt x="2436" y="906"/>
                  </a:lnTo>
                  <a:lnTo>
                    <a:pt x="2402" y="883"/>
                  </a:lnTo>
                  <a:lnTo>
                    <a:pt x="2367" y="861"/>
                  </a:lnTo>
                  <a:lnTo>
                    <a:pt x="2329" y="838"/>
                  </a:lnTo>
                  <a:lnTo>
                    <a:pt x="2313" y="827"/>
                  </a:lnTo>
                  <a:lnTo>
                    <a:pt x="2296" y="818"/>
                  </a:lnTo>
                  <a:lnTo>
                    <a:pt x="2277" y="809"/>
                  </a:lnTo>
                  <a:lnTo>
                    <a:pt x="2259" y="801"/>
                  </a:lnTo>
                  <a:lnTo>
                    <a:pt x="2221" y="785"/>
                  </a:lnTo>
                  <a:lnTo>
                    <a:pt x="2184" y="771"/>
                  </a:lnTo>
                  <a:lnTo>
                    <a:pt x="2145" y="760"/>
                  </a:lnTo>
                  <a:lnTo>
                    <a:pt x="2106" y="750"/>
                  </a:lnTo>
                  <a:lnTo>
                    <a:pt x="2068" y="741"/>
                  </a:lnTo>
                  <a:lnTo>
                    <a:pt x="2032" y="733"/>
                  </a:lnTo>
                  <a:lnTo>
                    <a:pt x="1996" y="727"/>
                  </a:lnTo>
                  <a:lnTo>
                    <a:pt x="1963" y="721"/>
                  </a:lnTo>
                  <a:lnTo>
                    <a:pt x="1933" y="717"/>
                  </a:lnTo>
                  <a:lnTo>
                    <a:pt x="1906" y="714"/>
                  </a:lnTo>
                  <a:lnTo>
                    <a:pt x="1864" y="710"/>
                  </a:lnTo>
                  <a:lnTo>
                    <a:pt x="1842" y="709"/>
                  </a:lnTo>
                  <a:lnTo>
                    <a:pt x="1862" y="635"/>
                  </a:lnTo>
                  <a:close/>
                  <a:moveTo>
                    <a:pt x="2480" y="4113"/>
                  </a:moveTo>
                  <a:lnTo>
                    <a:pt x="2480" y="4078"/>
                  </a:lnTo>
                  <a:lnTo>
                    <a:pt x="2486" y="4068"/>
                  </a:lnTo>
                  <a:lnTo>
                    <a:pt x="2490" y="4055"/>
                  </a:lnTo>
                  <a:lnTo>
                    <a:pt x="2494" y="4041"/>
                  </a:lnTo>
                  <a:lnTo>
                    <a:pt x="2497" y="4028"/>
                  </a:lnTo>
                  <a:lnTo>
                    <a:pt x="2502" y="3998"/>
                  </a:lnTo>
                  <a:lnTo>
                    <a:pt x="2507" y="3969"/>
                  </a:lnTo>
                  <a:lnTo>
                    <a:pt x="2510" y="3956"/>
                  </a:lnTo>
                  <a:lnTo>
                    <a:pt x="2512" y="3943"/>
                  </a:lnTo>
                  <a:lnTo>
                    <a:pt x="2515" y="3932"/>
                  </a:lnTo>
                  <a:lnTo>
                    <a:pt x="2520" y="3921"/>
                  </a:lnTo>
                  <a:lnTo>
                    <a:pt x="2524" y="3913"/>
                  </a:lnTo>
                  <a:lnTo>
                    <a:pt x="2531" y="3906"/>
                  </a:lnTo>
                  <a:lnTo>
                    <a:pt x="2535" y="3904"/>
                  </a:lnTo>
                  <a:lnTo>
                    <a:pt x="2538" y="3903"/>
                  </a:lnTo>
                  <a:lnTo>
                    <a:pt x="2542" y="3902"/>
                  </a:lnTo>
                  <a:lnTo>
                    <a:pt x="2546" y="3902"/>
                  </a:lnTo>
                  <a:lnTo>
                    <a:pt x="2579" y="3903"/>
                  </a:lnTo>
                  <a:lnTo>
                    <a:pt x="2579" y="3919"/>
                  </a:lnTo>
                  <a:lnTo>
                    <a:pt x="2580" y="3929"/>
                  </a:lnTo>
                  <a:lnTo>
                    <a:pt x="2582" y="3937"/>
                  </a:lnTo>
                  <a:lnTo>
                    <a:pt x="2584" y="3943"/>
                  </a:lnTo>
                  <a:lnTo>
                    <a:pt x="2585" y="3949"/>
                  </a:lnTo>
                  <a:lnTo>
                    <a:pt x="2587" y="3956"/>
                  </a:lnTo>
                  <a:lnTo>
                    <a:pt x="2587" y="3964"/>
                  </a:lnTo>
                  <a:lnTo>
                    <a:pt x="2587" y="3976"/>
                  </a:lnTo>
                  <a:lnTo>
                    <a:pt x="2586" y="3988"/>
                  </a:lnTo>
                  <a:lnTo>
                    <a:pt x="2585" y="3996"/>
                  </a:lnTo>
                  <a:lnTo>
                    <a:pt x="2583" y="4002"/>
                  </a:lnTo>
                  <a:lnTo>
                    <a:pt x="2580" y="4008"/>
                  </a:lnTo>
                  <a:lnTo>
                    <a:pt x="2579" y="4014"/>
                  </a:lnTo>
                  <a:lnTo>
                    <a:pt x="2577" y="4021"/>
                  </a:lnTo>
                  <a:lnTo>
                    <a:pt x="2575" y="4032"/>
                  </a:lnTo>
                  <a:lnTo>
                    <a:pt x="2574" y="4047"/>
                  </a:lnTo>
                  <a:lnTo>
                    <a:pt x="2566" y="4039"/>
                  </a:lnTo>
                  <a:lnTo>
                    <a:pt x="2495" y="4096"/>
                  </a:lnTo>
                  <a:lnTo>
                    <a:pt x="2503" y="4104"/>
                  </a:lnTo>
                  <a:lnTo>
                    <a:pt x="2480" y="411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4" name="Freeform 9"/>
            <p:cNvSpPr/>
            <p:nvPr/>
          </p:nvSpPr>
          <p:spPr bwMode="auto">
            <a:xfrm>
              <a:off x="6556376" y="1581138"/>
              <a:ext cx="88901" cy="638170"/>
            </a:xfrm>
            <a:custGeom>
              <a:avLst/>
              <a:gdLst/>
              <a:ahLst/>
              <a:cxnLst>
                <a:cxn ang="0">
                  <a:pos x="105" y="0"/>
                </a:cxn>
                <a:cxn ang="0">
                  <a:pos x="0" y="2012"/>
                </a:cxn>
                <a:cxn ang="0">
                  <a:pos x="187" y="2412"/>
                </a:cxn>
                <a:cxn ang="0">
                  <a:pos x="334" y="2129"/>
                </a:cxn>
                <a:cxn ang="0">
                  <a:pos x="229" y="8"/>
                </a:cxn>
                <a:cxn ang="0">
                  <a:pos x="105" y="0"/>
                </a:cxn>
              </a:cxnLst>
              <a:rect l="0" t="0" r="r" b="b"/>
              <a:pathLst>
                <a:path w="334" h="2412">
                  <a:moveTo>
                    <a:pt x="105" y="0"/>
                  </a:moveTo>
                  <a:lnTo>
                    <a:pt x="0" y="2012"/>
                  </a:lnTo>
                  <a:lnTo>
                    <a:pt x="187" y="2412"/>
                  </a:lnTo>
                  <a:lnTo>
                    <a:pt x="334" y="2129"/>
                  </a:lnTo>
                  <a:lnTo>
                    <a:pt x="229" y="8"/>
                  </a:lnTo>
                  <a:lnTo>
                    <a:pt x="105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6702418" y="1119176"/>
              <a:ext cx="115888" cy="93662"/>
            </a:xfrm>
            <a:custGeom>
              <a:avLst/>
              <a:gdLst/>
              <a:ahLst/>
              <a:cxnLst>
                <a:cxn ang="0">
                  <a:pos x="2" y="326"/>
                </a:cxn>
                <a:cxn ang="0">
                  <a:pos x="9" y="271"/>
                </a:cxn>
                <a:cxn ang="0">
                  <a:pos x="23" y="221"/>
                </a:cxn>
                <a:cxn ang="0">
                  <a:pos x="43" y="173"/>
                </a:cxn>
                <a:cxn ang="0">
                  <a:pos x="64" y="140"/>
                </a:cxn>
                <a:cxn ang="0">
                  <a:pos x="80" y="119"/>
                </a:cxn>
                <a:cxn ang="0">
                  <a:pos x="99" y="99"/>
                </a:cxn>
                <a:cxn ang="0">
                  <a:pos x="121" y="80"/>
                </a:cxn>
                <a:cxn ang="0">
                  <a:pos x="145" y="62"/>
                </a:cxn>
                <a:cxn ang="0">
                  <a:pos x="173" y="45"/>
                </a:cxn>
                <a:cxn ang="0">
                  <a:pos x="202" y="30"/>
                </a:cxn>
                <a:cxn ang="0">
                  <a:pos x="237" y="15"/>
                </a:cxn>
                <a:cxn ang="0">
                  <a:pos x="273" y="5"/>
                </a:cxn>
                <a:cxn ang="0">
                  <a:pos x="308" y="2"/>
                </a:cxn>
                <a:cxn ang="0">
                  <a:pos x="337" y="2"/>
                </a:cxn>
                <a:cxn ang="0">
                  <a:pos x="362" y="5"/>
                </a:cxn>
                <a:cxn ang="0">
                  <a:pos x="384" y="12"/>
                </a:cxn>
                <a:cxn ang="0">
                  <a:pos x="402" y="21"/>
                </a:cxn>
                <a:cxn ang="0">
                  <a:pos x="416" y="32"/>
                </a:cxn>
                <a:cxn ang="0">
                  <a:pos x="426" y="46"/>
                </a:cxn>
                <a:cxn ang="0">
                  <a:pos x="434" y="62"/>
                </a:cxn>
                <a:cxn ang="0">
                  <a:pos x="439" y="79"/>
                </a:cxn>
                <a:cxn ang="0">
                  <a:pos x="440" y="99"/>
                </a:cxn>
                <a:cxn ang="0">
                  <a:pos x="439" y="118"/>
                </a:cxn>
                <a:cxn ang="0">
                  <a:pos x="433" y="149"/>
                </a:cxn>
                <a:cxn ang="0">
                  <a:pos x="417" y="191"/>
                </a:cxn>
                <a:cxn ang="0">
                  <a:pos x="397" y="216"/>
                </a:cxn>
                <a:cxn ang="0">
                  <a:pos x="375" y="224"/>
                </a:cxn>
                <a:cxn ang="0">
                  <a:pos x="341" y="231"/>
                </a:cxn>
                <a:cxn ang="0">
                  <a:pos x="265" y="237"/>
                </a:cxn>
                <a:cxn ang="0">
                  <a:pos x="184" y="244"/>
                </a:cxn>
                <a:cxn ang="0">
                  <a:pos x="143" y="253"/>
                </a:cxn>
                <a:cxn ang="0">
                  <a:pos x="115" y="262"/>
                </a:cxn>
                <a:cxn ang="0">
                  <a:pos x="89" y="275"/>
                </a:cxn>
                <a:cxn ang="0">
                  <a:pos x="63" y="291"/>
                </a:cxn>
                <a:cxn ang="0">
                  <a:pos x="37" y="312"/>
                </a:cxn>
                <a:cxn ang="0">
                  <a:pos x="13" y="339"/>
                </a:cxn>
              </a:cxnLst>
              <a:rect l="0" t="0" r="r" b="b"/>
              <a:pathLst>
                <a:path w="440" h="354">
                  <a:moveTo>
                    <a:pt x="0" y="354"/>
                  </a:moveTo>
                  <a:lnTo>
                    <a:pt x="2" y="326"/>
                  </a:lnTo>
                  <a:lnTo>
                    <a:pt x="5" y="298"/>
                  </a:lnTo>
                  <a:lnTo>
                    <a:pt x="9" y="271"/>
                  </a:lnTo>
                  <a:lnTo>
                    <a:pt x="15" y="245"/>
                  </a:lnTo>
                  <a:lnTo>
                    <a:pt x="23" y="221"/>
                  </a:lnTo>
                  <a:lnTo>
                    <a:pt x="32" y="196"/>
                  </a:lnTo>
                  <a:lnTo>
                    <a:pt x="43" y="173"/>
                  </a:lnTo>
                  <a:lnTo>
                    <a:pt x="56" y="150"/>
                  </a:lnTo>
                  <a:lnTo>
                    <a:pt x="64" y="140"/>
                  </a:lnTo>
                  <a:lnTo>
                    <a:pt x="72" y="130"/>
                  </a:lnTo>
                  <a:lnTo>
                    <a:pt x="80" y="119"/>
                  </a:lnTo>
                  <a:lnTo>
                    <a:pt x="89" y="109"/>
                  </a:lnTo>
                  <a:lnTo>
                    <a:pt x="99" y="99"/>
                  </a:lnTo>
                  <a:lnTo>
                    <a:pt x="110" y="90"/>
                  </a:lnTo>
                  <a:lnTo>
                    <a:pt x="121" y="80"/>
                  </a:lnTo>
                  <a:lnTo>
                    <a:pt x="133" y="71"/>
                  </a:lnTo>
                  <a:lnTo>
                    <a:pt x="145" y="62"/>
                  </a:lnTo>
                  <a:lnTo>
                    <a:pt x="159" y="54"/>
                  </a:lnTo>
                  <a:lnTo>
                    <a:pt x="173" y="45"/>
                  </a:lnTo>
                  <a:lnTo>
                    <a:pt x="187" y="37"/>
                  </a:lnTo>
                  <a:lnTo>
                    <a:pt x="202" y="30"/>
                  </a:lnTo>
                  <a:lnTo>
                    <a:pt x="219" y="22"/>
                  </a:lnTo>
                  <a:lnTo>
                    <a:pt x="237" y="15"/>
                  </a:lnTo>
                  <a:lnTo>
                    <a:pt x="254" y="8"/>
                  </a:lnTo>
                  <a:lnTo>
                    <a:pt x="273" y="5"/>
                  </a:lnTo>
                  <a:lnTo>
                    <a:pt x="290" y="3"/>
                  </a:lnTo>
                  <a:lnTo>
                    <a:pt x="308" y="2"/>
                  </a:lnTo>
                  <a:lnTo>
                    <a:pt x="322" y="0"/>
                  </a:lnTo>
                  <a:lnTo>
                    <a:pt x="337" y="2"/>
                  </a:lnTo>
                  <a:lnTo>
                    <a:pt x="351" y="3"/>
                  </a:lnTo>
                  <a:lnTo>
                    <a:pt x="362" y="5"/>
                  </a:lnTo>
                  <a:lnTo>
                    <a:pt x="374" y="7"/>
                  </a:lnTo>
                  <a:lnTo>
                    <a:pt x="384" y="12"/>
                  </a:lnTo>
                  <a:lnTo>
                    <a:pt x="393" y="15"/>
                  </a:lnTo>
                  <a:lnTo>
                    <a:pt x="402" y="21"/>
                  </a:lnTo>
                  <a:lnTo>
                    <a:pt x="409" y="27"/>
                  </a:lnTo>
                  <a:lnTo>
                    <a:pt x="416" y="32"/>
                  </a:lnTo>
                  <a:lnTo>
                    <a:pt x="422" y="39"/>
                  </a:lnTo>
                  <a:lnTo>
                    <a:pt x="426" y="46"/>
                  </a:lnTo>
                  <a:lnTo>
                    <a:pt x="431" y="54"/>
                  </a:lnTo>
                  <a:lnTo>
                    <a:pt x="434" y="62"/>
                  </a:lnTo>
                  <a:lnTo>
                    <a:pt x="437" y="70"/>
                  </a:lnTo>
                  <a:lnTo>
                    <a:pt x="439" y="79"/>
                  </a:lnTo>
                  <a:lnTo>
                    <a:pt x="440" y="88"/>
                  </a:lnTo>
                  <a:lnTo>
                    <a:pt x="440" y="99"/>
                  </a:lnTo>
                  <a:lnTo>
                    <a:pt x="440" y="108"/>
                  </a:lnTo>
                  <a:lnTo>
                    <a:pt x="439" y="118"/>
                  </a:lnTo>
                  <a:lnTo>
                    <a:pt x="438" y="128"/>
                  </a:lnTo>
                  <a:lnTo>
                    <a:pt x="433" y="149"/>
                  </a:lnTo>
                  <a:lnTo>
                    <a:pt x="426" y="170"/>
                  </a:lnTo>
                  <a:lnTo>
                    <a:pt x="417" y="191"/>
                  </a:lnTo>
                  <a:lnTo>
                    <a:pt x="407" y="212"/>
                  </a:lnTo>
                  <a:lnTo>
                    <a:pt x="397" y="216"/>
                  </a:lnTo>
                  <a:lnTo>
                    <a:pt x="386" y="221"/>
                  </a:lnTo>
                  <a:lnTo>
                    <a:pt x="375" y="224"/>
                  </a:lnTo>
                  <a:lnTo>
                    <a:pt x="364" y="228"/>
                  </a:lnTo>
                  <a:lnTo>
                    <a:pt x="341" y="231"/>
                  </a:lnTo>
                  <a:lnTo>
                    <a:pt x="317" y="235"/>
                  </a:lnTo>
                  <a:lnTo>
                    <a:pt x="265" y="237"/>
                  </a:lnTo>
                  <a:lnTo>
                    <a:pt x="211" y="240"/>
                  </a:lnTo>
                  <a:lnTo>
                    <a:pt x="184" y="244"/>
                  </a:lnTo>
                  <a:lnTo>
                    <a:pt x="157" y="250"/>
                  </a:lnTo>
                  <a:lnTo>
                    <a:pt x="143" y="253"/>
                  </a:lnTo>
                  <a:lnTo>
                    <a:pt x="129" y="256"/>
                  </a:lnTo>
                  <a:lnTo>
                    <a:pt x="115" y="262"/>
                  </a:lnTo>
                  <a:lnTo>
                    <a:pt x="102" y="268"/>
                  </a:lnTo>
                  <a:lnTo>
                    <a:pt x="89" y="275"/>
                  </a:lnTo>
                  <a:lnTo>
                    <a:pt x="75" y="283"/>
                  </a:lnTo>
                  <a:lnTo>
                    <a:pt x="63" y="291"/>
                  </a:lnTo>
                  <a:lnTo>
                    <a:pt x="49" y="301"/>
                  </a:lnTo>
                  <a:lnTo>
                    <a:pt x="37" y="312"/>
                  </a:lnTo>
                  <a:lnTo>
                    <a:pt x="24" y="325"/>
                  </a:lnTo>
                  <a:lnTo>
                    <a:pt x="13" y="339"/>
                  </a:lnTo>
                  <a:lnTo>
                    <a:pt x="0" y="35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6702416" y="1119171"/>
              <a:ext cx="115888" cy="93662"/>
            </a:xfrm>
            <a:custGeom>
              <a:avLst/>
              <a:gdLst/>
              <a:ahLst/>
              <a:cxnLst>
                <a:cxn ang="0">
                  <a:pos x="2" y="326"/>
                </a:cxn>
                <a:cxn ang="0">
                  <a:pos x="9" y="271"/>
                </a:cxn>
                <a:cxn ang="0">
                  <a:pos x="23" y="221"/>
                </a:cxn>
                <a:cxn ang="0">
                  <a:pos x="43" y="173"/>
                </a:cxn>
                <a:cxn ang="0">
                  <a:pos x="64" y="140"/>
                </a:cxn>
                <a:cxn ang="0">
                  <a:pos x="80" y="119"/>
                </a:cxn>
                <a:cxn ang="0">
                  <a:pos x="99" y="99"/>
                </a:cxn>
                <a:cxn ang="0">
                  <a:pos x="121" y="80"/>
                </a:cxn>
                <a:cxn ang="0">
                  <a:pos x="145" y="62"/>
                </a:cxn>
                <a:cxn ang="0">
                  <a:pos x="173" y="45"/>
                </a:cxn>
                <a:cxn ang="0">
                  <a:pos x="202" y="30"/>
                </a:cxn>
                <a:cxn ang="0">
                  <a:pos x="237" y="15"/>
                </a:cxn>
                <a:cxn ang="0">
                  <a:pos x="273" y="5"/>
                </a:cxn>
                <a:cxn ang="0">
                  <a:pos x="308" y="2"/>
                </a:cxn>
                <a:cxn ang="0">
                  <a:pos x="337" y="2"/>
                </a:cxn>
                <a:cxn ang="0">
                  <a:pos x="362" y="5"/>
                </a:cxn>
                <a:cxn ang="0">
                  <a:pos x="384" y="12"/>
                </a:cxn>
                <a:cxn ang="0">
                  <a:pos x="402" y="21"/>
                </a:cxn>
                <a:cxn ang="0">
                  <a:pos x="416" y="32"/>
                </a:cxn>
                <a:cxn ang="0">
                  <a:pos x="426" y="46"/>
                </a:cxn>
                <a:cxn ang="0">
                  <a:pos x="434" y="62"/>
                </a:cxn>
                <a:cxn ang="0">
                  <a:pos x="439" y="79"/>
                </a:cxn>
                <a:cxn ang="0">
                  <a:pos x="440" y="99"/>
                </a:cxn>
                <a:cxn ang="0">
                  <a:pos x="439" y="118"/>
                </a:cxn>
                <a:cxn ang="0">
                  <a:pos x="433" y="149"/>
                </a:cxn>
                <a:cxn ang="0">
                  <a:pos x="417" y="191"/>
                </a:cxn>
                <a:cxn ang="0">
                  <a:pos x="397" y="216"/>
                </a:cxn>
                <a:cxn ang="0">
                  <a:pos x="375" y="224"/>
                </a:cxn>
                <a:cxn ang="0">
                  <a:pos x="341" y="231"/>
                </a:cxn>
                <a:cxn ang="0">
                  <a:pos x="265" y="237"/>
                </a:cxn>
                <a:cxn ang="0">
                  <a:pos x="184" y="244"/>
                </a:cxn>
                <a:cxn ang="0">
                  <a:pos x="143" y="253"/>
                </a:cxn>
                <a:cxn ang="0">
                  <a:pos x="115" y="262"/>
                </a:cxn>
                <a:cxn ang="0">
                  <a:pos x="89" y="275"/>
                </a:cxn>
                <a:cxn ang="0">
                  <a:pos x="63" y="291"/>
                </a:cxn>
                <a:cxn ang="0">
                  <a:pos x="37" y="312"/>
                </a:cxn>
                <a:cxn ang="0">
                  <a:pos x="13" y="339"/>
                </a:cxn>
              </a:cxnLst>
              <a:rect l="0" t="0" r="r" b="b"/>
              <a:pathLst>
                <a:path w="440" h="354">
                  <a:moveTo>
                    <a:pt x="0" y="354"/>
                  </a:moveTo>
                  <a:lnTo>
                    <a:pt x="2" y="326"/>
                  </a:lnTo>
                  <a:lnTo>
                    <a:pt x="5" y="298"/>
                  </a:lnTo>
                  <a:lnTo>
                    <a:pt x="9" y="271"/>
                  </a:lnTo>
                  <a:lnTo>
                    <a:pt x="15" y="245"/>
                  </a:lnTo>
                  <a:lnTo>
                    <a:pt x="23" y="221"/>
                  </a:lnTo>
                  <a:lnTo>
                    <a:pt x="32" y="196"/>
                  </a:lnTo>
                  <a:lnTo>
                    <a:pt x="43" y="173"/>
                  </a:lnTo>
                  <a:lnTo>
                    <a:pt x="56" y="150"/>
                  </a:lnTo>
                  <a:lnTo>
                    <a:pt x="64" y="140"/>
                  </a:lnTo>
                  <a:lnTo>
                    <a:pt x="72" y="130"/>
                  </a:lnTo>
                  <a:lnTo>
                    <a:pt x="80" y="119"/>
                  </a:lnTo>
                  <a:lnTo>
                    <a:pt x="89" y="109"/>
                  </a:lnTo>
                  <a:lnTo>
                    <a:pt x="99" y="99"/>
                  </a:lnTo>
                  <a:lnTo>
                    <a:pt x="110" y="90"/>
                  </a:lnTo>
                  <a:lnTo>
                    <a:pt x="121" y="80"/>
                  </a:lnTo>
                  <a:lnTo>
                    <a:pt x="133" y="71"/>
                  </a:lnTo>
                  <a:lnTo>
                    <a:pt x="145" y="62"/>
                  </a:lnTo>
                  <a:lnTo>
                    <a:pt x="159" y="54"/>
                  </a:lnTo>
                  <a:lnTo>
                    <a:pt x="173" y="45"/>
                  </a:lnTo>
                  <a:lnTo>
                    <a:pt x="187" y="37"/>
                  </a:lnTo>
                  <a:lnTo>
                    <a:pt x="202" y="30"/>
                  </a:lnTo>
                  <a:lnTo>
                    <a:pt x="219" y="22"/>
                  </a:lnTo>
                  <a:lnTo>
                    <a:pt x="237" y="15"/>
                  </a:lnTo>
                  <a:lnTo>
                    <a:pt x="254" y="8"/>
                  </a:lnTo>
                  <a:lnTo>
                    <a:pt x="273" y="5"/>
                  </a:lnTo>
                  <a:lnTo>
                    <a:pt x="290" y="3"/>
                  </a:lnTo>
                  <a:lnTo>
                    <a:pt x="308" y="2"/>
                  </a:lnTo>
                  <a:lnTo>
                    <a:pt x="322" y="0"/>
                  </a:lnTo>
                  <a:lnTo>
                    <a:pt x="337" y="2"/>
                  </a:lnTo>
                  <a:lnTo>
                    <a:pt x="351" y="3"/>
                  </a:lnTo>
                  <a:lnTo>
                    <a:pt x="362" y="5"/>
                  </a:lnTo>
                  <a:lnTo>
                    <a:pt x="374" y="7"/>
                  </a:lnTo>
                  <a:lnTo>
                    <a:pt x="384" y="12"/>
                  </a:lnTo>
                  <a:lnTo>
                    <a:pt x="393" y="15"/>
                  </a:lnTo>
                  <a:lnTo>
                    <a:pt x="402" y="21"/>
                  </a:lnTo>
                  <a:lnTo>
                    <a:pt x="409" y="27"/>
                  </a:lnTo>
                  <a:lnTo>
                    <a:pt x="416" y="32"/>
                  </a:lnTo>
                  <a:lnTo>
                    <a:pt x="422" y="39"/>
                  </a:lnTo>
                  <a:lnTo>
                    <a:pt x="426" y="46"/>
                  </a:lnTo>
                  <a:lnTo>
                    <a:pt x="431" y="54"/>
                  </a:lnTo>
                  <a:lnTo>
                    <a:pt x="434" y="62"/>
                  </a:lnTo>
                  <a:lnTo>
                    <a:pt x="437" y="70"/>
                  </a:lnTo>
                  <a:lnTo>
                    <a:pt x="439" y="79"/>
                  </a:lnTo>
                  <a:lnTo>
                    <a:pt x="440" y="88"/>
                  </a:lnTo>
                  <a:lnTo>
                    <a:pt x="440" y="99"/>
                  </a:lnTo>
                  <a:lnTo>
                    <a:pt x="440" y="108"/>
                  </a:lnTo>
                  <a:lnTo>
                    <a:pt x="439" y="118"/>
                  </a:lnTo>
                  <a:lnTo>
                    <a:pt x="438" y="128"/>
                  </a:lnTo>
                  <a:lnTo>
                    <a:pt x="433" y="149"/>
                  </a:lnTo>
                  <a:lnTo>
                    <a:pt x="426" y="170"/>
                  </a:lnTo>
                  <a:lnTo>
                    <a:pt x="417" y="191"/>
                  </a:lnTo>
                  <a:lnTo>
                    <a:pt x="407" y="212"/>
                  </a:lnTo>
                  <a:lnTo>
                    <a:pt x="397" y="216"/>
                  </a:lnTo>
                  <a:lnTo>
                    <a:pt x="386" y="221"/>
                  </a:lnTo>
                  <a:lnTo>
                    <a:pt x="375" y="224"/>
                  </a:lnTo>
                  <a:lnTo>
                    <a:pt x="364" y="228"/>
                  </a:lnTo>
                  <a:lnTo>
                    <a:pt x="341" y="231"/>
                  </a:lnTo>
                  <a:lnTo>
                    <a:pt x="317" y="235"/>
                  </a:lnTo>
                  <a:lnTo>
                    <a:pt x="265" y="237"/>
                  </a:lnTo>
                  <a:lnTo>
                    <a:pt x="211" y="240"/>
                  </a:lnTo>
                  <a:lnTo>
                    <a:pt x="184" y="244"/>
                  </a:lnTo>
                  <a:lnTo>
                    <a:pt x="157" y="250"/>
                  </a:lnTo>
                  <a:lnTo>
                    <a:pt x="143" y="253"/>
                  </a:lnTo>
                  <a:lnTo>
                    <a:pt x="129" y="256"/>
                  </a:lnTo>
                  <a:lnTo>
                    <a:pt x="115" y="262"/>
                  </a:lnTo>
                  <a:lnTo>
                    <a:pt x="102" y="268"/>
                  </a:lnTo>
                  <a:lnTo>
                    <a:pt x="89" y="275"/>
                  </a:lnTo>
                  <a:lnTo>
                    <a:pt x="75" y="283"/>
                  </a:lnTo>
                  <a:lnTo>
                    <a:pt x="63" y="291"/>
                  </a:lnTo>
                  <a:lnTo>
                    <a:pt x="49" y="301"/>
                  </a:lnTo>
                  <a:lnTo>
                    <a:pt x="37" y="312"/>
                  </a:lnTo>
                  <a:lnTo>
                    <a:pt x="24" y="325"/>
                  </a:lnTo>
                  <a:lnTo>
                    <a:pt x="13" y="339"/>
                  </a:lnTo>
                  <a:lnTo>
                    <a:pt x="0" y="35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6416642" y="1146169"/>
              <a:ext cx="68263" cy="55562"/>
            </a:xfrm>
            <a:custGeom>
              <a:avLst/>
              <a:gdLst/>
              <a:ahLst/>
              <a:cxnLst>
                <a:cxn ang="0">
                  <a:pos x="258" y="208"/>
                </a:cxn>
                <a:cxn ang="0">
                  <a:pos x="257" y="191"/>
                </a:cxn>
                <a:cxn ang="0">
                  <a:pos x="256" y="175"/>
                </a:cxn>
                <a:cxn ang="0">
                  <a:pos x="253" y="159"/>
                </a:cxn>
                <a:cxn ang="0">
                  <a:pos x="250" y="144"/>
                </a:cxn>
                <a:cxn ang="0">
                  <a:pos x="245" y="130"/>
                </a:cxn>
                <a:cxn ang="0">
                  <a:pos x="240" y="116"/>
                </a:cxn>
                <a:cxn ang="0">
                  <a:pos x="233" y="102"/>
                </a:cxn>
                <a:cxn ang="0">
                  <a:pos x="226" y="88"/>
                </a:cxn>
                <a:cxn ang="0">
                  <a:pos x="217" y="76"/>
                </a:cxn>
                <a:cxn ang="0">
                  <a:pos x="207" y="64"/>
                </a:cxn>
                <a:cxn ang="0">
                  <a:pos x="194" y="53"/>
                </a:cxn>
                <a:cxn ang="0">
                  <a:pos x="180" y="42"/>
                </a:cxn>
                <a:cxn ang="0">
                  <a:pos x="165" y="31"/>
                </a:cxn>
                <a:cxn ang="0">
                  <a:pos x="148" y="22"/>
                </a:cxn>
                <a:cxn ang="0">
                  <a:pos x="130" y="13"/>
                </a:cxn>
                <a:cxn ang="0">
                  <a:pos x="109" y="5"/>
                </a:cxn>
                <a:cxn ang="0">
                  <a:pos x="88" y="2"/>
                </a:cxn>
                <a:cxn ang="0">
                  <a:pos x="68" y="0"/>
                </a:cxn>
                <a:cxn ang="0">
                  <a:pos x="52" y="2"/>
                </a:cxn>
                <a:cxn ang="0">
                  <a:pos x="38" y="5"/>
                </a:cxn>
                <a:cxn ang="0">
                  <a:pos x="33" y="7"/>
                </a:cxn>
                <a:cxn ang="0">
                  <a:pos x="27" y="10"/>
                </a:cxn>
                <a:cxn ang="0">
                  <a:pos x="22" y="12"/>
                </a:cxn>
                <a:cxn ang="0">
                  <a:pos x="18" y="15"/>
                </a:cxn>
                <a:cxn ang="0">
                  <a:pos x="13" y="19"/>
                </a:cxn>
                <a:cxn ang="0">
                  <a:pos x="10" y="23"/>
                </a:cxn>
                <a:cxn ang="0">
                  <a:pos x="8" y="28"/>
                </a:cxn>
                <a:cxn ang="0">
                  <a:pos x="5" y="32"/>
                </a:cxn>
                <a:cxn ang="0">
                  <a:pos x="2" y="42"/>
                </a:cxn>
                <a:cxn ang="0">
                  <a:pos x="0" y="53"/>
                </a:cxn>
                <a:cxn ang="0">
                  <a:pos x="0" y="63"/>
                </a:cxn>
                <a:cxn ang="0">
                  <a:pos x="1" y="76"/>
                </a:cxn>
                <a:cxn ang="0">
                  <a:pos x="4" y="87"/>
                </a:cxn>
                <a:cxn ang="0">
                  <a:pos x="8" y="100"/>
                </a:cxn>
                <a:cxn ang="0">
                  <a:pos x="13" y="112"/>
                </a:cxn>
                <a:cxn ang="0">
                  <a:pos x="19" y="125"/>
                </a:cxn>
                <a:cxn ang="0">
                  <a:pos x="32" y="130"/>
                </a:cxn>
                <a:cxn ang="0">
                  <a:pos x="44" y="134"/>
                </a:cxn>
                <a:cxn ang="0">
                  <a:pos x="58" y="136"/>
                </a:cxn>
                <a:cxn ang="0">
                  <a:pos x="73" y="138"/>
                </a:cxn>
                <a:cxn ang="0">
                  <a:pos x="102" y="140"/>
                </a:cxn>
                <a:cxn ang="0">
                  <a:pos x="135" y="142"/>
                </a:cxn>
                <a:cxn ang="0">
                  <a:pos x="151" y="143"/>
                </a:cxn>
                <a:cxn ang="0">
                  <a:pos x="167" y="147"/>
                </a:cxn>
                <a:cxn ang="0">
                  <a:pos x="183" y="151"/>
                </a:cxn>
                <a:cxn ang="0">
                  <a:pos x="199" y="158"/>
                </a:cxn>
                <a:cxn ang="0">
                  <a:pos x="207" y="162"/>
                </a:cxn>
                <a:cxn ang="0">
                  <a:pos x="215" y="166"/>
                </a:cxn>
                <a:cxn ang="0">
                  <a:pos x="221" y="172"/>
                </a:cxn>
                <a:cxn ang="0">
                  <a:pos x="229" y="178"/>
                </a:cxn>
                <a:cxn ang="0">
                  <a:pos x="237" y="184"/>
                </a:cxn>
                <a:cxn ang="0">
                  <a:pos x="244" y="191"/>
                </a:cxn>
                <a:cxn ang="0">
                  <a:pos x="251" y="199"/>
                </a:cxn>
                <a:cxn ang="0">
                  <a:pos x="258" y="208"/>
                </a:cxn>
              </a:cxnLst>
              <a:rect l="0" t="0" r="r" b="b"/>
              <a:pathLst>
                <a:path w="258" h="208">
                  <a:moveTo>
                    <a:pt x="258" y="208"/>
                  </a:moveTo>
                  <a:lnTo>
                    <a:pt x="257" y="191"/>
                  </a:lnTo>
                  <a:lnTo>
                    <a:pt x="256" y="175"/>
                  </a:lnTo>
                  <a:lnTo>
                    <a:pt x="253" y="159"/>
                  </a:lnTo>
                  <a:lnTo>
                    <a:pt x="250" y="144"/>
                  </a:lnTo>
                  <a:lnTo>
                    <a:pt x="245" y="130"/>
                  </a:lnTo>
                  <a:lnTo>
                    <a:pt x="240" y="116"/>
                  </a:lnTo>
                  <a:lnTo>
                    <a:pt x="233" y="102"/>
                  </a:lnTo>
                  <a:lnTo>
                    <a:pt x="226" y="88"/>
                  </a:lnTo>
                  <a:lnTo>
                    <a:pt x="217" y="76"/>
                  </a:lnTo>
                  <a:lnTo>
                    <a:pt x="207" y="64"/>
                  </a:lnTo>
                  <a:lnTo>
                    <a:pt x="194" y="53"/>
                  </a:lnTo>
                  <a:lnTo>
                    <a:pt x="180" y="42"/>
                  </a:lnTo>
                  <a:lnTo>
                    <a:pt x="165" y="31"/>
                  </a:lnTo>
                  <a:lnTo>
                    <a:pt x="148" y="22"/>
                  </a:lnTo>
                  <a:lnTo>
                    <a:pt x="130" y="13"/>
                  </a:lnTo>
                  <a:lnTo>
                    <a:pt x="109" y="5"/>
                  </a:lnTo>
                  <a:lnTo>
                    <a:pt x="88" y="2"/>
                  </a:lnTo>
                  <a:lnTo>
                    <a:pt x="68" y="0"/>
                  </a:lnTo>
                  <a:lnTo>
                    <a:pt x="52" y="2"/>
                  </a:lnTo>
                  <a:lnTo>
                    <a:pt x="38" y="5"/>
                  </a:lnTo>
                  <a:lnTo>
                    <a:pt x="33" y="7"/>
                  </a:lnTo>
                  <a:lnTo>
                    <a:pt x="27" y="10"/>
                  </a:lnTo>
                  <a:lnTo>
                    <a:pt x="22" y="12"/>
                  </a:lnTo>
                  <a:lnTo>
                    <a:pt x="18" y="15"/>
                  </a:lnTo>
                  <a:lnTo>
                    <a:pt x="13" y="19"/>
                  </a:lnTo>
                  <a:lnTo>
                    <a:pt x="10" y="23"/>
                  </a:lnTo>
                  <a:lnTo>
                    <a:pt x="8" y="28"/>
                  </a:lnTo>
                  <a:lnTo>
                    <a:pt x="5" y="32"/>
                  </a:lnTo>
                  <a:lnTo>
                    <a:pt x="2" y="42"/>
                  </a:lnTo>
                  <a:lnTo>
                    <a:pt x="0" y="53"/>
                  </a:lnTo>
                  <a:lnTo>
                    <a:pt x="0" y="63"/>
                  </a:lnTo>
                  <a:lnTo>
                    <a:pt x="1" y="76"/>
                  </a:lnTo>
                  <a:lnTo>
                    <a:pt x="4" y="87"/>
                  </a:lnTo>
                  <a:lnTo>
                    <a:pt x="8" y="100"/>
                  </a:lnTo>
                  <a:lnTo>
                    <a:pt x="13" y="112"/>
                  </a:lnTo>
                  <a:lnTo>
                    <a:pt x="19" y="125"/>
                  </a:lnTo>
                  <a:lnTo>
                    <a:pt x="32" y="130"/>
                  </a:lnTo>
                  <a:lnTo>
                    <a:pt x="44" y="134"/>
                  </a:lnTo>
                  <a:lnTo>
                    <a:pt x="58" y="136"/>
                  </a:lnTo>
                  <a:lnTo>
                    <a:pt x="73" y="138"/>
                  </a:lnTo>
                  <a:lnTo>
                    <a:pt x="102" y="140"/>
                  </a:lnTo>
                  <a:lnTo>
                    <a:pt x="135" y="142"/>
                  </a:lnTo>
                  <a:lnTo>
                    <a:pt x="151" y="143"/>
                  </a:lnTo>
                  <a:lnTo>
                    <a:pt x="167" y="147"/>
                  </a:lnTo>
                  <a:lnTo>
                    <a:pt x="183" y="151"/>
                  </a:lnTo>
                  <a:lnTo>
                    <a:pt x="199" y="158"/>
                  </a:lnTo>
                  <a:lnTo>
                    <a:pt x="207" y="162"/>
                  </a:lnTo>
                  <a:lnTo>
                    <a:pt x="215" y="166"/>
                  </a:lnTo>
                  <a:lnTo>
                    <a:pt x="221" y="172"/>
                  </a:lnTo>
                  <a:lnTo>
                    <a:pt x="229" y="178"/>
                  </a:lnTo>
                  <a:lnTo>
                    <a:pt x="237" y="184"/>
                  </a:lnTo>
                  <a:lnTo>
                    <a:pt x="244" y="191"/>
                  </a:lnTo>
                  <a:lnTo>
                    <a:pt x="251" y="199"/>
                  </a:lnTo>
                  <a:lnTo>
                    <a:pt x="258" y="20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6416677" y="1146178"/>
              <a:ext cx="68263" cy="55562"/>
            </a:xfrm>
            <a:custGeom>
              <a:avLst/>
              <a:gdLst/>
              <a:ahLst/>
              <a:cxnLst>
                <a:cxn ang="0">
                  <a:pos x="258" y="208"/>
                </a:cxn>
                <a:cxn ang="0">
                  <a:pos x="257" y="191"/>
                </a:cxn>
                <a:cxn ang="0">
                  <a:pos x="256" y="175"/>
                </a:cxn>
                <a:cxn ang="0">
                  <a:pos x="253" y="159"/>
                </a:cxn>
                <a:cxn ang="0">
                  <a:pos x="250" y="144"/>
                </a:cxn>
                <a:cxn ang="0">
                  <a:pos x="245" y="130"/>
                </a:cxn>
                <a:cxn ang="0">
                  <a:pos x="240" y="116"/>
                </a:cxn>
                <a:cxn ang="0">
                  <a:pos x="233" y="102"/>
                </a:cxn>
                <a:cxn ang="0">
                  <a:pos x="226" y="88"/>
                </a:cxn>
                <a:cxn ang="0">
                  <a:pos x="217" y="76"/>
                </a:cxn>
                <a:cxn ang="0">
                  <a:pos x="207" y="64"/>
                </a:cxn>
                <a:cxn ang="0">
                  <a:pos x="194" y="53"/>
                </a:cxn>
                <a:cxn ang="0">
                  <a:pos x="180" y="42"/>
                </a:cxn>
                <a:cxn ang="0">
                  <a:pos x="165" y="31"/>
                </a:cxn>
                <a:cxn ang="0">
                  <a:pos x="148" y="22"/>
                </a:cxn>
                <a:cxn ang="0">
                  <a:pos x="130" y="13"/>
                </a:cxn>
                <a:cxn ang="0">
                  <a:pos x="109" y="5"/>
                </a:cxn>
                <a:cxn ang="0">
                  <a:pos x="88" y="2"/>
                </a:cxn>
                <a:cxn ang="0">
                  <a:pos x="68" y="0"/>
                </a:cxn>
                <a:cxn ang="0">
                  <a:pos x="52" y="2"/>
                </a:cxn>
                <a:cxn ang="0">
                  <a:pos x="38" y="5"/>
                </a:cxn>
                <a:cxn ang="0">
                  <a:pos x="33" y="7"/>
                </a:cxn>
                <a:cxn ang="0">
                  <a:pos x="27" y="10"/>
                </a:cxn>
                <a:cxn ang="0">
                  <a:pos x="22" y="12"/>
                </a:cxn>
                <a:cxn ang="0">
                  <a:pos x="18" y="15"/>
                </a:cxn>
                <a:cxn ang="0">
                  <a:pos x="13" y="19"/>
                </a:cxn>
                <a:cxn ang="0">
                  <a:pos x="10" y="23"/>
                </a:cxn>
                <a:cxn ang="0">
                  <a:pos x="8" y="28"/>
                </a:cxn>
                <a:cxn ang="0">
                  <a:pos x="5" y="32"/>
                </a:cxn>
                <a:cxn ang="0">
                  <a:pos x="2" y="42"/>
                </a:cxn>
                <a:cxn ang="0">
                  <a:pos x="0" y="53"/>
                </a:cxn>
                <a:cxn ang="0">
                  <a:pos x="0" y="63"/>
                </a:cxn>
                <a:cxn ang="0">
                  <a:pos x="1" y="76"/>
                </a:cxn>
                <a:cxn ang="0">
                  <a:pos x="4" y="87"/>
                </a:cxn>
                <a:cxn ang="0">
                  <a:pos x="8" y="100"/>
                </a:cxn>
                <a:cxn ang="0">
                  <a:pos x="13" y="112"/>
                </a:cxn>
                <a:cxn ang="0">
                  <a:pos x="19" y="125"/>
                </a:cxn>
                <a:cxn ang="0">
                  <a:pos x="32" y="130"/>
                </a:cxn>
                <a:cxn ang="0">
                  <a:pos x="44" y="134"/>
                </a:cxn>
                <a:cxn ang="0">
                  <a:pos x="58" y="136"/>
                </a:cxn>
                <a:cxn ang="0">
                  <a:pos x="73" y="138"/>
                </a:cxn>
                <a:cxn ang="0">
                  <a:pos x="102" y="140"/>
                </a:cxn>
                <a:cxn ang="0">
                  <a:pos x="135" y="142"/>
                </a:cxn>
                <a:cxn ang="0">
                  <a:pos x="151" y="143"/>
                </a:cxn>
                <a:cxn ang="0">
                  <a:pos x="167" y="147"/>
                </a:cxn>
                <a:cxn ang="0">
                  <a:pos x="183" y="151"/>
                </a:cxn>
                <a:cxn ang="0">
                  <a:pos x="199" y="158"/>
                </a:cxn>
                <a:cxn ang="0">
                  <a:pos x="207" y="162"/>
                </a:cxn>
                <a:cxn ang="0">
                  <a:pos x="215" y="166"/>
                </a:cxn>
                <a:cxn ang="0">
                  <a:pos x="221" y="172"/>
                </a:cxn>
                <a:cxn ang="0">
                  <a:pos x="229" y="178"/>
                </a:cxn>
                <a:cxn ang="0">
                  <a:pos x="237" y="184"/>
                </a:cxn>
                <a:cxn ang="0">
                  <a:pos x="244" y="191"/>
                </a:cxn>
                <a:cxn ang="0">
                  <a:pos x="251" y="199"/>
                </a:cxn>
                <a:cxn ang="0">
                  <a:pos x="258" y="208"/>
                </a:cxn>
              </a:cxnLst>
              <a:rect l="0" t="0" r="r" b="b"/>
              <a:pathLst>
                <a:path w="258" h="208">
                  <a:moveTo>
                    <a:pt x="258" y="208"/>
                  </a:moveTo>
                  <a:lnTo>
                    <a:pt x="257" y="191"/>
                  </a:lnTo>
                  <a:lnTo>
                    <a:pt x="256" y="175"/>
                  </a:lnTo>
                  <a:lnTo>
                    <a:pt x="253" y="159"/>
                  </a:lnTo>
                  <a:lnTo>
                    <a:pt x="250" y="144"/>
                  </a:lnTo>
                  <a:lnTo>
                    <a:pt x="245" y="130"/>
                  </a:lnTo>
                  <a:lnTo>
                    <a:pt x="240" y="116"/>
                  </a:lnTo>
                  <a:lnTo>
                    <a:pt x="233" y="102"/>
                  </a:lnTo>
                  <a:lnTo>
                    <a:pt x="226" y="88"/>
                  </a:lnTo>
                  <a:lnTo>
                    <a:pt x="217" y="76"/>
                  </a:lnTo>
                  <a:lnTo>
                    <a:pt x="207" y="64"/>
                  </a:lnTo>
                  <a:lnTo>
                    <a:pt x="194" y="53"/>
                  </a:lnTo>
                  <a:lnTo>
                    <a:pt x="180" y="42"/>
                  </a:lnTo>
                  <a:lnTo>
                    <a:pt x="165" y="31"/>
                  </a:lnTo>
                  <a:lnTo>
                    <a:pt x="148" y="22"/>
                  </a:lnTo>
                  <a:lnTo>
                    <a:pt x="130" y="13"/>
                  </a:lnTo>
                  <a:lnTo>
                    <a:pt x="109" y="5"/>
                  </a:lnTo>
                  <a:lnTo>
                    <a:pt x="88" y="2"/>
                  </a:lnTo>
                  <a:lnTo>
                    <a:pt x="68" y="0"/>
                  </a:lnTo>
                  <a:lnTo>
                    <a:pt x="52" y="2"/>
                  </a:lnTo>
                  <a:lnTo>
                    <a:pt x="38" y="5"/>
                  </a:lnTo>
                  <a:lnTo>
                    <a:pt x="33" y="7"/>
                  </a:lnTo>
                  <a:lnTo>
                    <a:pt x="27" y="10"/>
                  </a:lnTo>
                  <a:lnTo>
                    <a:pt x="22" y="12"/>
                  </a:lnTo>
                  <a:lnTo>
                    <a:pt x="18" y="15"/>
                  </a:lnTo>
                  <a:lnTo>
                    <a:pt x="13" y="19"/>
                  </a:lnTo>
                  <a:lnTo>
                    <a:pt x="10" y="23"/>
                  </a:lnTo>
                  <a:lnTo>
                    <a:pt x="8" y="28"/>
                  </a:lnTo>
                  <a:lnTo>
                    <a:pt x="5" y="32"/>
                  </a:lnTo>
                  <a:lnTo>
                    <a:pt x="2" y="42"/>
                  </a:lnTo>
                  <a:lnTo>
                    <a:pt x="0" y="53"/>
                  </a:lnTo>
                  <a:lnTo>
                    <a:pt x="0" y="63"/>
                  </a:lnTo>
                  <a:lnTo>
                    <a:pt x="1" y="76"/>
                  </a:lnTo>
                  <a:lnTo>
                    <a:pt x="4" y="87"/>
                  </a:lnTo>
                  <a:lnTo>
                    <a:pt x="8" y="100"/>
                  </a:lnTo>
                  <a:lnTo>
                    <a:pt x="13" y="112"/>
                  </a:lnTo>
                  <a:lnTo>
                    <a:pt x="19" y="125"/>
                  </a:lnTo>
                  <a:lnTo>
                    <a:pt x="32" y="130"/>
                  </a:lnTo>
                  <a:lnTo>
                    <a:pt x="44" y="134"/>
                  </a:lnTo>
                  <a:lnTo>
                    <a:pt x="58" y="136"/>
                  </a:lnTo>
                  <a:lnTo>
                    <a:pt x="73" y="138"/>
                  </a:lnTo>
                  <a:lnTo>
                    <a:pt x="102" y="140"/>
                  </a:lnTo>
                  <a:lnTo>
                    <a:pt x="135" y="142"/>
                  </a:lnTo>
                  <a:lnTo>
                    <a:pt x="151" y="143"/>
                  </a:lnTo>
                  <a:lnTo>
                    <a:pt x="167" y="147"/>
                  </a:lnTo>
                  <a:lnTo>
                    <a:pt x="183" y="151"/>
                  </a:lnTo>
                  <a:lnTo>
                    <a:pt x="199" y="158"/>
                  </a:lnTo>
                  <a:lnTo>
                    <a:pt x="207" y="162"/>
                  </a:lnTo>
                  <a:lnTo>
                    <a:pt x="215" y="166"/>
                  </a:lnTo>
                  <a:lnTo>
                    <a:pt x="221" y="172"/>
                  </a:lnTo>
                  <a:lnTo>
                    <a:pt x="229" y="178"/>
                  </a:lnTo>
                  <a:lnTo>
                    <a:pt x="237" y="184"/>
                  </a:lnTo>
                  <a:lnTo>
                    <a:pt x="244" y="191"/>
                  </a:lnTo>
                  <a:lnTo>
                    <a:pt x="251" y="199"/>
                  </a:lnTo>
                  <a:lnTo>
                    <a:pt x="258" y="20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36"/>
          <p:cNvGrpSpPr>
            <a:grpSpLocks noChangeAspect="1"/>
          </p:cNvGrpSpPr>
          <p:nvPr/>
        </p:nvGrpSpPr>
        <p:grpSpPr>
          <a:xfrm>
            <a:off x="3657507" y="2426713"/>
            <a:ext cx="754991" cy="1332042"/>
            <a:chOff x="1285880" y="1247776"/>
            <a:chExt cx="1192217" cy="2103437"/>
          </a:xfrm>
          <a:solidFill>
            <a:srgbClr val="0A88B0"/>
          </a:solidFill>
        </p:grpSpPr>
        <p:sp>
          <p:nvSpPr>
            <p:cNvPr id="20" name="Freeform 8"/>
            <p:cNvSpPr/>
            <p:nvPr/>
          </p:nvSpPr>
          <p:spPr bwMode="auto">
            <a:xfrm>
              <a:off x="1285880" y="1247776"/>
              <a:ext cx="1192217" cy="2103437"/>
            </a:xfrm>
            <a:custGeom>
              <a:avLst/>
              <a:gdLst/>
              <a:ahLst/>
              <a:cxnLst>
                <a:cxn ang="0">
                  <a:pos x="1146" y="1113"/>
                </a:cxn>
                <a:cxn ang="0">
                  <a:pos x="941" y="1112"/>
                </a:cxn>
                <a:cxn ang="0">
                  <a:pos x="744" y="1099"/>
                </a:cxn>
                <a:cxn ang="0">
                  <a:pos x="729" y="797"/>
                </a:cxn>
                <a:cxn ang="0">
                  <a:pos x="1028" y="377"/>
                </a:cxn>
                <a:cxn ang="0">
                  <a:pos x="1350" y="435"/>
                </a:cxn>
                <a:cxn ang="0">
                  <a:pos x="1262" y="312"/>
                </a:cxn>
                <a:cxn ang="0">
                  <a:pos x="1335" y="100"/>
                </a:cxn>
                <a:cxn ang="0">
                  <a:pos x="745" y="180"/>
                </a:cxn>
                <a:cxn ang="0">
                  <a:pos x="473" y="232"/>
                </a:cxn>
                <a:cxn ang="0">
                  <a:pos x="298" y="461"/>
                </a:cxn>
                <a:cxn ang="0">
                  <a:pos x="112" y="1306"/>
                </a:cxn>
                <a:cxn ang="0">
                  <a:pos x="1237" y="2095"/>
                </a:cxn>
                <a:cxn ang="0">
                  <a:pos x="1323" y="2926"/>
                </a:cxn>
                <a:cxn ang="0">
                  <a:pos x="1245" y="3975"/>
                </a:cxn>
                <a:cxn ang="0">
                  <a:pos x="1743" y="4852"/>
                </a:cxn>
                <a:cxn ang="0">
                  <a:pos x="1833" y="5787"/>
                </a:cxn>
                <a:cxn ang="0">
                  <a:pos x="1938" y="6864"/>
                </a:cxn>
                <a:cxn ang="0">
                  <a:pos x="2068" y="7466"/>
                </a:cxn>
                <a:cxn ang="0">
                  <a:pos x="1967" y="7895"/>
                </a:cxn>
                <a:cxn ang="0">
                  <a:pos x="2403" y="7896"/>
                </a:cxn>
                <a:cxn ang="0">
                  <a:pos x="2504" y="7572"/>
                </a:cxn>
                <a:cxn ang="0">
                  <a:pos x="2549" y="7077"/>
                </a:cxn>
                <a:cxn ang="0">
                  <a:pos x="2481" y="6491"/>
                </a:cxn>
                <a:cxn ang="0">
                  <a:pos x="2505" y="6111"/>
                </a:cxn>
                <a:cxn ang="0">
                  <a:pos x="2558" y="5226"/>
                </a:cxn>
                <a:cxn ang="0">
                  <a:pos x="2667" y="5059"/>
                </a:cxn>
                <a:cxn ang="0">
                  <a:pos x="2745" y="5982"/>
                </a:cxn>
                <a:cxn ang="0">
                  <a:pos x="2815" y="6442"/>
                </a:cxn>
                <a:cxn ang="0">
                  <a:pos x="2788" y="6776"/>
                </a:cxn>
                <a:cxn ang="0">
                  <a:pos x="2825" y="7584"/>
                </a:cxn>
                <a:cxn ang="0">
                  <a:pos x="3019" y="7761"/>
                </a:cxn>
                <a:cxn ang="0">
                  <a:pos x="3297" y="7889"/>
                </a:cxn>
                <a:cxn ang="0">
                  <a:pos x="3559" y="7805"/>
                </a:cxn>
                <a:cxn ang="0">
                  <a:pos x="3315" y="7390"/>
                </a:cxn>
                <a:cxn ang="0">
                  <a:pos x="3412" y="6723"/>
                </a:cxn>
                <a:cxn ang="0">
                  <a:pos x="3451" y="5583"/>
                </a:cxn>
                <a:cxn ang="0">
                  <a:pos x="3462" y="4724"/>
                </a:cxn>
                <a:cxn ang="0">
                  <a:pos x="3634" y="4116"/>
                </a:cxn>
                <a:cxn ang="0">
                  <a:pos x="3507" y="3088"/>
                </a:cxn>
                <a:cxn ang="0">
                  <a:pos x="3718" y="1776"/>
                </a:cxn>
                <a:cxn ang="0">
                  <a:pos x="4504" y="1210"/>
                </a:cxn>
                <a:cxn ang="0">
                  <a:pos x="4164" y="358"/>
                </a:cxn>
                <a:cxn ang="0">
                  <a:pos x="3969" y="259"/>
                </a:cxn>
                <a:cxn ang="0">
                  <a:pos x="3527" y="57"/>
                </a:cxn>
                <a:cxn ang="0">
                  <a:pos x="3115" y="254"/>
                </a:cxn>
                <a:cxn ang="0">
                  <a:pos x="3153" y="434"/>
                </a:cxn>
                <a:cxn ang="0">
                  <a:pos x="3230" y="451"/>
                </a:cxn>
                <a:cxn ang="0">
                  <a:pos x="3548" y="406"/>
                </a:cxn>
                <a:cxn ang="0">
                  <a:pos x="3785" y="936"/>
                </a:cxn>
                <a:cxn ang="0">
                  <a:pos x="3739" y="1168"/>
                </a:cxn>
                <a:cxn ang="0">
                  <a:pos x="3483" y="1154"/>
                </a:cxn>
                <a:cxn ang="0">
                  <a:pos x="3291" y="1082"/>
                </a:cxn>
                <a:cxn ang="0">
                  <a:pos x="2738" y="1151"/>
                </a:cxn>
                <a:cxn ang="0">
                  <a:pos x="2599" y="921"/>
                </a:cxn>
                <a:cxn ang="0">
                  <a:pos x="2661" y="576"/>
                </a:cxn>
                <a:cxn ang="0">
                  <a:pos x="2510" y="269"/>
                </a:cxn>
                <a:cxn ang="0">
                  <a:pos x="2196" y="213"/>
                </a:cxn>
                <a:cxn ang="0">
                  <a:pos x="1985" y="414"/>
                </a:cxn>
                <a:cxn ang="0">
                  <a:pos x="2017" y="965"/>
                </a:cxn>
                <a:cxn ang="0">
                  <a:pos x="1737" y="1099"/>
                </a:cxn>
              </a:cxnLst>
              <a:rect l="0" t="0" r="r" b="b"/>
              <a:pathLst>
                <a:path w="4505" h="7953">
                  <a:moveTo>
                    <a:pt x="1305" y="1068"/>
                  </a:moveTo>
                  <a:lnTo>
                    <a:pt x="1294" y="1069"/>
                  </a:lnTo>
                  <a:lnTo>
                    <a:pt x="1283" y="1071"/>
                  </a:lnTo>
                  <a:lnTo>
                    <a:pt x="1273" y="1073"/>
                  </a:lnTo>
                  <a:lnTo>
                    <a:pt x="1263" y="1075"/>
                  </a:lnTo>
                  <a:lnTo>
                    <a:pt x="1254" y="1079"/>
                  </a:lnTo>
                  <a:lnTo>
                    <a:pt x="1246" y="1083"/>
                  </a:lnTo>
                  <a:lnTo>
                    <a:pt x="1238" y="1087"/>
                  </a:lnTo>
                  <a:lnTo>
                    <a:pt x="1231" y="1092"/>
                  </a:lnTo>
                  <a:lnTo>
                    <a:pt x="1219" y="1101"/>
                  </a:lnTo>
                  <a:lnTo>
                    <a:pt x="1206" y="1108"/>
                  </a:lnTo>
                  <a:lnTo>
                    <a:pt x="1196" y="1113"/>
                  </a:lnTo>
                  <a:lnTo>
                    <a:pt x="1186" y="1116"/>
                  </a:lnTo>
                  <a:lnTo>
                    <a:pt x="1177" y="1117"/>
                  </a:lnTo>
                  <a:lnTo>
                    <a:pt x="1169" y="1117"/>
                  </a:lnTo>
                  <a:lnTo>
                    <a:pt x="1161" y="1116"/>
                  </a:lnTo>
                  <a:lnTo>
                    <a:pt x="1153" y="1115"/>
                  </a:lnTo>
                  <a:lnTo>
                    <a:pt x="1146" y="1113"/>
                  </a:lnTo>
                  <a:lnTo>
                    <a:pt x="1139" y="1113"/>
                  </a:lnTo>
                  <a:lnTo>
                    <a:pt x="1132" y="1112"/>
                  </a:lnTo>
                  <a:lnTo>
                    <a:pt x="1124" y="1113"/>
                  </a:lnTo>
                  <a:lnTo>
                    <a:pt x="1117" y="1116"/>
                  </a:lnTo>
                  <a:lnTo>
                    <a:pt x="1109" y="1121"/>
                  </a:lnTo>
                  <a:lnTo>
                    <a:pt x="1101" y="1128"/>
                  </a:lnTo>
                  <a:lnTo>
                    <a:pt x="1092" y="1137"/>
                  </a:lnTo>
                  <a:lnTo>
                    <a:pt x="1075" y="1128"/>
                  </a:lnTo>
                  <a:lnTo>
                    <a:pt x="1060" y="1121"/>
                  </a:lnTo>
                  <a:lnTo>
                    <a:pt x="1046" y="1116"/>
                  </a:lnTo>
                  <a:lnTo>
                    <a:pt x="1034" y="1114"/>
                  </a:lnTo>
                  <a:lnTo>
                    <a:pt x="1022" y="1112"/>
                  </a:lnTo>
                  <a:lnTo>
                    <a:pt x="1012" y="1112"/>
                  </a:lnTo>
                  <a:lnTo>
                    <a:pt x="1003" y="1112"/>
                  </a:lnTo>
                  <a:lnTo>
                    <a:pt x="994" y="1113"/>
                  </a:lnTo>
                  <a:lnTo>
                    <a:pt x="974" y="1114"/>
                  </a:lnTo>
                  <a:lnTo>
                    <a:pt x="952" y="1114"/>
                  </a:lnTo>
                  <a:lnTo>
                    <a:pt x="941" y="1112"/>
                  </a:lnTo>
                  <a:lnTo>
                    <a:pt x="927" y="1108"/>
                  </a:lnTo>
                  <a:lnTo>
                    <a:pt x="911" y="1104"/>
                  </a:lnTo>
                  <a:lnTo>
                    <a:pt x="894" y="1096"/>
                  </a:lnTo>
                  <a:lnTo>
                    <a:pt x="860" y="1111"/>
                  </a:lnTo>
                  <a:lnTo>
                    <a:pt x="830" y="1120"/>
                  </a:lnTo>
                  <a:lnTo>
                    <a:pt x="818" y="1123"/>
                  </a:lnTo>
                  <a:lnTo>
                    <a:pt x="806" y="1125"/>
                  </a:lnTo>
                  <a:lnTo>
                    <a:pt x="796" y="1128"/>
                  </a:lnTo>
                  <a:lnTo>
                    <a:pt x="787" y="1128"/>
                  </a:lnTo>
                  <a:lnTo>
                    <a:pt x="779" y="1128"/>
                  </a:lnTo>
                  <a:lnTo>
                    <a:pt x="772" y="1128"/>
                  </a:lnTo>
                  <a:lnTo>
                    <a:pt x="766" y="1125"/>
                  </a:lnTo>
                  <a:lnTo>
                    <a:pt x="760" y="1124"/>
                  </a:lnTo>
                  <a:lnTo>
                    <a:pt x="756" y="1121"/>
                  </a:lnTo>
                  <a:lnTo>
                    <a:pt x="752" y="1117"/>
                  </a:lnTo>
                  <a:lnTo>
                    <a:pt x="749" y="1114"/>
                  </a:lnTo>
                  <a:lnTo>
                    <a:pt x="747" y="1109"/>
                  </a:lnTo>
                  <a:lnTo>
                    <a:pt x="744" y="1099"/>
                  </a:lnTo>
                  <a:lnTo>
                    <a:pt x="743" y="1088"/>
                  </a:lnTo>
                  <a:lnTo>
                    <a:pt x="743" y="1075"/>
                  </a:lnTo>
                  <a:lnTo>
                    <a:pt x="744" y="1061"/>
                  </a:lnTo>
                  <a:lnTo>
                    <a:pt x="748" y="1033"/>
                  </a:lnTo>
                  <a:lnTo>
                    <a:pt x="750" y="1004"/>
                  </a:lnTo>
                  <a:lnTo>
                    <a:pt x="749" y="992"/>
                  </a:lnTo>
                  <a:lnTo>
                    <a:pt x="747" y="979"/>
                  </a:lnTo>
                  <a:lnTo>
                    <a:pt x="743" y="967"/>
                  </a:lnTo>
                  <a:lnTo>
                    <a:pt x="740" y="955"/>
                  </a:lnTo>
                  <a:lnTo>
                    <a:pt x="731" y="931"/>
                  </a:lnTo>
                  <a:lnTo>
                    <a:pt x="723" y="907"/>
                  </a:lnTo>
                  <a:lnTo>
                    <a:pt x="720" y="895"/>
                  </a:lnTo>
                  <a:lnTo>
                    <a:pt x="718" y="881"/>
                  </a:lnTo>
                  <a:lnTo>
                    <a:pt x="717" y="866"/>
                  </a:lnTo>
                  <a:lnTo>
                    <a:pt x="717" y="851"/>
                  </a:lnTo>
                  <a:lnTo>
                    <a:pt x="719" y="834"/>
                  </a:lnTo>
                  <a:lnTo>
                    <a:pt x="723" y="817"/>
                  </a:lnTo>
                  <a:lnTo>
                    <a:pt x="729" y="797"/>
                  </a:lnTo>
                  <a:lnTo>
                    <a:pt x="737" y="777"/>
                  </a:lnTo>
                  <a:lnTo>
                    <a:pt x="904" y="410"/>
                  </a:lnTo>
                  <a:lnTo>
                    <a:pt x="909" y="402"/>
                  </a:lnTo>
                  <a:lnTo>
                    <a:pt x="912" y="395"/>
                  </a:lnTo>
                  <a:lnTo>
                    <a:pt x="917" y="388"/>
                  </a:lnTo>
                  <a:lnTo>
                    <a:pt x="923" y="382"/>
                  </a:lnTo>
                  <a:lnTo>
                    <a:pt x="927" y="378"/>
                  </a:lnTo>
                  <a:lnTo>
                    <a:pt x="933" y="374"/>
                  </a:lnTo>
                  <a:lnTo>
                    <a:pt x="939" y="371"/>
                  </a:lnTo>
                  <a:lnTo>
                    <a:pt x="944" y="369"/>
                  </a:lnTo>
                  <a:lnTo>
                    <a:pt x="950" y="366"/>
                  </a:lnTo>
                  <a:lnTo>
                    <a:pt x="957" y="365"/>
                  </a:lnTo>
                  <a:lnTo>
                    <a:pt x="963" y="364"/>
                  </a:lnTo>
                  <a:lnTo>
                    <a:pt x="970" y="364"/>
                  </a:lnTo>
                  <a:lnTo>
                    <a:pt x="983" y="364"/>
                  </a:lnTo>
                  <a:lnTo>
                    <a:pt x="998" y="368"/>
                  </a:lnTo>
                  <a:lnTo>
                    <a:pt x="1013" y="371"/>
                  </a:lnTo>
                  <a:lnTo>
                    <a:pt x="1028" y="377"/>
                  </a:lnTo>
                  <a:lnTo>
                    <a:pt x="1044" y="384"/>
                  </a:lnTo>
                  <a:lnTo>
                    <a:pt x="1060" y="390"/>
                  </a:lnTo>
                  <a:lnTo>
                    <a:pt x="1093" y="406"/>
                  </a:lnTo>
                  <a:lnTo>
                    <a:pt x="1126" y="422"/>
                  </a:lnTo>
                  <a:lnTo>
                    <a:pt x="1150" y="418"/>
                  </a:lnTo>
                  <a:lnTo>
                    <a:pt x="1174" y="413"/>
                  </a:lnTo>
                  <a:lnTo>
                    <a:pt x="1198" y="410"/>
                  </a:lnTo>
                  <a:lnTo>
                    <a:pt x="1222" y="408"/>
                  </a:lnTo>
                  <a:lnTo>
                    <a:pt x="1235" y="406"/>
                  </a:lnTo>
                  <a:lnTo>
                    <a:pt x="1247" y="406"/>
                  </a:lnTo>
                  <a:lnTo>
                    <a:pt x="1261" y="408"/>
                  </a:lnTo>
                  <a:lnTo>
                    <a:pt x="1274" y="410"/>
                  </a:lnTo>
                  <a:lnTo>
                    <a:pt x="1287" y="412"/>
                  </a:lnTo>
                  <a:lnTo>
                    <a:pt x="1302" y="416"/>
                  </a:lnTo>
                  <a:lnTo>
                    <a:pt x="1316" y="421"/>
                  </a:lnTo>
                  <a:lnTo>
                    <a:pt x="1332" y="427"/>
                  </a:lnTo>
                  <a:lnTo>
                    <a:pt x="1341" y="432"/>
                  </a:lnTo>
                  <a:lnTo>
                    <a:pt x="1350" y="435"/>
                  </a:lnTo>
                  <a:lnTo>
                    <a:pt x="1357" y="437"/>
                  </a:lnTo>
                  <a:lnTo>
                    <a:pt x="1363" y="438"/>
                  </a:lnTo>
                  <a:lnTo>
                    <a:pt x="1367" y="438"/>
                  </a:lnTo>
                  <a:lnTo>
                    <a:pt x="1371" y="437"/>
                  </a:lnTo>
                  <a:lnTo>
                    <a:pt x="1373" y="435"/>
                  </a:lnTo>
                  <a:lnTo>
                    <a:pt x="1374" y="433"/>
                  </a:lnTo>
                  <a:lnTo>
                    <a:pt x="1374" y="429"/>
                  </a:lnTo>
                  <a:lnTo>
                    <a:pt x="1373" y="426"/>
                  </a:lnTo>
                  <a:lnTo>
                    <a:pt x="1372" y="421"/>
                  </a:lnTo>
                  <a:lnTo>
                    <a:pt x="1370" y="417"/>
                  </a:lnTo>
                  <a:lnTo>
                    <a:pt x="1362" y="405"/>
                  </a:lnTo>
                  <a:lnTo>
                    <a:pt x="1351" y="392"/>
                  </a:lnTo>
                  <a:lnTo>
                    <a:pt x="1339" y="378"/>
                  </a:lnTo>
                  <a:lnTo>
                    <a:pt x="1325" y="364"/>
                  </a:lnTo>
                  <a:lnTo>
                    <a:pt x="1310" y="349"/>
                  </a:lnTo>
                  <a:lnTo>
                    <a:pt x="1294" y="336"/>
                  </a:lnTo>
                  <a:lnTo>
                    <a:pt x="1278" y="323"/>
                  </a:lnTo>
                  <a:lnTo>
                    <a:pt x="1262" y="312"/>
                  </a:lnTo>
                  <a:lnTo>
                    <a:pt x="1249" y="302"/>
                  </a:lnTo>
                  <a:lnTo>
                    <a:pt x="1235" y="294"/>
                  </a:lnTo>
                  <a:lnTo>
                    <a:pt x="1267" y="299"/>
                  </a:lnTo>
                  <a:lnTo>
                    <a:pt x="1294" y="299"/>
                  </a:lnTo>
                  <a:lnTo>
                    <a:pt x="1318" y="297"/>
                  </a:lnTo>
                  <a:lnTo>
                    <a:pt x="1339" y="291"/>
                  </a:lnTo>
                  <a:lnTo>
                    <a:pt x="1355" y="283"/>
                  </a:lnTo>
                  <a:lnTo>
                    <a:pt x="1369" y="273"/>
                  </a:lnTo>
                  <a:lnTo>
                    <a:pt x="1379" y="260"/>
                  </a:lnTo>
                  <a:lnTo>
                    <a:pt x="1386" y="245"/>
                  </a:lnTo>
                  <a:lnTo>
                    <a:pt x="1389" y="229"/>
                  </a:lnTo>
                  <a:lnTo>
                    <a:pt x="1390" y="212"/>
                  </a:lnTo>
                  <a:lnTo>
                    <a:pt x="1388" y="195"/>
                  </a:lnTo>
                  <a:lnTo>
                    <a:pt x="1383" y="176"/>
                  </a:lnTo>
                  <a:lnTo>
                    <a:pt x="1375" y="156"/>
                  </a:lnTo>
                  <a:lnTo>
                    <a:pt x="1365" y="138"/>
                  </a:lnTo>
                  <a:lnTo>
                    <a:pt x="1351" y="118"/>
                  </a:lnTo>
                  <a:lnTo>
                    <a:pt x="1335" y="100"/>
                  </a:lnTo>
                  <a:lnTo>
                    <a:pt x="1317" y="82"/>
                  </a:lnTo>
                  <a:lnTo>
                    <a:pt x="1297" y="65"/>
                  </a:lnTo>
                  <a:lnTo>
                    <a:pt x="1274" y="50"/>
                  </a:lnTo>
                  <a:lnTo>
                    <a:pt x="1249" y="36"/>
                  </a:lnTo>
                  <a:lnTo>
                    <a:pt x="1221" y="24"/>
                  </a:lnTo>
                  <a:lnTo>
                    <a:pt x="1191" y="13"/>
                  </a:lnTo>
                  <a:lnTo>
                    <a:pt x="1161" y="6"/>
                  </a:lnTo>
                  <a:lnTo>
                    <a:pt x="1127" y="2"/>
                  </a:lnTo>
                  <a:lnTo>
                    <a:pt x="1092" y="0"/>
                  </a:lnTo>
                  <a:lnTo>
                    <a:pt x="1055" y="1"/>
                  </a:lnTo>
                  <a:lnTo>
                    <a:pt x="1018" y="6"/>
                  </a:lnTo>
                  <a:lnTo>
                    <a:pt x="978" y="14"/>
                  </a:lnTo>
                  <a:lnTo>
                    <a:pt x="935" y="27"/>
                  </a:lnTo>
                  <a:lnTo>
                    <a:pt x="893" y="44"/>
                  </a:lnTo>
                  <a:lnTo>
                    <a:pt x="848" y="67"/>
                  </a:lnTo>
                  <a:lnTo>
                    <a:pt x="804" y="93"/>
                  </a:lnTo>
                  <a:lnTo>
                    <a:pt x="771" y="144"/>
                  </a:lnTo>
                  <a:lnTo>
                    <a:pt x="745" y="180"/>
                  </a:lnTo>
                  <a:lnTo>
                    <a:pt x="736" y="194"/>
                  </a:lnTo>
                  <a:lnTo>
                    <a:pt x="727" y="204"/>
                  </a:lnTo>
                  <a:lnTo>
                    <a:pt x="718" y="212"/>
                  </a:lnTo>
                  <a:lnTo>
                    <a:pt x="710" y="218"/>
                  </a:lnTo>
                  <a:lnTo>
                    <a:pt x="700" y="222"/>
                  </a:lnTo>
                  <a:lnTo>
                    <a:pt x="689" y="225"/>
                  </a:lnTo>
                  <a:lnTo>
                    <a:pt x="677" y="225"/>
                  </a:lnTo>
                  <a:lnTo>
                    <a:pt x="663" y="225"/>
                  </a:lnTo>
                  <a:lnTo>
                    <a:pt x="625" y="222"/>
                  </a:lnTo>
                  <a:lnTo>
                    <a:pt x="573" y="219"/>
                  </a:lnTo>
                  <a:lnTo>
                    <a:pt x="553" y="218"/>
                  </a:lnTo>
                  <a:lnTo>
                    <a:pt x="535" y="218"/>
                  </a:lnTo>
                  <a:lnTo>
                    <a:pt x="519" y="219"/>
                  </a:lnTo>
                  <a:lnTo>
                    <a:pt x="503" y="221"/>
                  </a:lnTo>
                  <a:lnTo>
                    <a:pt x="495" y="224"/>
                  </a:lnTo>
                  <a:lnTo>
                    <a:pt x="488" y="226"/>
                  </a:lnTo>
                  <a:lnTo>
                    <a:pt x="480" y="228"/>
                  </a:lnTo>
                  <a:lnTo>
                    <a:pt x="473" y="232"/>
                  </a:lnTo>
                  <a:lnTo>
                    <a:pt x="466" y="236"/>
                  </a:lnTo>
                  <a:lnTo>
                    <a:pt x="460" y="241"/>
                  </a:lnTo>
                  <a:lnTo>
                    <a:pt x="453" y="246"/>
                  </a:lnTo>
                  <a:lnTo>
                    <a:pt x="446" y="253"/>
                  </a:lnTo>
                  <a:lnTo>
                    <a:pt x="426" y="273"/>
                  </a:lnTo>
                  <a:lnTo>
                    <a:pt x="412" y="285"/>
                  </a:lnTo>
                  <a:lnTo>
                    <a:pt x="401" y="292"/>
                  </a:lnTo>
                  <a:lnTo>
                    <a:pt x="393" y="296"/>
                  </a:lnTo>
                  <a:lnTo>
                    <a:pt x="384" y="297"/>
                  </a:lnTo>
                  <a:lnTo>
                    <a:pt x="374" y="300"/>
                  </a:lnTo>
                  <a:lnTo>
                    <a:pt x="360" y="306"/>
                  </a:lnTo>
                  <a:lnTo>
                    <a:pt x="340" y="317"/>
                  </a:lnTo>
                  <a:lnTo>
                    <a:pt x="326" y="348"/>
                  </a:lnTo>
                  <a:lnTo>
                    <a:pt x="320" y="366"/>
                  </a:lnTo>
                  <a:lnTo>
                    <a:pt x="314" y="385"/>
                  </a:lnTo>
                  <a:lnTo>
                    <a:pt x="310" y="403"/>
                  </a:lnTo>
                  <a:lnTo>
                    <a:pt x="306" y="422"/>
                  </a:lnTo>
                  <a:lnTo>
                    <a:pt x="298" y="461"/>
                  </a:lnTo>
                  <a:lnTo>
                    <a:pt x="292" y="501"/>
                  </a:lnTo>
                  <a:lnTo>
                    <a:pt x="284" y="542"/>
                  </a:lnTo>
                  <a:lnTo>
                    <a:pt x="273" y="584"/>
                  </a:lnTo>
                  <a:lnTo>
                    <a:pt x="268" y="604"/>
                  </a:lnTo>
                  <a:lnTo>
                    <a:pt x="261" y="625"/>
                  </a:lnTo>
                  <a:lnTo>
                    <a:pt x="253" y="645"/>
                  </a:lnTo>
                  <a:lnTo>
                    <a:pt x="245" y="666"/>
                  </a:lnTo>
                  <a:lnTo>
                    <a:pt x="177" y="812"/>
                  </a:lnTo>
                  <a:lnTo>
                    <a:pt x="58" y="1010"/>
                  </a:lnTo>
                  <a:lnTo>
                    <a:pt x="5" y="1137"/>
                  </a:lnTo>
                  <a:lnTo>
                    <a:pt x="0" y="1154"/>
                  </a:lnTo>
                  <a:lnTo>
                    <a:pt x="1" y="1171"/>
                  </a:lnTo>
                  <a:lnTo>
                    <a:pt x="8" y="1191"/>
                  </a:lnTo>
                  <a:lnTo>
                    <a:pt x="21" y="1211"/>
                  </a:lnTo>
                  <a:lnTo>
                    <a:pt x="37" y="1233"/>
                  </a:lnTo>
                  <a:lnTo>
                    <a:pt x="58" y="1257"/>
                  </a:lnTo>
                  <a:lnTo>
                    <a:pt x="83" y="1281"/>
                  </a:lnTo>
                  <a:lnTo>
                    <a:pt x="112" y="1306"/>
                  </a:lnTo>
                  <a:lnTo>
                    <a:pt x="145" y="1333"/>
                  </a:lnTo>
                  <a:lnTo>
                    <a:pt x="181" y="1360"/>
                  </a:lnTo>
                  <a:lnTo>
                    <a:pt x="221" y="1388"/>
                  </a:lnTo>
                  <a:lnTo>
                    <a:pt x="262" y="1417"/>
                  </a:lnTo>
                  <a:lnTo>
                    <a:pt x="306" y="1447"/>
                  </a:lnTo>
                  <a:lnTo>
                    <a:pt x="352" y="1476"/>
                  </a:lnTo>
                  <a:lnTo>
                    <a:pt x="401" y="1506"/>
                  </a:lnTo>
                  <a:lnTo>
                    <a:pt x="450" y="1537"/>
                  </a:lnTo>
                  <a:lnTo>
                    <a:pt x="553" y="1599"/>
                  </a:lnTo>
                  <a:lnTo>
                    <a:pt x="660" y="1661"/>
                  </a:lnTo>
                  <a:lnTo>
                    <a:pt x="766" y="1722"/>
                  </a:lnTo>
                  <a:lnTo>
                    <a:pt x="871" y="1783"/>
                  </a:lnTo>
                  <a:lnTo>
                    <a:pt x="972" y="1841"/>
                  </a:lnTo>
                  <a:lnTo>
                    <a:pt x="1067" y="1897"/>
                  </a:lnTo>
                  <a:lnTo>
                    <a:pt x="1153" y="1948"/>
                  </a:lnTo>
                  <a:lnTo>
                    <a:pt x="1227" y="1996"/>
                  </a:lnTo>
                  <a:lnTo>
                    <a:pt x="1231" y="2047"/>
                  </a:lnTo>
                  <a:lnTo>
                    <a:pt x="1237" y="2095"/>
                  </a:lnTo>
                  <a:lnTo>
                    <a:pt x="1245" y="2143"/>
                  </a:lnTo>
                  <a:lnTo>
                    <a:pt x="1254" y="2189"/>
                  </a:lnTo>
                  <a:lnTo>
                    <a:pt x="1265" y="2236"/>
                  </a:lnTo>
                  <a:lnTo>
                    <a:pt x="1275" y="2281"/>
                  </a:lnTo>
                  <a:lnTo>
                    <a:pt x="1284" y="2324"/>
                  </a:lnTo>
                  <a:lnTo>
                    <a:pt x="1293" y="2367"/>
                  </a:lnTo>
                  <a:lnTo>
                    <a:pt x="1298" y="2388"/>
                  </a:lnTo>
                  <a:lnTo>
                    <a:pt x="1301" y="2412"/>
                  </a:lnTo>
                  <a:lnTo>
                    <a:pt x="1305" y="2437"/>
                  </a:lnTo>
                  <a:lnTo>
                    <a:pt x="1307" y="2465"/>
                  </a:lnTo>
                  <a:lnTo>
                    <a:pt x="1311" y="2524"/>
                  </a:lnTo>
                  <a:lnTo>
                    <a:pt x="1314" y="2588"/>
                  </a:lnTo>
                  <a:lnTo>
                    <a:pt x="1316" y="2652"/>
                  </a:lnTo>
                  <a:lnTo>
                    <a:pt x="1317" y="2715"/>
                  </a:lnTo>
                  <a:lnTo>
                    <a:pt x="1317" y="2773"/>
                  </a:lnTo>
                  <a:lnTo>
                    <a:pt x="1317" y="2826"/>
                  </a:lnTo>
                  <a:lnTo>
                    <a:pt x="1317" y="2884"/>
                  </a:lnTo>
                  <a:lnTo>
                    <a:pt x="1323" y="2926"/>
                  </a:lnTo>
                  <a:lnTo>
                    <a:pt x="1327" y="2966"/>
                  </a:lnTo>
                  <a:lnTo>
                    <a:pt x="1331" y="3007"/>
                  </a:lnTo>
                  <a:lnTo>
                    <a:pt x="1333" y="3047"/>
                  </a:lnTo>
                  <a:lnTo>
                    <a:pt x="1334" y="3088"/>
                  </a:lnTo>
                  <a:lnTo>
                    <a:pt x="1334" y="3128"/>
                  </a:lnTo>
                  <a:lnTo>
                    <a:pt x="1334" y="3169"/>
                  </a:lnTo>
                  <a:lnTo>
                    <a:pt x="1333" y="3209"/>
                  </a:lnTo>
                  <a:lnTo>
                    <a:pt x="1331" y="3249"/>
                  </a:lnTo>
                  <a:lnTo>
                    <a:pt x="1329" y="3290"/>
                  </a:lnTo>
                  <a:lnTo>
                    <a:pt x="1325" y="3330"/>
                  </a:lnTo>
                  <a:lnTo>
                    <a:pt x="1322" y="3371"/>
                  </a:lnTo>
                  <a:lnTo>
                    <a:pt x="1313" y="3454"/>
                  </a:lnTo>
                  <a:lnTo>
                    <a:pt x="1302" y="3536"/>
                  </a:lnTo>
                  <a:lnTo>
                    <a:pt x="1291" y="3620"/>
                  </a:lnTo>
                  <a:lnTo>
                    <a:pt x="1279" y="3706"/>
                  </a:lnTo>
                  <a:lnTo>
                    <a:pt x="1267" y="3794"/>
                  </a:lnTo>
                  <a:lnTo>
                    <a:pt x="1255" y="3883"/>
                  </a:lnTo>
                  <a:lnTo>
                    <a:pt x="1245" y="3975"/>
                  </a:lnTo>
                  <a:lnTo>
                    <a:pt x="1236" y="4070"/>
                  </a:lnTo>
                  <a:lnTo>
                    <a:pt x="1231" y="4118"/>
                  </a:lnTo>
                  <a:lnTo>
                    <a:pt x="1229" y="4167"/>
                  </a:lnTo>
                  <a:lnTo>
                    <a:pt x="1226" y="4216"/>
                  </a:lnTo>
                  <a:lnTo>
                    <a:pt x="1223" y="4267"/>
                  </a:lnTo>
                  <a:lnTo>
                    <a:pt x="1685" y="4351"/>
                  </a:lnTo>
                  <a:lnTo>
                    <a:pt x="1676" y="4241"/>
                  </a:lnTo>
                  <a:lnTo>
                    <a:pt x="1677" y="4256"/>
                  </a:lnTo>
                  <a:lnTo>
                    <a:pt x="1681" y="4295"/>
                  </a:lnTo>
                  <a:lnTo>
                    <a:pt x="1686" y="4352"/>
                  </a:lnTo>
                  <a:lnTo>
                    <a:pt x="1693" y="4420"/>
                  </a:lnTo>
                  <a:lnTo>
                    <a:pt x="1701" y="4496"/>
                  </a:lnTo>
                  <a:lnTo>
                    <a:pt x="1709" y="4572"/>
                  </a:lnTo>
                  <a:lnTo>
                    <a:pt x="1718" y="4642"/>
                  </a:lnTo>
                  <a:lnTo>
                    <a:pt x="1726" y="4700"/>
                  </a:lnTo>
                  <a:lnTo>
                    <a:pt x="1733" y="4751"/>
                  </a:lnTo>
                  <a:lnTo>
                    <a:pt x="1738" y="4802"/>
                  </a:lnTo>
                  <a:lnTo>
                    <a:pt x="1743" y="4852"/>
                  </a:lnTo>
                  <a:lnTo>
                    <a:pt x="1746" y="4904"/>
                  </a:lnTo>
                  <a:lnTo>
                    <a:pt x="1749" y="4955"/>
                  </a:lnTo>
                  <a:lnTo>
                    <a:pt x="1754" y="5006"/>
                  </a:lnTo>
                  <a:lnTo>
                    <a:pt x="1760" y="5057"/>
                  </a:lnTo>
                  <a:lnTo>
                    <a:pt x="1768" y="5106"/>
                  </a:lnTo>
                  <a:lnTo>
                    <a:pt x="1773" y="5145"/>
                  </a:lnTo>
                  <a:lnTo>
                    <a:pt x="1780" y="5189"/>
                  </a:lnTo>
                  <a:lnTo>
                    <a:pt x="1786" y="5237"/>
                  </a:lnTo>
                  <a:lnTo>
                    <a:pt x="1793" y="5287"/>
                  </a:lnTo>
                  <a:lnTo>
                    <a:pt x="1799" y="5341"/>
                  </a:lnTo>
                  <a:lnTo>
                    <a:pt x="1804" y="5395"/>
                  </a:lnTo>
                  <a:lnTo>
                    <a:pt x="1809" y="5453"/>
                  </a:lnTo>
                  <a:lnTo>
                    <a:pt x="1815" y="5510"/>
                  </a:lnTo>
                  <a:lnTo>
                    <a:pt x="1819" y="5568"/>
                  </a:lnTo>
                  <a:lnTo>
                    <a:pt x="1824" y="5625"/>
                  </a:lnTo>
                  <a:lnTo>
                    <a:pt x="1827" y="5681"/>
                  </a:lnTo>
                  <a:lnTo>
                    <a:pt x="1829" y="5735"/>
                  </a:lnTo>
                  <a:lnTo>
                    <a:pt x="1833" y="5787"/>
                  </a:lnTo>
                  <a:lnTo>
                    <a:pt x="1834" y="5835"/>
                  </a:lnTo>
                  <a:lnTo>
                    <a:pt x="1835" y="5881"/>
                  </a:lnTo>
                  <a:lnTo>
                    <a:pt x="1835" y="5921"/>
                  </a:lnTo>
                  <a:lnTo>
                    <a:pt x="1836" y="5974"/>
                  </a:lnTo>
                  <a:lnTo>
                    <a:pt x="1837" y="6025"/>
                  </a:lnTo>
                  <a:lnTo>
                    <a:pt x="1841" y="6077"/>
                  </a:lnTo>
                  <a:lnTo>
                    <a:pt x="1844" y="6128"/>
                  </a:lnTo>
                  <a:lnTo>
                    <a:pt x="1849" y="6179"/>
                  </a:lnTo>
                  <a:lnTo>
                    <a:pt x="1855" y="6230"/>
                  </a:lnTo>
                  <a:lnTo>
                    <a:pt x="1860" y="6280"/>
                  </a:lnTo>
                  <a:lnTo>
                    <a:pt x="1867" y="6330"/>
                  </a:lnTo>
                  <a:lnTo>
                    <a:pt x="1881" y="6430"/>
                  </a:lnTo>
                  <a:lnTo>
                    <a:pt x="1895" y="6527"/>
                  </a:lnTo>
                  <a:lnTo>
                    <a:pt x="1908" y="6624"/>
                  </a:lnTo>
                  <a:lnTo>
                    <a:pt x="1921" y="6719"/>
                  </a:lnTo>
                  <a:lnTo>
                    <a:pt x="1925" y="6762"/>
                  </a:lnTo>
                  <a:lnTo>
                    <a:pt x="1931" y="6811"/>
                  </a:lnTo>
                  <a:lnTo>
                    <a:pt x="1938" y="6864"/>
                  </a:lnTo>
                  <a:lnTo>
                    <a:pt x="1946" y="6918"/>
                  </a:lnTo>
                  <a:lnTo>
                    <a:pt x="1954" y="6970"/>
                  </a:lnTo>
                  <a:lnTo>
                    <a:pt x="1963" y="7020"/>
                  </a:lnTo>
                  <a:lnTo>
                    <a:pt x="1969" y="7042"/>
                  </a:lnTo>
                  <a:lnTo>
                    <a:pt x="1973" y="7064"/>
                  </a:lnTo>
                  <a:lnTo>
                    <a:pt x="1979" y="7084"/>
                  </a:lnTo>
                  <a:lnTo>
                    <a:pt x="1986" y="7101"/>
                  </a:lnTo>
                  <a:lnTo>
                    <a:pt x="1995" y="7128"/>
                  </a:lnTo>
                  <a:lnTo>
                    <a:pt x="2009" y="7168"/>
                  </a:lnTo>
                  <a:lnTo>
                    <a:pt x="2025" y="7216"/>
                  </a:lnTo>
                  <a:lnTo>
                    <a:pt x="2041" y="7269"/>
                  </a:lnTo>
                  <a:lnTo>
                    <a:pt x="2056" y="7321"/>
                  </a:lnTo>
                  <a:lnTo>
                    <a:pt x="2068" y="7370"/>
                  </a:lnTo>
                  <a:lnTo>
                    <a:pt x="2073" y="7392"/>
                  </a:lnTo>
                  <a:lnTo>
                    <a:pt x="2076" y="7413"/>
                  </a:lnTo>
                  <a:lnTo>
                    <a:pt x="2080" y="7429"/>
                  </a:lnTo>
                  <a:lnTo>
                    <a:pt x="2080" y="7442"/>
                  </a:lnTo>
                  <a:lnTo>
                    <a:pt x="2068" y="7466"/>
                  </a:lnTo>
                  <a:lnTo>
                    <a:pt x="2041" y="7517"/>
                  </a:lnTo>
                  <a:lnTo>
                    <a:pt x="2011" y="7570"/>
                  </a:lnTo>
                  <a:lnTo>
                    <a:pt x="1995" y="7602"/>
                  </a:lnTo>
                  <a:lnTo>
                    <a:pt x="1992" y="7614"/>
                  </a:lnTo>
                  <a:lnTo>
                    <a:pt x="1986" y="7637"/>
                  </a:lnTo>
                  <a:lnTo>
                    <a:pt x="1979" y="7669"/>
                  </a:lnTo>
                  <a:lnTo>
                    <a:pt x="1971" y="7703"/>
                  </a:lnTo>
                  <a:lnTo>
                    <a:pt x="1964" y="7738"/>
                  </a:lnTo>
                  <a:lnTo>
                    <a:pt x="1959" y="7769"/>
                  </a:lnTo>
                  <a:lnTo>
                    <a:pt x="1954" y="7793"/>
                  </a:lnTo>
                  <a:lnTo>
                    <a:pt x="1953" y="7805"/>
                  </a:lnTo>
                  <a:lnTo>
                    <a:pt x="1953" y="7815"/>
                  </a:lnTo>
                  <a:lnTo>
                    <a:pt x="1953" y="7840"/>
                  </a:lnTo>
                  <a:lnTo>
                    <a:pt x="1956" y="7862"/>
                  </a:lnTo>
                  <a:lnTo>
                    <a:pt x="1959" y="7872"/>
                  </a:lnTo>
                  <a:lnTo>
                    <a:pt x="1961" y="7880"/>
                  </a:lnTo>
                  <a:lnTo>
                    <a:pt x="1963" y="7888"/>
                  </a:lnTo>
                  <a:lnTo>
                    <a:pt x="1967" y="7895"/>
                  </a:lnTo>
                  <a:lnTo>
                    <a:pt x="1970" y="7901"/>
                  </a:lnTo>
                  <a:lnTo>
                    <a:pt x="1973" y="7906"/>
                  </a:lnTo>
                  <a:lnTo>
                    <a:pt x="1977" y="7911"/>
                  </a:lnTo>
                  <a:lnTo>
                    <a:pt x="1981" y="7916"/>
                  </a:lnTo>
                  <a:lnTo>
                    <a:pt x="1991" y="7922"/>
                  </a:lnTo>
                  <a:lnTo>
                    <a:pt x="2001" y="7927"/>
                  </a:lnTo>
                  <a:lnTo>
                    <a:pt x="2011" y="7930"/>
                  </a:lnTo>
                  <a:lnTo>
                    <a:pt x="2023" y="7934"/>
                  </a:lnTo>
                  <a:lnTo>
                    <a:pt x="2034" y="7936"/>
                  </a:lnTo>
                  <a:lnTo>
                    <a:pt x="2045" y="7938"/>
                  </a:lnTo>
                  <a:lnTo>
                    <a:pt x="2058" y="7941"/>
                  </a:lnTo>
                  <a:lnTo>
                    <a:pt x="2070" y="7943"/>
                  </a:lnTo>
                  <a:lnTo>
                    <a:pt x="2080" y="7948"/>
                  </a:lnTo>
                  <a:lnTo>
                    <a:pt x="2091" y="7953"/>
                  </a:lnTo>
                  <a:lnTo>
                    <a:pt x="2304" y="7953"/>
                  </a:lnTo>
                  <a:lnTo>
                    <a:pt x="2353" y="7924"/>
                  </a:lnTo>
                  <a:lnTo>
                    <a:pt x="2390" y="7904"/>
                  </a:lnTo>
                  <a:lnTo>
                    <a:pt x="2403" y="7896"/>
                  </a:lnTo>
                  <a:lnTo>
                    <a:pt x="2415" y="7889"/>
                  </a:lnTo>
                  <a:lnTo>
                    <a:pt x="2424" y="7882"/>
                  </a:lnTo>
                  <a:lnTo>
                    <a:pt x="2430" y="7874"/>
                  </a:lnTo>
                  <a:lnTo>
                    <a:pt x="2435" y="7865"/>
                  </a:lnTo>
                  <a:lnTo>
                    <a:pt x="2439" y="7853"/>
                  </a:lnTo>
                  <a:lnTo>
                    <a:pt x="2441" y="7838"/>
                  </a:lnTo>
                  <a:lnTo>
                    <a:pt x="2442" y="7820"/>
                  </a:lnTo>
                  <a:lnTo>
                    <a:pt x="2442" y="7770"/>
                  </a:lnTo>
                  <a:lnTo>
                    <a:pt x="2442" y="7697"/>
                  </a:lnTo>
                  <a:lnTo>
                    <a:pt x="2442" y="7686"/>
                  </a:lnTo>
                  <a:lnTo>
                    <a:pt x="2445" y="7676"/>
                  </a:lnTo>
                  <a:lnTo>
                    <a:pt x="2448" y="7665"/>
                  </a:lnTo>
                  <a:lnTo>
                    <a:pt x="2453" y="7655"/>
                  </a:lnTo>
                  <a:lnTo>
                    <a:pt x="2464" y="7637"/>
                  </a:lnTo>
                  <a:lnTo>
                    <a:pt x="2477" y="7618"/>
                  </a:lnTo>
                  <a:lnTo>
                    <a:pt x="2489" y="7600"/>
                  </a:lnTo>
                  <a:lnTo>
                    <a:pt x="2501" y="7581"/>
                  </a:lnTo>
                  <a:lnTo>
                    <a:pt x="2504" y="7572"/>
                  </a:lnTo>
                  <a:lnTo>
                    <a:pt x="2507" y="7560"/>
                  </a:lnTo>
                  <a:lnTo>
                    <a:pt x="2509" y="7550"/>
                  </a:lnTo>
                  <a:lnTo>
                    <a:pt x="2509" y="7538"/>
                  </a:lnTo>
                  <a:lnTo>
                    <a:pt x="2495" y="7422"/>
                  </a:lnTo>
                  <a:lnTo>
                    <a:pt x="2507" y="7400"/>
                  </a:lnTo>
                  <a:lnTo>
                    <a:pt x="2520" y="7378"/>
                  </a:lnTo>
                  <a:lnTo>
                    <a:pt x="2530" y="7354"/>
                  </a:lnTo>
                  <a:lnTo>
                    <a:pt x="2541" y="7328"/>
                  </a:lnTo>
                  <a:lnTo>
                    <a:pt x="2547" y="7301"/>
                  </a:lnTo>
                  <a:lnTo>
                    <a:pt x="2554" y="7272"/>
                  </a:lnTo>
                  <a:lnTo>
                    <a:pt x="2557" y="7256"/>
                  </a:lnTo>
                  <a:lnTo>
                    <a:pt x="2558" y="7241"/>
                  </a:lnTo>
                  <a:lnTo>
                    <a:pt x="2559" y="7225"/>
                  </a:lnTo>
                  <a:lnTo>
                    <a:pt x="2559" y="7208"/>
                  </a:lnTo>
                  <a:lnTo>
                    <a:pt x="2559" y="7134"/>
                  </a:lnTo>
                  <a:lnTo>
                    <a:pt x="2558" y="7116"/>
                  </a:lnTo>
                  <a:lnTo>
                    <a:pt x="2554" y="7096"/>
                  </a:lnTo>
                  <a:lnTo>
                    <a:pt x="2549" y="7077"/>
                  </a:lnTo>
                  <a:lnTo>
                    <a:pt x="2541" y="7056"/>
                  </a:lnTo>
                  <a:lnTo>
                    <a:pt x="2522" y="7015"/>
                  </a:lnTo>
                  <a:lnTo>
                    <a:pt x="2503" y="6973"/>
                  </a:lnTo>
                  <a:lnTo>
                    <a:pt x="2493" y="6952"/>
                  </a:lnTo>
                  <a:lnTo>
                    <a:pt x="2483" y="6930"/>
                  </a:lnTo>
                  <a:lnTo>
                    <a:pt x="2474" y="6910"/>
                  </a:lnTo>
                  <a:lnTo>
                    <a:pt x="2467" y="6890"/>
                  </a:lnTo>
                  <a:lnTo>
                    <a:pt x="2462" y="6871"/>
                  </a:lnTo>
                  <a:lnTo>
                    <a:pt x="2458" y="6851"/>
                  </a:lnTo>
                  <a:lnTo>
                    <a:pt x="2457" y="6842"/>
                  </a:lnTo>
                  <a:lnTo>
                    <a:pt x="2457" y="6833"/>
                  </a:lnTo>
                  <a:lnTo>
                    <a:pt x="2457" y="6824"/>
                  </a:lnTo>
                  <a:lnTo>
                    <a:pt x="2458" y="6816"/>
                  </a:lnTo>
                  <a:lnTo>
                    <a:pt x="2485" y="6538"/>
                  </a:lnTo>
                  <a:lnTo>
                    <a:pt x="2485" y="6517"/>
                  </a:lnTo>
                  <a:lnTo>
                    <a:pt x="2485" y="6507"/>
                  </a:lnTo>
                  <a:lnTo>
                    <a:pt x="2483" y="6498"/>
                  </a:lnTo>
                  <a:lnTo>
                    <a:pt x="2481" y="6491"/>
                  </a:lnTo>
                  <a:lnTo>
                    <a:pt x="2480" y="6485"/>
                  </a:lnTo>
                  <a:lnTo>
                    <a:pt x="2474" y="6474"/>
                  </a:lnTo>
                  <a:lnTo>
                    <a:pt x="2469" y="6466"/>
                  </a:lnTo>
                  <a:lnTo>
                    <a:pt x="2463" y="6459"/>
                  </a:lnTo>
                  <a:lnTo>
                    <a:pt x="2457" y="6451"/>
                  </a:lnTo>
                  <a:lnTo>
                    <a:pt x="2456" y="6448"/>
                  </a:lnTo>
                  <a:lnTo>
                    <a:pt x="2454" y="6443"/>
                  </a:lnTo>
                  <a:lnTo>
                    <a:pt x="2453" y="6438"/>
                  </a:lnTo>
                  <a:lnTo>
                    <a:pt x="2453" y="6432"/>
                  </a:lnTo>
                  <a:lnTo>
                    <a:pt x="2453" y="6410"/>
                  </a:lnTo>
                  <a:lnTo>
                    <a:pt x="2454" y="6369"/>
                  </a:lnTo>
                  <a:lnTo>
                    <a:pt x="2457" y="6328"/>
                  </a:lnTo>
                  <a:lnTo>
                    <a:pt x="2463" y="6289"/>
                  </a:lnTo>
                  <a:lnTo>
                    <a:pt x="2469" y="6251"/>
                  </a:lnTo>
                  <a:lnTo>
                    <a:pt x="2478" y="6214"/>
                  </a:lnTo>
                  <a:lnTo>
                    <a:pt x="2486" y="6178"/>
                  </a:lnTo>
                  <a:lnTo>
                    <a:pt x="2496" y="6144"/>
                  </a:lnTo>
                  <a:lnTo>
                    <a:pt x="2505" y="6111"/>
                  </a:lnTo>
                  <a:lnTo>
                    <a:pt x="2526" y="6047"/>
                  </a:lnTo>
                  <a:lnTo>
                    <a:pt x="2542" y="5986"/>
                  </a:lnTo>
                  <a:lnTo>
                    <a:pt x="2549" y="5959"/>
                  </a:lnTo>
                  <a:lnTo>
                    <a:pt x="2554" y="5931"/>
                  </a:lnTo>
                  <a:lnTo>
                    <a:pt x="2558" y="5904"/>
                  </a:lnTo>
                  <a:lnTo>
                    <a:pt x="2559" y="5879"/>
                  </a:lnTo>
                  <a:lnTo>
                    <a:pt x="2558" y="5817"/>
                  </a:lnTo>
                  <a:lnTo>
                    <a:pt x="2554" y="5738"/>
                  </a:lnTo>
                  <a:lnTo>
                    <a:pt x="2551" y="5647"/>
                  </a:lnTo>
                  <a:lnTo>
                    <a:pt x="2546" y="5552"/>
                  </a:lnTo>
                  <a:lnTo>
                    <a:pt x="2544" y="5459"/>
                  </a:lnTo>
                  <a:lnTo>
                    <a:pt x="2542" y="5377"/>
                  </a:lnTo>
                  <a:lnTo>
                    <a:pt x="2543" y="5343"/>
                  </a:lnTo>
                  <a:lnTo>
                    <a:pt x="2544" y="5313"/>
                  </a:lnTo>
                  <a:lnTo>
                    <a:pt x="2545" y="5289"/>
                  </a:lnTo>
                  <a:lnTo>
                    <a:pt x="2549" y="5273"/>
                  </a:lnTo>
                  <a:lnTo>
                    <a:pt x="2553" y="5253"/>
                  </a:lnTo>
                  <a:lnTo>
                    <a:pt x="2558" y="5226"/>
                  </a:lnTo>
                  <a:lnTo>
                    <a:pt x="2561" y="5194"/>
                  </a:lnTo>
                  <a:lnTo>
                    <a:pt x="2566" y="5159"/>
                  </a:lnTo>
                  <a:lnTo>
                    <a:pt x="2574" y="5078"/>
                  </a:lnTo>
                  <a:lnTo>
                    <a:pt x="2581" y="4990"/>
                  </a:lnTo>
                  <a:lnTo>
                    <a:pt x="2586" y="4901"/>
                  </a:lnTo>
                  <a:lnTo>
                    <a:pt x="2592" y="4816"/>
                  </a:lnTo>
                  <a:lnTo>
                    <a:pt x="2598" y="4743"/>
                  </a:lnTo>
                  <a:lnTo>
                    <a:pt x="2601" y="4688"/>
                  </a:lnTo>
                  <a:lnTo>
                    <a:pt x="2606" y="4696"/>
                  </a:lnTo>
                  <a:lnTo>
                    <a:pt x="2610" y="4706"/>
                  </a:lnTo>
                  <a:lnTo>
                    <a:pt x="2615" y="4720"/>
                  </a:lnTo>
                  <a:lnTo>
                    <a:pt x="2619" y="4736"/>
                  </a:lnTo>
                  <a:lnTo>
                    <a:pt x="2627" y="4775"/>
                  </a:lnTo>
                  <a:lnTo>
                    <a:pt x="2637" y="4820"/>
                  </a:lnTo>
                  <a:lnTo>
                    <a:pt x="2645" y="4874"/>
                  </a:lnTo>
                  <a:lnTo>
                    <a:pt x="2653" y="4933"/>
                  </a:lnTo>
                  <a:lnTo>
                    <a:pt x="2661" y="4994"/>
                  </a:lnTo>
                  <a:lnTo>
                    <a:pt x="2667" y="5059"/>
                  </a:lnTo>
                  <a:lnTo>
                    <a:pt x="2673" y="5125"/>
                  </a:lnTo>
                  <a:lnTo>
                    <a:pt x="2680" y="5190"/>
                  </a:lnTo>
                  <a:lnTo>
                    <a:pt x="2685" y="5253"/>
                  </a:lnTo>
                  <a:lnTo>
                    <a:pt x="2689" y="5313"/>
                  </a:lnTo>
                  <a:lnTo>
                    <a:pt x="2693" y="5369"/>
                  </a:lnTo>
                  <a:lnTo>
                    <a:pt x="2695" y="5419"/>
                  </a:lnTo>
                  <a:lnTo>
                    <a:pt x="2697" y="5462"/>
                  </a:lnTo>
                  <a:lnTo>
                    <a:pt x="2697" y="5496"/>
                  </a:lnTo>
                  <a:lnTo>
                    <a:pt x="2698" y="5555"/>
                  </a:lnTo>
                  <a:lnTo>
                    <a:pt x="2700" y="5611"/>
                  </a:lnTo>
                  <a:lnTo>
                    <a:pt x="2703" y="5664"/>
                  </a:lnTo>
                  <a:lnTo>
                    <a:pt x="2706" y="5714"/>
                  </a:lnTo>
                  <a:lnTo>
                    <a:pt x="2712" y="5763"/>
                  </a:lnTo>
                  <a:lnTo>
                    <a:pt x="2719" y="5813"/>
                  </a:lnTo>
                  <a:lnTo>
                    <a:pt x="2727" y="5863"/>
                  </a:lnTo>
                  <a:lnTo>
                    <a:pt x="2736" y="5915"/>
                  </a:lnTo>
                  <a:lnTo>
                    <a:pt x="2741" y="5950"/>
                  </a:lnTo>
                  <a:lnTo>
                    <a:pt x="2745" y="5982"/>
                  </a:lnTo>
                  <a:lnTo>
                    <a:pt x="2746" y="6009"/>
                  </a:lnTo>
                  <a:lnTo>
                    <a:pt x="2748" y="6035"/>
                  </a:lnTo>
                  <a:lnTo>
                    <a:pt x="2749" y="6080"/>
                  </a:lnTo>
                  <a:lnTo>
                    <a:pt x="2749" y="6120"/>
                  </a:lnTo>
                  <a:lnTo>
                    <a:pt x="2751" y="6138"/>
                  </a:lnTo>
                  <a:lnTo>
                    <a:pt x="2753" y="6158"/>
                  </a:lnTo>
                  <a:lnTo>
                    <a:pt x="2757" y="6177"/>
                  </a:lnTo>
                  <a:lnTo>
                    <a:pt x="2764" y="6197"/>
                  </a:lnTo>
                  <a:lnTo>
                    <a:pt x="2772" y="6218"/>
                  </a:lnTo>
                  <a:lnTo>
                    <a:pt x="2783" y="6241"/>
                  </a:lnTo>
                  <a:lnTo>
                    <a:pt x="2797" y="6266"/>
                  </a:lnTo>
                  <a:lnTo>
                    <a:pt x="2814" y="6294"/>
                  </a:lnTo>
                  <a:lnTo>
                    <a:pt x="2814" y="6319"/>
                  </a:lnTo>
                  <a:lnTo>
                    <a:pt x="2814" y="6344"/>
                  </a:lnTo>
                  <a:lnTo>
                    <a:pt x="2814" y="6369"/>
                  </a:lnTo>
                  <a:lnTo>
                    <a:pt x="2814" y="6394"/>
                  </a:lnTo>
                  <a:lnTo>
                    <a:pt x="2814" y="6418"/>
                  </a:lnTo>
                  <a:lnTo>
                    <a:pt x="2815" y="6442"/>
                  </a:lnTo>
                  <a:lnTo>
                    <a:pt x="2817" y="6466"/>
                  </a:lnTo>
                  <a:lnTo>
                    <a:pt x="2821" y="6490"/>
                  </a:lnTo>
                  <a:lnTo>
                    <a:pt x="2822" y="6499"/>
                  </a:lnTo>
                  <a:lnTo>
                    <a:pt x="2823" y="6510"/>
                  </a:lnTo>
                  <a:lnTo>
                    <a:pt x="2822" y="6519"/>
                  </a:lnTo>
                  <a:lnTo>
                    <a:pt x="2821" y="6528"/>
                  </a:lnTo>
                  <a:lnTo>
                    <a:pt x="2816" y="6546"/>
                  </a:lnTo>
                  <a:lnTo>
                    <a:pt x="2810" y="6566"/>
                  </a:lnTo>
                  <a:lnTo>
                    <a:pt x="2805" y="6587"/>
                  </a:lnTo>
                  <a:lnTo>
                    <a:pt x="2799" y="6610"/>
                  </a:lnTo>
                  <a:lnTo>
                    <a:pt x="2796" y="6623"/>
                  </a:lnTo>
                  <a:lnTo>
                    <a:pt x="2794" y="6637"/>
                  </a:lnTo>
                  <a:lnTo>
                    <a:pt x="2793" y="6650"/>
                  </a:lnTo>
                  <a:lnTo>
                    <a:pt x="2793" y="6666"/>
                  </a:lnTo>
                  <a:lnTo>
                    <a:pt x="2792" y="6695"/>
                  </a:lnTo>
                  <a:lnTo>
                    <a:pt x="2791" y="6723"/>
                  </a:lnTo>
                  <a:lnTo>
                    <a:pt x="2790" y="6750"/>
                  </a:lnTo>
                  <a:lnTo>
                    <a:pt x="2788" y="6776"/>
                  </a:lnTo>
                  <a:lnTo>
                    <a:pt x="2783" y="6824"/>
                  </a:lnTo>
                  <a:lnTo>
                    <a:pt x="2777" y="6870"/>
                  </a:lnTo>
                  <a:lnTo>
                    <a:pt x="2772" y="6914"/>
                  </a:lnTo>
                  <a:lnTo>
                    <a:pt x="2766" y="6958"/>
                  </a:lnTo>
                  <a:lnTo>
                    <a:pt x="2764" y="6980"/>
                  </a:lnTo>
                  <a:lnTo>
                    <a:pt x="2762" y="7002"/>
                  </a:lnTo>
                  <a:lnTo>
                    <a:pt x="2761" y="7025"/>
                  </a:lnTo>
                  <a:lnTo>
                    <a:pt x="2761" y="7049"/>
                  </a:lnTo>
                  <a:lnTo>
                    <a:pt x="2760" y="7156"/>
                  </a:lnTo>
                  <a:lnTo>
                    <a:pt x="2806" y="7462"/>
                  </a:lnTo>
                  <a:lnTo>
                    <a:pt x="2793" y="7464"/>
                  </a:lnTo>
                  <a:lnTo>
                    <a:pt x="2793" y="7517"/>
                  </a:lnTo>
                  <a:lnTo>
                    <a:pt x="2794" y="7528"/>
                  </a:lnTo>
                  <a:lnTo>
                    <a:pt x="2797" y="7540"/>
                  </a:lnTo>
                  <a:lnTo>
                    <a:pt x="2802" y="7551"/>
                  </a:lnTo>
                  <a:lnTo>
                    <a:pt x="2808" y="7562"/>
                  </a:lnTo>
                  <a:lnTo>
                    <a:pt x="2816" y="7573"/>
                  </a:lnTo>
                  <a:lnTo>
                    <a:pt x="2825" y="7584"/>
                  </a:lnTo>
                  <a:lnTo>
                    <a:pt x="2836" y="7594"/>
                  </a:lnTo>
                  <a:lnTo>
                    <a:pt x="2847" y="7604"/>
                  </a:lnTo>
                  <a:lnTo>
                    <a:pt x="2858" y="7612"/>
                  </a:lnTo>
                  <a:lnTo>
                    <a:pt x="2871" y="7620"/>
                  </a:lnTo>
                  <a:lnTo>
                    <a:pt x="2882" y="7628"/>
                  </a:lnTo>
                  <a:lnTo>
                    <a:pt x="2895" y="7633"/>
                  </a:lnTo>
                  <a:lnTo>
                    <a:pt x="2908" y="7638"/>
                  </a:lnTo>
                  <a:lnTo>
                    <a:pt x="2920" y="7641"/>
                  </a:lnTo>
                  <a:lnTo>
                    <a:pt x="2932" y="7644"/>
                  </a:lnTo>
                  <a:lnTo>
                    <a:pt x="2942" y="7645"/>
                  </a:lnTo>
                  <a:lnTo>
                    <a:pt x="3006" y="7645"/>
                  </a:lnTo>
                  <a:lnTo>
                    <a:pt x="3009" y="7662"/>
                  </a:lnTo>
                  <a:lnTo>
                    <a:pt x="3012" y="7678"/>
                  </a:lnTo>
                  <a:lnTo>
                    <a:pt x="3014" y="7693"/>
                  </a:lnTo>
                  <a:lnTo>
                    <a:pt x="3014" y="7706"/>
                  </a:lnTo>
                  <a:lnTo>
                    <a:pt x="3015" y="7730"/>
                  </a:lnTo>
                  <a:lnTo>
                    <a:pt x="3017" y="7752"/>
                  </a:lnTo>
                  <a:lnTo>
                    <a:pt x="3019" y="7761"/>
                  </a:lnTo>
                  <a:lnTo>
                    <a:pt x="3021" y="7770"/>
                  </a:lnTo>
                  <a:lnTo>
                    <a:pt x="3024" y="7780"/>
                  </a:lnTo>
                  <a:lnTo>
                    <a:pt x="3030" y="7789"/>
                  </a:lnTo>
                  <a:lnTo>
                    <a:pt x="3037" y="7798"/>
                  </a:lnTo>
                  <a:lnTo>
                    <a:pt x="3045" y="7807"/>
                  </a:lnTo>
                  <a:lnTo>
                    <a:pt x="3056" y="7816"/>
                  </a:lnTo>
                  <a:lnTo>
                    <a:pt x="3069" y="7825"/>
                  </a:lnTo>
                  <a:lnTo>
                    <a:pt x="3088" y="7838"/>
                  </a:lnTo>
                  <a:lnTo>
                    <a:pt x="3108" y="7849"/>
                  </a:lnTo>
                  <a:lnTo>
                    <a:pt x="3129" y="7860"/>
                  </a:lnTo>
                  <a:lnTo>
                    <a:pt x="3153" y="7870"/>
                  </a:lnTo>
                  <a:lnTo>
                    <a:pt x="3177" y="7878"/>
                  </a:lnTo>
                  <a:lnTo>
                    <a:pt x="3204" y="7884"/>
                  </a:lnTo>
                  <a:lnTo>
                    <a:pt x="3217" y="7886"/>
                  </a:lnTo>
                  <a:lnTo>
                    <a:pt x="3232" y="7888"/>
                  </a:lnTo>
                  <a:lnTo>
                    <a:pt x="3246" y="7889"/>
                  </a:lnTo>
                  <a:lnTo>
                    <a:pt x="3261" y="7889"/>
                  </a:lnTo>
                  <a:lnTo>
                    <a:pt x="3297" y="7889"/>
                  </a:lnTo>
                  <a:lnTo>
                    <a:pt x="3342" y="7887"/>
                  </a:lnTo>
                  <a:lnTo>
                    <a:pt x="3366" y="7886"/>
                  </a:lnTo>
                  <a:lnTo>
                    <a:pt x="3391" y="7884"/>
                  </a:lnTo>
                  <a:lnTo>
                    <a:pt x="3416" y="7881"/>
                  </a:lnTo>
                  <a:lnTo>
                    <a:pt x="3440" y="7878"/>
                  </a:lnTo>
                  <a:lnTo>
                    <a:pt x="3464" y="7874"/>
                  </a:lnTo>
                  <a:lnTo>
                    <a:pt x="3486" y="7869"/>
                  </a:lnTo>
                  <a:lnTo>
                    <a:pt x="3507" y="7863"/>
                  </a:lnTo>
                  <a:lnTo>
                    <a:pt x="3524" y="7856"/>
                  </a:lnTo>
                  <a:lnTo>
                    <a:pt x="3532" y="7852"/>
                  </a:lnTo>
                  <a:lnTo>
                    <a:pt x="3539" y="7847"/>
                  </a:lnTo>
                  <a:lnTo>
                    <a:pt x="3544" y="7842"/>
                  </a:lnTo>
                  <a:lnTo>
                    <a:pt x="3550" y="7838"/>
                  </a:lnTo>
                  <a:lnTo>
                    <a:pt x="3554" y="7832"/>
                  </a:lnTo>
                  <a:lnTo>
                    <a:pt x="3557" y="7828"/>
                  </a:lnTo>
                  <a:lnTo>
                    <a:pt x="3558" y="7821"/>
                  </a:lnTo>
                  <a:lnTo>
                    <a:pt x="3559" y="7815"/>
                  </a:lnTo>
                  <a:lnTo>
                    <a:pt x="3559" y="7805"/>
                  </a:lnTo>
                  <a:lnTo>
                    <a:pt x="3558" y="7790"/>
                  </a:lnTo>
                  <a:lnTo>
                    <a:pt x="3557" y="7775"/>
                  </a:lnTo>
                  <a:lnTo>
                    <a:pt x="3555" y="7761"/>
                  </a:lnTo>
                  <a:lnTo>
                    <a:pt x="3551" y="7746"/>
                  </a:lnTo>
                  <a:lnTo>
                    <a:pt x="3547" y="7732"/>
                  </a:lnTo>
                  <a:lnTo>
                    <a:pt x="3542" y="7718"/>
                  </a:lnTo>
                  <a:lnTo>
                    <a:pt x="3536" y="7703"/>
                  </a:lnTo>
                  <a:lnTo>
                    <a:pt x="3531" y="7688"/>
                  </a:lnTo>
                  <a:lnTo>
                    <a:pt x="3516" y="7660"/>
                  </a:lnTo>
                  <a:lnTo>
                    <a:pt x="3499" y="7632"/>
                  </a:lnTo>
                  <a:lnTo>
                    <a:pt x="3480" y="7604"/>
                  </a:lnTo>
                  <a:lnTo>
                    <a:pt x="3462" y="7576"/>
                  </a:lnTo>
                  <a:lnTo>
                    <a:pt x="3421" y="7524"/>
                  </a:lnTo>
                  <a:lnTo>
                    <a:pt x="3381" y="7474"/>
                  </a:lnTo>
                  <a:lnTo>
                    <a:pt x="3362" y="7452"/>
                  </a:lnTo>
                  <a:lnTo>
                    <a:pt x="3344" y="7430"/>
                  </a:lnTo>
                  <a:lnTo>
                    <a:pt x="3328" y="7408"/>
                  </a:lnTo>
                  <a:lnTo>
                    <a:pt x="3315" y="7390"/>
                  </a:lnTo>
                  <a:lnTo>
                    <a:pt x="3323" y="7357"/>
                  </a:lnTo>
                  <a:lnTo>
                    <a:pt x="3334" y="7316"/>
                  </a:lnTo>
                  <a:lnTo>
                    <a:pt x="3348" y="7270"/>
                  </a:lnTo>
                  <a:lnTo>
                    <a:pt x="3363" y="7222"/>
                  </a:lnTo>
                  <a:lnTo>
                    <a:pt x="3375" y="7175"/>
                  </a:lnTo>
                  <a:lnTo>
                    <a:pt x="3388" y="7132"/>
                  </a:lnTo>
                  <a:lnTo>
                    <a:pt x="3392" y="7113"/>
                  </a:lnTo>
                  <a:lnTo>
                    <a:pt x="3396" y="7096"/>
                  </a:lnTo>
                  <a:lnTo>
                    <a:pt x="3398" y="7081"/>
                  </a:lnTo>
                  <a:lnTo>
                    <a:pt x="3399" y="7071"/>
                  </a:lnTo>
                  <a:lnTo>
                    <a:pt x="3403" y="7016"/>
                  </a:lnTo>
                  <a:lnTo>
                    <a:pt x="3404" y="6965"/>
                  </a:lnTo>
                  <a:lnTo>
                    <a:pt x="3405" y="6914"/>
                  </a:lnTo>
                  <a:lnTo>
                    <a:pt x="3405" y="6866"/>
                  </a:lnTo>
                  <a:lnTo>
                    <a:pt x="3406" y="6819"/>
                  </a:lnTo>
                  <a:lnTo>
                    <a:pt x="3408" y="6773"/>
                  </a:lnTo>
                  <a:lnTo>
                    <a:pt x="3410" y="6749"/>
                  </a:lnTo>
                  <a:lnTo>
                    <a:pt x="3412" y="6723"/>
                  </a:lnTo>
                  <a:lnTo>
                    <a:pt x="3415" y="6699"/>
                  </a:lnTo>
                  <a:lnTo>
                    <a:pt x="3419" y="6674"/>
                  </a:lnTo>
                  <a:lnTo>
                    <a:pt x="3423" y="6640"/>
                  </a:lnTo>
                  <a:lnTo>
                    <a:pt x="3428" y="6600"/>
                  </a:lnTo>
                  <a:lnTo>
                    <a:pt x="3431" y="6555"/>
                  </a:lnTo>
                  <a:lnTo>
                    <a:pt x="3435" y="6506"/>
                  </a:lnTo>
                  <a:lnTo>
                    <a:pt x="3440" y="6400"/>
                  </a:lnTo>
                  <a:lnTo>
                    <a:pt x="3446" y="6286"/>
                  </a:lnTo>
                  <a:lnTo>
                    <a:pt x="3450" y="6171"/>
                  </a:lnTo>
                  <a:lnTo>
                    <a:pt x="3452" y="6063"/>
                  </a:lnTo>
                  <a:lnTo>
                    <a:pt x="3453" y="5967"/>
                  </a:lnTo>
                  <a:lnTo>
                    <a:pt x="3453" y="5889"/>
                  </a:lnTo>
                  <a:lnTo>
                    <a:pt x="3452" y="5839"/>
                  </a:lnTo>
                  <a:lnTo>
                    <a:pt x="3452" y="5789"/>
                  </a:lnTo>
                  <a:lnTo>
                    <a:pt x="3452" y="5737"/>
                  </a:lnTo>
                  <a:lnTo>
                    <a:pt x="3451" y="5686"/>
                  </a:lnTo>
                  <a:lnTo>
                    <a:pt x="3451" y="5634"/>
                  </a:lnTo>
                  <a:lnTo>
                    <a:pt x="3451" y="5583"/>
                  </a:lnTo>
                  <a:lnTo>
                    <a:pt x="3451" y="5530"/>
                  </a:lnTo>
                  <a:lnTo>
                    <a:pt x="3451" y="5479"/>
                  </a:lnTo>
                  <a:lnTo>
                    <a:pt x="3451" y="5427"/>
                  </a:lnTo>
                  <a:lnTo>
                    <a:pt x="3452" y="5376"/>
                  </a:lnTo>
                  <a:lnTo>
                    <a:pt x="3452" y="5326"/>
                  </a:lnTo>
                  <a:lnTo>
                    <a:pt x="3454" y="5275"/>
                  </a:lnTo>
                  <a:lnTo>
                    <a:pt x="3455" y="5225"/>
                  </a:lnTo>
                  <a:lnTo>
                    <a:pt x="3458" y="5177"/>
                  </a:lnTo>
                  <a:lnTo>
                    <a:pt x="3460" y="5128"/>
                  </a:lnTo>
                  <a:lnTo>
                    <a:pt x="3463" y="5081"/>
                  </a:lnTo>
                  <a:lnTo>
                    <a:pt x="3466" y="5035"/>
                  </a:lnTo>
                  <a:lnTo>
                    <a:pt x="3466" y="4985"/>
                  </a:lnTo>
                  <a:lnTo>
                    <a:pt x="3463" y="4931"/>
                  </a:lnTo>
                  <a:lnTo>
                    <a:pt x="3461" y="4878"/>
                  </a:lnTo>
                  <a:lnTo>
                    <a:pt x="3460" y="4824"/>
                  </a:lnTo>
                  <a:lnTo>
                    <a:pt x="3460" y="4772"/>
                  </a:lnTo>
                  <a:lnTo>
                    <a:pt x="3461" y="4747"/>
                  </a:lnTo>
                  <a:lnTo>
                    <a:pt x="3462" y="4724"/>
                  </a:lnTo>
                  <a:lnTo>
                    <a:pt x="3464" y="4702"/>
                  </a:lnTo>
                  <a:lnTo>
                    <a:pt x="3468" y="4681"/>
                  </a:lnTo>
                  <a:lnTo>
                    <a:pt x="3474" y="4641"/>
                  </a:lnTo>
                  <a:lnTo>
                    <a:pt x="3478" y="4594"/>
                  </a:lnTo>
                  <a:lnTo>
                    <a:pt x="3480" y="4542"/>
                  </a:lnTo>
                  <a:lnTo>
                    <a:pt x="3483" y="4487"/>
                  </a:lnTo>
                  <a:lnTo>
                    <a:pt x="3484" y="4432"/>
                  </a:lnTo>
                  <a:lnTo>
                    <a:pt x="3484" y="4378"/>
                  </a:lnTo>
                  <a:lnTo>
                    <a:pt x="3485" y="4328"/>
                  </a:lnTo>
                  <a:lnTo>
                    <a:pt x="3485" y="4283"/>
                  </a:lnTo>
                  <a:lnTo>
                    <a:pt x="3485" y="4155"/>
                  </a:lnTo>
                  <a:lnTo>
                    <a:pt x="3499" y="4154"/>
                  </a:lnTo>
                  <a:lnTo>
                    <a:pt x="3514" y="4152"/>
                  </a:lnTo>
                  <a:lnTo>
                    <a:pt x="3530" y="4148"/>
                  </a:lnTo>
                  <a:lnTo>
                    <a:pt x="3546" y="4145"/>
                  </a:lnTo>
                  <a:lnTo>
                    <a:pt x="3581" y="4135"/>
                  </a:lnTo>
                  <a:lnTo>
                    <a:pt x="3616" y="4123"/>
                  </a:lnTo>
                  <a:lnTo>
                    <a:pt x="3634" y="4116"/>
                  </a:lnTo>
                  <a:lnTo>
                    <a:pt x="3650" y="4110"/>
                  </a:lnTo>
                  <a:lnTo>
                    <a:pt x="3666" y="4102"/>
                  </a:lnTo>
                  <a:lnTo>
                    <a:pt x="3679" y="4094"/>
                  </a:lnTo>
                  <a:lnTo>
                    <a:pt x="3692" y="4086"/>
                  </a:lnTo>
                  <a:lnTo>
                    <a:pt x="3703" y="4076"/>
                  </a:lnTo>
                  <a:lnTo>
                    <a:pt x="3713" y="4068"/>
                  </a:lnTo>
                  <a:lnTo>
                    <a:pt x="3721" y="4059"/>
                  </a:lnTo>
                  <a:lnTo>
                    <a:pt x="3701" y="3947"/>
                  </a:lnTo>
                  <a:lnTo>
                    <a:pt x="3682" y="3843"/>
                  </a:lnTo>
                  <a:lnTo>
                    <a:pt x="3662" y="3745"/>
                  </a:lnTo>
                  <a:lnTo>
                    <a:pt x="3643" y="3652"/>
                  </a:lnTo>
                  <a:lnTo>
                    <a:pt x="3622" y="3564"/>
                  </a:lnTo>
                  <a:lnTo>
                    <a:pt x="3603" y="3480"/>
                  </a:lnTo>
                  <a:lnTo>
                    <a:pt x="3583" y="3400"/>
                  </a:lnTo>
                  <a:lnTo>
                    <a:pt x="3564" y="3321"/>
                  </a:lnTo>
                  <a:lnTo>
                    <a:pt x="3544" y="3243"/>
                  </a:lnTo>
                  <a:lnTo>
                    <a:pt x="3525" y="3166"/>
                  </a:lnTo>
                  <a:lnTo>
                    <a:pt x="3507" y="3088"/>
                  </a:lnTo>
                  <a:lnTo>
                    <a:pt x="3487" y="3009"/>
                  </a:lnTo>
                  <a:lnTo>
                    <a:pt x="3469" y="2928"/>
                  </a:lnTo>
                  <a:lnTo>
                    <a:pt x="3451" y="2843"/>
                  </a:lnTo>
                  <a:lnTo>
                    <a:pt x="3434" y="2754"/>
                  </a:lnTo>
                  <a:lnTo>
                    <a:pt x="3416" y="2661"/>
                  </a:lnTo>
                  <a:lnTo>
                    <a:pt x="3410" y="2624"/>
                  </a:lnTo>
                  <a:lnTo>
                    <a:pt x="3400" y="2562"/>
                  </a:lnTo>
                  <a:lnTo>
                    <a:pt x="3388" y="2483"/>
                  </a:lnTo>
                  <a:lnTo>
                    <a:pt x="3375" y="2396"/>
                  </a:lnTo>
                  <a:lnTo>
                    <a:pt x="3362" y="2313"/>
                  </a:lnTo>
                  <a:lnTo>
                    <a:pt x="3351" y="2241"/>
                  </a:lnTo>
                  <a:lnTo>
                    <a:pt x="3342" y="2191"/>
                  </a:lnTo>
                  <a:lnTo>
                    <a:pt x="3339" y="2170"/>
                  </a:lnTo>
                  <a:lnTo>
                    <a:pt x="3359" y="1986"/>
                  </a:lnTo>
                  <a:lnTo>
                    <a:pt x="3439" y="1937"/>
                  </a:lnTo>
                  <a:lnTo>
                    <a:pt x="3527" y="1885"/>
                  </a:lnTo>
                  <a:lnTo>
                    <a:pt x="3621" y="1832"/>
                  </a:lnTo>
                  <a:lnTo>
                    <a:pt x="3718" y="1776"/>
                  </a:lnTo>
                  <a:lnTo>
                    <a:pt x="3818" y="1719"/>
                  </a:lnTo>
                  <a:lnTo>
                    <a:pt x="3917" y="1660"/>
                  </a:lnTo>
                  <a:lnTo>
                    <a:pt x="4014" y="1603"/>
                  </a:lnTo>
                  <a:lnTo>
                    <a:pt x="4108" y="1545"/>
                  </a:lnTo>
                  <a:lnTo>
                    <a:pt x="4153" y="1517"/>
                  </a:lnTo>
                  <a:lnTo>
                    <a:pt x="4196" y="1489"/>
                  </a:lnTo>
                  <a:lnTo>
                    <a:pt x="4237" y="1461"/>
                  </a:lnTo>
                  <a:lnTo>
                    <a:pt x="4277" y="1435"/>
                  </a:lnTo>
                  <a:lnTo>
                    <a:pt x="4314" y="1409"/>
                  </a:lnTo>
                  <a:lnTo>
                    <a:pt x="4348" y="1383"/>
                  </a:lnTo>
                  <a:lnTo>
                    <a:pt x="4380" y="1359"/>
                  </a:lnTo>
                  <a:lnTo>
                    <a:pt x="4409" y="1335"/>
                  </a:lnTo>
                  <a:lnTo>
                    <a:pt x="4434" y="1311"/>
                  </a:lnTo>
                  <a:lnTo>
                    <a:pt x="4456" y="1289"/>
                  </a:lnTo>
                  <a:lnTo>
                    <a:pt x="4474" y="1267"/>
                  </a:lnTo>
                  <a:lnTo>
                    <a:pt x="4488" y="1247"/>
                  </a:lnTo>
                  <a:lnTo>
                    <a:pt x="4498" y="1228"/>
                  </a:lnTo>
                  <a:lnTo>
                    <a:pt x="4504" y="1210"/>
                  </a:lnTo>
                  <a:lnTo>
                    <a:pt x="4505" y="1194"/>
                  </a:lnTo>
                  <a:lnTo>
                    <a:pt x="4500" y="1179"/>
                  </a:lnTo>
                  <a:lnTo>
                    <a:pt x="4447" y="1051"/>
                  </a:lnTo>
                  <a:lnTo>
                    <a:pt x="4327" y="853"/>
                  </a:lnTo>
                  <a:lnTo>
                    <a:pt x="4260" y="707"/>
                  </a:lnTo>
                  <a:lnTo>
                    <a:pt x="4251" y="686"/>
                  </a:lnTo>
                  <a:lnTo>
                    <a:pt x="4244" y="666"/>
                  </a:lnTo>
                  <a:lnTo>
                    <a:pt x="4237" y="645"/>
                  </a:lnTo>
                  <a:lnTo>
                    <a:pt x="4232" y="625"/>
                  </a:lnTo>
                  <a:lnTo>
                    <a:pt x="4221" y="584"/>
                  </a:lnTo>
                  <a:lnTo>
                    <a:pt x="4213" y="542"/>
                  </a:lnTo>
                  <a:lnTo>
                    <a:pt x="4206" y="502"/>
                  </a:lnTo>
                  <a:lnTo>
                    <a:pt x="4198" y="464"/>
                  </a:lnTo>
                  <a:lnTo>
                    <a:pt x="4195" y="444"/>
                  </a:lnTo>
                  <a:lnTo>
                    <a:pt x="4190" y="426"/>
                  </a:lnTo>
                  <a:lnTo>
                    <a:pt x="4185" y="408"/>
                  </a:lnTo>
                  <a:lnTo>
                    <a:pt x="4179" y="390"/>
                  </a:lnTo>
                  <a:lnTo>
                    <a:pt x="4164" y="358"/>
                  </a:lnTo>
                  <a:lnTo>
                    <a:pt x="4145" y="347"/>
                  </a:lnTo>
                  <a:lnTo>
                    <a:pt x="4130" y="341"/>
                  </a:lnTo>
                  <a:lnTo>
                    <a:pt x="4120" y="339"/>
                  </a:lnTo>
                  <a:lnTo>
                    <a:pt x="4112" y="337"/>
                  </a:lnTo>
                  <a:lnTo>
                    <a:pt x="4104" y="333"/>
                  </a:lnTo>
                  <a:lnTo>
                    <a:pt x="4093" y="328"/>
                  </a:lnTo>
                  <a:lnTo>
                    <a:pt x="4078" y="315"/>
                  </a:lnTo>
                  <a:lnTo>
                    <a:pt x="4058" y="294"/>
                  </a:lnTo>
                  <a:lnTo>
                    <a:pt x="4052" y="289"/>
                  </a:lnTo>
                  <a:lnTo>
                    <a:pt x="4045" y="283"/>
                  </a:lnTo>
                  <a:lnTo>
                    <a:pt x="4038" y="277"/>
                  </a:lnTo>
                  <a:lnTo>
                    <a:pt x="4032" y="274"/>
                  </a:lnTo>
                  <a:lnTo>
                    <a:pt x="4025" y="270"/>
                  </a:lnTo>
                  <a:lnTo>
                    <a:pt x="4017" y="267"/>
                  </a:lnTo>
                  <a:lnTo>
                    <a:pt x="4010" y="265"/>
                  </a:lnTo>
                  <a:lnTo>
                    <a:pt x="4002" y="262"/>
                  </a:lnTo>
                  <a:lnTo>
                    <a:pt x="3986" y="260"/>
                  </a:lnTo>
                  <a:lnTo>
                    <a:pt x="3969" y="259"/>
                  </a:lnTo>
                  <a:lnTo>
                    <a:pt x="3952" y="259"/>
                  </a:lnTo>
                  <a:lnTo>
                    <a:pt x="3932" y="260"/>
                  </a:lnTo>
                  <a:lnTo>
                    <a:pt x="3879" y="264"/>
                  </a:lnTo>
                  <a:lnTo>
                    <a:pt x="3842" y="267"/>
                  </a:lnTo>
                  <a:lnTo>
                    <a:pt x="3828" y="267"/>
                  </a:lnTo>
                  <a:lnTo>
                    <a:pt x="3815" y="266"/>
                  </a:lnTo>
                  <a:lnTo>
                    <a:pt x="3804" y="264"/>
                  </a:lnTo>
                  <a:lnTo>
                    <a:pt x="3795" y="260"/>
                  </a:lnTo>
                  <a:lnTo>
                    <a:pt x="3786" y="253"/>
                  </a:lnTo>
                  <a:lnTo>
                    <a:pt x="3778" y="245"/>
                  </a:lnTo>
                  <a:lnTo>
                    <a:pt x="3769" y="235"/>
                  </a:lnTo>
                  <a:lnTo>
                    <a:pt x="3758" y="221"/>
                  </a:lnTo>
                  <a:lnTo>
                    <a:pt x="3734" y="186"/>
                  </a:lnTo>
                  <a:lnTo>
                    <a:pt x="3701" y="134"/>
                  </a:lnTo>
                  <a:lnTo>
                    <a:pt x="3655" y="108"/>
                  </a:lnTo>
                  <a:lnTo>
                    <a:pt x="3612" y="86"/>
                  </a:lnTo>
                  <a:lnTo>
                    <a:pt x="3568" y="69"/>
                  </a:lnTo>
                  <a:lnTo>
                    <a:pt x="3527" y="57"/>
                  </a:lnTo>
                  <a:lnTo>
                    <a:pt x="3487" y="48"/>
                  </a:lnTo>
                  <a:lnTo>
                    <a:pt x="3450" y="43"/>
                  </a:lnTo>
                  <a:lnTo>
                    <a:pt x="3413" y="41"/>
                  </a:lnTo>
                  <a:lnTo>
                    <a:pt x="3378" y="43"/>
                  </a:lnTo>
                  <a:lnTo>
                    <a:pt x="3344" y="48"/>
                  </a:lnTo>
                  <a:lnTo>
                    <a:pt x="3312" y="56"/>
                  </a:lnTo>
                  <a:lnTo>
                    <a:pt x="3284" y="65"/>
                  </a:lnTo>
                  <a:lnTo>
                    <a:pt x="3256" y="77"/>
                  </a:lnTo>
                  <a:lnTo>
                    <a:pt x="3231" y="91"/>
                  </a:lnTo>
                  <a:lnTo>
                    <a:pt x="3208" y="107"/>
                  </a:lnTo>
                  <a:lnTo>
                    <a:pt x="3188" y="124"/>
                  </a:lnTo>
                  <a:lnTo>
                    <a:pt x="3169" y="141"/>
                  </a:lnTo>
                  <a:lnTo>
                    <a:pt x="3153" y="160"/>
                  </a:lnTo>
                  <a:lnTo>
                    <a:pt x="3140" y="179"/>
                  </a:lnTo>
                  <a:lnTo>
                    <a:pt x="3129" y="198"/>
                  </a:lnTo>
                  <a:lnTo>
                    <a:pt x="3121" y="217"/>
                  </a:lnTo>
                  <a:lnTo>
                    <a:pt x="3117" y="236"/>
                  </a:lnTo>
                  <a:lnTo>
                    <a:pt x="3115" y="254"/>
                  </a:lnTo>
                  <a:lnTo>
                    <a:pt x="3115" y="272"/>
                  </a:lnTo>
                  <a:lnTo>
                    <a:pt x="3119" y="288"/>
                  </a:lnTo>
                  <a:lnTo>
                    <a:pt x="3126" y="301"/>
                  </a:lnTo>
                  <a:lnTo>
                    <a:pt x="3136" y="314"/>
                  </a:lnTo>
                  <a:lnTo>
                    <a:pt x="3150" y="324"/>
                  </a:lnTo>
                  <a:lnTo>
                    <a:pt x="3166" y="332"/>
                  </a:lnTo>
                  <a:lnTo>
                    <a:pt x="3187" y="338"/>
                  </a:lnTo>
                  <a:lnTo>
                    <a:pt x="3211" y="341"/>
                  </a:lnTo>
                  <a:lnTo>
                    <a:pt x="3238" y="340"/>
                  </a:lnTo>
                  <a:lnTo>
                    <a:pt x="3270" y="337"/>
                  </a:lnTo>
                  <a:lnTo>
                    <a:pt x="3256" y="344"/>
                  </a:lnTo>
                  <a:lnTo>
                    <a:pt x="3241" y="353"/>
                  </a:lnTo>
                  <a:lnTo>
                    <a:pt x="3227" y="364"/>
                  </a:lnTo>
                  <a:lnTo>
                    <a:pt x="3211" y="377"/>
                  </a:lnTo>
                  <a:lnTo>
                    <a:pt x="3195" y="390"/>
                  </a:lnTo>
                  <a:lnTo>
                    <a:pt x="3180" y="405"/>
                  </a:lnTo>
                  <a:lnTo>
                    <a:pt x="3166" y="420"/>
                  </a:lnTo>
                  <a:lnTo>
                    <a:pt x="3153" y="434"/>
                  </a:lnTo>
                  <a:lnTo>
                    <a:pt x="3143" y="446"/>
                  </a:lnTo>
                  <a:lnTo>
                    <a:pt x="3135" y="458"/>
                  </a:lnTo>
                  <a:lnTo>
                    <a:pt x="3133" y="462"/>
                  </a:lnTo>
                  <a:lnTo>
                    <a:pt x="3131" y="467"/>
                  </a:lnTo>
                  <a:lnTo>
                    <a:pt x="3131" y="472"/>
                  </a:lnTo>
                  <a:lnTo>
                    <a:pt x="3131" y="475"/>
                  </a:lnTo>
                  <a:lnTo>
                    <a:pt x="3132" y="477"/>
                  </a:lnTo>
                  <a:lnTo>
                    <a:pt x="3133" y="478"/>
                  </a:lnTo>
                  <a:lnTo>
                    <a:pt x="3136" y="480"/>
                  </a:lnTo>
                  <a:lnTo>
                    <a:pt x="3141" y="480"/>
                  </a:lnTo>
                  <a:lnTo>
                    <a:pt x="3148" y="478"/>
                  </a:lnTo>
                  <a:lnTo>
                    <a:pt x="3155" y="476"/>
                  </a:lnTo>
                  <a:lnTo>
                    <a:pt x="3163" y="473"/>
                  </a:lnTo>
                  <a:lnTo>
                    <a:pt x="3173" y="469"/>
                  </a:lnTo>
                  <a:lnTo>
                    <a:pt x="3188" y="462"/>
                  </a:lnTo>
                  <a:lnTo>
                    <a:pt x="3203" y="458"/>
                  </a:lnTo>
                  <a:lnTo>
                    <a:pt x="3216" y="453"/>
                  </a:lnTo>
                  <a:lnTo>
                    <a:pt x="3230" y="451"/>
                  </a:lnTo>
                  <a:lnTo>
                    <a:pt x="3244" y="449"/>
                  </a:lnTo>
                  <a:lnTo>
                    <a:pt x="3256" y="449"/>
                  </a:lnTo>
                  <a:lnTo>
                    <a:pt x="3270" y="448"/>
                  </a:lnTo>
                  <a:lnTo>
                    <a:pt x="3283" y="449"/>
                  </a:lnTo>
                  <a:lnTo>
                    <a:pt x="3307" y="451"/>
                  </a:lnTo>
                  <a:lnTo>
                    <a:pt x="3331" y="456"/>
                  </a:lnTo>
                  <a:lnTo>
                    <a:pt x="3355" y="460"/>
                  </a:lnTo>
                  <a:lnTo>
                    <a:pt x="3379" y="464"/>
                  </a:lnTo>
                  <a:lnTo>
                    <a:pt x="3412" y="449"/>
                  </a:lnTo>
                  <a:lnTo>
                    <a:pt x="3444" y="433"/>
                  </a:lnTo>
                  <a:lnTo>
                    <a:pt x="3460" y="425"/>
                  </a:lnTo>
                  <a:lnTo>
                    <a:pt x="3476" y="419"/>
                  </a:lnTo>
                  <a:lnTo>
                    <a:pt x="3492" y="413"/>
                  </a:lnTo>
                  <a:lnTo>
                    <a:pt x="3507" y="409"/>
                  </a:lnTo>
                  <a:lnTo>
                    <a:pt x="3522" y="406"/>
                  </a:lnTo>
                  <a:lnTo>
                    <a:pt x="3535" y="405"/>
                  </a:lnTo>
                  <a:lnTo>
                    <a:pt x="3542" y="405"/>
                  </a:lnTo>
                  <a:lnTo>
                    <a:pt x="3548" y="406"/>
                  </a:lnTo>
                  <a:lnTo>
                    <a:pt x="3555" y="408"/>
                  </a:lnTo>
                  <a:lnTo>
                    <a:pt x="3560" y="410"/>
                  </a:lnTo>
                  <a:lnTo>
                    <a:pt x="3566" y="412"/>
                  </a:lnTo>
                  <a:lnTo>
                    <a:pt x="3572" y="416"/>
                  </a:lnTo>
                  <a:lnTo>
                    <a:pt x="3578" y="420"/>
                  </a:lnTo>
                  <a:lnTo>
                    <a:pt x="3582" y="425"/>
                  </a:lnTo>
                  <a:lnTo>
                    <a:pt x="3587" y="430"/>
                  </a:lnTo>
                  <a:lnTo>
                    <a:pt x="3591" y="436"/>
                  </a:lnTo>
                  <a:lnTo>
                    <a:pt x="3596" y="443"/>
                  </a:lnTo>
                  <a:lnTo>
                    <a:pt x="3600" y="451"/>
                  </a:lnTo>
                  <a:lnTo>
                    <a:pt x="3767" y="818"/>
                  </a:lnTo>
                  <a:lnTo>
                    <a:pt x="3775" y="839"/>
                  </a:lnTo>
                  <a:lnTo>
                    <a:pt x="3782" y="858"/>
                  </a:lnTo>
                  <a:lnTo>
                    <a:pt x="3786" y="876"/>
                  </a:lnTo>
                  <a:lnTo>
                    <a:pt x="3788" y="892"/>
                  </a:lnTo>
                  <a:lnTo>
                    <a:pt x="3788" y="908"/>
                  </a:lnTo>
                  <a:lnTo>
                    <a:pt x="3787" y="922"/>
                  </a:lnTo>
                  <a:lnTo>
                    <a:pt x="3785" y="936"/>
                  </a:lnTo>
                  <a:lnTo>
                    <a:pt x="3782" y="948"/>
                  </a:lnTo>
                  <a:lnTo>
                    <a:pt x="3774" y="973"/>
                  </a:lnTo>
                  <a:lnTo>
                    <a:pt x="3765" y="996"/>
                  </a:lnTo>
                  <a:lnTo>
                    <a:pt x="3762" y="1008"/>
                  </a:lnTo>
                  <a:lnTo>
                    <a:pt x="3758" y="1020"/>
                  </a:lnTo>
                  <a:lnTo>
                    <a:pt x="3756" y="1033"/>
                  </a:lnTo>
                  <a:lnTo>
                    <a:pt x="3755" y="1047"/>
                  </a:lnTo>
                  <a:lnTo>
                    <a:pt x="3757" y="1074"/>
                  </a:lnTo>
                  <a:lnTo>
                    <a:pt x="3761" y="1103"/>
                  </a:lnTo>
                  <a:lnTo>
                    <a:pt x="3762" y="1116"/>
                  </a:lnTo>
                  <a:lnTo>
                    <a:pt x="3762" y="1129"/>
                  </a:lnTo>
                  <a:lnTo>
                    <a:pt x="3761" y="1141"/>
                  </a:lnTo>
                  <a:lnTo>
                    <a:pt x="3757" y="1151"/>
                  </a:lnTo>
                  <a:lnTo>
                    <a:pt x="3755" y="1155"/>
                  </a:lnTo>
                  <a:lnTo>
                    <a:pt x="3753" y="1160"/>
                  </a:lnTo>
                  <a:lnTo>
                    <a:pt x="3749" y="1162"/>
                  </a:lnTo>
                  <a:lnTo>
                    <a:pt x="3745" y="1165"/>
                  </a:lnTo>
                  <a:lnTo>
                    <a:pt x="3739" y="1168"/>
                  </a:lnTo>
                  <a:lnTo>
                    <a:pt x="3733" y="1169"/>
                  </a:lnTo>
                  <a:lnTo>
                    <a:pt x="3726" y="1170"/>
                  </a:lnTo>
                  <a:lnTo>
                    <a:pt x="3718" y="1170"/>
                  </a:lnTo>
                  <a:lnTo>
                    <a:pt x="3709" y="1169"/>
                  </a:lnTo>
                  <a:lnTo>
                    <a:pt x="3699" y="1167"/>
                  </a:lnTo>
                  <a:lnTo>
                    <a:pt x="3687" y="1164"/>
                  </a:lnTo>
                  <a:lnTo>
                    <a:pt x="3675" y="1161"/>
                  </a:lnTo>
                  <a:lnTo>
                    <a:pt x="3645" y="1152"/>
                  </a:lnTo>
                  <a:lnTo>
                    <a:pt x="3611" y="1138"/>
                  </a:lnTo>
                  <a:lnTo>
                    <a:pt x="3592" y="1145"/>
                  </a:lnTo>
                  <a:lnTo>
                    <a:pt x="3578" y="1151"/>
                  </a:lnTo>
                  <a:lnTo>
                    <a:pt x="3564" y="1153"/>
                  </a:lnTo>
                  <a:lnTo>
                    <a:pt x="3552" y="1155"/>
                  </a:lnTo>
                  <a:lnTo>
                    <a:pt x="3531" y="1156"/>
                  </a:lnTo>
                  <a:lnTo>
                    <a:pt x="3511" y="1154"/>
                  </a:lnTo>
                  <a:lnTo>
                    <a:pt x="3502" y="1154"/>
                  </a:lnTo>
                  <a:lnTo>
                    <a:pt x="3493" y="1153"/>
                  </a:lnTo>
                  <a:lnTo>
                    <a:pt x="3483" y="1154"/>
                  </a:lnTo>
                  <a:lnTo>
                    <a:pt x="3471" y="1155"/>
                  </a:lnTo>
                  <a:lnTo>
                    <a:pt x="3459" y="1159"/>
                  </a:lnTo>
                  <a:lnTo>
                    <a:pt x="3445" y="1163"/>
                  </a:lnTo>
                  <a:lnTo>
                    <a:pt x="3430" y="1170"/>
                  </a:lnTo>
                  <a:lnTo>
                    <a:pt x="3413" y="1178"/>
                  </a:lnTo>
                  <a:lnTo>
                    <a:pt x="3403" y="1168"/>
                  </a:lnTo>
                  <a:lnTo>
                    <a:pt x="3395" y="1161"/>
                  </a:lnTo>
                  <a:lnTo>
                    <a:pt x="3387" y="1156"/>
                  </a:lnTo>
                  <a:lnTo>
                    <a:pt x="3379" y="1154"/>
                  </a:lnTo>
                  <a:lnTo>
                    <a:pt x="3371" y="1154"/>
                  </a:lnTo>
                  <a:lnTo>
                    <a:pt x="3363" y="1154"/>
                  </a:lnTo>
                  <a:lnTo>
                    <a:pt x="3356" y="1155"/>
                  </a:lnTo>
                  <a:lnTo>
                    <a:pt x="3348" y="1157"/>
                  </a:lnTo>
                  <a:lnTo>
                    <a:pt x="3347" y="1097"/>
                  </a:lnTo>
                  <a:lnTo>
                    <a:pt x="3333" y="1092"/>
                  </a:lnTo>
                  <a:lnTo>
                    <a:pt x="3319" y="1089"/>
                  </a:lnTo>
                  <a:lnTo>
                    <a:pt x="3305" y="1085"/>
                  </a:lnTo>
                  <a:lnTo>
                    <a:pt x="3291" y="1082"/>
                  </a:lnTo>
                  <a:lnTo>
                    <a:pt x="3261" y="1079"/>
                  </a:lnTo>
                  <a:lnTo>
                    <a:pt x="3230" y="1076"/>
                  </a:lnTo>
                  <a:lnTo>
                    <a:pt x="3199" y="1076"/>
                  </a:lnTo>
                  <a:lnTo>
                    <a:pt x="3168" y="1077"/>
                  </a:lnTo>
                  <a:lnTo>
                    <a:pt x="3137" y="1081"/>
                  </a:lnTo>
                  <a:lnTo>
                    <a:pt x="3108" y="1085"/>
                  </a:lnTo>
                  <a:lnTo>
                    <a:pt x="3075" y="1090"/>
                  </a:lnTo>
                  <a:lnTo>
                    <a:pt x="3041" y="1095"/>
                  </a:lnTo>
                  <a:lnTo>
                    <a:pt x="3011" y="1098"/>
                  </a:lnTo>
                  <a:lnTo>
                    <a:pt x="2981" y="1101"/>
                  </a:lnTo>
                  <a:lnTo>
                    <a:pt x="2950" y="1105"/>
                  </a:lnTo>
                  <a:lnTo>
                    <a:pt x="2919" y="1108"/>
                  </a:lnTo>
                  <a:lnTo>
                    <a:pt x="2887" y="1113"/>
                  </a:lnTo>
                  <a:lnTo>
                    <a:pt x="2854" y="1119"/>
                  </a:lnTo>
                  <a:lnTo>
                    <a:pt x="2821" y="1127"/>
                  </a:lnTo>
                  <a:lnTo>
                    <a:pt x="2791" y="1135"/>
                  </a:lnTo>
                  <a:lnTo>
                    <a:pt x="2764" y="1143"/>
                  </a:lnTo>
                  <a:lnTo>
                    <a:pt x="2738" y="1151"/>
                  </a:lnTo>
                  <a:lnTo>
                    <a:pt x="2714" y="1160"/>
                  </a:lnTo>
                  <a:lnTo>
                    <a:pt x="2690" y="1168"/>
                  </a:lnTo>
                  <a:lnTo>
                    <a:pt x="2666" y="1175"/>
                  </a:lnTo>
                  <a:lnTo>
                    <a:pt x="2640" y="1181"/>
                  </a:lnTo>
                  <a:lnTo>
                    <a:pt x="2625" y="1153"/>
                  </a:lnTo>
                  <a:lnTo>
                    <a:pt x="2606" y="1115"/>
                  </a:lnTo>
                  <a:lnTo>
                    <a:pt x="2598" y="1096"/>
                  </a:lnTo>
                  <a:lnTo>
                    <a:pt x="2590" y="1076"/>
                  </a:lnTo>
                  <a:lnTo>
                    <a:pt x="2587" y="1068"/>
                  </a:lnTo>
                  <a:lnTo>
                    <a:pt x="2585" y="1059"/>
                  </a:lnTo>
                  <a:lnTo>
                    <a:pt x="2584" y="1051"/>
                  </a:lnTo>
                  <a:lnTo>
                    <a:pt x="2583" y="1043"/>
                  </a:lnTo>
                  <a:lnTo>
                    <a:pt x="2583" y="997"/>
                  </a:lnTo>
                  <a:lnTo>
                    <a:pt x="2584" y="980"/>
                  </a:lnTo>
                  <a:lnTo>
                    <a:pt x="2585" y="967"/>
                  </a:lnTo>
                  <a:lnTo>
                    <a:pt x="2587" y="954"/>
                  </a:lnTo>
                  <a:lnTo>
                    <a:pt x="2591" y="943"/>
                  </a:lnTo>
                  <a:lnTo>
                    <a:pt x="2599" y="921"/>
                  </a:lnTo>
                  <a:lnTo>
                    <a:pt x="2606" y="895"/>
                  </a:lnTo>
                  <a:lnTo>
                    <a:pt x="2641" y="905"/>
                  </a:lnTo>
                  <a:lnTo>
                    <a:pt x="2642" y="893"/>
                  </a:lnTo>
                  <a:lnTo>
                    <a:pt x="2645" y="882"/>
                  </a:lnTo>
                  <a:lnTo>
                    <a:pt x="2647" y="871"/>
                  </a:lnTo>
                  <a:lnTo>
                    <a:pt x="2650" y="860"/>
                  </a:lnTo>
                  <a:lnTo>
                    <a:pt x="2657" y="840"/>
                  </a:lnTo>
                  <a:lnTo>
                    <a:pt x="2665" y="818"/>
                  </a:lnTo>
                  <a:lnTo>
                    <a:pt x="2673" y="796"/>
                  </a:lnTo>
                  <a:lnTo>
                    <a:pt x="2680" y="771"/>
                  </a:lnTo>
                  <a:lnTo>
                    <a:pt x="2682" y="757"/>
                  </a:lnTo>
                  <a:lnTo>
                    <a:pt x="2685" y="742"/>
                  </a:lnTo>
                  <a:lnTo>
                    <a:pt x="2686" y="728"/>
                  </a:lnTo>
                  <a:lnTo>
                    <a:pt x="2687" y="710"/>
                  </a:lnTo>
                  <a:lnTo>
                    <a:pt x="2687" y="675"/>
                  </a:lnTo>
                  <a:lnTo>
                    <a:pt x="2664" y="675"/>
                  </a:lnTo>
                  <a:lnTo>
                    <a:pt x="2663" y="625"/>
                  </a:lnTo>
                  <a:lnTo>
                    <a:pt x="2661" y="576"/>
                  </a:lnTo>
                  <a:lnTo>
                    <a:pt x="2658" y="553"/>
                  </a:lnTo>
                  <a:lnTo>
                    <a:pt x="2656" y="530"/>
                  </a:lnTo>
                  <a:lnTo>
                    <a:pt x="2653" y="507"/>
                  </a:lnTo>
                  <a:lnTo>
                    <a:pt x="2649" y="486"/>
                  </a:lnTo>
                  <a:lnTo>
                    <a:pt x="2643" y="465"/>
                  </a:lnTo>
                  <a:lnTo>
                    <a:pt x="2639" y="445"/>
                  </a:lnTo>
                  <a:lnTo>
                    <a:pt x="2632" y="426"/>
                  </a:lnTo>
                  <a:lnTo>
                    <a:pt x="2625" y="406"/>
                  </a:lnTo>
                  <a:lnTo>
                    <a:pt x="2616" y="389"/>
                  </a:lnTo>
                  <a:lnTo>
                    <a:pt x="2607" y="372"/>
                  </a:lnTo>
                  <a:lnTo>
                    <a:pt x="2597" y="355"/>
                  </a:lnTo>
                  <a:lnTo>
                    <a:pt x="2585" y="340"/>
                  </a:lnTo>
                  <a:lnTo>
                    <a:pt x="2576" y="329"/>
                  </a:lnTo>
                  <a:lnTo>
                    <a:pt x="2566" y="317"/>
                  </a:lnTo>
                  <a:lnTo>
                    <a:pt x="2553" y="306"/>
                  </a:lnTo>
                  <a:lnTo>
                    <a:pt x="2541" y="293"/>
                  </a:lnTo>
                  <a:lnTo>
                    <a:pt x="2526" y="282"/>
                  </a:lnTo>
                  <a:lnTo>
                    <a:pt x="2510" y="269"/>
                  </a:lnTo>
                  <a:lnTo>
                    <a:pt x="2494" y="257"/>
                  </a:lnTo>
                  <a:lnTo>
                    <a:pt x="2477" y="245"/>
                  </a:lnTo>
                  <a:lnTo>
                    <a:pt x="2458" y="235"/>
                  </a:lnTo>
                  <a:lnTo>
                    <a:pt x="2440" y="225"/>
                  </a:lnTo>
                  <a:lnTo>
                    <a:pt x="2422" y="216"/>
                  </a:lnTo>
                  <a:lnTo>
                    <a:pt x="2402" y="208"/>
                  </a:lnTo>
                  <a:lnTo>
                    <a:pt x="2384" y="201"/>
                  </a:lnTo>
                  <a:lnTo>
                    <a:pt x="2366" y="196"/>
                  </a:lnTo>
                  <a:lnTo>
                    <a:pt x="2347" y="194"/>
                  </a:lnTo>
                  <a:lnTo>
                    <a:pt x="2330" y="193"/>
                  </a:lnTo>
                  <a:lnTo>
                    <a:pt x="2307" y="193"/>
                  </a:lnTo>
                  <a:lnTo>
                    <a:pt x="2291" y="193"/>
                  </a:lnTo>
                  <a:lnTo>
                    <a:pt x="2275" y="194"/>
                  </a:lnTo>
                  <a:lnTo>
                    <a:pt x="2259" y="196"/>
                  </a:lnTo>
                  <a:lnTo>
                    <a:pt x="2243" y="200"/>
                  </a:lnTo>
                  <a:lnTo>
                    <a:pt x="2227" y="203"/>
                  </a:lnTo>
                  <a:lnTo>
                    <a:pt x="2212" y="208"/>
                  </a:lnTo>
                  <a:lnTo>
                    <a:pt x="2196" y="213"/>
                  </a:lnTo>
                  <a:lnTo>
                    <a:pt x="2182" y="220"/>
                  </a:lnTo>
                  <a:lnTo>
                    <a:pt x="2167" y="227"/>
                  </a:lnTo>
                  <a:lnTo>
                    <a:pt x="2152" y="235"/>
                  </a:lnTo>
                  <a:lnTo>
                    <a:pt x="2137" y="243"/>
                  </a:lnTo>
                  <a:lnTo>
                    <a:pt x="2123" y="252"/>
                  </a:lnTo>
                  <a:lnTo>
                    <a:pt x="2110" y="261"/>
                  </a:lnTo>
                  <a:lnTo>
                    <a:pt x="2096" y="272"/>
                  </a:lnTo>
                  <a:lnTo>
                    <a:pt x="2083" y="282"/>
                  </a:lnTo>
                  <a:lnTo>
                    <a:pt x="2071" y="293"/>
                  </a:lnTo>
                  <a:lnTo>
                    <a:pt x="2059" y="306"/>
                  </a:lnTo>
                  <a:lnTo>
                    <a:pt x="2048" y="317"/>
                  </a:lnTo>
                  <a:lnTo>
                    <a:pt x="2036" y="330"/>
                  </a:lnTo>
                  <a:lnTo>
                    <a:pt x="2026" y="344"/>
                  </a:lnTo>
                  <a:lnTo>
                    <a:pt x="2017" y="357"/>
                  </a:lnTo>
                  <a:lnTo>
                    <a:pt x="2008" y="371"/>
                  </a:lnTo>
                  <a:lnTo>
                    <a:pt x="2000" y="386"/>
                  </a:lnTo>
                  <a:lnTo>
                    <a:pt x="1992" y="400"/>
                  </a:lnTo>
                  <a:lnTo>
                    <a:pt x="1985" y="414"/>
                  </a:lnTo>
                  <a:lnTo>
                    <a:pt x="1979" y="430"/>
                  </a:lnTo>
                  <a:lnTo>
                    <a:pt x="1973" y="445"/>
                  </a:lnTo>
                  <a:lnTo>
                    <a:pt x="1970" y="461"/>
                  </a:lnTo>
                  <a:lnTo>
                    <a:pt x="1967" y="477"/>
                  </a:lnTo>
                  <a:lnTo>
                    <a:pt x="1964" y="493"/>
                  </a:lnTo>
                  <a:lnTo>
                    <a:pt x="1962" y="509"/>
                  </a:lnTo>
                  <a:lnTo>
                    <a:pt x="1962" y="525"/>
                  </a:lnTo>
                  <a:lnTo>
                    <a:pt x="1962" y="652"/>
                  </a:lnTo>
                  <a:lnTo>
                    <a:pt x="1924" y="670"/>
                  </a:lnTo>
                  <a:lnTo>
                    <a:pt x="1979" y="881"/>
                  </a:lnTo>
                  <a:lnTo>
                    <a:pt x="2007" y="876"/>
                  </a:lnTo>
                  <a:lnTo>
                    <a:pt x="2012" y="890"/>
                  </a:lnTo>
                  <a:lnTo>
                    <a:pt x="2017" y="900"/>
                  </a:lnTo>
                  <a:lnTo>
                    <a:pt x="2019" y="912"/>
                  </a:lnTo>
                  <a:lnTo>
                    <a:pt x="2019" y="929"/>
                  </a:lnTo>
                  <a:lnTo>
                    <a:pt x="2019" y="952"/>
                  </a:lnTo>
                  <a:lnTo>
                    <a:pt x="2019" y="959"/>
                  </a:lnTo>
                  <a:lnTo>
                    <a:pt x="2017" y="965"/>
                  </a:lnTo>
                  <a:lnTo>
                    <a:pt x="2015" y="972"/>
                  </a:lnTo>
                  <a:lnTo>
                    <a:pt x="2011" y="979"/>
                  </a:lnTo>
                  <a:lnTo>
                    <a:pt x="2007" y="986"/>
                  </a:lnTo>
                  <a:lnTo>
                    <a:pt x="2002" y="993"/>
                  </a:lnTo>
                  <a:lnTo>
                    <a:pt x="1995" y="1000"/>
                  </a:lnTo>
                  <a:lnTo>
                    <a:pt x="1988" y="1007"/>
                  </a:lnTo>
                  <a:lnTo>
                    <a:pt x="1973" y="1020"/>
                  </a:lnTo>
                  <a:lnTo>
                    <a:pt x="1955" y="1034"/>
                  </a:lnTo>
                  <a:lnTo>
                    <a:pt x="1935" y="1047"/>
                  </a:lnTo>
                  <a:lnTo>
                    <a:pt x="1912" y="1058"/>
                  </a:lnTo>
                  <a:lnTo>
                    <a:pt x="1889" y="1069"/>
                  </a:lnTo>
                  <a:lnTo>
                    <a:pt x="1864" y="1079"/>
                  </a:lnTo>
                  <a:lnTo>
                    <a:pt x="1839" y="1087"/>
                  </a:lnTo>
                  <a:lnTo>
                    <a:pt x="1812" y="1093"/>
                  </a:lnTo>
                  <a:lnTo>
                    <a:pt x="1787" y="1097"/>
                  </a:lnTo>
                  <a:lnTo>
                    <a:pt x="1762" y="1099"/>
                  </a:lnTo>
                  <a:lnTo>
                    <a:pt x="1749" y="1100"/>
                  </a:lnTo>
                  <a:lnTo>
                    <a:pt x="1737" y="1099"/>
                  </a:lnTo>
                  <a:lnTo>
                    <a:pt x="1725" y="1098"/>
                  </a:lnTo>
                  <a:lnTo>
                    <a:pt x="1713" y="1097"/>
                  </a:lnTo>
                  <a:lnTo>
                    <a:pt x="1673" y="1090"/>
                  </a:lnTo>
                  <a:lnTo>
                    <a:pt x="1624" y="1083"/>
                  </a:lnTo>
                  <a:lnTo>
                    <a:pt x="1568" y="1076"/>
                  </a:lnTo>
                  <a:lnTo>
                    <a:pt x="1508" y="1069"/>
                  </a:lnTo>
                  <a:lnTo>
                    <a:pt x="1449" y="1064"/>
                  </a:lnTo>
                  <a:lnTo>
                    <a:pt x="1394" y="1059"/>
                  </a:lnTo>
                  <a:lnTo>
                    <a:pt x="1345" y="1056"/>
                  </a:lnTo>
                  <a:lnTo>
                    <a:pt x="1306" y="1055"/>
                  </a:lnTo>
                  <a:lnTo>
                    <a:pt x="1305" y="1068"/>
                  </a:lnTo>
                  <a:close/>
                </a:path>
              </a:pathLst>
            </a:custGeom>
            <a:grpFill/>
            <a:ln>
              <a:solidFill>
                <a:srgbClr val="FEFE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88B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1" name="Freeform 15"/>
            <p:cNvSpPr/>
            <p:nvPr/>
          </p:nvSpPr>
          <p:spPr bwMode="auto">
            <a:xfrm>
              <a:off x="1851025" y="1609726"/>
              <a:ext cx="88901" cy="525462"/>
            </a:xfrm>
            <a:custGeom>
              <a:avLst/>
              <a:gdLst/>
              <a:ahLst/>
              <a:cxnLst>
                <a:cxn ang="0">
                  <a:pos x="73" y="1"/>
                </a:cxn>
                <a:cxn ang="0">
                  <a:pos x="0" y="1667"/>
                </a:cxn>
                <a:cxn ang="0">
                  <a:pos x="185" y="1983"/>
                </a:cxn>
                <a:cxn ang="0">
                  <a:pos x="333" y="1759"/>
                </a:cxn>
                <a:cxn ang="0">
                  <a:pos x="218" y="0"/>
                </a:cxn>
                <a:cxn ang="0">
                  <a:pos x="73" y="1"/>
                </a:cxn>
              </a:cxnLst>
              <a:rect l="0" t="0" r="r" b="b"/>
              <a:pathLst>
                <a:path w="333" h="1983">
                  <a:moveTo>
                    <a:pt x="73" y="1"/>
                  </a:moveTo>
                  <a:lnTo>
                    <a:pt x="0" y="1667"/>
                  </a:lnTo>
                  <a:lnTo>
                    <a:pt x="185" y="1983"/>
                  </a:lnTo>
                  <a:lnTo>
                    <a:pt x="333" y="1759"/>
                  </a:lnTo>
                  <a:lnTo>
                    <a:pt x="218" y="0"/>
                  </a:lnTo>
                  <a:lnTo>
                    <a:pt x="73" y="1"/>
                  </a:lnTo>
                  <a:close/>
                </a:path>
              </a:pathLst>
            </a:custGeom>
            <a:grpFill/>
            <a:ln>
              <a:solidFill>
                <a:srgbClr val="FEFE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88B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41"/>
          <p:cNvGrpSpPr>
            <a:grpSpLocks noChangeAspect="1"/>
          </p:cNvGrpSpPr>
          <p:nvPr/>
        </p:nvGrpSpPr>
        <p:grpSpPr>
          <a:xfrm>
            <a:off x="3681468" y="4146387"/>
            <a:ext cx="654461" cy="1315956"/>
            <a:chOff x="6213504" y="3922713"/>
            <a:chExt cx="1033467" cy="2078036"/>
          </a:xfrm>
          <a:solidFill>
            <a:schemeClr val="bg1"/>
          </a:solidFill>
        </p:grpSpPr>
        <p:sp>
          <p:nvSpPr>
            <p:cNvPr id="23" name="Freeform 35"/>
            <p:cNvSpPr>
              <a:spLocks noEditPoints="1"/>
            </p:cNvSpPr>
            <p:nvPr/>
          </p:nvSpPr>
          <p:spPr bwMode="auto">
            <a:xfrm>
              <a:off x="6213504" y="3922713"/>
              <a:ext cx="1033467" cy="2078036"/>
            </a:xfrm>
            <a:custGeom>
              <a:avLst/>
              <a:gdLst/>
              <a:ahLst/>
              <a:cxnLst>
                <a:cxn ang="0">
                  <a:pos x="970" y="2314"/>
                </a:cxn>
                <a:cxn ang="0">
                  <a:pos x="825" y="2381"/>
                </a:cxn>
                <a:cxn ang="0">
                  <a:pos x="652" y="2431"/>
                </a:cxn>
                <a:cxn ang="0">
                  <a:pos x="698" y="2670"/>
                </a:cxn>
                <a:cxn ang="0">
                  <a:pos x="1096" y="2913"/>
                </a:cxn>
                <a:cxn ang="0">
                  <a:pos x="1091" y="4316"/>
                </a:cxn>
                <a:cxn ang="0">
                  <a:pos x="1054" y="5056"/>
                </a:cxn>
                <a:cxn ang="0">
                  <a:pos x="991" y="5995"/>
                </a:cxn>
                <a:cxn ang="0">
                  <a:pos x="979" y="6915"/>
                </a:cxn>
                <a:cxn ang="0">
                  <a:pos x="1018" y="7356"/>
                </a:cxn>
                <a:cxn ang="0">
                  <a:pos x="858" y="7730"/>
                </a:cxn>
                <a:cxn ang="0">
                  <a:pos x="954" y="7813"/>
                </a:cxn>
                <a:cxn ang="0">
                  <a:pos x="1345" y="7629"/>
                </a:cxn>
                <a:cxn ang="0">
                  <a:pos x="1463" y="7334"/>
                </a:cxn>
                <a:cxn ang="0">
                  <a:pos x="1502" y="6943"/>
                </a:cxn>
                <a:cxn ang="0">
                  <a:pos x="1548" y="6479"/>
                </a:cxn>
                <a:cxn ang="0">
                  <a:pos x="1582" y="6214"/>
                </a:cxn>
                <a:cxn ang="0">
                  <a:pos x="1758" y="5421"/>
                </a:cxn>
                <a:cxn ang="0">
                  <a:pos x="1989" y="4776"/>
                </a:cxn>
                <a:cxn ang="0">
                  <a:pos x="2369" y="5093"/>
                </a:cxn>
                <a:cxn ang="0">
                  <a:pos x="2589" y="5958"/>
                </a:cxn>
                <a:cxn ang="0">
                  <a:pos x="2730" y="6331"/>
                </a:cxn>
                <a:cxn ang="0">
                  <a:pos x="2762" y="6611"/>
                </a:cxn>
                <a:cxn ang="0">
                  <a:pos x="2813" y="7138"/>
                </a:cxn>
                <a:cxn ang="0">
                  <a:pos x="3019" y="7571"/>
                </a:cxn>
                <a:cxn ang="0">
                  <a:pos x="3172" y="7698"/>
                </a:cxn>
                <a:cxn ang="0">
                  <a:pos x="3443" y="7750"/>
                </a:cxn>
                <a:cxn ang="0">
                  <a:pos x="3681" y="7650"/>
                </a:cxn>
                <a:cxn ang="0">
                  <a:pos x="3550" y="7426"/>
                </a:cxn>
                <a:cxn ang="0">
                  <a:pos x="3403" y="6901"/>
                </a:cxn>
                <a:cxn ang="0">
                  <a:pos x="3296" y="5984"/>
                </a:cxn>
                <a:cxn ang="0">
                  <a:pos x="3104" y="4801"/>
                </a:cxn>
                <a:cxn ang="0">
                  <a:pos x="3152" y="3407"/>
                </a:cxn>
                <a:cxn ang="0">
                  <a:pos x="3328" y="3385"/>
                </a:cxn>
                <a:cxn ang="0">
                  <a:pos x="3526" y="3164"/>
                </a:cxn>
                <a:cxn ang="0">
                  <a:pos x="3830" y="2231"/>
                </a:cxn>
                <a:cxn ang="0">
                  <a:pos x="3082" y="1227"/>
                </a:cxn>
                <a:cxn ang="0">
                  <a:pos x="2752" y="1019"/>
                </a:cxn>
                <a:cxn ang="0">
                  <a:pos x="2391" y="1007"/>
                </a:cxn>
                <a:cxn ang="0">
                  <a:pos x="2211" y="851"/>
                </a:cxn>
                <a:cxn ang="0">
                  <a:pos x="2301" y="604"/>
                </a:cxn>
                <a:cxn ang="0">
                  <a:pos x="2267" y="254"/>
                </a:cxn>
                <a:cxn ang="0">
                  <a:pos x="2086" y="43"/>
                </a:cxn>
                <a:cxn ang="0">
                  <a:pos x="1824" y="22"/>
                </a:cxn>
                <a:cxn ang="0">
                  <a:pos x="1636" y="179"/>
                </a:cxn>
                <a:cxn ang="0">
                  <a:pos x="1640" y="698"/>
                </a:cxn>
                <a:cxn ang="0">
                  <a:pos x="1675" y="947"/>
                </a:cxn>
                <a:cxn ang="0">
                  <a:pos x="1461" y="1003"/>
                </a:cxn>
                <a:cxn ang="0">
                  <a:pos x="1136" y="1074"/>
                </a:cxn>
                <a:cxn ang="0">
                  <a:pos x="608" y="1575"/>
                </a:cxn>
                <a:cxn ang="0">
                  <a:pos x="70" y="2274"/>
                </a:cxn>
                <a:cxn ang="0">
                  <a:pos x="58" y="2751"/>
                </a:cxn>
                <a:cxn ang="0">
                  <a:pos x="549" y="3376"/>
                </a:cxn>
                <a:cxn ang="0">
                  <a:pos x="707" y="3425"/>
                </a:cxn>
                <a:cxn ang="0">
                  <a:pos x="938" y="3372"/>
                </a:cxn>
                <a:cxn ang="0">
                  <a:pos x="1073" y="4130"/>
                </a:cxn>
                <a:cxn ang="0">
                  <a:pos x="2970" y="2829"/>
                </a:cxn>
                <a:cxn ang="0">
                  <a:pos x="3051" y="2310"/>
                </a:cxn>
                <a:cxn ang="0">
                  <a:pos x="3292" y="2426"/>
                </a:cxn>
                <a:cxn ang="0">
                  <a:pos x="3250" y="2656"/>
                </a:cxn>
              </a:cxnLst>
              <a:rect l="0" t="0" r="r" b="b"/>
              <a:pathLst>
                <a:path w="3903" h="7854">
                  <a:moveTo>
                    <a:pt x="1058" y="2210"/>
                  </a:moveTo>
                  <a:lnTo>
                    <a:pt x="1054" y="2213"/>
                  </a:lnTo>
                  <a:lnTo>
                    <a:pt x="1048" y="2218"/>
                  </a:lnTo>
                  <a:lnTo>
                    <a:pt x="1042" y="2225"/>
                  </a:lnTo>
                  <a:lnTo>
                    <a:pt x="1037" y="2233"/>
                  </a:lnTo>
                  <a:lnTo>
                    <a:pt x="1024" y="2254"/>
                  </a:lnTo>
                  <a:lnTo>
                    <a:pt x="1013" y="2274"/>
                  </a:lnTo>
                  <a:lnTo>
                    <a:pt x="1006" y="2285"/>
                  </a:lnTo>
                  <a:lnTo>
                    <a:pt x="999" y="2294"/>
                  </a:lnTo>
                  <a:lnTo>
                    <a:pt x="992" y="2302"/>
                  </a:lnTo>
                  <a:lnTo>
                    <a:pt x="985" y="2309"/>
                  </a:lnTo>
                  <a:lnTo>
                    <a:pt x="982" y="2311"/>
                  </a:lnTo>
                  <a:lnTo>
                    <a:pt x="978" y="2312"/>
                  </a:lnTo>
                  <a:lnTo>
                    <a:pt x="974" y="2313"/>
                  </a:lnTo>
                  <a:lnTo>
                    <a:pt x="970" y="2314"/>
                  </a:lnTo>
                  <a:lnTo>
                    <a:pt x="967" y="2314"/>
                  </a:lnTo>
                  <a:lnTo>
                    <a:pt x="962" y="2313"/>
                  </a:lnTo>
                  <a:lnTo>
                    <a:pt x="959" y="2311"/>
                  </a:lnTo>
                  <a:lnTo>
                    <a:pt x="954" y="2309"/>
                  </a:lnTo>
                  <a:lnTo>
                    <a:pt x="942" y="2323"/>
                  </a:lnTo>
                  <a:lnTo>
                    <a:pt x="930" y="2335"/>
                  </a:lnTo>
                  <a:lnTo>
                    <a:pt x="919" y="2344"/>
                  </a:lnTo>
                  <a:lnTo>
                    <a:pt x="909" y="2351"/>
                  </a:lnTo>
                  <a:lnTo>
                    <a:pt x="899" y="2355"/>
                  </a:lnTo>
                  <a:lnTo>
                    <a:pt x="890" y="2359"/>
                  </a:lnTo>
                  <a:lnTo>
                    <a:pt x="881" y="2361"/>
                  </a:lnTo>
                  <a:lnTo>
                    <a:pt x="873" y="2363"/>
                  </a:lnTo>
                  <a:lnTo>
                    <a:pt x="855" y="2368"/>
                  </a:lnTo>
                  <a:lnTo>
                    <a:pt x="835" y="2375"/>
                  </a:lnTo>
                  <a:lnTo>
                    <a:pt x="825" y="2381"/>
                  </a:lnTo>
                  <a:lnTo>
                    <a:pt x="814" y="2387"/>
                  </a:lnTo>
                  <a:lnTo>
                    <a:pt x="802" y="2398"/>
                  </a:lnTo>
                  <a:lnTo>
                    <a:pt x="788" y="2410"/>
                  </a:lnTo>
                  <a:lnTo>
                    <a:pt x="752" y="2407"/>
                  </a:lnTo>
                  <a:lnTo>
                    <a:pt x="722" y="2406"/>
                  </a:lnTo>
                  <a:lnTo>
                    <a:pt x="710" y="2406"/>
                  </a:lnTo>
                  <a:lnTo>
                    <a:pt x="698" y="2407"/>
                  </a:lnTo>
                  <a:lnTo>
                    <a:pt x="689" y="2408"/>
                  </a:lnTo>
                  <a:lnTo>
                    <a:pt x="680" y="2410"/>
                  </a:lnTo>
                  <a:lnTo>
                    <a:pt x="673" y="2413"/>
                  </a:lnTo>
                  <a:lnTo>
                    <a:pt x="666" y="2415"/>
                  </a:lnTo>
                  <a:lnTo>
                    <a:pt x="662" y="2418"/>
                  </a:lnTo>
                  <a:lnTo>
                    <a:pt x="657" y="2423"/>
                  </a:lnTo>
                  <a:lnTo>
                    <a:pt x="655" y="2426"/>
                  </a:lnTo>
                  <a:lnTo>
                    <a:pt x="652" y="2431"/>
                  </a:lnTo>
                  <a:lnTo>
                    <a:pt x="651" y="2435"/>
                  </a:lnTo>
                  <a:lnTo>
                    <a:pt x="650" y="2441"/>
                  </a:lnTo>
                  <a:lnTo>
                    <a:pt x="651" y="2453"/>
                  </a:lnTo>
                  <a:lnTo>
                    <a:pt x="654" y="2465"/>
                  </a:lnTo>
                  <a:lnTo>
                    <a:pt x="658" y="2478"/>
                  </a:lnTo>
                  <a:lnTo>
                    <a:pt x="664" y="2491"/>
                  </a:lnTo>
                  <a:lnTo>
                    <a:pt x="678" y="2520"/>
                  </a:lnTo>
                  <a:lnTo>
                    <a:pt x="688" y="2547"/>
                  </a:lnTo>
                  <a:lnTo>
                    <a:pt x="691" y="2562"/>
                  </a:lnTo>
                  <a:lnTo>
                    <a:pt x="694" y="2575"/>
                  </a:lnTo>
                  <a:lnTo>
                    <a:pt x="695" y="2589"/>
                  </a:lnTo>
                  <a:lnTo>
                    <a:pt x="696" y="2602"/>
                  </a:lnTo>
                  <a:lnTo>
                    <a:pt x="696" y="2629"/>
                  </a:lnTo>
                  <a:lnTo>
                    <a:pt x="697" y="2656"/>
                  </a:lnTo>
                  <a:lnTo>
                    <a:pt x="698" y="2670"/>
                  </a:lnTo>
                  <a:lnTo>
                    <a:pt x="702" y="2685"/>
                  </a:lnTo>
                  <a:lnTo>
                    <a:pt x="705" y="2699"/>
                  </a:lnTo>
                  <a:lnTo>
                    <a:pt x="711" y="2715"/>
                  </a:lnTo>
                  <a:lnTo>
                    <a:pt x="718" y="2731"/>
                  </a:lnTo>
                  <a:lnTo>
                    <a:pt x="728" y="2749"/>
                  </a:lnTo>
                  <a:lnTo>
                    <a:pt x="740" y="2767"/>
                  </a:lnTo>
                  <a:lnTo>
                    <a:pt x="755" y="2785"/>
                  </a:lnTo>
                  <a:lnTo>
                    <a:pt x="1094" y="3121"/>
                  </a:lnTo>
                  <a:lnTo>
                    <a:pt x="1096" y="3114"/>
                  </a:lnTo>
                  <a:lnTo>
                    <a:pt x="1096" y="3096"/>
                  </a:lnTo>
                  <a:lnTo>
                    <a:pt x="1097" y="3078"/>
                  </a:lnTo>
                  <a:lnTo>
                    <a:pt x="1098" y="3070"/>
                  </a:lnTo>
                  <a:lnTo>
                    <a:pt x="1098" y="3018"/>
                  </a:lnTo>
                  <a:lnTo>
                    <a:pt x="1098" y="2966"/>
                  </a:lnTo>
                  <a:lnTo>
                    <a:pt x="1096" y="2913"/>
                  </a:lnTo>
                  <a:lnTo>
                    <a:pt x="1095" y="2860"/>
                  </a:lnTo>
                  <a:lnTo>
                    <a:pt x="1091" y="2805"/>
                  </a:lnTo>
                  <a:lnTo>
                    <a:pt x="1089" y="2750"/>
                  </a:lnTo>
                  <a:lnTo>
                    <a:pt x="1086" y="2695"/>
                  </a:lnTo>
                  <a:lnTo>
                    <a:pt x="1082" y="2640"/>
                  </a:lnTo>
                  <a:lnTo>
                    <a:pt x="1079" y="2585"/>
                  </a:lnTo>
                  <a:lnTo>
                    <a:pt x="1075" y="2530"/>
                  </a:lnTo>
                  <a:lnTo>
                    <a:pt x="1072" y="2475"/>
                  </a:lnTo>
                  <a:lnTo>
                    <a:pt x="1069" y="2422"/>
                  </a:lnTo>
                  <a:lnTo>
                    <a:pt x="1065" y="2368"/>
                  </a:lnTo>
                  <a:lnTo>
                    <a:pt x="1063" y="2314"/>
                  </a:lnTo>
                  <a:lnTo>
                    <a:pt x="1061" y="2262"/>
                  </a:lnTo>
                  <a:lnTo>
                    <a:pt x="1058" y="2210"/>
                  </a:lnTo>
                  <a:close/>
                  <a:moveTo>
                    <a:pt x="1099" y="4258"/>
                  </a:moveTo>
                  <a:lnTo>
                    <a:pt x="1091" y="4316"/>
                  </a:lnTo>
                  <a:lnTo>
                    <a:pt x="1085" y="4369"/>
                  </a:lnTo>
                  <a:lnTo>
                    <a:pt x="1079" y="4421"/>
                  </a:lnTo>
                  <a:lnTo>
                    <a:pt x="1075" y="4470"/>
                  </a:lnTo>
                  <a:lnTo>
                    <a:pt x="1072" y="4518"/>
                  </a:lnTo>
                  <a:lnTo>
                    <a:pt x="1071" y="4565"/>
                  </a:lnTo>
                  <a:lnTo>
                    <a:pt x="1070" y="4613"/>
                  </a:lnTo>
                  <a:lnTo>
                    <a:pt x="1070" y="4662"/>
                  </a:lnTo>
                  <a:lnTo>
                    <a:pt x="1070" y="4711"/>
                  </a:lnTo>
                  <a:lnTo>
                    <a:pt x="1067" y="4760"/>
                  </a:lnTo>
                  <a:lnTo>
                    <a:pt x="1064" y="4809"/>
                  </a:lnTo>
                  <a:lnTo>
                    <a:pt x="1061" y="4859"/>
                  </a:lnTo>
                  <a:lnTo>
                    <a:pt x="1057" y="4909"/>
                  </a:lnTo>
                  <a:lnTo>
                    <a:pt x="1055" y="4958"/>
                  </a:lnTo>
                  <a:lnTo>
                    <a:pt x="1053" y="5007"/>
                  </a:lnTo>
                  <a:lnTo>
                    <a:pt x="1054" y="5056"/>
                  </a:lnTo>
                  <a:lnTo>
                    <a:pt x="1055" y="5094"/>
                  </a:lnTo>
                  <a:lnTo>
                    <a:pt x="1055" y="5136"/>
                  </a:lnTo>
                  <a:lnTo>
                    <a:pt x="1054" y="5183"/>
                  </a:lnTo>
                  <a:lnTo>
                    <a:pt x="1053" y="5232"/>
                  </a:lnTo>
                  <a:lnTo>
                    <a:pt x="1049" y="5337"/>
                  </a:lnTo>
                  <a:lnTo>
                    <a:pt x="1043" y="5448"/>
                  </a:lnTo>
                  <a:lnTo>
                    <a:pt x="1037" y="5560"/>
                  </a:lnTo>
                  <a:lnTo>
                    <a:pt x="1027" y="5667"/>
                  </a:lnTo>
                  <a:lnTo>
                    <a:pt x="1023" y="5716"/>
                  </a:lnTo>
                  <a:lnTo>
                    <a:pt x="1018" y="5763"/>
                  </a:lnTo>
                  <a:lnTo>
                    <a:pt x="1013" y="5806"/>
                  </a:lnTo>
                  <a:lnTo>
                    <a:pt x="1008" y="5845"/>
                  </a:lnTo>
                  <a:lnTo>
                    <a:pt x="1001" y="5895"/>
                  </a:lnTo>
                  <a:lnTo>
                    <a:pt x="995" y="5945"/>
                  </a:lnTo>
                  <a:lnTo>
                    <a:pt x="991" y="5995"/>
                  </a:lnTo>
                  <a:lnTo>
                    <a:pt x="987" y="6045"/>
                  </a:lnTo>
                  <a:lnTo>
                    <a:pt x="985" y="6094"/>
                  </a:lnTo>
                  <a:lnTo>
                    <a:pt x="983" y="6143"/>
                  </a:lnTo>
                  <a:lnTo>
                    <a:pt x="982" y="6192"/>
                  </a:lnTo>
                  <a:lnTo>
                    <a:pt x="982" y="6240"/>
                  </a:lnTo>
                  <a:lnTo>
                    <a:pt x="981" y="6337"/>
                  </a:lnTo>
                  <a:lnTo>
                    <a:pt x="982" y="6433"/>
                  </a:lnTo>
                  <a:lnTo>
                    <a:pt x="982" y="6527"/>
                  </a:lnTo>
                  <a:lnTo>
                    <a:pt x="979" y="6621"/>
                  </a:lnTo>
                  <a:lnTo>
                    <a:pt x="979" y="6663"/>
                  </a:lnTo>
                  <a:lnTo>
                    <a:pt x="978" y="6711"/>
                  </a:lnTo>
                  <a:lnTo>
                    <a:pt x="977" y="6761"/>
                  </a:lnTo>
                  <a:lnTo>
                    <a:pt x="977" y="6814"/>
                  </a:lnTo>
                  <a:lnTo>
                    <a:pt x="977" y="6865"/>
                  </a:lnTo>
                  <a:lnTo>
                    <a:pt x="979" y="6915"/>
                  </a:lnTo>
                  <a:lnTo>
                    <a:pt x="982" y="6938"/>
                  </a:lnTo>
                  <a:lnTo>
                    <a:pt x="984" y="6958"/>
                  </a:lnTo>
                  <a:lnTo>
                    <a:pt x="986" y="6978"/>
                  </a:lnTo>
                  <a:lnTo>
                    <a:pt x="990" y="6995"/>
                  </a:lnTo>
                  <a:lnTo>
                    <a:pt x="995" y="7023"/>
                  </a:lnTo>
                  <a:lnTo>
                    <a:pt x="1003" y="7062"/>
                  </a:lnTo>
                  <a:lnTo>
                    <a:pt x="1011" y="7111"/>
                  </a:lnTo>
                  <a:lnTo>
                    <a:pt x="1019" y="7163"/>
                  </a:lnTo>
                  <a:lnTo>
                    <a:pt x="1026" y="7215"/>
                  </a:lnTo>
                  <a:lnTo>
                    <a:pt x="1032" y="7264"/>
                  </a:lnTo>
                  <a:lnTo>
                    <a:pt x="1033" y="7286"/>
                  </a:lnTo>
                  <a:lnTo>
                    <a:pt x="1034" y="7306"/>
                  </a:lnTo>
                  <a:lnTo>
                    <a:pt x="1034" y="7322"/>
                  </a:lnTo>
                  <a:lnTo>
                    <a:pt x="1033" y="7335"/>
                  </a:lnTo>
                  <a:lnTo>
                    <a:pt x="1018" y="7356"/>
                  </a:lnTo>
                  <a:lnTo>
                    <a:pt x="985" y="7400"/>
                  </a:lnTo>
                  <a:lnTo>
                    <a:pt x="951" y="7447"/>
                  </a:lnTo>
                  <a:lnTo>
                    <a:pt x="930" y="7476"/>
                  </a:lnTo>
                  <a:lnTo>
                    <a:pt x="925" y="7487"/>
                  </a:lnTo>
                  <a:lnTo>
                    <a:pt x="917" y="7509"/>
                  </a:lnTo>
                  <a:lnTo>
                    <a:pt x="905" y="7538"/>
                  </a:lnTo>
                  <a:lnTo>
                    <a:pt x="894" y="7570"/>
                  </a:lnTo>
                  <a:lnTo>
                    <a:pt x="882" y="7603"/>
                  </a:lnTo>
                  <a:lnTo>
                    <a:pt x="872" y="7631"/>
                  </a:lnTo>
                  <a:lnTo>
                    <a:pt x="865" y="7653"/>
                  </a:lnTo>
                  <a:lnTo>
                    <a:pt x="862" y="7664"/>
                  </a:lnTo>
                  <a:lnTo>
                    <a:pt x="860" y="7674"/>
                  </a:lnTo>
                  <a:lnTo>
                    <a:pt x="857" y="7699"/>
                  </a:lnTo>
                  <a:lnTo>
                    <a:pt x="857" y="7720"/>
                  </a:lnTo>
                  <a:lnTo>
                    <a:pt x="858" y="7730"/>
                  </a:lnTo>
                  <a:lnTo>
                    <a:pt x="859" y="7738"/>
                  </a:lnTo>
                  <a:lnTo>
                    <a:pt x="860" y="7746"/>
                  </a:lnTo>
                  <a:lnTo>
                    <a:pt x="863" y="7752"/>
                  </a:lnTo>
                  <a:lnTo>
                    <a:pt x="865" y="7759"/>
                  </a:lnTo>
                  <a:lnTo>
                    <a:pt x="867" y="7765"/>
                  </a:lnTo>
                  <a:lnTo>
                    <a:pt x="871" y="7770"/>
                  </a:lnTo>
                  <a:lnTo>
                    <a:pt x="874" y="7774"/>
                  </a:lnTo>
                  <a:lnTo>
                    <a:pt x="882" y="7782"/>
                  </a:lnTo>
                  <a:lnTo>
                    <a:pt x="891" y="7788"/>
                  </a:lnTo>
                  <a:lnTo>
                    <a:pt x="902" y="7794"/>
                  </a:lnTo>
                  <a:lnTo>
                    <a:pt x="912" y="7797"/>
                  </a:lnTo>
                  <a:lnTo>
                    <a:pt x="922" y="7802"/>
                  </a:lnTo>
                  <a:lnTo>
                    <a:pt x="933" y="7805"/>
                  </a:lnTo>
                  <a:lnTo>
                    <a:pt x="944" y="7808"/>
                  </a:lnTo>
                  <a:lnTo>
                    <a:pt x="954" y="7813"/>
                  </a:lnTo>
                  <a:lnTo>
                    <a:pt x="965" y="7819"/>
                  </a:lnTo>
                  <a:lnTo>
                    <a:pt x="974" y="7826"/>
                  </a:lnTo>
                  <a:lnTo>
                    <a:pt x="1177" y="7854"/>
                  </a:lnTo>
                  <a:lnTo>
                    <a:pt x="1230" y="7834"/>
                  </a:lnTo>
                  <a:lnTo>
                    <a:pt x="1266" y="7820"/>
                  </a:lnTo>
                  <a:lnTo>
                    <a:pt x="1281" y="7814"/>
                  </a:lnTo>
                  <a:lnTo>
                    <a:pt x="1293" y="7808"/>
                  </a:lnTo>
                  <a:lnTo>
                    <a:pt x="1302" y="7803"/>
                  </a:lnTo>
                  <a:lnTo>
                    <a:pt x="1310" y="7796"/>
                  </a:lnTo>
                  <a:lnTo>
                    <a:pt x="1316" y="7788"/>
                  </a:lnTo>
                  <a:lnTo>
                    <a:pt x="1320" y="7778"/>
                  </a:lnTo>
                  <a:lnTo>
                    <a:pt x="1325" y="7764"/>
                  </a:lnTo>
                  <a:lnTo>
                    <a:pt x="1328" y="7746"/>
                  </a:lnTo>
                  <a:lnTo>
                    <a:pt x="1335" y="7699"/>
                  </a:lnTo>
                  <a:lnTo>
                    <a:pt x="1345" y="7629"/>
                  </a:lnTo>
                  <a:lnTo>
                    <a:pt x="1348" y="7618"/>
                  </a:lnTo>
                  <a:lnTo>
                    <a:pt x="1351" y="7608"/>
                  </a:lnTo>
                  <a:lnTo>
                    <a:pt x="1356" y="7598"/>
                  </a:lnTo>
                  <a:lnTo>
                    <a:pt x="1361" y="7589"/>
                  </a:lnTo>
                  <a:lnTo>
                    <a:pt x="1375" y="7573"/>
                  </a:lnTo>
                  <a:lnTo>
                    <a:pt x="1390" y="7557"/>
                  </a:lnTo>
                  <a:lnTo>
                    <a:pt x="1404" y="7542"/>
                  </a:lnTo>
                  <a:lnTo>
                    <a:pt x="1416" y="7525"/>
                  </a:lnTo>
                  <a:lnTo>
                    <a:pt x="1422" y="7516"/>
                  </a:lnTo>
                  <a:lnTo>
                    <a:pt x="1425" y="7507"/>
                  </a:lnTo>
                  <a:lnTo>
                    <a:pt x="1429" y="7496"/>
                  </a:lnTo>
                  <a:lnTo>
                    <a:pt x="1430" y="7485"/>
                  </a:lnTo>
                  <a:lnTo>
                    <a:pt x="1433" y="7372"/>
                  </a:lnTo>
                  <a:lnTo>
                    <a:pt x="1449" y="7354"/>
                  </a:lnTo>
                  <a:lnTo>
                    <a:pt x="1463" y="7334"/>
                  </a:lnTo>
                  <a:lnTo>
                    <a:pt x="1477" y="7312"/>
                  </a:lnTo>
                  <a:lnTo>
                    <a:pt x="1489" y="7288"/>
                  </a:lnTo>
                  <a:lnTo>
                    <a:pt x="1501" y="7263"/>
                  </a:lnTo>
                  <a:lnTo>
                    <a:pt x="1510" y="7236"/>
                  </a:lnTo>
                  <a:lnTo>
                    <a:pt x="1514" y="7222"/>
                  </a:lnTo>
                  <a:lnTo>
                    <a:pt x="1518" y="7207"/>
                  </a:lnTo>
                  <a:lnTo>
                    <a:pt x="1521" y="7192"/>
                  </a:lnTo>
                  <a:lnTo>
                    <a:pt x="1524" y="7176"/>
                  </a:lnTo>
                  <a:lnTo>
                    <a:pt x="1534" y="7106"/>
                  </a:lnTo>
                  <a:lnTo>
                    <a:pt x="1535" y="7087"/>
                  </a:lnTo>
                  <a:lnTo>
                    <a:pt x="1534" y="7068"/>
                  </a:lnTo>
                  <a:lnTo>
                    <a:pt x="1532" y="7048"/>
                  </a:lnTo>
                  <a:lnTo>
                    <a:pt x="1527" y="7028"/>
                  </a:lnTo>
                  <a:lnTo>
                    <a:pt x="1516" y="6986"/>
                  </a:lnTo>
                  <a:lnTo>
                    <a:pt x="1502" y="6943"/>
                  </a:lnTo>
                  <a:lnTo>
                    <a:pt x="1495" y="6922"/>
                  </a:lnTo>
                  <a:lnTo>
                    <a:pt x="1489" y="6900"/>
                  </a:lnTo>
                  <a:lnTo>
                    <a:pt x="1484" y="6879"/>
                  </a:lnTo>
                  <a:lnTo>
                    <a:pt x="1479" y="6859"/>
                  </a:lnTo>
                  <a:lnTo>
                    <a:pt x="1477" y="6839"/>
                  </a:lnTo>
                  <a:lnTo>
                    <a:pt x="1476" y="6821"/>
                  </a:lnTo>
                  <a:lnTo>
                    <a:pt x="1477" y="6812"/>
                  </a:lnTo>
                  <a:lnTo>
                    <a:pt x="1478" y="6804"/>
                  </a:lnTo>
                  <a:lnTo>
                    <a:pt x="1479" y="6795"/>
                  </a:lnTo>
                  <a:lnTo>
                    <a:pt x="1481" y="6787"/>
                  </a:lnTo>
                  <a:lnTo>
                    <a:pt x="1544" y="6525"/>
                  </a:lnTo>
                  <a:lnTo>
                    <a:pt x="1548" y="6504"/>
                  </a:lnTo>
                  <a:lnTo>
                    <a:pt x="1548" y="6495"/>
                  </a:lnTo>
                  <a:lnTo>
                    <a:pt x="1549" y="6486"/>
                  </a:lnTo>
                  <a:lnTo>
                    <a:pt x="1548" y="6479"/>
                  </a:lnTo>
                  <a:lnTo>
                    <a:pt x="1547" y="6472"/>
                  </a:lnTo>
                  <a:lnTo>
                    <a:pt x="1543" y="6462"/>
                  </a:lnTo>
                  <a:lnTo>
                    <a:pt x="1539" y="6454"/>
                  </a:lnTo>
                  <a:lnTo>
                    <a:pt x="1534" y="6446"/>
                  </a:lnTo>
                  <a:lnTo>
                    <a:pt x="1530" y="6438"/>
                  </a:lnTo>
                  <a:lnTo>
                    <a:pt x="1529" y="6435"/>
                  </a:lnTo>
                  <a:lnTo>
                    <a:pt x="1528" y="6430"/>
                  </a:lnTo>
                  <a:lnTo>
                    <a:pt x="1528" y="6424"/>
                  </a:lnTo>
                  <a:lnTo>
                    <a:pt x="1528" y="6419"/>
                  </a:lnTo>
                  <a:lnTo>
                    <a:pt x="1532" y="6398"/>
                  </a:lnTo>
                  <a:lnTo>
                    <a:pt x="1539" y="6358"/>
                  </a:lnTo>
                  <a:lnTo>
                    <a:pt x="1547" y="6320"/>
                  </a:lnTo>
                  <a:lnTo>
                    <a:pt x="1557" y="6284"/>
                  </a:lnTo>
                  <a:lnTo>
                    <a:pt x="1569" y="6247"/>
                  </a:lnTo>
                  <a:lnTo>
                    <a:pt x="1582" y="6214"/>
                  </a:lnTo>
                  <a:lnTo>
                    <a:pt x="1596" y="6181"/>
                  </a:lnTo>
                  <a:lnTo>
                    <a:pt x="1609" y="6149"/>
                  </a:lnTo>
                  <a:lnTo>
                    <a:pt x="1623" y="6118"/>
                  </a:lnTo>
                  <a:lnTo>
                    <a:pt x="1651" y="6060"/>
                  </a:lnTo>
                  <a:lnTo>
                    <a:pt x="1675" y="6005"/>
                  </a:lnTo>
                  <a:lnTo>
                    <a:pt x="1686" y="5979"/>
                  </a:lnTo>
                  <a:lnTo>
                    <a:pt x="1694" y="5952"/>
                  </a:lnTo>
                  <a:lnTo>
                    <a:pt x="1701" y="5928"/>
                  </a:lnTo>
                  <a:lnTo>
                    <a:pt x="1705" y="5903"/>
                  </a:lnTo>
                  <a:lnTo>
                    <a:pt x="1713" y="5845"/>
                  </a:lnTo>
                  <a:lnTo>
                    <a:pt x="1721" y="5768"/>
                  </a:lnTo>
                  <a:lnTo>
                    <a:pt x="1729" y="5680"/>
                  </a:lnTo>
                  <a:lnTo>
                    <a:pt x="1739" y="5589"/>
                  </a:lnTo>
                  <a:lnTo>
                    <a:pt x="1749" y="5500"/>
                  </a:lnTo>
                  <a:lnTo>
                    <a:pt x="1758" y="5421"/>
                  </a:lnTo>
                  <a:lnTo>
                    <a:pt x="1764" y="5388"/>
                  </a:lnTo>
                  <a:lnTo>
                    <a:pt x="1768" y="5359"/>
                  </a:lnTo>
                  <a:lnTo>
                    <a:pt x="1774" y="5337"/>
                  </a:lnTo>
                  <a:lnTo>
                    <a:pt x="1779" y="5321"/>
                  </a:lnTo>
                  <a:lnTo>
                    <a:pt x="1799" y="5273"/>
                  </a:lnTo>
                  <a:lnTo>
                    <a:pt x="1820" y="5224"/>
                  </a:lnTo>
                  <a:lnTo>
                    <a:pt x="1839" y="5175"/>
                  </a:lnTo>
                  <a:lnTo>
                    <a:pt x="1859" y="5126"/>
                  </a:lnTo>
                  <a:lnTo>
                    <a:pt x="1878" y="5077"/>
                  </a:lnTo>
                  <a:lnTo>
                    <a:pt x="1898" y="5027"/>
                  </a:lnTo>
                  <a:lnTo>
                    <a:pt x="1916" y="4977"/>
                  </a:lnTo>
                  <a:lnTo>
                    <a:pt x="1934" y="4927"/>
                  </a:lnTo>
                  <a:lnTo>
                    <a:pt x="1952" y="4877"/>
                  </a:lnTo>
                  <a:lnTo>
                    <a:pt x="1971" y="4826"/>
                  </a:lnTo>
                  <a:lnTo>
                    <a:pt x="1989" y="4776"/>
                  </a:lnTo>
                  <a:lnTo>
                    <a:pt x="2006" y="4726"/>
                  </a:lnTo>
                  <a:lnTo>
                    <a:pt x="2024" y="4674"/>
                  </a:lnTo>
                  <a:lnTo>
                    <a:pt x="2042" y="4623"/>
                  </a:lnTo>
                  <a:lnTo>
                    <a:pt x="2060" y="4572"/>
                  </a:lnTo>
                  <a:lnTo>
                    <a:pt x="2077" y="4520"/>
                  </a:lnTo>
                  <a:lnTo>
                    <a:pt x="2263" y="4809"/>
                  </a:lnTo>
                  <a:lnTo>
                    <a:pt x="2269" y="4816"/>
                  </a:lnTo>
                  <a:lnTo>
                    <a:pt x="2275" y="4825"/>
                  </a:lnTo>
                  <a:lnTo>
                    <a:pt x="2282" y="4838"/>
                  </a:lnTo>
                  <a:lnTo>
                    <a:pt x="2289" y="4853"/>
                  </a:lnTo>
                  <a:lnTo>
                    <a:pt x="2303" y="4888"/>
                  </a:lnTo>
                  <a:lnTo>
                    <a:pt x="2318" y="4931"/>
                  </a:lnTo>
                  <a:lnTo>
                    <a:pt x="2335" y="4980"/>
                  </a:lnTo>
                  <a:lnTo>
                    <a:pt x="2351" y="5035"/>
                  </a:lnTo>
                  <a:lnTo>
                    <a:pt x="2369" y="5093"/>
                  </a:lnTo>
                  <a:lnTo>
                    <a:pt x="2386" y="5152"/>
                  </a:lnTo>
                  <a:lnTo>
                    <a:pt x="2419" y="5276"/>
                  </a:lnTo>
                  <a:lnTo>
                    <a:pt x="2447" y="5392"/>
                  </a:lnTo>
                  <a:lnTo>
                    <a:pt x="2460" y="5445"/>
                  </a:lnTo>
                  <a:lnTo>
                    <a:pt x="2470" y="5492"/>
                  </a:lnTo>
                  <a:lnTo>
                    <a:pt x="2479" y="5533"/>
                  </a:lnTo>
                  <a:lnTo>
                    <a:pt x="2485" y="5565"/>
                  </a:lnTo>
                  <a:lnTo>
                    <a:pt x="2496" y="5622"/>
                  </a:lnTo>
                  <a:lnTo>
                    <a:pt x="2506" y="5675"/>
                  </a:lnTo>
                  <a:lnTo>
                    <a:pt x="2517" y="5724"/>
                  </a:lnTo>
                  <a:lnTo>
                    <a:pt x="2530" y="5772"/>
                  </a:lnTo>
                  <a:lnTo>
                    <a:pt x="2542" y="5817"/>
                  </a:lnTo>
                  <a:lnTo>
                    <a:pt x="2557" y="5863"/>
                  </a:lnTo>
                  <a:lnTo>
                    <a:pt x="2572" y="5910"/>
                  </a:lnTo>
                  <a:lnTo>
                    <a:pt x="2589" y="5958"/>
                  </a:lnTo>
                  <a:lnTo>
                    <a:pt x="2601" y="5990"/>
                  </a:lnTo>
                  <a:lnTo>
                    <a:pt x="2609" y="6020"/>
                  </a:lnTo>
                  <a:lnTo>
                    <a:pt x="2616" y="6046"/>
                  </a:lnTo>
                  <a:lnTo>
                    <a:pt x="2620" y="6070"/>
                  </a:lnTo>
                  <a:lnTo>
                    <a:pt x="2628" y="6113"/>
                  </a:lnTo>
                  <a:lnTo>
                    <a:pt x="2635" y="6151"/>
                  </a:lnTo>
                  <a:lnTo>
                    <a:pt x="2640" y="6169"/>
                  </a:lnTo>
                  <a:lnTo>
                    <a:pt x="2645" y="6187"/>
                  </a:lnTo>
                  <a:lnTo>
                    <a:pt x="2652" y="6204"/>
                  </a:lnTo>
                  <a:lnTo>
                    <a:pt x="2661" y="6222"/>
                  </a:lnTo>
                  <a:lnTo>
                    <a:pt x="2673" y="6241"/>
                  </a:lnTo>
                  <a:lnTo>
                    <a:pt x="2686" y="6262"/>
                  </a:lnTo>
                  <a:lnTo>
                    <a:pt x="2705" y="6283"/>
                  </a:lnTo>
                  <a:lnTo>
                    <a:pt x="2725" y="6307"/>
                  </a:lnTo>
                  <a:lnTo>
                    <a:pt x="2730" y="6331"/>
                  </a:lnTo>
                  <a:lnTo>
                    <a:pt x="2733" y="6355"/>
                  </a:lnTo>
                  <a:lnTo>
                    <a:pt x="2737" y="6379"/>
                  </a:lnTo>
                  <a:lnTo>
                    <a:pt x="2741" y="6403"/>
                  </a:lnTo>
                  <a:lnTo>
                    <a:pt x="2746" y="6425"/>
                  </a:lnTo>
                  <a:lnTo>
                    <a:pt x="2750" y="6448"/>
                  </a:lnTo>
                  <a:lnTo>
                    <a:pt x="2756" y="6471"/>
                  </a:lnTo>
                  <a:lnTo>
                    <a:pt x="2764" y="6493"/>
                  </a:lnTo>
                  <a:lnTo>
                    <a:pt x="2766" y="6502"/>
                  </a:lnTo>
                  <a:lnTo>
                    <a:pt x="2768" y="6511"/>
                  </a:lnTo>
                  <a:lnTo>
                    <a:pt x="2769" y="6520"/>
                  </a:lnTo>
                  <a:lnTo>
                    <a:pt x="2769" y="6528"/>
                  </a:lnTo>
                  <a:lnTo>
                    <a:pt x="2768" y="6548"/>
                  </a:lnTo>
                  <a:lnTo>
                    <a:pt x="2765" y="6567"/>
                  </a:lnTo>
                  <a:lnTo>
                    <a:pt x="2763" y="6588"/>
                  </a:lnTo>
                  <a:lnTo>
                    <a:pt x="2762" y="6611"/>
                  </a:lnTo>
                  <a:lnTo>
                    <a:pt x="2761" y="6623"/>
                  </a:lnTo>
                  <a:lnTo>
                    <a:pt x="2762" y="6636"/>
                  </a:lnTo>
                  <a:lnTo>
                    <a:pt x="2763" y="6651"/>
                  </a:lnTo>
                  <a:lnTo>
                    <a:pt x="2765" y="6664"/>
                  </a:lnTo>
                  <a:lnTo>
                    <a:pt x="2770" y="6693"/>
                  </a:lnTo>
                  <a:lnTo>
                    <a:pt x="2773" y="6720"/>
                  </a:lnTo>
                  <a:lnTo>
                    <a:pt x="2776" y="6745"/>
                  </a:lnTo>
                  <a:lnTo>
                    <a:pt x="2778" y="6771"/>
                  </a:lnTo>
                  <a:lnTo>
                    <a:pt x="2781" y="6817"/>
                  </a:lnTo>
                  <a:lnTo>
                    <a:pt x="2782" y="6862"/>
                  </a:lnTo>
                  <a:lnTo>
                    <a:pt x="2785" y="6905"/>
                  </a:lnTo>
                  <a:lnTo>
                    <a:pt x="2787" y="6948"/>
                  </a:lnTo>
                  <a:lnTo>
                    <a:pt x="2790" y="6991"/>
                  </a:lnTo>
                  <a:lnTo>
                    <a:pt x="2796" y="7036"/>
                  </a:lnTo>
                  <a:lnTo>
                    <a:pt x="2813" y="7138"/>
                  </a:lnTo>
                  <a:lnTo>
                    <a:pt x="2906" y="7422"/>
                  </a:lnTo>
                  <a:lnTo>
                    <a:pt x="2893" y="7426"/>
                  </a:lnTo>
                  <a:lnTo>
                    <a:pt x="2903" y="7477"/>
                  </a:lnTo>
                  <a:lnTo>
                    <a:pt x="2905" y="7487"/>
                  </a:lnTo>
                  <a:lnTo>
                    <a:pt x="2911" y="7498"/>
                  </a:lnTo>
                  <a:lnTo>
                    <a:pt x="2916" y="7508"/>
                  </a:lnTo>
                  <a:lnTo>
                    <a:pt x="2924" y="7517"/>
                  </a:lnTo>
                  <a:lnTo>
                    <a:pt x="2933" y="7526"/>
                  </a:lnTo>
                  <a:lnTo>
                    <a:pt x="2945" y="7535"/>
                  </a:lnTo>
                  <a:lnTo>
                    <a:pt x="2955" y="7543"/>
                  </a:lnTo>
                  <a:lnTo>
                    <a:pt x="2968" y="7550"/>
                  </a:lnTo>
                  <a:lnTo>
                    <a:pt x="2980" y="7557"/>
                  </a:lnTo>
                  <a:lnTo>
                    <a:pt x="2993" y="7563"/>
                  </a:lnTo>
                  <a:lnTo>
                    <a:pt x="3005" y="7567"/>
                  </a:lnTo>
                  <a:lnTo>
                    <a:pt x="3019" y="7571"/>
                  </a:lnTo>
                  <a:lnTo>
                    <a:pt x="3032" y="7573"/>
                  </a:lnTo>
                  <a:lnTo>
                    <a:pt x="3043" y="7575"/>
                  </a:lnTo>
                  <a:lnTo>
                    <a:pt x="3055" y="7575"/>
                  </a:lnTo>
                  <a:lnTo>
                    <a:pt x="3065" y="7574"/>
                  </a:lnTo>
                  <a:lnTo>
                    <a:pt x="3126" y="7564"/>
                  </a:lnTo>
                  <a:lnTo>
                    <a:pt x="3132" y="7580"/>
                  </a:lnTo>
                  <a:lnTo>
                    <a:pt x="3137" y="7595"/>
                  </a:lnTo>
                  <a:lnTo>
                    <a:pt x="3142" y="7608"/>
                  </a:lnTo>
                  <a:lnTo>
                    <a:pt x="3144" y="7622"/>
                  </a:lnTo>
                  <a:lnTo>
                    <a:pt x="3150" y="7645"/>
                  </a:lnTo>
                  <a:lnTo>
                    <a:pt x="3154" y="7664"/>
                  </a:lnTo>
                  <a:lnTo>
                    <a:pt x="3156" y="7674"/>
                  </a:lnTo>
                  <a:lnTo>
                    <a:pt x="3161" y="7682"/>
                  </a:lnTo>
                  <a:lnTo>
                    <a:pt x="3166" y="7690"/>
                  </a:lnTo>
                  <a:lnTo>
                    <a:pt x="3172" y="7698"/>
                  </a:lnTo>
                  <a:lnTo>
                    <a:pt x="3180" y="7704"/>
                  </a:lnTo>
                  <a:lnTo>
                    <a:pt x="3190" y="7712"/>
                  </a:lnTo>
                  <a:lnTo>
                    <a:pt x="3201" y="7719"/>
                  </a:lnTo>
                  <a:lnTo>
                    <a:pt x="3216" y="7726"/>
                  </a:lnTo>
                  <a:lnTo>
                    <a:pt x="3235" y="7735"/>
                  </a:lnTo>
                  <a:lnTo>
                    <a:pt x="3256" y="7742"/>
                  </a:lnTo>
                  <a:lnTo>
                    <a:pt x="3279" y="7749"/>
                  </a:lnTo>
                  <a:lnTo>
                    <a:pt x="3303" y="7755"/>
                  </a:lnTo>
                  <a:lnTo>
                    <a:pt x="3328" y="7758"/>
                  </a:lnTo>
                  <a:lnTo>
                    <a:pt x="3354" y="7760"/>
                  </a:lnTo>
                  <a:lnTo>
                    <a:pt x="3367" y="7760"/>
                  </a:lnTo>
                  <a:lnTo>
                    <a:pt x="3380" y="7759"/>
                  </a:lnTo>
                  <a:lnTo>
                    <a:pt x="3395" y="7758"/>
                  </a:lnTo>
                  <a:lnTo>
                    <a:pt x="3409" y="7756"/>
                  </a:lnTo>
                  <a:lnTo>
                    <a:pt x="3443" y="7750"/>
                  </a:lnTo>
                  <a:lnTo>
                    <a:pt x="3486" y="7741"/>
                  </a:lnTo>
                  <a:lnTo>
                    <a:pt x="3509" y="7736"/>
                  </a:lnTo>
                  <a:lnTo>
                    <a:pt x="3533" y="7730"/>
                  </a:lnTo>
                  <a:lnTo>
                    <a:pt x="3555" y="7724"/>
                  </a:lnTo>
                  <a:lnTo>
                    <a:pt x="3578" y="7716"/>
                  </a:lnTo>
                  <a:lnTo>
                    <a:pt x="3600" y="7709"/>
                  </a:lnTo>
                  <a:lnTo>
                    <a:pt x="3621" y="7700"/>
                  </a:lnTo>
                  <a:lnTo>
                    <a:pt x="3639" y="7691"/>
                  </a:lnTo>
                  <a:lnTo>
                    <a:pt x="3654" y="7682"/>
                  </a:lnTo>
                  <a:lnTo>
                    <a:pt x="3661" y="7677"/>
                  </a:lnTo>
                  <a:lnTo>
                    <a:pt x="3666" y="7671"/>
                  </a:lnTo>
                  <a:lnTo>
                    <a:pt x="3672" y="7666"/>
                  </a:lnTo>
                  <a:lnTo>
                    <a:pt x="3675" y="7661"/>
                  </a:lnTo>
                  <a:lnTo>
                    <a:pt x="3679" y="7655"/>
                  </a:lnTo>
                  <a:lnTo>
                    <a:pt x="3681" y="7650"/>
                  </a:lnTo>
                  <a:lnTo>
                    <a:pt x="3681" y="7643"/>
                  </a:lnTo>
                  <a:lnTo>
                    <a:pt x="3681" y="7637"/>
                  </a:lnTo>
                  <a:lnTo>
                    <a:pt x="3679" y="7627"/>
                  </a:lnTo>
                  <a:lnTo>
                    <a:pt x="3677" y="7613"/>
                  </a:lnTo>
                  <a:lnTo>
                    <a:pt x="3673" y="7599"/>
                  </a:lnTo>
                  <a:lnTo>
                    <a:pt x="3669" y="7587"/>
                  </a:lnTo>
                  <a:lnTo>
                    <a:pt x="3663" y="7573"/>
                  </a:lnTo>
                  <a:lnTo>
                    <a:pt x="3656" y="7560"/>
                  </a:lnTo>
                  <a:lnTo>
                    <a:pt x="3649" y="7547"/>
                  </a:lnTo>
                  <a:lnTo>
                    <a:pt x="3641" y="7534"/>
                  </a:lnTo>
                  <a:lnTo>
                    <a:pt x="3633" y="7522"/>
                  </a:lnTo>
                  <a:lnTo>
                    <a:pt x="3615" y="7496"/>
                  </a:lnTo>
                  <a:lnTo>
                    <a:pt x="3594" y="7472"/>
                  </a:lnTo>
                  <a:lnTo>
                    <a:pt x="3573" y="7448"/>
                  </a:lnTo>
                  <a:lnTo>
                    <a:pt x="3550" y="7426"/>
                  </a:lnTo>
                  <a:lnTo>
                    <a:pt x="3503" y="7382"/>
                  </a:lnTo>
                  <a:lnTo>
                    <a:pt x="3456" y="7341"/>
                  </a:lnTo>
                  <a:lnTo>
                    <a:pt x="3434" y="7323"/>
                  </a:lnTo>
                  <a:lnTo>
                    <a:pt x="3414" y="7304"/>
                  </a:lnTo>
                  <a:lnTo>
                    <a:pt x="3395" y="7287"/>
                  </a:lnTo>
                  <a:lnTo>
                    <a:pt x="3379" y="7271"/>
                  </a:lnTo>
                  <a:lnTo>
                    <a:pt x="3382" y="7238"/>
                  </a:lnTo>
                  <a:lnTo>
                    <a:pt x="3386" y="7197"/>
                  </a:lnTo>
                  <a:lnTo>
                    <a:pt x="3392" y="7151"/>
                  </a:lnTo>
                  <a:lnTo>
                    <a:pt x="3398" y="7103"/>
                  </a:lnTo>
                  <a:lnTo>
                    <a:pt x="3403" y="7056"/>
                  </a:lnTo>
                  <a:lnTo>
                    <a:pt x="3407" y="7013"/>
                  </a:lnTo>
                  <a:lnTo>
                    <a:pt x="3409" y="6978"/>
                  </a:lnTo>
                  <a:lnTo>
                    <a:pt x="3409" y="6952"/>
                  </a:lnTo>
                  <a:lnTo>
                    <a:pt x="3403" y="6901"/>
                  </a:lnTo>
                  <a:lnTo>
                    <a:pt x="3396" y="6851"/>
                  </a:lnTo>
                  <a:lnTo>
                    <a:pt x="3388" y="6804"/>
                  </a:lnTo>
                  <a:lnTo>
                    <a:pt x="3382" y="6758"/>
                  </a:lnTo>
                  <a:lnTo>
                    <a:pt x="3375" y="6712"/>
                  </a:lnTo>
                  <a:lnTo>
                    <a:pt x="3369" y="6667"/>
                  </a:lnTo>
                  <a:lnTo>
                    <a:pt x="3364" y="6621"/>
                  </a:lnTo>
                  <a:lnTo>
                    <a:pt x="3363" y="6572"/>
                  </a:lnTo>
                  <a:lnTo>
                    <a:pt x="3362" y="6539"/>
                  </a:lnTo>
                  <a:lnTo>
                    <a:pt x="3360" y="6500"/>
                  </a:lnTo>
                  <a:lnTo>
                    <a:pt x="3356" y="6456"/>
                  </a:lnTo>
                  <a:lnTo>
                    <a:pt x="3352" y="6409"/>
                  </a:lnTo>
                  <a:lnTo>
                    <a:pt x="3340" y="6307"/>
                  </a:lnTo>
                  <a:lnTo>
                    <a:pt x="3327" y="6197"/>
                  </a:lnTo>
                  <a:lnTo>
                    <a:pt x="3311" y="6087"/>
                  </a:lnTo>
                  <a:lnTo>
                    <a:pt x="3296" y="5984"/>
                  </a:lnTo>
                  <a:lnTo>
                    <a:pt x="3281" y="5892"/>
                  </a:lnTo>
                  <a:lnTo>
                    <a:pt x="3270" y="5819"/>
                  </a:lnTo>
                  <a:lnTo>
                    <a:pt x="3252" y="5723"/>
                  </a:lnTo>
                  <a:lnTo>
                    <a:pt x="3235" y="5624"/>
                  </a:lnTo>
                  <a:lnTo>
                    <a:pt x="3218" y="5526"/>
                  </a:lnTo>
                  <a:lnTo>
                    <a:pt x="3201" y="5427"/>
                  </a:lnTo>
                  <a:lnTo>
                    <a:pt x="3185" y="5329"/>
                  </a:lnTo>
                  <a:lnTo>
                    <a:pt x="3171" y="5232"/>
                  </a:lnTo>
                  <a:lnTo>
                    <a:pt x="3159" y="5137"/>
                  </a:lnTo>
                  <a:lnTo>
                    <a:pt x="3150" y="5046"/>
                  </a:lnTo>
                  <a:lnTo>
                    <a:pt x="3144" y="5001"/>
                  </a:lnTo>
                  <a:lnTo>
                    <a:pt x="3135" y="4953"/>
                  </a:lnTo>
                  <a:lnTo>
                    <a:pt x="3124" y="4903"/>
                  </a:lnTo>
                  <a:lnTo>
                    <a:pt x="3114" y="4852"/>
                  </a:lnTo>
                  <a:lnTo>
                    <a:pt x="3104" y="4801"/>
                  </a:lnTo>
                  <a:lnTo>
                    <a:pt x="3096" y="4752"/>
                  </a:lnTo>
                  <a:lnTo>
                    <a:pt x="3092" y="4728"/>
                  </a:lnTo>
                  <a:lnTo>
                    <a:pt x="3090" y="4705"/>
                  </a:lnTo>
                  <a:lnTo>
                    <a:pt x="3089" y="4684"/>
                  </a:lnTo>
                  <a:lnTo>
                    <a:pt x="3089" y="4663"/>
                  </a:lnTo>
                  <a:lnTo>
                    <a:pt x="3009" y="3868"/>
                  </a:lnTo>
                  <a:lnTo>
                    <a:pt x="3023" y="3368"/>
                  </a:lnTo>
                  <a:lnTo>
                    <a:pt x="3028" y="3366"/>
                  </a:lnTo>
                  <a:lnTo>
                    <a:pt x="3033" y="3366"/>
                  </a:lnTo>
                  <a:lnTo>
                    <a:pt x="3039" y="3366"/>
                  </a:lnTo>
                  <a:lnTo>
                    <a:pt x="3044" y="3366"/>
                  </a:lnTo>
                  <a:lnTo>
                    <a:pt x="3056" y="3368"/>
                  </a:lnTo>
                  <a:lnTo>
                    <a:pt x="3069" y="3373"/>
                  </a:lnTo>
                  <a:lnTo>
                    <a:pt x="3104" y="3386"/>
                  </a:lnTo>
                  <a:lnTo>
                    <a:pt x="3152" y="3407"/>
                  </a:lnTo>
                  <a:lnTo>
                    <a:pt x="3169" y="3414"/>
                  </a:lnTo>
                  <a:lnTo>
                    <a:pt x="3185" y="3420"/>
                  </a:lnTo>
                  <a:lnTo>
                    <a:pt x="3201" y="3423"/>
                  </a:lnTo>
                  <a:lnTo>
                    <a:pt x="3216" y="3425"/>
                  </a:lnTo>
                  <a:lnTo>
                    <a:pt x="3224" y="3426"/>
                  </a:lnTo>
                  <a:lnTo>
                    <a:pt x="3232" y="3425"/>
                  </a:lnTo>
                  <a:lnTo>
                    <a:pt x="3239" y="3425"/>
                  </a:lnTo>
                  <a:lnTo>
                    <a:pt x="3247" y="3423"/>
                  </a:lnTo>
                  <a:lnTo>
                    <a:pt x="3255" y="3421"/>
                  </a:lnTo>
                  <a:lnTo>
                    <a:pt x="3263" y="3418"/>
                  </a:lnTo>
                  <a:lnTo>
                    <a:pt x="3271" y="3415"/>
                  </a:lnTo>
                  <a:lnTo>
                    <a:pt x="3279" y="3410"/>
                  </a:lnTo>
                  <a:lnTo>
                    <a:pt x="3304" y="3396"/>
                  </a:lnTo>
                  <a:lnTo>
                    <a:pt x="3321" y="3388"/>
                  </a:lnTo>
                  <a:lnTo>
                    <a:pt x="3328" y="3385"/>
                  </a:lnTo>
                  <a:lnTo>
                    <a:pt x="3332" y="3383"/>
                  </a:lnTo>
                  <a:lnTo>
                    <a:pt x="3337" y="3383"/>
                  </a:lnTo>
                  <a:lnTo>
                    <a:pt x="3342" y="3383"/>
                  </a:lnTo>
                  <a:lnTo>
                    <a:pt x="3350" y="3383"/>
                  </a:lnTo>
                  <a:lnTo>
                    <a:pt x="3360" y="3384"/>
                  </a:lnTo>
                  <a:lnTo>
                    <a:pt x="3375" y="3382"/>
                  </a:lnTo>
                  <a:lnTo>
                    <a:pt x="3396" y="3376"/>
                  </a:lnTo>
                  <a:lnTo>
                    <a:pt x="3420" y="3349"/>
                  </a:lnTo>
                  <a:lnTo>
                    <a:pt x="3432" y="3333"/>
                  </a:lnTo>
                  <a:lnTo>
                    <a:pt x="3443" y="3316"/>
                  </a:lnTo>
                  <a:lnTo>
                    <a:pt x="3454" y="3297"/>
                  </a:lnTo>
                  <a:lnTo>
                    <a:pt x="3464" y="3279"/>
                  </a:lnTo>
                  <a:lnTo>
                    <a:pt x="3483" y="3241"/>
                  </a:lnTo>
                  <a:lnTo>
                    <a:pt x="3504" y="3202"/>
                  </a:lnTo>
                  <a:lnTo>
                    <a:pt x="3526" y="3164"/>
                  </a:lnTo>
                  <a:lnTo>
                    <a:pt x="3549" y="3124"/>
                  </a:lnTo>
                  <a:lnTo>
                    <a:pt x="3561" y="3104"/>
                  </a:lnTo>
                  <a:lnTo>
                    <a:pt x="3574" y="3085"/>
                  </a:lnTo>
                  <a:lnTo>
                    <a:pt x="3587" y="3066"/>
                  </a:lnTo>
                  <a:lnTo>
                    <a:pt x="3602" y="3048"/>
                  </a:lnTo>
                  <a:lnTo>
                    <a:pt x="3713" y="2918"/>
                  </a:lnTo>
                  <a:lnTo>
                    <a:pt x="3898" y="2408"/>
                  </a:lnTo>
                  <a:lnTo>
                    <a:pt x="3903" y="2399"/>
                  </a:lnTo>
                  <a:lnTo>
                    <a:pt x="3903" y="2385"/>
                  </a:lnTo>
                  <a:lnTo>
                    <a:pt x="3900" y="2368"/>
                  </a:lnTo>
                  <a:lnTo>
                    <a:pt x="3892" y="2346"/>
                  </a:lnTo>
                  <a:lnTo>
                    <a:pt x="3881" y="2322"/>
                  </a:lnTo>
                  <a:lnTo>
                    <a:pt x="3866" y="2295"/>
                  </a:lnTo>
                  <a:lnTo>
                    <a:pt x="3849" y="2264"/>
                  </a:lnTo>
                  <a:lnTo>
                    <a:pt x="3830" y="2231"/>
                  </a:lnTo>
                  <a:lnTo>
                    <a:pt x="3807" y="2195"/>
                  </a:lnTo>
                  <a:lnTo>
                    <a:pt x="3783" y="2158"/>
                  </a:lnTo>
                  <a:lnTo>
                    <a:pt x="3756" y="2118"/>
                  </a:lnTo>
                  <a:lnTo>
                    <a:pt x="3727" y="2077"/>
                  </a:lnTo>
                  <a:lnTo>
                    <a:pt x="3665" y="1990"/>
                  </a:lnTo>
                  <a:lnTo>
                    <a:pt x="3598" y="1899"/>
                  </a:lnTo>
                  <a:lnTo>
                    <a:pt x="3528" y="1806"/>
                  </a:lnTo>
                  <a:lnTo>
                    <a:pt x="3456" y="1712"/>
                  </a:lnTo>
                  <a:lnTo>
                    <a:pt x="3385" y="1621"/>
                  </a:lnTo>
                  <a:lnTo>
                    <a:pt x="3316" y="1533"/>
                  </a:lnTo>
                  <a:lnTo>
                    <a:pt x="3252" y="1449"/>
                  </a:lnTo>
                  <a:lnTo>
                    <a:pt x="3194" y="1374"/>
                  </a:lnTo>
                  <a:lnTo>
                    <a:pt x="3143" y="1307"/>
                  </a:lnTo>
                  <a:lnTo>
                    <a:pt x="3101" y="1251"/>
                  </a:lnTo>
                  <a:lnTo>
                    <a:pt x="3082" y="1227"/>
                  </a:lnTo>
                  <a:lnTo>
                    <a:pt x="3064" y="1205"/>
                  </a:lnTo>
                  <a:lnTo>
                    <a:pt x="3045" y="1183"/>
                  </a:lnTo>
                  <a:lnTo>
                    <a:pt x="3027" y="1162"/>
                  </a:lnTo>
                  <a:lnTo>
                    <a:pt x="3010" y="1143"/>
                  </a:lnTo>
                  <a:lnTo>
                    <a:pt x="2991" y="1126"/>
                  </a:lnTo>
                  <a:lnTo>
                    <a:pt x="2972" y="1109"/>
                  </a:lnTo>
                  <a:lnTo>
                    <a:pt x="2953" y="1094"/>
                  </a:lnTo>
                  <a:lnTo>
                    <a:pt x="2932" y="1080"/>
                  </a:lnTo>
                  <a:lnTo>
                    <a:pt x="2911" y="1067"/>
                  </a:lnTo>
                  <a:lnTo>
                    <a:pt x="2889" y="1056"/>
                  </a:lnTo>
                  <a:lnTo>
                    <a:pt x="2865" y="1046"/>
                  </a:lnTo>
                  <a:lnTo>
                    <a:pt x="2839" y="1038"/>
                  </a:lnTo>
                  <a:lnTo>
                    <a:pt x="2812" y="1030"/>
                  </a:lnTo>
                  <a:lnTo>
                    <a:pt x="2782" y="1024"/>
                  </a:lnTo>
                  <a:lnTo>
                    <a:pt x="2752" y="1019"/>
                  </a:lnTo>
                  <a:lnTo>
                    <a:pt x="2725" y="1016"/>
                  </a:lnTo>
                  <a:lnTo>
                    <a:pt x="2692" y="1013"/>
                  </a:lnTo>
                  <a:lnTo>
                    <a:pt x="2657" y="1010"/>
                  </a:lnTo>
                  <a:lnTo>
                    <a:pt x="2618" y="1007"/>
                  </a:lnTo>
                  <a:lnTo>
                    <a:pt x="2580" y="1006"/>
                  </a:lnTo>
                  <a:lnTo>
                    <a:pt x="2544" y="1006"/>
                  </a:lnTo>
                  <a:lnTo>
                    <a:pt x="2526" y="1006"/>
                  </a:lnTo>
                  <a:lnTo>
                    <a:pt x="2510" y="1007"/>
                  </a:lnTo>
                  <a:lnTo>
                    <a:pt x="2496" y="1008"/>
                  </a:lnTo>
                  <a:lnTo>
                    <a:pt x="2482" y="1010"/>
                  </a:lnTo>
                  <a:lnTo>
                    <a:pt x="2465" y="1013"/>
                  </a:lnTo>
                  <a:lnTo>
                    <a:pt x="2449" y="1014"/>
                  </a:lnTo>
                  <a:lnTo>
                    <a:pt x="2434" y="1014"/>
                  </a:lnTo>
                  <a:lnTo>
                    <a:pt x="2419" y="1013"/>
                  </a:lnTo>
                  <a:lnTo>
                    <a:pt x="2391" y="1007"/>
                  </a:lnTo>
                  <a:lnTo>
                    <a:pt x="2366" y="1000"/>
                  </a:lnTo>
                  <a:lnTo>
                    <a:pt x="2342" y="994"/>
                  </a:lnTo>
                  <a:lnTo>
                    <a:pt x="2318" y="989"/>
                  </a:lnTo>
                  <a:lnTo>
                    <a:pt x="2307" y="987"/>
                  </a:lnTo>
                  <a:lnTo>
                    <a:pt x="2294" y="986"/>
                  </a:lnTo>
                  <a:lnTo>
                    <a:pt x="2282" y="987"/>
                  </a:lnTo>
                  <a:lnTo>
                    <a:pt x="2269" y="990"/>
                  </a:lnTo>
                  <a:lnTo>
                    <a:pt x="2253" y="961"/>
                  </a:lnTo>
                  <a:lnTo>
                    <a:pt x="2234" y="923"/>
                  </a:lnTo>
                  <a:lnTo>
                    <a:pt x="2226" y="904"/>
                  </a:lnTo>
                  <a:lnTo>
                    <a:pt x="2218" y="885"/>
                  </a:lnTo>
                  <a:lnTo>
                    <a:pt x="2215" y="875"/>
                  </a:lnTo>
                  <a:lnTo>
                    <a:pt x="2213" y="867"/>
                  </a:lnTo>
                  <a:lnTo>
                    <a:pt x="2212" y="859"/>
                  </a:lnTo>
                  <a:lnTo>
                    <a:pt x="2211" y="851"/>
                  </a:lnTo>
                  <a:lnTo>
                    <a:pt x="2211" y="806"/>
                  </a:lnTo>
                  <a:lnTo>
                    <a:pt x="2212" y="789"/>
                  </a:lnTo>
                  <a:lnTo>
                    <a:pt x="2213" y="775"/>
                  </a:lnTo>
                  <a:lnTo>
                    <a:pt x="2215" y="762"/>
                  </a:lnTo>
                  <a:lnTo>
                    <a:pt x="2219" y="751"/>
                  </a:lnTo>
                  <a:lnTo>
                    <a:pt x="2227" y="729"/>
                  </a:lnTo>
                  <a:lnTo>
                    <a:pt x="2234" y="702"/>
                  </a:lnTo>
                  <a:lnTo>
                    <a:pt x="2269" y="713"/>
                  </a:lnTo>
                  <a:lnTo>
                    <a:pt x="2270" y="700"/>
                  </a:lnTo>
                  <a:lnTo>
                    <a:pt x="2273" y="689"/>
                  </a:lnTo>
                  <a:lnTo>
                    <a:pt x="2275" y="679"/>
                  </a:lnTo>
                  <a:lnTo>
                    <a:pt x="2278" y="668"/>
                  </a:lnTo>
                  <a:lnTo>
                    <a:pt x="2286" y="648"/>
                  </a:lnTo>
                  <a:lnTo>
                    <a:pt x="2294" y="626"/>
                  </a:lnTo>
                  <a:lnTo>
                    <a:pt x="2301" y="604"/>
                  </a:lnTo>
                  <a:lnTo>
                    <a:pt x="2308" y="579"/>
                  </a:lnTo>
                  <a:lnTo>
                    <a:pt x="2311" y="566"/>
                  </a:lnTo>
                  <a:lnTo>
                    <a:pt x="2313" y="551"/>
                  </a:lnTo>
                  <a:lnTo>
                    <a:pt x="2314" y="535"/>
                  </a:lnTo>
                  <a:lnTo>
                    <a:pt x="2315" y="518"/>
                  </a:lnTo>
                  <a:lnTo>
                    <a:pt x="2315" y="483"/>
                  </a:lnTo>
                  <a:lnTo>
                    <a:pt x="2292" y="483"/>
                  </a:lnTo>
                  <a:lnTo>
                    <a:pt x="2291" y="433"/>
                  </a:lnTo>
                  <a:lnTo>
                    <a:pt x="2289" y="384"/>
                  </a:lnTo>
                  <a:lnTo>
                    <a:pt x="2286" y="360"/>
                  </a:lnTo>
                  <a:lnTo>
                    <a:pt x="2284" y="338"/>
                  </a:lnTo>
                  <a:lnTo>
                    <a:pt x="2281" y="315"/>
                  </a:lnTo>
                  <a:lnTo>
                    <a:pt x="2277" y="294"/>
                  </a:lnTo>
                  <a:lnTo>
                    <a:pt x="2271" y="273"/>
                  </a:lnTo>
                  <a:lnTo>
                    <a:pt x="2267" y="254"/>
                  </a:lnTo>
                  <a:lnTo>
                    <a:pt x="2260" y="234"/>
                  </a:lnTo>
                  <a:lnTo>
                    <a:pt x="2253" y="215"/>
                  </a:lnTo>
                  <a:lnTo>
                    <a:pt x="2244" y="196"/>
                  </a:lnTo>
                  <a:lnTo>
                    <a:pt x="2235" y="179"/>
                  </a:lnTo>
                  <a:lnTo>
                    <a:pt x="2225" y="163"/>
                  </a:lnTo>
                  <a:lnTo>
                    <a:pt x="2213" y="147"/>
                  </a:lnTo>
                  <a:lnTo>
                    <a:pt x="2204" y="137"/>
                  </a:lnTo>
                  <a:lnTo>
                    <a:pt x="2194" y="126"/>
                  </a:lnTo>
                  <a:lnTo>
                    <a:pt x="2182" y="114"/>
                  </a:lnTo>
                  <a:lnTo>
                    <a:pt x="2169" y="102"/>
                  </a:lnTo>
                  <a:lnTo>
                    <a:pt x="2154" y="89"/>
                  </a:lnTo>
                  <a:lnTo>
                    <a:pt x="2138" y="78"/>
                  </a:lnTo>
                  <a:lnTo>
                    <a:pt x="2122" y="65"/>
                  </a:lnTo>
                  <a:lnTo>
                    <a:pt x="2104" y="54"/>
                  </a:lnTo>
                  <a:lnTo>
                    <a:pt x="2086" y="43"/>
                  </a:lnTo>
                  <a:lnTo>
                    <a:pt x="2068" y="33"/>
                  </a:lnTo>
                  <a:lnTo>
                    <a:pt x="2050" y="24"/>
                  </a:lnTo>
                  <a:lnTo>
                    <a:pt x="2030" y="16"/>
                  </a:lnTo>
                  <a:lnTo>
                    <a:pt x="2012" y="9"/>
                  </a:lnTo>
                  <a:lnTo>
                    <a:pt x="1994" y="4"/>
                  </a:lnTo>
                  <a:lnTo>
                    <a:pt x="1975" y="1"/>
                  </a:lnTo>
                  <a:lnTo>
                    <a:pt x="1958" y="0"/>
                  </a:lnTo>
                  <a:lnTo>
                    <a:pt x="1935" y="0"/>
                  </a:lnTo>
                  <a:lnTo>
                    <a:pt x="1919" y="1"/>
                  </a:lnTo>
                  <a:lnTo>
                    <a:pt x="1903" y="2"/>
                  </a:lnTo>
                  <a:lnTo>
                    <a:pt x="1887" y="4"/>
                  </a:lnTo>
                  <a:lnTo>
                    <a:pt x="1871" y="8"/>
                  </a:lnTo>
                  <a:lnTo>
                    <a:pt x="1855" y="11"/>
                  </a:lnTo>
                  <a:lnTo>
                    <a:pt x="1840" y="16"/>
                  </a:lnTo>
                  <a:lnTo>
                    <a:pt x="1824" y="22"/>
                  </a:lnTo>
                  <a:lnTo>
                    <a:pt x="1809" y="28"/>
                  </a:lnTo>
                  <a:lnTo>
                    <a:pt x="1795" y="35"/>
                  </a:lnTo>
                  <a:lnTo>
                    <a:pt x="1780" y="42"/>
                  </a:lnTo>
                  <a:lnTo>
                    <a:pt x="1765" y="51"/>
                  </a:lnTo>
                  <a:lnTo>
                    <a:pt x="1751" y="60"/>
                  </a:lnTo>
                  <a:lnTo>
                    <a:pt x="1737" y="70"/>
                  </a:lnTo>
                  <a:lnTo>
                    <a:pt x="1724" y="80"/>
                  </a:lnTo>
                  <a:lnTo>
                    <a:pt x="1711" y="90"/>
                  </a:lnTo>
                  <a:lnTo>
                    <a:pt x="1699" y="102"/>
                  </a:lnTo>
                  <a:lnTo>
                    <a:pt x="1687" y="113"/>
                  </a:lnTo>
                  <a:lnTo>
                    <a:pt x="1676" y="126"/>
                  </a:lnTo>
                  <a:lnTo>
                    <a:pt x="1664" y="138"/>
                  </a:lnTo>
                  <a:lnTo>
                    <a:pt x="1654" y="152"/>
                  </a:lnTo>
                  <a:lnTo>
                    <a:pt x="1645" y="166"/>
                  </a:lnTo>
                  <a:lnTo>
                    <a:pt x="1636" y="179"/>
                  </a:lnTo>
                  <a:lnTo>
                    <a:pt x="1628" y="193"/>
                  </a:lnTo>
                  <a:lnTo>
                    <a:pt x="1620" y="208"/>
                  </a:lnTo>
                  <a:lnTo>
                    <a:pt x="1613" y="223"/>
                  </a:lnTo>
                  <a:lnTo>
                    <a:pt x="1607" y="239"/>
                  </a:lnTo>
                  <a:lnTo>
                    <a:pt x="1603" y="254"/>
                  </a:lnTo>
                  <a:lnTo>
                    <a:pt x="1598" y="270"/>
                  </a:lnTo>
                  <a:lnTo>
                    <a:pt x="1595" y="286"/>
                  </a:lnTo>
                  <a:lnTo>
                    <a:pt x="1592" y="302"/>
                  </a:lnTo>
                  <a:lnTo>
                    <a:pt x="1590" y="318"/>
                  </a:lnTo>
                  <a:lnTo>
                    <a:pt x="1590" y="334"/>
                  </a:lnTo>
                  <a:lnTo>
                    <a:pt x="1590" y="460"/>
                  </a:lnTo>
                  <a:lnTo>
                    <a:pt x="1552" y="479"/>
                  </a:lnTo>
                  <a:lnTo>
                    <a:pt x="1607" y="689"/>
                  </a:lnTo>
                  <a:lnTo>
                    <a:pt x="1635" y="684"/>
                  </a:lnTo>
                  <a:lnTo>
                    <a:pt x="1640" y="698"/>
                  </a:lnTo>
                  <a:lnTo>
                    <a:pt x="1645" y="708"/>
                  </a:lnTo>
                  <a:lnTo>
                    <a:pt x="1647" y="720"/>
                  </a:lnTo>
                  <a:lnTo>
                    <a:pt x="1647" y="737"/>
                  </a:lnTo>
                  <a:lnTo>
                    <a:pt x="1647" y="760"/>
                  </a:lnTo>
                  <a:lnTo>
                    <a:pt x="1649" y="774"/>
                  </a:lnTo>
                  <a:lnTo>
                    <a:pt x="1655" y="797"/>
                  </a:lnTo>
                  <a:lnTo>
                    <a:pt x="1663" y="824"/>
                  </a:lnTo>
                  <a:lnTo>
                    <a:pt x="1671" y="855"/>
                  </a:lnTo>
                  <a:lnTo>
                    <a:pt x="1675" y="871"/>
                  </a:lnTo>
                  <a:lnTo>
                    <a:pt x="1677" y="887"/>
                  </a:lnTo>
                  <a:lnTo>
                    <a:pt x="1679" y="902"/>
                  </a:lnTo>
                  <a:lnTo>
                    <a:pt x="1679" y="917"/>
                  </a:lnTo>
                  <a:lnTo>
                    <a:pt x="1678" y="930"/>
                  </a:lnTo>
                  <a:lnTo>
                    <a:pt x="1676" y="943"/>
                  </a:lnTo>
                  <a:lnTo>
                    <a:pt x="1675" y="947"/>
                  </a:lnTo>
                  <a:lnTo>
                    <a:pt x="1672" y="953"/>
                  </a:lnTo>
                  <a:lnTo>
                    <a:pt x="1669" y="958"/>
                  </a:lnTo>
                  <a:lnTo>
                    <a:pt x="1665" y="961"/>
                  </a:lnTo>
                  <a:lnTo>
                    <a:pt x="1660" y="968"/>
                  </a:lnTo>
                  <a:lnTo>
                    <a:pt x="1653" y="974"/>
                  </a:lnTo>
                  <a:lnTo>
                    <a:pt x="1645" y="978"/>
                  </a:lnTo>
                  <a:lnTo>
                    <a:pt x="1637" y="983"/>
                  </a:lnTo>
                  <a:lnTo>
                    <a:pt x="1619" y="991"/>
                  </a:lnTo>
                  <a:lnTo>
                    <a:pt x="1599" y="997"/>
                  </a:lnTo>
                  <a:lnTo>
                    <a:pt x="1577" y="1001"/>
                  </a:lnTo>
                  <a:lnTo>
                    <a:pt x="1555" y="1003"/>
                  </a:lnTo>
                  <a:lnTo>
                    <a:pt x="1532" y="1005"/>
                  </a:lnTo>
                  <a:lnTo>
                    <a:pt x="1508" y="1006"/>
                  </a:lnTo>
                  <a:lnTo>
                    <a:pt x="1485" y="1005"/>
                  </a:lnTo>
                  <a:lnTo>
                    <a:pt x="1461" y="1003"/>
                  </a:lnTo>
                  <a:lnTo>
                    <a:pt x="1438" y="1001"/>
                  </a:lnTo>
                  <a:lnTo>
                    <a:pt x="1415" y="999"/>
                  </a:lnTo>
                  <a:lnTo>
                    <a:pt x="1375" y="993"/>
                  </a:lnTo>
                  <a:lnTo>
                    <a:pt x="1341" y="987"/>
                  </a:lnTo>
                  <a:lnTo>
                    <a:pt x="1332" y="986"/>
                  </a:lnTo>
                  <a:lnTo>
                    <a:pt x="1321" y="987"/>
                  </a:lnTo>
                  <a:lnTo>
                    <a:pt x="1310" y="989"/>
                  </a:lnTo>
                  <a:lnTo>
                    <a:pt x="1297" y="992"/>
                  </a:lnTo>
                  <a:lnTo>
                    <a:pt x="1284" y="997"/>
                  </a:lnTo>
                  <a:lnTo>
                    <a:pt x="1270" y="1002"/>
                  </a:lnTo>
                  <a:lnTo>
                    <a:pt x="1255" y="1008"/>
                  </a:lnTo>
                  <a:lnTo>
                    <a:pt x="1239" y="1015"/>
                  </a:lnTo>
                  <a:lnTo>
                    <a:pt x="1206" y="1032"/>
                  </a:lnTo>
                  <a:lnTo>
                    <a:pt x="1171" y="1053"/>
                  </a:lnTo>
                  <a:lnTo>
                    <a:pt x="1136" y="1074"/>
                  </a:lnTo>
                  <a:lnTo>
                    <a:pt x="1099" y="1097"/>
                  </a:lnTo>
                  <a:lnTo>
                    <a:pt x="1064" y="1122"/>
                  </a:lnTo>
                  <a:lnTo>
                    <a:pt x="1030" y="1146"/>
                  </a:lnTo>
                  <a:lnTo>
                    <a:pt x="997" y="1171"/>
                  </a:lnTo>
                  <a:lnTo>
                    <a:pt x="966" y="1194"/>
                  </a:lnTo>
                  <a:lnTo>
                    <a:pt x="913" y="1235"/>
                  </a:lnTo>
                  <a:lnTo>
                    <a:pt x="876" y="1266"/>
                  </a:lnTo>
                  <a:lnTo>
                    <a:pt x="803" y="1358"/>
                  </a:lnTo>
                  <a:lnTo>
                    <a:pt x="790" y="1378"/>
                  </a:lnTo>
                  <a:lnTo>
                    <a:pt x="774" y="1399"/>
                  </a:lnTo>
                  <a:lnTo>
                    <a:pt x="756" y="1419"/>
                  </a:lnTo>
                  <a:lnTo>
                    <a:pt x="738" y="1440"/>
                  </a:lnTo>
                  <a:lnTo>
                    <a:pt x="698" y="1483"/>
                  </a:lnTo>
                  <a:lnTo>
                    <a:pt x="654" y="1528"/>
                  </a:lnTo>
                  <a:lnTo>
                    <a:pt x="608" y="1575"/>
                  </a:lnTo>
                  <a:lnTo>
                    <a:pt x="559" y="1625"/>
                  </a:lnTo>
                  <a:lnTo>
                    <a:pt x="535" y="1651"/>
                  </a:lnTo>
                  <a:lnTo>
                    <a:pt x="509" y="1679"/>
                  </a:lnTo>
                  <a:lnTo>
                    <a:pt x="485" y="1707"/>
                  </a:lnTo>
                  <a:lnTo>
                    <a:pt x="461" y="1737"/>
                  </a:lnTo>
                  <a:lnTo>
                    <a:pt x="409" y="1802"/>
                  </a:lnTo>
                  <a:lnTo>
                    <a:pt x="357" y="1867"/>
                  </a:lnTo>
                  <a:lnTo>
                    <a:pt x="307" y="1931"/>
                  </a:lnTo>
                  <a:lnTo>
                    <a:pt x="260" y="1994"/>
                  </a:lnTo>
                  <a:lnTo>
                    <a:pt x="214" y="2055"/>
                  </a:lnTo>
                  <a:lnTo>
                    <a:pt x="173" y="2114"/>
                  </a:lnTo>
                  <a:lnTo>
                    <a:pt x="134" y="2170"/>
                  </a:lnTo>
                  <a:lnTo>
                    <a:pt x="100" y="2224"/>
                  </a:lnTo>
                  <a:lnTo>
                    <a:pt x="84" y="2249"/>
                  </a:lnTo>
                  <a:lnTo>
                    <a:pt x="70" y="2274"/>
                  </a:lnTo>
                  <a:lnTo>
                    <a:pt x="57" y="2298"/>
                  </a:lnTo>
                  <a:lnTo>
                    <a:pt x="44" y="2322"/>
                  </a:lnTo>
                  <a:lnTo>
                    <a:pt x="34" y="2344"/>
                  </a:lnTo>
                  <a:lnTo>
                    <a:pt x="25" y="2366"/>
                  </a:lnTo>
                  <a:lnTo>
                    <a:pt x="17" y="2386"/>
                  </a:lnTo>
                  <a:lnTo>
                    <a:pt x="10" y="2406"/>
                  </a:lnTo>
                  <a:lnTo>
                    <a:pt x="5" y="2425"/>
                  </a:lnTo>
                  <a:lnTo>
                    <a:pt x="2" y="2442"/>
                  </a:lnTo>
                  <a:lnTo>
                    <a:pt x="0" y="2458"/>
                  </a:lnTo>
                  <a:lnTo>
                    <a:pt x="0" y="2474"/>
                  </a:lnTo>
                  <a:lnTo>
                    <a:pt x="1" y="2488"/>
                  </a:lnTo>
                  <a:lnTo>
                    <a:pt x="4" y="2501"/>
                  </a:lnTo>
                  <a:lnTo>
                    <a:pt x="10" y="2512"/>
                  </a:lnTo>
                  <a:lnTo>
                    <a:pt x="17" y="2522"/>
                  </a:lnTo>
                  <a:lnTo>
                    <a:pt x="58" y="2751"/>
                  </a:lnTo>
                  <a:lnTo>
                    <a:pt x="234" y="2918"/>
                  </a:lnTo>
                  <a:lnTo>
                    <a:pt x="345" y="3048"/>
                  </a:lnTo>
                  <a:lnTo>
                    <a:pt x="360" y="3066"/>
                  </a:lnTo>
                  <a:lnTo>
                    <a:pt x="373" y="3085"/>
                  </a:lnTo>
                  <a:lnTo>
                    <a:pt x="386" y="3104"/>
                  </a:lnTo>
                  <a:lnTo>
                    <a:pt x="399" y="3124"/>
                  </a:lnTo>
                  <a:lnTo>
                    <a:pt x="421" y="3164"/>
                  </a:lnTo>
                  <a:lnTo>
                    <a:pt x="443" y="3202"/>
                  </a:lnTo>
                  <a:lnTo>
                    <a:pt x="463" y="3241"/>
                  </a:lnTo>
                  <a:lnTo>
                    <a:pt x="483" y="3279"/>
                  </a:lnTo>
                  <a:lnTo>
                    <a:pt x="493" y="3297"/>
                  </a:lnTo>
                  <a:lnTo>
                    <a:pt x="504" y="3316"/>
                  </a:lnTo>
                  <a:lnTo>
                    <a:pt x="515" y="3333"/>
                  </a:lnTo>
                  <a:lnTo>
                    <a:pt x="527" y="3349"/>
                  </a:lnTo>
                  <a:lnTo>
                    <a:pt x="549" y="3376"/>
                  </a:lnTo>
                  <a:lnTo>
                    <a:pt x="572" y="3382"/>
                  </a:lnTo>
                  <a:lnTo>
                    <a:pt x="587" y="3384"/>
                  </a:lnTo>
                  <a:lnTo>
                    <a:pt x="598" y="3383"/>
                  </a:lnTo>
                  <a:lnTo>
                    <a:pt x="606" y="3383"/>
                  </a:lnTo>
                  <a:lnTo>
                    <a:pt x="609" y="3383"/>
                  </a:lnTo>
                  <a:lnTo>
                    <a:pt x="614" y="3383"/>
                  </a:lnTo>
                  <a:lnTo>
                    <a:pt x="619" y="3385"/>
                  </a:lnTo>
                  <a:lnTo>
                    <a:pt x="626" y="3388"/>
                  </a:lnTo>
                  <a:lnTo>
                    <a:pt x="643" y="3396"/>
                  </a:lnTo>
                  <a:lnTo>
                    <a:pt x="668" y="3410"/>
                  </a:lnTo>
                  <a:lnTo>
                    <a:pt x="676" y="3415"/>
                  </a:lnTo>
                  <a:lnTo>
                    <a:pt x="684" y="3418"/>
                  </a:lnTo>
                  <a:lnTo>
                    <a:pt x="692" y="3421"/>
                  </a:lnTo>
                  <a:lnTo>
                    <a:pt x="700" y="3423"/>
                  </a:lnTo>
                  <a:lnTo>
                    <a:pt x="707" y="3425"/>
                  </a:lnTo>
                  <a:lnTo>
                    <a:pt x="715" y="3425"/>
                  </a:lnTo>
                  <a:lnTo>
                    <a:pt x="723" y="3426"/>
                  </a:lnTo>
                  <a:lnTo>
                    <a:pt x="730" y="3425"/>
                  </a:lnTo>
                  <a:lnTo>
                    <a:pt x="746" y="3423"/>
                  </a:lnTo>
                  <a:lnTo>
                    <a:pt x="761" y="3420"/>
                  </a:lnTo>
                  <a:lnTo>
                    <a:pt x="778" y="3414"/>
                  </a:lnTo>
                  <a:lnTo>
                    <a:pt x="795" y="3407"/>
                  </a:lnTo>
                  <a:lnTo>
                    <a:pt x="819" y="3397"/>
                  </a:lnTo>
                  <a:lnTo>
                    <a:pt x="842" y="3389"/>
                  </a:lnTo>
                  <a:lnTo>
                    <a:pt x="862" y="3381"/>
                  </a:lnTo>
                  <a:lnTo>
                    <a:pt x="880" y="3376"/>
                  </a:lnTo>
                  <a:lnTo>
                    <a:pt x="896" y="3372"/>
                  </a:lnTo>
                  <a:lnTo>
                    <a:pt x="911" y="3369"/>
                  </a:lnTo>
                  <a:lnTo>
                    <a:pt x="925" y="3369"/>
                  </a:lnTo>
                  <a:lnTo>
                    <a:pt x="938" y="3372"/>
                  </a:lnTo>
                  <a:lnTo>
                    <a:pt x="952" y="3375"/>
                  </a:lnTo>
                  <a:lnTo>
                    <a:pt x="967" y="3381"/>
                  </a:lnTo>
                  <a:lnTo>
                    <a:pt x="981" y="3390"/>
                  </a:lnTo>
                  <a:lnTo>
                    <a:pt x="997" y="3400"/>
                  </a:lnTo>
                  <a:lnTo>
                    <a:pt x="1033" y="3429"/>
                  </a:lnTo>
                  <a:lnTo>
                    <a:pt x="1080" y="3469"/>
                  </a:lnTo>
                  <a:lnTo>
                    <a:pt x="1078" y="3542"/>
                  </a:lnTo>
                  <a:lnTo>
                    <a:pt x="1073" y="3640"/>
                  </a:lnTo>
                  <a:lnTo>
                    <a:pt x="1070" y="3754"/>
                  </a:lnTo>
                  <a:lnTo>
                    <a:pt x="1066" y="3877"/>
                  </a:lnTo>
                  <a:lnTo>
                    <a:pt x="1066" y="3937"/>
                  </a:lnTo>
                  <a:lnTo>
                    <a:pt x="1066" y="3997"/>
                  </a:lnTo>
                  <a:lnTo>
                    <a:pt x="1069" y="4053"/>
                  </a:lnTo>
                  <a:lnTo>
                    <a:pt x="1071" y="4105"/>
                  </a:lnTo>
                  <a:lnTo>
                    <a:pt x="1073" y="4130"/>
                  </a:lnTo>
                  <a:lnTo>
                    <a:pt x="1075" y="4153"/>
                  </a:lnTo>
                  <a:lnTo>
                    <a:pt x="1078" y="4176"/>
                  </a:lnTo>
                  <a:lnTo>
                    <a:pt x="1081" y="4196"/>
                  </a:lnTo>
                  <a:lnTo>
                    <a:pt x="1085" y="4215"/>
                  </a:lnTo>
                  <a:lnTo>
                    <a:pt x="1089" y="4231"/>
                  </a:lnTo>
                  <a:lnTo>
                    <a:pt x="1094" y="4246"/>
                  </a:lnTo>
                  <a:lnTo>
                    <a:pt x="1099" y="4258"/>
                  </a:lnTo>
                  <a:close/>
                  <a:moveTo>
                    <a:pt x="2941" y="3080"/>
                  </a:moveTo>
                  <a:lnTo>
                    <a:pt x="2947" y="3056"/>
                  </a:lnTo>
                  <a:lnTo>
                    <a:pt x="2952" y="3032"/>
                  </a:lnTo>
                  <a:lnTo>
                    <a:pt x="2955" y="3008"/>
                  </a:lnTo>
                  <a:lnTo>
                    <a:pt x="2959" y="2983"/>
                  </a:lnTo>
                  <a:lnTo>
                    <a:pt x="2964" y="2933"/>
                  </a:lnTo>
                  <a:lnTo>
                    <a:pt x="2968" y="2881"/>
                  </a:lnTo>
                  <a:lnTo>
                    <a:pt x="2970" y="2829"/>
                  </a:lnTo>
                  <a:lnTo>
                    <a:pt x="2972" y="2776"/>
                  </a:lnTo>
                  <a:lnTo>
                    <a:pt x="2973" y="2722"/>
                  </a:lnTo>
                  <a:lnTo>
                    <a:pt x="2975" y="2669"/>
                  </a:lnTo>
                  <a:lnTo>
                    <a:pt x="2976" y="2615"/>
                  </a:lnTo>
                  <a:lnTo>
                    <a:pt x="2977" y="2562"/>
                  </a:lnTo>
                  <a:lnTo>
                    <a:pt x="2979" y="2510"/>
                  </a:lnTo>
                  <a:lnTo>
                    <a:pt x="2983" y="2458"/>
                  </a:lnTo>
                  <a:lnTo>
                    <a:pt x="2987" y="2408"/>
                  </a:lnTo>
                  <a:lnTo>
                    <a:pt x="2993" y="2359"/>
                  </a:lnTo>
                  <a:lnTo>
                    <a:pt x="2996" y="2336"/>
                  </a:lnTo>
                  <a:lnTo>
                    <a:pt x="3001" y="2312"/>
                  </a:lnTo>
                  <a:lnTo>
                    <a:pt x="3007" y="2289"/>
                  </a:lnTo>
                  <a:lnTo>
                    <a:pt x="3011" y="2267"/>
                  </a:lnTo>
                  <a:lnTo>
                    <a:pt x="3033" y="2290"/>
                  </a:lnTo>
                  <a:lnTo>
                    <a:pt x="3051" y="2310"/>
                  </a:lnTo>
                  <a:lnTo>
                    <a:pt x="3067" y="2325"/>
                  </a:lnTo>
                  <a:lnTo>
                    <a:pt x="3082" y="2338"/>
                  </a:lnTo>
                  <a:lnTo>
                    <a:pt x="3115" y="2368"/>
                  </a:lnTo>
                  <a:lnTo>
                    <a:pt x="3159" y="2410"/>
                  </a:lnTo>
                  <a:lnTo>
                    <a:pt x="3195" y="2407"/>
                  </a:lnTo>
                  <a:lnTo>
                    <a:pt x="3225" y="2406"/>
                  </a:lnTo>
                  <a:lnTo>
                    <a:pt x="3238" y="2406"/>
                  </a:lnTo>
                  <a:lnTo>
                    <a:pt x="3249" y="2407"/>
                  </a:lnTo>
                  <a:lnTo>
                    <a:pt x="3258" y="2408"/>
                  </a:lnTo>
                  <a:lnTo>
                    <a:pt x="3267" y="2410"/>
                  </a:lnTo>
                  <a:lnTo>
                    <a:pt x="3274" y="2413"/>
                  </a:lnTo>
                  <a:lnTo>
                    <a:pt x="3280" y="2415"/>
                  </a:lnTo>
                  <a:lnTo>
                    <a:pt x="3286" y="2418"/>
                  </a:lnTo>
                  <a:lnTo>
                    <a:pt x="3289" y="2423"/>
                  </a:lnTo>
                  <a:lnTo>
                    <a:pt x="3292" y="2426"/>
                  </a:lnTo>
                  <a:lnTo>
                    <a:pt x="3295" y="2431"/>
                  </a:lnTo>
                  <a:lnTo>
                    <a:pt x="3296" y="2435"/>
                  </a:lnTo>
                  <a:lnTo>
                    <a:pt x="3297" y="2441"/>
                  </a:lnTo>
                  <a:lnTo>
                    <a:pt x="3296" y="2453"/>
                  </a:lnTo>
                  <a:lnTo>
                    <a:pt x="3294" y="2465"/>
                  </a:lnTo>
                  <a:lnTo>
                    <a:pt x="3288" y="2478"/>
                  </a:lnTo>
                  <a:lnTo>
                    <a:pt x="3282" y="2491"/>
                  </a:lnTo>
                  <a:lnTo>
                    <a:pt x="3270" y="2520"/>
                  </a:lnTo>
                  <a:lnTo>
                    <a:pt x="3259" y="2547"/>
                  </a:lnTo>
                  <a:lnTo>
                    <a:pt x="3256" y="2562"/>
                  </a:lnTo>
                  <a:lnTo>
                    <a:pt x="3254" y="2575"/>
                  </a:lnTo>
                  <a:lnTo>
                    <a:pt x="3251" y="2589"/>
                  </a:lnTo>
                  <a:lnTo>
                    <a:pt x="3251" y="2602"/>
                  </a:lnTo>
                  <a:lnTo>
                    <a:pt x="3251" y="2629"/>
                  </a:lnTo>
                  <a:lnTo>
                    <a:pt x="3250" y="2656"/>
                  </a:lnTo>
                  <a:lnTo>
                    <a:pt x="3248" y="2670"/>
                  </a:lnTo>
                  <a:lnTo>
                    <a:pt x="3246" y="2685"/>
                  </a:lnTo>
                  <a:lnTo>
                    <a:pt x="3242" y="2699"/>
                  </a:lnTo>
                  <a:lnTo>
                    <a:pt x="3236" y="2715"/>
                  </a:lnTo>
                  <a:lnTo>
                    <a:pt x="3228" y="2731"/>
                  </a:lnTo>
                  <a:lnTo>
                    <a:pt x="3219" y="2749"/>
                  </a:lnTo>
                  <a:lnTo>
                    <a:pt x="3207" y="2767"/>
                  </a:lnTo>
                  <a:lnTo>
                    <a:pt x="3192" y="2785"/>
                  </a:lnTo>
                  <a:lnTo>
                    <a:pt x="2941" y="30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4" name="Freeform 21"/>
            <p:cNvSpPr/>
            <p:nvPr/>
          </p:nvSpPr>
          <p:spPr bwMode="auto">
            <a:xfrm>
              <a:off x="6696078" y="4248153"/>
              <a:ext cx="88901" cy="590550"/>
            </a:xfrm>
            <a:custGeom>
              <a:avLst/>
              <a:gdLst/>
              <a:ahLst/>
              <a:cxnLst>
                <a:cxn ang="0">
                  <a:pos x="105" y="1"/>
                </a:cxn>
                <a:cxn ang="0">
                  <a:pos x="0" y="1827"/>
                </a:cxn>
                <a:cxn ang="0">
                  <a:pos x="186" y="2227"/>
                </a:cxn>
                <a:cxn ang="0">
                  <a:pos x="334" y="1944"/>
                </a:cxn>
                <a:cxn ang="0">
                  <a:pos x="240" y="0"/>
                </a:cxn>
                <a:cxn ang="0">
                  <a:pos x="105" y="1"/>
                </a:cxn>
              </a:cxnLst>
              <a:rect l="0" t="0" r="r" b="b"/>
              <a:pathLst>
                <a:path w="334" h="2227">
                  <a:moveTo>
                    <a:pt x="105" y="1"/>
                  </a:moveTo>
                  <a:lnTo>
                    <a:pt x="0" y="1827"/>
                  </a:lnTo>
                  <a:lnTo>
                    <a:pt x="186" y="2227"/>
                  </a:lnTo>
                  <a:lnTo>
                    <a:pt x="334" y="1944"/>
                  </a:lnTo>
                  <a:lnTo>
                    <a:pt x="240" y="0"/>
                  </a:lnTo>
                  <a:lnTo>
                    <a:pt x="105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14349" name="TextBox 13"/>
          <p:cNvSpPr txBox="1"/>
          <p:nvPr/>
        </p:nvSpPr>
        <p:spPr>
          <a:xfrm>
            <a:off x="9161463" y="2678113"/>
            <a:ext cx="1752600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单击此次添加标题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0" name="TextBox 13"/>
          <p:cNvSpPr txBox="1"/>
          <p:nvPr/>
        </p:nvSpPr>
        <p:spPr>
          <a:xfrm>
            <a:off x="9161463" y="3000375"/>
            <a:ext cx="2030412" cy="7762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根据实际需求来调整文本框大小根据实际需求来调整文本框大小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lvl="0" indent="0" defTabSz="1216025">
              <a:lnSpc>
                <a:spcPct val="100000"/>
              </a:lnSpc>
              <a:spcBef>
                <a:spcPct val="20000"/>
              </a:spcBef>
              <a:buNone/>
            </a:pP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1" name="TextBox 13"/>
          <p:cNvSpPr txBox="1"/>
          <p:nvPr/>
        </p:nvSpPr>
        <p:spPr>
          <a:xfrm>
            <a:off x="1508125" y="2682875"/>
            <a:ext cx="1882775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单击此次添加标题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2" name="TextBox 13"/>
          <p:cNvSpPr txBox="1"/>
          <p:nvPr/>
        </p:nvSpPr>
        <p:spPr>
          <a:xfrm>
            <a:off x="1141413" y="3005138"/>
            <a:ext cx="2030412" cy="7747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defTabSz="1216025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根据实际需求来调整文本框大小根据实际需求来调整文本框大小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lvl="0" indent="0" algn="r" defTabSz="1216025">
              <a:lnSpc>
                <a:spcPct val="100000"/>
              </a:lnSpc>
              <a:spcBef>
                <a:spcPct val="20000"/>
              </a:spcBef>
              <a:buNone/>
            </a:pP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Group 39"/>
          <p:cNvGrpSpPr>
            <a:grpSpLocks noChangeAspect="1"/>
          </p:cNvGrpSpPr>
          <p:nvPr/>
        </p:nvGrpSpPr>
        <p:grpSpPr bwMode="auto">
          <a:xfrm>
            <a:off x="8072061" y="4039745"/>
            <a:ext cx="795335" cy="1508124"/>
            <a:chOff x="1443811" y="3644955"/>
            <a:chExt cx="1255711" cy="2381198"/>
          </a:xfrm>
          <a:solidFill>
            <a:srgbClr val="0A88B0"/>
          </a:solidFill>
        </p:grpSpPr>
        <p:sp>
          <p:nvSpPr>
            <p:cNvPr id="30" name="Freeform 6"/>
            <p:cNvSpPr/>
            <p:nvPr/>
          </p:nvSpPr>
          <p:spPr bwMode="auto">
            <a:xfrm>
              <a:off x="1443811" y="3929065"/>
              <a:ext cx="1255711" cy="2097088"/>
            </a:xfrm>
            <a:custGeom>
              <a:avLst/>
              <a:gdLst/>
              <a:ahLst/>
              <a:cxnLst>
                <a:cxn ang="0">
                  <a:pos x="397" y="2377"/>
                </a:cxn>
                <a:cxn ang="0">
                  <a:pos x="248" y="2107"/>
                </a:cxn>
                <a:cxn ang="0">
                  <a:pos x="46" y="1835"/>
                </a:cxn>
                <a:cxn ang="0">
                  <a:pos x="255" y="1891"/>
                </a:cxn>
                <a:cxn ang="0">
                  <a:pos x="140" y="1646"/>
                </a:cxn>
                <a:cxn ang="0">
                  <a:pos x="338" y="1811"/>
                </a:cxn>
                <a:cxn ang="0">
                  <a:pos x="254" y="1600"/>
                </a:cxn>
                <a:cxn ang="0">
                  <a:pos x="475" y="1818"/>
                </a:cxn>
                <a:cxn ang="0">
                  <a:pos x="658" y="1832"/>
                </a:cxn>
                <a:cxn ang="0">
                  <a:pos x="754" y="1809"/>
                </a:cxn>
                <a:cxn ang="0">
                  <a:pos x="872" y="1432"/>
                </a:cxn>
                <a:cxn ang="0">
                  <a:pos x="1214" y="1195"/>
                </a:cxn>
                <a:cxn ang="0">
                  <a:pos x="1348" y="823"/>
                </a:cxn>
                <a:cxn ang="0">
                  <a:pos x="1276" y="264"/>
                </a:cxn>
                <a:cxn ang="0">
                  <a:pos x="1470" y="67"/>
                </a:cxn>
                <a:cxn ang="0">
                  <a:pos x="1756" y="7"/>
                </a:cxn>
                <a:cxn ang="0">
                  <a:pos x="2068" y="197"/>
                </a:cxn>
                <a:cxn ang="0">
                  <a:pos x="2107" y="721"/>
                </a:cxn>
                <a:cxn ang="0">
                  <a:pos x="2248" y="1110"/>
                </a:cxn>
                <a:cxn ang="0">
                  <a:pos x="2528" y="1227"/>
                </a:cxn>
                <a:cxn ang="0">
                  <a:pos x="2718" y="1451"/>
                </a:cxn>
                <a:cxn ang="0">
                  <a:pos x="2918" y="1542"/>
                </a:cxn>
                <a:cxn ang="0">
                  <a:pos x="3228" y="1553"/>
                </a:cxn>
                <a:cxn ang="0">
                  <a:pos x="3587" y="1441"/>
                </a:cxn>
                <a:cxn ang="0">
                  <a:pos x="3872" y="1331"/>
                </a:cxn>
                <a:cxn ang="0">
                  <a:pos x="4033" y="1047"/>
                </a:cxn>
                <a:cxn ang="0">
                  <a:pos x="4089" y="833"/>
                </a:cxn>
                <a:cxn ang="0">
                  <a:pos x="4226" y="975"/>
                </a:cxn>
                <a:cxn ang="0">
                  <a:pos x="4458" y="699"/>
                </a:cxn>
                <a:cxn ang="0">
                  <a:pos x="4467" y="808"/>
                </a:cxn>
                <a:cxn ang="0">
                  <a:pos x="4580" y="737"/>
                </a:cxn>
                <a:cxn ang="0">
                  <a:pos x="4604" y="823"/>
                </a:cxn>
                <a:cxn ang="0">
                  <a:pos x="4539" y="987"/>
                </a:cxn>
                <a:cxn ang="0">
                  <a:pos x="4561" y="1087"/>
                </a:cxn>
                <a:cxn ang="0">
                  <a:pos x="4410" y="1386"/>
                </a:cxn>
                <a:cxn ang="0">
                  <a:pos x="4227" y="1665"/>
                </a:cxn>
                <a:cxn ang="0">
                  <a:pos x="3280" y="2019"/>
                </a:cxn>
                <a:cxn ang="0">
                  <a:pos x="2699" y="2826"/>
                </a:cxn>
                <a:cxn ang="0">
                  <a:pos x="2805" y="3615"/>
                </a:cxn>
                <a:cxn ang="0">
                  <a:pos x="2831" y="4158"/>
                </a:cxn>
                <a:cxn ang="0">
                  <a:pos x="2869" y="4818"/>
                </a:cxn>
                <a:cxn ang="0">
                  <a:pos x="2862" y="6058"/>
                </a:cxn>
                <a:cxn ang="0">
                  <a:pos x="2802" y="6868"/>
                </a:cxn>
                <a:cxn ang="0">
                  <a:pos x="2795" y="7136"/>
                </a:cxn>
                <a:cxn ang="0">
                  <a:pos x="3124" y="7427"/>
                </a:cxn>
                <a:cxn ang="0">
                  <a:pos x="3196" y="7597"/>
                </a:cxn>
                <a:cxn ang="0">
                  <a:pos x="2786" y="7608"/>
                </a:cxn>
                <a:cxn ang="0">
                  <a:pos x="2507" y="7507"/>
                </a:cxn>
                <a:cxn ang="0">
                  <a:pos x="2171" y="7305"/>
                </a:cxn>
                <a:cxn ang="0">
                  <a:pos x="2112" y="7670"/>
                </a:cxn>
                <a:cxn ang="0">
                  <a:pos x="2215" y="7873"/>
                </a:cxn>
                <a:cxn ang="0">
                  <a:pos x="1848" y="7920"/>
                </a:cxn>
                <a:cxn ang="0">
                  <a:pos x="1575" y="7779"/>
                </a:cxn>
                <a:cxn ang="0">
                  <a:pos x="1394" y="7468"/>
                </a:cxn>
                <a:cxn ang="0">
                  <a:pos x="1331" y="6641"/>
                </a:cxn>
                <a:cxn ang="0">
                  <a:pos x="1310" y="5767"/>
                </a:cxn>
                <a:cxn ang="0">
                  <a:pos x="1373" y="5178"/>
                </a:cxn>
                <a:cxn ang="0">
                  <a:pos x="1307" y="4353"/>
                </a:cxn>
                <a:cxn ang="0">
                  <a:pos x="1056" y="3111"/>
                </a:cxn>
                <a:cxn ang="0">
                  <a:pos x="712" y="3033"/>
                </a:cxn>
              </a:cxnLst>
              <a:rect l="0" t="0" r="r" b="b"/>
              <a:pathLst>
                <a:path w="4745" h="7926">
                  <a:moveTo>
                    <a:pt x="551" y="2635"/>
                  </a:moveTo>
                  <a:lnTo>
                    <a:pt x="543" y="2630"/>
                  </a:lnTo>
                  <a:lnTo>
                    <a:pt x="536" y="2625"/>
                  </a:lnTo>
                  <a:lnTo>
                    <a:pt x="532" y="2619"/>
                  </a:lnTo>
                  <a:lnTo>
                    <a:pt x="527" y="2615"/>
                  </a:lnTo>
                  <a:lnTo>
                    <a:pt x="548" y="2554"/>
                  </a:lnTo>
                  <a:lnTo>
                    <a:pt x="552" y="2550"/>
                  </a:lnTo>
                  <a:lnTo>
                    <a:pt x="554" y="2531"/>
                  </a:lnTo>
                  <a:lnTo>
                    <a:pt x="556" y="2513"/>
                  </a:lnTo>
                  <a:lnTo>
                    <a:pt x="558" y="2494"/>
                  </a:lnTo>
                  <a:lnTo>
                    <a:pt x="560" y="2473"/>
                  </a:lnTo>
                  <a:lnTo>
                    <a:pt x="515" y="2449"/>
                  </a:lnTo>
                  <a:lnTo>
                    <a:pt x="473" y="2425"/>
                  </a:lnTo>
                  <a:lnTo>
                    <a:pt x="437" y="2404"/>
                  </a:lnTo>
                  <a:lnTo>
                    <a:pt x="411" y="2388"/>
                  </a:lnTo>
                  <a:lnTo>
                    <a:pt x="397" y="2377"/>
                  </a:lnTo>
                  <a:lnTo>
                    <a:pt x="382" y="2366"/>
                  </a:lnTo>
                  <a:lnTo>
                    <a:pt x="368" y="2353"/>
                  </a:lnTo>
                  <a:lnTo>
                    <a:pt x="355" y="2339"/>
                  </a:lnTo>
                  <a:lnTo>
                    <a:pt x="331" y="2313"/>
                  </a:lnTo>
                  <a:lnTo>
                    <a:pt x="310" y="2286"/>
                  </a:lnTo>
                  <a:lnTo>
                    <a:pt x="289" y="2262"/>
                  </a:lnTo>
                  <a:lnTo>
                    <a:pt x="271" y="2239"/>
                  </a:lnTo>
                  <a:lnTo>
                    <a:pt x="262" y="2230"/>
                  </a:lnTo>
                  <a:lnTo>
                    <a:pt x="254" y="2222"/>
                  </a:lnTo>
                  <a:lnTo>
                    <a:pt x="246" y="2216"/>
                  </a:lnTo>
                  <a:lnTo>
                    <a:pt x="238" y="2211"/>
                  </a:lnTo>
                  <a:lnTo>
                    <a:pt x="206" y="2192"/>
                  </a:lnTo>
                  <a:lnTo>
                    <a:pt x="38" y="2124"/>
                  </a:lnTo>
                  <a:lnTo>
                    <a:pt x="28" y="2080"/>
                  </a:lnTo>
                  <a:lnTo>
                    <a:pt x="66" y="2064"/>
                  </a:lnTo>
                  <a:lnTo>
                    <a:pt x="248" y="2107"/>
                  </a:lnTo>
                  <a:lnTo>
                    <a:pt x="270" y="2063"/>
                  </a:lnTo>
                  <a:lnTo>
                    <a:pt x="233" y="2044"/>
                  </a:lnTo>
                  <a:lnTo>
                    <a:pt x="195" y="2022"/>
                  </a:lnTo>
                  <a:lnTo>
                    <a:pt x="155" y="1998"/>
                  </a:lnTo>
                  <a:lnTo>
                    <a:pt x="115" y="1971"/>
                  </a:lnTo>
                  <a:lnTo>
                    <a:pt x="97" y="1958"/>
                  </a:lnTo>
                  <a:lnTo>
                    <a:pt x="79" y="1944"/>
                  </a:lnTo>
                  <a:lnTo>
                    <a:pt x="62" y="1930"/>
                  </a:lnTo>
                  <a:lnTo>
                    <a:pt x="46" y="1916"/>
                  </a:lnTo>
                  <a:lnTo>
                    <a:pt x="32" y="1903"/>
                  </a:lnTo>
                  <a:lnTo>
                    <a:pt x="19" y="1889"/>
                  </a:lnTo>
                  <a:lnTo>
                    <a:pt x="8" y="1876"/>
                  </a:lnTo>
                  <a:lnTo>
                    <a:pt x="0" y="1863"/>
                  </a:lnTo>
                  <a:lnTo>
                    <a:pt x="16" y="1831"/>
                  </a:lnTo>
                  <a:lnTo>
                    <a:pt x="33" y="1833"/>
                  </a:lnTo>
                  <a:lnTo>
                    <a:pt x="46" y="1835"/>
                  </a:lnTo>
                  <a:lnTo>
                    <a:pt x="51" y="1836"/>
                  </a:lnTo>
                  <a:lnTo>
                    <a:pt x="58" y="1839"/>
                  </a:lnTo>
                  <a:lnTo>
                    <a:pt x="66" y="1842"/>
                  </a:lnTo>
                  <a:lnTo>
                    <a:pt x="76" y="1847"/>
                  </a:lnTo>
                  <a:lnTo>
                    <a:pt x="219" y="1916"/>
                  </a:lnTo>
                  <a:lnTo>
                    <a:pt x="232" y="1923"/>
                  </a:lnTo>
                  <a:lnTo>
                    <a:pt x="241" y="1929"/>
                  </a:lnTo>
                  <a:lnTo>
                    <a:pt x="249" y="1935"/>
                  </a:lnTo>
                  <a:lnTo>
                    <a:pt x="256" y="1940"/>
                  </a:lnTo>
                  <a:lnTo>
                    <a:pt x="271" y="1952"/>
                  </a:lnTo>
                  <a:lnTo>
                    <a:pt x="290" y="1964"/>
                  </a:lnTo>
                  <a:lnTo>
                    <a:pt x="301" y="1943"/>
                  </a:lnTo>
                  <a:lnTo>
                    <a:pt x="293" y="1935"/>
                  </a:lnTo>
                  <a:lnTo>
                    <a:pt x="282" y="1923"/>
                  </a:lnTo>
                  <a:lnTo>
                    <a:pt x="269" y="1910"/>
                  </a:lnTo>
                  <a:lnTo>
                    <a:pt x="255" y="1891"/>
                  </a:lnTo>
                  <a:lnTo>
                    <a:pt x="224" y="1851"/>
                  </a:lnTo>
                  <a:lnTo>
                    <a:pt x="192" y="1807"/>
                  </a:lnTo>
                  <a:lnTo>
                    <a:pt x="176" y="1784"/>
                  </a:lnTo>
                  <a:lnTo>
                    <a:pt x="162" y="1762"/>
                  </a:lnTo>
                  <a:lnTo>
                    <a:pt x="150" y="1740"/>
                  </a:lnTo>
                  <a:lnTo>
                    <a:pt x="138" y="1721"/>
                  </a:lnTo>
                  <a:lnTo>
                    <a:pt x="130" y="1703"/>
                  </a:lnTo>
                  <a:lnTo>
                    <a:pt x="124" y="1687"/>
                  </a:lnTo>
                  <a:lnTo>
                    <a:pt x="123" y="1681"/>
                  </a:lnTo>
                  <a:lnTo>
                    <a:pt x="122" y="1675"/>
                  </a:lnTo>
                  <a:lnTo>
                    <a:pt x="123" y="1670"/>
                  </a:lnTo>
                  <a:lnTo>
                    <a:pt x="124" y="1666"/>
                  </a:lnTo>
                  <a:lnTo>
                    <a:pt x="128" y="1659"/>
                  </a:lnTo>
                  <a:lnTo>
                    <a:pt x="131" y="1654"/>
                  </a:lnTo>
                  <a:lnTo>
                    <a:pt x="136" y="1649"/>
                  </a:lnTo>
                  <a:lnTo>
                    <a:pt x="140" y="1646"/>
                  </a:lnTo>
                  <a:lnTo>
                    <a:pt x="146" y="1642"/>
                  </a:lnTo>
                  <a:lnTo>
                    <a:pt x="151" y="1641"/>
                  </a:lnTo>
                  <a:lnTo>
                    <a:pt x="156" y="1642"/>
                  </a:lnTo>
                  <a:lnTo>
                    <a:pt x="162" y="1643"/>
                  </a:lnTo>
                  <a:lnTo>
                    <a:pt x="175" y="1650"/>
                  </a:lnTo>
                  <a:lnTo>
                    <a:pt x="186" y="1658"/>
                  </a:lnTo>
                  <a:lnTo>
                    <a:pt x="198" y="1668"/>
                  </a:lnTo>
                  <a:lnTo>
                    <a:pt x="209" y="1679"/>
                  </a:lnTo>
                  <a:lnTo>
                    <a:pt x="231" y="1702"/>
                  </a:lnTo>
                  <a:lnTo>
                    <a:pt x="251" y="1726"/>
                  </a:lnTo>
                  <a:lnTo>
                    <a:pt x="272" y="1751"/>
                  </a:lnTo>
                  <a:lnTo>
                    <a:pt x="294" y="1774"/>
                  </a:lnTo>
                  <a:lnTo>
                    <a:pt x="304" y="1785"/>
                  </a:lnTo>
                  <a:lnTo>
                    <a:pt x="315" y="1794"/>
                  </a:lnTo>
                  <a:lnTo>
                    <a:pt x="327" y="1803"/>
                  </a:lnTo>
                  <a:lnTo>
                    <a:pt x="338" y="1811"/>
                  </a:lnTo>
                  <a:lnTo>
                    <a:pt x="334" y="1795"/>
                  </a:lnTo>
                  <a:lnTo>
                    <a:pt x="328" y="1779"/>
                  </a:lnTo>
                  <a:lnTo>
                    <a:pt x="321" y="1766"/>
                  </a:lnTo>
                  <a:lnTo>
                    <a:pt x="313" y="1751"/>
                  </a:lnTo>
                  <a:lnTo>
                    <a:pt x="295" y="1724"/>
                  </a:lnTo>
                  <a:lnTo>
                    <a:pt x="277" y="1699"/>
                  </a:lnTo>
                  <a:lnTo>
                    <a:pt x="267" y="1687"/>
                  </a:lnTo>
                  <a:lnTo>
                    <a:pt x="261" y="1674"/>
                  </a:lnTo>
                  <a:lnTo>
                    <a:pt x="255" y="1660"/>
                  </a:lnTo>
                  <a:lnTo>
                    <a:pt x="251" y="1647"/>
                  </a:lnTo>
                  <a:lnTo>
                    <a:pt x="250" y="1640"/>
                  </a:lnTo>
                  <a:lnTo>
                    <a:pt x="249" y="1632"/>
                  </a:lnTo>
                  <a:lnTo>
                    <a:pt x="249" y="1625"/>
                  </a:lnTo>
                  <a:lnTo>
                    <a:pt x="250" y="1617"/>
                  </a:lnTo>
                  <a:lnTo>
                    <a:pt x="251" y="1609"/>
                  </a:lnTo>
                  <a:lnTo>
                    <a:pt x="254" y="1600"/>
                  </a:lnTo>
                  <a:lnTo>
                    <a:pt x="256" y="1592"/>
                  </a:lnTo>
                  <a:lnTo>
                    <a:pt x="261" y="1583"/>
                  </a:lnTo>
                  <a:lnTo>
                    <a:pt x="275" y="1591"/>
                  </a:lnTo>
                  <a:lnTo>
                    <a:pt x="291" y="1600"/>
                  </a:lnTo>
                  <a:lnTo>
                    <a:pt x="305" y="1609"/>
                  </a:lnTo>
                  <a:lnTo>
                    <a:pt x="319" y="1619"/>
                  </a:lnTo>
                  <a:lnTo>
                    <a:pt x="331" y="1630"/>
                  </a:lnTo>
                  <a:lnTo>
                    <a:pt x="343" y="1641"/>
                  </a:lnTo>
                  <a:lnTo>
                    <a:pt x="354" y="1652"/>
                  </a:lnTo>
                  <a:lnTo>
                    <a:pt x="366" y="1664"/>
                  </a:lnTo>
                  <a:lnTo>
                    <a:pt x="386" y="1689"/>
                  </a:lnTo>
                  <a:lnTo>
                    <a:pt x="405" y="1714"/>
                  </a:lnTo>
                  <a:lnTo>
                    <a:pt x="423" y="1739"/>
                  </a:lnTo>
                  <a:lnTo>
                    <a:pt x="440" y="1767"/>
                  </a:lnTo>
                  <a:lnTo>
                    <a:pt x="457" y="1793"/>
                  </a:lnTo>
                  <a:lnTo>
                    <a:pt x="475" y="1818"/>
                  </a:lnTo>
                  <a:lnTo>
                    <a:pt x="495" y="1844"/>
                  </a:lnTo>
                  <a:lnTo>
                    <a:pt x="515" y="1868"/>
                  </a:lnTo>
                  <a:lnTo>
                    <a:pt x="527" y="1880"/>
                  </a:lnTo>
                  <a:lnTo>
                    <a:pt x="538" y="1891"/>
                  </a:lnTo>
                  <a:lnTo>
                    <a:pt x="551" y="1903"/>
                  </a:lnTo>
                  <a:lnTo>
                    <a:pt x="564" y="1914"/>
                  </a:lnTo>
                  <a:lnTo>
                    <a:pt x="577" y="1923"/>
                  </a:lnTo>
                  <a:lnTo>
                    <a:pt x="592" y="1934"/>
                  </a:lnTo>
                  <a:lnTo>
                    <a:pt x="607" y="1943"/>
                  </a:lnTo>
                  <a:lnTo>
                    <a:pt x="623" y="1951"/>
                  </a:lnTo>
                  <a:lnTo>
                    <a:pt x="634" y="1927"/>
                  </a:lnTo>
                  <a:lnTo>
                    <a:pt x="641" y="1906"/>
                  </a:lnTo>
                  <a:lnTo>
                    <a:pt x="646" y="1887"/>
                  </a:lnTo>
                  <a:lnTo>
                    <a:pt x="650" y="1870"/>
                  </a:lnTo>
                  <a:lnTo>
                    <a:pt x="654" y="1851"/>
                  </a:lnTo>
                  <a:lnTo>
                    <a:pt x="658" y="1832"/>
                  </a:lnTo>
                  <a:lnTo>
                    <a:pt x="666" y="1811"/>
                  </a:lnTo>
                  <a:lnTo>
                    <a:pt x="677" y="1787"/>
                  </a:lnTo>
                  <a:lnTo>
                    <a:pt x="682" y="1776"/>
                  </a:lnTo>
                  <a:lnTo>
                    <a:pt x="689" y="1762"/>
                  </a:lnTo>
                  <a:lnTo>
                    <a:pt x="696" y="1752"/>
                  </a:lnTo>
                  <a:lnTo>
                    <a:pt x="704" y="1744"/>
                  </a:lnTo>
                  <a:lnTo>
                    <a:pt x="711" y="1738"/>
                  </a:lnTo>
                  <a:lnTo>
                    <a:pt x="719" y="1734"/>
                  </a:lnTo>
                  <a:lnTo>
                    <a:pt x="727" y="1730"/>
                  </a:lnTo>
                  <a:lnTo>
                    <a:pt x="736" y="1728"/>
                  </a:lnTo>
                  <a:lnTo>
                    <a:pt x="748" y="1727"/>
                  </a:lnTo>
                  <a:lnTo>
                    <a:pt x="750" y="1737"/>
                  </a:lnTo>
                  <a:lnTo>
                    <a:pt x="751" y="1756"/>
                  </a:lnTo>
                  <a:lnTo>
                    <a:pt x="751" y="1783"/>
                  </a:lnTo>
                  <a:lnTo>
                    <a:pt x="751" y="1814"/>
                  </a:lnTo>
                  <a:lnTo>
                    <a:pt x="754" y="1809"/>
                  </a:lnTo>
                  <a:lnTo>
                    <a:pt x="758" y="1804"/>
                  </a:lnTo>
                  <a:lnTo>
                    <a:pt x="758" y="1598"/>
                  </a:lnTo>
                  <a:lnTo>
                    <a:pt x="766" y="1583"/>
                  </a:lnTo>
                  <a:lnTo>
                    <a:pt x="773" y="1570"/>
                  </a:lnTo>
                  <a:lnTo>
                    <a:pt x="778" y="1559"/>
                  </a:lnTo>
                  <a:lnTo>
                    <a:pt x="783" y="1548"/>
                  </a:lnTo>
                  <a:lnTo>
                    <a:pt x="790" y="1529"/>
                  </a:lnTo>
                  <a:lnTo>
                    <a:pt x="797" y="1512"/>
                  </a:lnTo>
                  <a:lnTo>
                    <a:pt x="801" y="1504"/>
                  </a:lnTo>
                  <a:lnTo>
                    <a:pt x="806" y="1495"/>
                  </a:lnTo>
                  <a:lnTo>
                    <a:pt x="813" y="1487"/>
                  </a:lnTo>
                  <a:lnTo>
                    <a:pt x="820" y="1476"/>
                  </a:lnTo>
                  <a:lnTo>
                    <a:pt x="830" y="1467"/>
                  </a:lnTo>
                  <a:lnTo>
                    <a:pt x="841" y="1456"/>
                  </a:lnTo>
                  <a:lnTo>
                    <a:pt x="855" y="1444"/>
                  </a:lnTo>
                  <a:lnTo>
                    <a:pt x="872" y="1432"/>
                  </a:lnTo>
                  <a:lnTo>
                    <a:pt x="907" y="1407"/>
                  </a:lnTo>
                  <a:lnTo>
                    <a:pt x="929" y="1390"/>
                  </a:lnTo>
                  <a:lnTo>
                    <a:pt x="948" y="1378"/>
                  </a:lnTo>
                  <a:lnTo>
                    <a:pt x="961" y="1370"/>
                  </a:lnTo>
                  <a:lnTo>
                    <a:pt x="976" y="1363"/>
                  </a:lnTo>
                  <a:lnTo>
                    <a:pt x="996" y="1355"/>
                  </a:lnTo>
                  <a:lnTo>
                    <a:pt x="1023" y="1345"/>
                  </a:lnTo>
                  <a:lnTo>
                    <a:pt x="1061" y="1328"/>
                  </a:lnTo>
                  <a:lnTo>
                    <a:pt x="1085" y="1316"/>
                  </a:lnTo>
                  <a:lnTo>
                    <a:pt x="1107" y="1303"/>
                  </a:lnTo>
                  <a:lnTo>
                    <a:pt x="1127" y="1288"/>
                  </a:lnTo>
                  <a:lnTo>
                    <a:pt x="1147" y="1272"/>
                  </a:lnTo>
                  <a:lnTo>
                    <a:pt x="1165" y="1254"/>
                  </a:lnTo>
                  <a:lnTo>
                    <a:pt x="1182" y="1235"/>
                  </a:lnTo>
                  <a:lnTo>
                    <a:pt x="1198" y="1216"/>
                  </a:lnTo>
                  <a:lnTo>
                    <a:pt x="1214" y="1195"/>
                  </a:lnTo>
                  <a:lnTo>
                    <a:pt x="1228" y="1174"/>
                  </a:lnTo>
                  <a:lnTo>
                    <a:pt x="1243" y="1152"/>
                  </a:lnTo>
                  <a:lnTo>
                    <a:pt x="1255" y="1129"/>
                  </a:lnTo>
                  <a:lnTo>
                    <a:pt x="1269" y="1106"/>
                  </a:lnTo>
                  <a:lnTo>
                    <a:pt x="1294" y="1059"/>
                  </a:lnTo>
                  <a:lnTo>
                    <a:pt x="1318" y="1012"/>
                  </a:lnTo>
                  <a:lnTo>
                    <a:pt x="1402" y="1009"/>
                  </a:lnTo>
                  <a:lnTo>
                    <a:pt x="1429" y="987"/>
                  </a:lnTo>
                  <a:lnTo>
                    <a:pt x="1391" y="841"/>
                  </a:lnTo>
                  <a:lnTo>
                    <a:pt x="1384" y="840"/>
                  </a:lnTo>
                  <a:lnTo>
                    <a:pt x="1376" y="839"/>
                  </a:lnTo>
                  <a:lnTo>
                    <a:pt x="1371" y="836"/>
                  </a:lnTo>
                  <a:lnTo>
                    <a:pt x="1364" y="834"/>
                  </a:lnTo>
                  <a:lnTo>
                    <a:pt x="1358" y="831"/>
                  </a:lnTo>
                  <a:lnTo>
                    <a:pt x="1352" y="827"/>
                  </a:lnTo>
                  <a:lnTo>
                    <a:pt x="1348" y="823"/>
                  </a:lnTo>
                  <a:lnTo>
                    <a:pt x="1342" y="818"/>
                  </a:lnTo>
                  <a:lnTo>
                    <a:pt x="1334" y="809"/>
                  </a:lnTo>
                  <a:lnTo>
                    <a:pt x="1327" y="796"/>
                  </a:lnTo>
                  <a:lnTo>
                    <a:pt x="1322" y="784"/>
                  </a:lnTo>
                  <a:lnTo>
                    <a:pt x="1317" y="770"/>
                  </a:lnTo>
                  <a:lnTo>
                    <a:pt x="1312" y="755"/>
                  </a:lnTo>
                  <a:lnTo>
                    <a:pt x="1310" y="739"/>
                  </a:lnTo>
                  <a:lnTo>
                    <a:pt x="1308" y="724"/>
                  </a:lnTo>
                  <a:lnTo>
                    <a:pt x="1307" y="707"/>
                  </a:lnTo>
                  <a:lnTo>
                    <a:pt x="1306" y="675"/>
                  </a:lnTo>
                  <a:lnTo>
                    <a:pt x="1306" y="644"/>
                  </a:lnTo>
                  <a:lnTo>
                    <a:pt x="1270" y="341"/>
                  </a:lnTo>
                  <a:lnTo>
                    <a:pt x="1270" y="305"/>
                  </a:lnTo>
                  <a:lnTo>
                    <a:pt x="1270" y="291"/>
                  </a:lnTo>
                  <a:lnTo>
                    <a:pt x="1272" y="277"/>
                  </a:lnTo>
                  <a:lnTo>
                    <a:pt x="1276" y="264"/>
                  </a:lnTo>
                  <a:lnTo>
                    <a:pt x="1282" y="250"/>
                  </a:lnTo>
                  <a:lnTo>
                    <a:pt x="1287" y="236"/>
                  </a:lnTo>
                  <a:lnTo>
                    <a:pt x="1295" y="223"/>
                  </a:lnTo>
                  <a:lnTo>
                    <a:pt x="1303" y="209"/>
                  </a:lnTo>
                  <a:lnTo>
                    <a:pt x="1312" y="195"/>
                  </a:lnTo>
                  <a:lnTo>
                    <a:pt x="1324" y="183"/>
                  </a:lnTo>
                  <a:lnTo>
                    <a:pt x="1335" y="169"/>
                  </a:lnTo>
                  <a:lnTo>
                    <a:pt x="1347" y="156"/>
                  </a:lnTo>
                  <a:lnTo>
                    <a:pt x="1360" y="144"/>
                  </a:lnTo>
                  <a:lnTo>
                    <a:pt x="1374" y="132"/>
                  </a:lnTo>
                  <a:lnTo>
                    <a:pt x="1389" y="120"/>
                  </a:lnTo>
                  <a:lnTo>
                    <a:pt x="1404" y="108"/>
                  </a:lnTo>
                  <a:lnTo>
                    <a:pt x="1420" y="98"/>
                  </a:lnTo>
                  <a:lnTo>
                    <a:pt x="1436" y="87"/>
                  </a:lnTo>
                  <a:lnTo>
                    <a:pt x="1453" y="76"/>
                  </a:lnTo>
                  <a:lnTo>
                    <a:pt x="1470" y="67"/>
                  </a:lnTo>
                  <a:lnTo>
                    <a:pt x="1487" y="58"/>
                  </a:lnTo>
                  <a:lnTo>
                    <a:pt x="1506" y="49"/>
                  </a:lnTo>
                  <a:lnTo>
                    <a:pt x="1523" y="41"/>
                  </a:lnTo>
                  <a:lnTo>
                    <a:pt x="1541" y="34"/>
                  </a:lnTo>
                  <a:lnTo>
                    <a:pt x="1559" y="27"/>
                  </a:lnTo>
                  <a:lnTo>
                    <a:pt x="1577" y="20"/>
                  </a:lnTo>
                  <a:lnTo>
                    <a:pt x="1595" y="16"/>
                  </a:lnTo>
                  <a:lnTo>
                    <a:pt x="1612" y="11"/>
                  </a:lnTo>
                  <a:lnTo>
                    <a:pt x="1630" y="7"/>
                  </a:lnTo>
                  <a:lnTo>
                    <a:pt x="1647" y="4"/>
                  </a:lnTo>
                  <a:lnTo>
                    <a:pt x="1665" y="2"/>
                  </a:lnTo>
                  <a:lnTo>
                    <a:pt x="1681" y="0"/>
                  </a:lnTo>
                  <a:lnTo>
                    <a:pt x="1697" y="0"/>
                  </a:lnTo>
                  <a:lnTo>
                    <a:pt x="1716" y="1"/>
                  </a:lnTo>
                  <a:lnTo>
                    <a:pt x="1735" y="3"/>
                  </a:lnTo>
                  <a:lnTo>
                    <a:pt x="1756" y="7"/>
                  </a:lnTo>
                  <a:lnTo>
                    <a:pt x="1774" y="11"/>
                  </a:lnTo>
                  <a:lnTo>
                    <a:pt x="1794" y="17"/>
                  </a:lnTo>
                  <a:lnTo>
                    <a:pt x="1813" y="24"/>
                  </a:lnTo>
                  <a:lnTo>
                    <a:pt x="1832" y="31"/>
                  </a:lnTo>
                  <a:lnTo>
                    <a:pt x="1850" y="39"/>
                  </a:lnTo>
                  <a:lnTo>
                    <a:pt x="1884" y="57"/>
                  </a:lnTo>
                  <a:lnTo>
                    <a:pt x="1917" y="75"/>
                  </a:lnTo>
                  <a:lnTo>
                    <a:pt x="1948" y="95"/>
                  </a:lnTo>
                  <a:lnTo>
                    <a:pt x="1976" y="112"/>
                  </a:lnTo>
                  <a:lnTo>
                    <a:pt x="1992" y="123"/>
                  </a:lnTo>
                  <a:lnTo>
                    <a:pt x="2006" y="135"/>
                  </a:lnTo>
                  <a:lnTo>
                    <a:pt x="2021" y="146"/>
                  </a:lnTo>
                  <a:lnTo>
                    <a:pt x="2035" y="157"/>
                  </a:lnTo>
                  <a:lnTo>
                    <a:pt x="2046" y="170"/>
                  </a:lnTo>
                  <a:lnTo>
                    <a:pt x="2058" y="184"/>
                  </a:lnTo>
                  <a:lnTo>
                    <a:pt x="2068" y="197"/>
                  </a:lnTo>
                  <a:lnTo>
                    <a:pt x="2077" y="212"/>
                  </a:lnTo>
                  <a:lnTo>
                    <a:pt x="2085" y="228"/>
                  </a:lnTo>
                  <a:lnTo>
                    <a:pt x="2092" y="245"/>
                  </a:lnTo>
                  <a:lnTo>
                    <a:pt x="2098" y="264"/>
                  </a:lnTo>
                  <a:lnTo>
                    <a:pt x="2103" y="283"/>
                  </a:lnTo>
                  <a:lnTo>
                    <a:pt x="2107" y="304"/>
                  </a:lnTo>
                  <a:lnTo>
                    <a:pt x="2109" y="327"/>
                  </a:lnTo>
                  <a:lnTo>
                    <a:pt x="2111" y="352"/>
                  </a:lnTo>
                  <a:lnTo>
                    <a:pt x="2112" y="378"/>
                  </a:lnTo>
                  <a:lnTo>
                    <a:pt x="2108" y="415"/>
                  </a:lnTo>
                  <a:lnTo>
                    <a:pt x="2112" y="658"/>
                  </a:lnTo>
                  <a:lnTo>
                    <a:pt x="2112" y="671"/>
                  </a:lnTo>
                  <a:lnTo>
                    <a:pt x="2112" y="684"/>
                  </a:lnTo>
                  <a:lnTo>
                    <a:pt x="2111" y="697"/>
                  </a:lnTo>
                  <a:lnTo>
                    <a:pt x="2109" y="709"/>
                  </a:lnTo>
                  <a:lnTo>
                    <a:pt x="2107" y="721"/>
                  </a:lnTo>
                  <a:lnTo>
                    <a:pt x="2104" y="732"/>
                  </a:lnTo>
                  <a:lnTo>
                    <a:pt x="2100" y="742"/>
                  </a:lnTo>
                  <a:lnTo>
                    <a:pt x="2097" y="751"/>
                  </a:lnTo>
                  <a:lnTo>
                    <a:pt x="2091" y="760"/>
                  </a:lnTo>
                  <a:lnTo>
                    <a:pt x="2085" y="767"/>
                  </a:lnTo>
                  <a:lnTo>
                    <a:pt x="2078" y="774"/>
                  </a:lnTo>
                  <a:lnTo>
                    <a:pt x="2070" y="779"/>
                  </a:lnTo>
                  <a:lnTo>
                    <a:pt x="2061" y="784"/>
                  </a:lnTo>
                  <a:lnTo>
                    <a:pt x="2051" y="787"/>
                  </a:lnTo>
                  <a:lnTo>
                    <a:pt x="2040" y="790"/>
                  </a:lnTo>
                  <a:lnTo>
                    <a:pt x="2027" y="792"/>
                  </a:lnTo>
                  <a:lnTo>
                    <a:pt x="2014" y="793"/>
                  </a:lnTo>
                  <a:lnTo>
                    <a:pt x="2016" y="830"/>
                  </a:lnTo>
                  <a:lnTo>
                    <a:pt x="1978" y="1110"/>
                  </a:lnTo>
                  <a:lnTo>
                    <a:pt x="2221" y="1110"/>
                  </a:lnTo>
                  <a:lnTo>
                    <a:pt x="2248" y="1110"/>
                  </a:lnTo>
                  <a:lnTo>
                    <a:pt x="2274" y="1112"/>
                  </a:lnTo>
                  <a:lnTo>
                    <a:pt x="2300" y="1114"/>
                  </a:lnTo>
                  <a:lnTo>
                    <a:pt x="2327" y="1118"/>
                  </a:lnTo>
                  <a:lnTo>
                    <a:pt x="2352" y="1122"/>
                  </a:lnTo>
                  <a:lnTo>
                    <a:pt x="2376" y="1128"/>
                  </a:lnTo>
                  <a:lnTo>
                    <a:pt x="2400" y="1135"/>
                  </a:lnTo>
                  <a:lnTo>
                    <a:pt x="2422" y="1143"/>
                  </a:lnTo>
                  <a:lnTo>
                    <a:pt x="2443" y="1152"/>
                  </a:lnTo>
                  <a:lnTo>
                    <a:pt x="2463" y="1162"/>
                  </a:lnTo>
                  <a:lnTo>
                    <a:pt x="2481" y="1174"/>
                  </a:lnTo>
                  <a:lnTo>
                    <a:pt x="2497" y="1187"/>
                  </a:lnTo>
                  <a:lnTo>
                    <a:pt x="2504" y="1194"/>
                  </a:lnTo>
                  <a:lnTo>
                    <a:pt x="2511" y="1202"/>
                  </a:lnTo>
                  <a:lnTo>
                    <a:pt x="2516" y="1210"/>
                  </a:lnTo>
                  <a:lnTo>
                    <a:pt x="2522" y="1218"/>
                  </a:lnTo>
                  <a:lnTo>
                    <a:pt x="2528" y="1227"/>
                  </a:lnTo>
                  <a:lnTo>
                    <a:pt x="2531" y="1236"/>
                  </a:lnTo>
                  <a:lnTo>
                    <a:pt x="2536" y="1246"/>
                  </a:lnTo>
                  <a:lnTo>
                    <a:pt x="2538" y="1256"/>
                  </a:lnTo>
                  <a:lnTo>
                    <a:pt x="2566" y="1272"/>
                  </a:lnTo>
                  <a:lnTo>
                    <a:pt x="2590" y="1287"/>
                  </a:lnTo>
                  <a:lnTo>
                    <a:pt x="2608" y="1300"/>
                  </a:lnTo>
                  <a:lnTo>
                    <a:pt x="2623" y="1314"/>
                  </a:lnTo>
                  <a:lnTo>
                    <a:pt x="2635" y="1328"/>
                  </a:lnTo>
                  <a:lnTo>
                    <a:pt x="2646" y="1342"/>
                  </a:lnTo>
                  <a:lnTo>
                    <a:pt x="2654" y="1354"/>
                  </a:lnTo>
                  <a:lnTo>
                    <a:pt x="2660" y="1367"/>
                  </a:lnTo>
                  <a:lnTo>
                    <a:pt x="2672" y="1391"/>
                  </a:lnTo>
                  <a:lnTo>
                    <a:pt x="2686" y="1415"/>
                  </a:lnTo>
                  <a:lnTo>
                    <a:pt x="2694" y="1427"/>
                  </a:lnTo>
                  <a:lnTo>
                    <a:pt x="2705" y="1439"/>
                  </a:lnTo>
                  <a:lnTo>
                    <a:pt x="2718" y="1451"/>
                  </a:lnTo>
                  <a:lnTo>
                    <a:pt x="2734" y="1463"/>
                  </a:lnTo>
                  <a:lnTo>
                    <a:pt x="2759" y="1463"/>
                  </a:lnTo>
                  <a:lnTo>
                    <a:pt x="2778" y="1462"/>
                  </a:lnTo>
                  <a:lnTo>
                    <a:pt x="2786" y="1462"/>
                  </a:lnTo>
                  <a:lnTo>
                    <a:pt x="2793" y="1463"/>
                  </a:lnTo>
                  <a:lnTo>
                    <a:pt x="2799" y="1464"/>
                  </a:lnTo>
                  <a:lnTo>
                    <a:pt x="2803" y="1465"/>
                  </a:lnTo>
                  <a:lnTo>
                    <a:pt x="2808" y="1467"/>
                  </a:lnTo>
                  <a:lnTo>
                    <a:pt x="2810" y="1472"/>
                  </a:lnTo>
                  <a:lnTo>
                    <a:pt x="2814" y="1476"/>
                  </a:lnTo>
                  <a:lnTo>
                    <a:pt x="2815" y="1482"/>
                  </a:lnTo>
                  <a:lnTo>
                    <a:pt x="2818" y="1499"/>
                  </a:lnTo>
                  <a:lnTo>
                    <a:pt x="2819" y="1524"/>
                  </a:lnTo>
                  <a:lnTo>
                    <a:pt x="2865" y="1534"/>
                  </a:lnTo>
                  <a:lnTo>
                    <a:pt x="2897" y="1539"/>
                  </a:lnTo>
                  <a:lnTo>
                    <a:pt x="2918" y="1542"/>
                  </a:lnTo>
                  <a:lnTo>
                    <a:pt x="2934" y="1544"/>
                  </a:lnTo>
                  <a:lnTo>
                    <a:pt x="2941" y="1546"/>
                  </a:lnTo>
                  <a:lnTo>
                    <a:pt x="2947" y="1548"/>
                  </a:lnTo>
                  <a:lnTo>
                    <a:pt x="2957" y="1553"/>
                  </a:lnTo>
                  <a:lnTo>
                    <a:pt x="2966" y="1558"/>
                  </a:lnTo>
                  <a:lnTo>
                    <a:pt x="2990" y="1574"/>
                  </a:lnTo>
                  <a:lnTo>
                    <a:pt x="3026" y="1598"/>
                  </a:lnTo>
                  <a:lnTo>
                    <a:pt x="3078" y="1570"/>
                  </a:lnTo>
                  <a:lnTo>
                    <a:pt x="3112" y="1609"/>
                  </a:lnTo>
                  <a:lnTo>
                    <a:pt x="3128" y="1599"/>
                  </a:lnTo>
                  <a:lnTo>
                    <a:pt x="3148" y="1587"/>
                  </a:lnTo>
                  <a:lnTo>
                    <a:pt x="3169" y="1576"/>
                  </a:lnTo>
                  <a:lnTo>
                    <a:pt x="3192" y="1564"/>
                  </a:lnTo>
                  <a:lnTo>
                    <a:pt x="3204" y="1560"/>
                  </a:lnTo>
                  <a:lnTo>
                    <a:pt x="3216" y="1556"/>
                  </a:lnTo>
                  <a:lnTo>
                    <a:pt x="3228" y="1553"/>
                  </a:lnTo>
                  <a:lnTo>
                    <a:pt x="3239" y="1551"/>
                  </a:lnTo>
                  <a:lnTo>
                    <a:pt x="3249" y="1550"/>
                  </a:lnTo>
                  <a:lnTo>
                    <a:pt x="3261" y="1548"/>
                  </a:lnTo>
                  <a:lnTo>
                    <a:pt x="3271" y="1550"/>
                  </a:lnTo>
                  <a:lnTo>
                    <a:pt x="3280" y="1552"/>
                  </a:lnTo>
                  <a:lnTo>
                    <a:pt x="3462" y="1500"/>
                  </a:lnTo>
                  <a:lnTo>
                    <a:pt x="3465" y="1512"/>
                  </a:lnTo>
                  <a:lnTo>
                    <a:pt x="3496" y="1488"/>
                  </a:lnTo>
                  <a:lnTo>
                    <a:pt x="3521" y="1466"/>
                  </a:lnTo>
                  <a:lnTo>
                    <a:pt x="3529" y="1462"/>
                  </a:lnTo>
                  <a:lnTo>
                    <a:pt x="3536" y="1457"/>
                  </a:lnTo>
                  <a:lnTo>
                    <a:pt x="3544" y="1454"/>
                  </a:lnTo>
                  <a:lnTo>
                    <a:pt x="3553" y="1450"/>
                  </a:lnTo>
                  <a:lnTo>
                    <a:pt x="3564" y="1447"/>
                  </a:lnTo>
                  <a:lnTo>
                    <a:pt x="3574" y="1443"/>
                  </a:lnTo>
                  <a:lnTo>
                    <a:pt x="3587" y="1441"/>
                  </a:lnTo>
                  <a:lnTo>
                    <a:pt x="3600" y="1440"/>
                  </a:lnTo>
                  <a:lnTo>
                    <a:pt x="3641" y="1436"/>
                  </a:lnTo>
                  <a:lnTo>
                    <a:pt x="3668" y="1435"/>
                  </a:lnTo>
                  <a:lnTo>
                    <a:pt x="3684" y="1434"/>
                  </a:lnTo>
                  <a:lnTo>
                    <a:pt x="3694" y="1434"/>
                  </a:lnTo>
                  <a:lnTo>
                    <a:pt x="3699" y="1432"/>
                  </a:lnTo>
                  <a:lnTo>
                    <a:pt x="3702" y="1431"/>
                  </a:lnTo>
                  <a:lnTo>
                    <a:pt x="3708" y="1427"/>
                  </a:lnTo>
                  <a:lnTo>
                    <a:pt x="3714" y="1423"/>
                  </a:lnTo>
                  <a:lnTo>
                    <a:pt x="3731" y="1410"/>
                  </a:lnTo>
                  <a:lnTo>
                    <a:pt x="3758" y="1390"/>
                  </a:lnTo>
                  <a:lnTo>
                    <a:pt x="3771" y="1382"/>
                  </a:lnTo>
                  <a:lnTo>
                    <a:pt x="3787" y="1372"/>
                  </a:lnTo>
                  <a:lnTo>
                    <a:pt x="3806" y="1362"/>
                  </a:lnTo>
                  <a:lnTo>
                    <a:pt x="3827" y="1352"/>
                  </a:lnTo>
                  <a:lnTo>
                    <a:pt x="3872" y="1331"/>
                  </a:lnTo>
                  <a:lnTo>
                    <a:pt x="3919" y="1310"/>
                  </a:lnTo>
                  <a:lnTo>
                    <a:pt x="3934" y="1322"/>
                  </a:lnTo>
                  <a:lnTo>
                    <a:pt x="3934" y="1307"/>
                  </a:lnTo>
                  <a:lnTo>
                    <a:pt x="3935" y="1291"/>
                  </a:lnTo>
                  <a:lnTo>
                    <a:pt x="3939" y="1274"/>
                  </a:lnTo>
                  <a:lnTo>
                    <a:pt x="3944" y="1257"/>
                  </a:lnTo>
                  <a:lnTo>
                    <a:pt x="3951" y="1238"/>
                  </a:lnTo>
                  <a:lnTo>
                    <a:pt x="3958" y="1219"/>
                  </a:lnTo>
                  <a:lnTo>
                    <a:pt x="3967" y="1200"/>
                  </a:lnTo>
                  <a:lnTo>
                    <a:pt x="3975" y="1180"/>
                  </a:lnTo>
                  <a:lnTo>
                    <a:pt x="3994" y="1143"/>
                  </a:lnTo>
                  <a:lnTo>
                    <a:pt x="4011" y="1106"/>
                  </a:lnTo>
                  <a:lnTo>
                    <a:pt x="4019" y="1090"/>
                  </a:lnTo>
                  <a:lnTo>
                    <a:pt x="4025" y="1074"/>
                  </a:lnTo>
                  <a:lnTo>
                    <a:pt x="4029" y="1059"/>
                  </a:lnTo>
                  <a:lnTo>
                    <a:pt x="4033" y="1047"/>
                  </a:lnTo>
                  <a:lnTo>
                    <a:pt x="4036" y="1023"/>
                  </a:lnTo>
                  <a:lnTo>
                    <a:pt x="4037" y="991"/>
                  </a:lnTo>
                  <a:lnTo>
                    <a:pt x="4037" y="954"/>
                  </a:lnTo>
                  <a:lnTo>
                    <a:pt x="4037" y="915"/>
                  </a:lnTo>
                  <a:lnTo>
                    <a:pt x="4037" y="879"/>
                  </a:lnTo>
                  <a:lnTo>
                    <a:pt x="4037" y="847"/>
                  </a:lnTo>
                  <a:lnTo>
                    <a:pt x="4038" y="833"/>
                  </a:lnTo>
                  <a:lnTo>
                    <a:pt x="4038" y="822"/>
                  </a:lnTo>
                  <a:lnTo>
                    <a:pt x="4039" y="814"/>
                  </a:lnTo>
                  <a:lnTo>
                    <a:pt x="4041" y="809"/>
                  </a:lnTo>
                  <a:lnTo>
                    <a:pt x="4051" y="811"/>
                  </a:lnTo>
                  <a:lnTo>
                    <a:pt x="4060" y="812"/>
                  </a:lnTo>
                  <a:lnTo>
                    <a:pt x="4068" y="816"/>
                  </a:lnTo>
                  <a:lnTo>
                    <a:pt x="4075" y="819"/>
                  </a:lnTo>
                  <a:lnTo>
                    <a:pt x="4082" y="825"/>
                  </a:lnTo>
                  <a:lnTo>
                    <a:pt x="4089" y="833"/>
                  </a:lnTo>
                  <a:lnTo>
                    <a:pt x="4095" y="843"/>
                  </a:lnTo>
                  <a:lnTo>
                    <a:pt x="4102" y="856"/>
                  </a:lnTo>
                  <a:lnTo>
                    <a:pt x="4107" y="866"/>
                  </a:lnTo>
                  <a:lnTo>
                    <a:pt x="4117" y="889"/>
                  </a:lnTo>
                  <a:lnTo>
                    <a:pt x="4124" y="908"/>
                  </a:lnTo>
                  <a:lnTo>
                    <a:pt x="4129" y="927"/>
                  </a:lnTo>
                  <a:lnTo>
                    <a:pt x="4132" y="944"/>
                  </a:lnTo>
                  <a:lnTo>
                    <a:pt x="4135" y="960"/>
                  </a:lnTo>
                  <a:lnTo>
                    <a:pt x="4141" y="978"/>
                  </a:lnTo>
                  <a:lnTo>
                    <a:pt x="4148" y="998"/>
                  </a:lnTo>
                  <a:lnTo>
                    <a:pt x="4157" y="1020"/>
                  </a:lnTo>
                  <a:lnTo>
                    <a:pt x="4173" y="1012"/>
                  </a:lnTo>
                  <a:lnTo>
                    <a:pt x="4188" y="1004"/>
                  </a:lnTo>
                  <a:lnTo>
                    <a:pt x="4202" y="995"/>
                  </a:lnTo>
                  <a:lnTo>
                    <a:pt x="4214" y="985"/>
                  </a:lnTo>
                  <a:lnTo>
                    <a:pt x="4226" y="975"/>
                  </a:lnTo>
                  <a:lnTo>
                    <a:pt x="4238" y="964"/>
                  </a:lnTo>
                  <a:lnTo>
                    <a:pt x="4249" y="954"/>
                  </a:lnTo>
                  <a:lnTo>
                    <a:pt x="4259" y="943"/>
                  </a:lnTo>
                  <a:lnTo>
                    <a:pt x="4278" y="920"/>
                  </a:lnTo>
                  <a:lnTo>
                    <a:pt x="4297" y="896"/>
                  </a:lnTo>
                  <a:lnTo>
                    <a:pt x="4314" y="871"/>
                  </a:lnTo>
                  <a:lnTo>
                    <a:pt x="4330" y="847"/>
                  </a:lnTo>
                  <a:lnTo>
                    <a:pt x="4347" y="822"/>
                  </a:lnTo>
                  <a:lnTo>
                    <a:pt x="4364" y="798"/>
                  </a:lnTo>
                  <a:lnTo>
                    <a:pt x="4381" y="774"/>
                  </a:lnTo>
                  <a:lnTo>
                    <a:pt x="4401" y="751"/>
                  </a:lnTo>
                  <a:lnTo>
                    <a:pt x="4411" y="739"/>
                  </a:lnTo>
                  <a:lnTo>
                    <a:pt x="4421" y="729"/>
                  </a:lnTo>
                  <a:lnTo>
                    <a:pt x="4433" y="719"/>
                  </a:lnTo>
                  <a:lnTo>
                    <a:pt x="4445" y="708"/>
                  </a:lnTo>
                  <a:lnTo>
                    <a:pt x="4458" y="699"/>
                  </a:lnTo>
                  <a:lnTo>
                    <a:pt x="4470" y="690"/>
                  </a:lnTo>
                  <a:lnTo>
                    <a:pt x="4485" y="681"/>
                  </a:lnTo>
                  <a:lnTo>
                    <a:pt x="4500" y="674"/>
                  </a:lnTo>
                  <a:lnTo>
                    <a:pt x="4504" y="682"/>
                  </a:lnTo>
                  <a:lnTo>
                    <a:pt x="4506" y="690"/>
                  </a:lnTo>
                  <a:lnTo>
                    <a:pt x="4508" y="698"/>
                  </a:lnTo>
                  <a:lnTo>
                    <a:pt x="4509" y="706"/>
                  </a:lnTo>
                  <a:lnTo>
                    <a:pt x="4510" y="713"/>
                  </a:lnTo>
                  <a:lnTo>
                    <a:pt x="4510" y="720"/>
                  </a:lnTo>
                  <a:lnTo>
                    <a:pt x="4509" y="727"/>
                  </a:lnTo>
                  <a:lnTo>
                    <a:pt x="4508" y="734"/>
                  </a:lnTo>
                  <a:lnTo>
                    <a:pt x="4505" y="747"/>
                  </a:lnTo>
                  <a:lnTo>
                    <a:pt x="4499" y="760"/>
                  </a:lnTo>
                  <a:lnTo>
                    <a:pt x="4492" y="771"/>
                  </a:lnTo>
                  <a:lnTo>
                    <a:pt x="4484" y="784"/>
                  </a:lnTo>
                  <a:lnTo>
                    <a:pt x="4467" y="808"/>
                  </a:lnTo>
                  <a:lnTo>
                    <a:pt x="4450" y="832"/>
                  </a:lnTo>
                  <a:lnTo>
                    <a:pt x="4442" y="846"/>
                  </a:lnTo>
                  <a:lnTo>
                    <a:pt x="4435" y="859"/>
                  </a:lnTo>
                  <a:lnTo>
                    <a:pt x="4430" y="873"/>
                  </a:lnTo>
                  <a:lnTo>
                    <a:pt x="4426" y="889"/>
                  </a:lnTo>
                  <a:lnTo>
                    <a:pt x="4437" y="882"/>
                  </a:lnTo>
                  <a:lnTo>
                    <a:pt x="4448" y="873"/>
                  </a:lnTo>
                  <a:lnTo>
                    <a:pt x="4458" y="864"/>
                  </a:lnTo>
                  <a:lnTo>
                    <a:pt x="4468" y="854"/>
                  </a:lnTo>
                  <a:lnTo>
                    <a:pt x="4489" y="832"/>
                  </a:lnTo>
                  <a:lnTo>
                    <a:pt x="4508" y="808"/>
                  </a:lnTo>
                  <a:lnTo>
                    <a:pt x="4528" y="785"/>
                  </a:lnTo>
                  <a:lnTo>
                    <a:pt x="4548" y="763"/>
                  </a:lnTo>
                  <a:lnTo>
                    <a:pt x="4558" y="754"/>
                  </a:lnTo>
                  <a:lnTo>
                    <a:pt x="4569" y="745"/>
                  </a:lnTo>
                  <a:lnTo>
                    <a:pt x="4580" y="737"/>
                  </a:lnTo>
                  <a:lnTo>
                    <a:pt x="4592" y="731"/>
                  </a:lnTo>
                  <a:lnTo>
                    <a:pt x="4597" y="729"/>
                  </a:lnTo>
                  <a:lnTo>
                    <a:pt x="4603" y="729"/>
                  </a:lnTo>
                  <a:lnTo>
                    <a:pt x="4608" y="730"/>
                  </a:lnTo>
                  <a:lnTo>
                    <a:pt x="4612" y="732"/>
                  </a:lnTo>
                  <a:lnTo>
                    <a:pt x="4617" y="736"/>
                  </a:lnTo>
                  <a:lnTo>
                    <a:pt x="4621" y="740"/>
                  </a:lnTo>
                  <a:lnTo>
                    <a:pt x="4625" y="746"/>
                  </a:lnTo>
                  <a:lnTo>
                    <a:pt x="4628" y="752"/>
                  </a:lnTo>
                  <a:lnTo>
                    <a:pt x="4629" y="755"/>
                  </a:lnTo>
                  <a:lnTo>
                    <a:pt x="4629" y="760"/>
                  </a:lnTo>
                  <a:lnTo>
                    <a:pt x="4628" y="766"/>
                  </a:lnTo>
                  <a:lnTo>
                    <a:pt x="4627" y="772"/>
                  </a:lnTo>
                  <a:lnTo>
                    <a:pt x="4623" y="786"/>
                  </a:lnTo>
                  <a:lnTo>
                    <a:pt x="4614" y="803"/>
                  </a:lnTo>
                  <a:lnTo>
                    <a:pt x="4604" y="823"/>
                  </a:lnTo>
                  <a:lnTo>
                    <a:pt x="4593" y="842"/>
                  </a:lnTo>
                  <a:lnTo>
                    <a:pt x="4579" y="864"/>
                  </a:lnTo>
                  <a:lnTo>
                    <a:pt x="4564" y="884"/>
                  </a:lnTo>
                  <a:lnTo>
                    <a:pt x="4534" y="927"/>
                  </a:lnTo>
                  <a:lnTo>
                    <a:pt x="4505" y="964"/>
                  </a:lnTo>
                  <a:lnTo>
                    <a:pt x="4491" y="980"/>
                  </a:lnTo>
                  <a:lnTo>
                    <a:pt x="4480" y="994"/>
                  </a:lnTo>
                  <a:lnTo>
                    <a:pt x="4469" y="1006"/>
                  </a:lnTo>
                  <a:lnTo>
                    <a:pt x="4461" y="1012"/>
                  </a:lnTo>
                  <a:lnTo>
                    <a:pt x="4472" y="1033"/>
                  </a:lnTo>
                  <a:lnTo>
                    <a:pt x="4490" y="1020"/>
                  </a:lnTo>
                  <a:lnTo>
                    <a:pt x="4504" y="1010"/>
                  </a:lnTo>
                  <a:lnTo>
                    <a:pt x="4509" y="1004"/>
                  </a:lnTo>
                  <a:lnTo>
                    <a:pt x="4517" y="1000"/>
                  </a:lnTo>
                  <a:lnTo>
                    <a:pt x="4526" y="994"/>
                  </a:lnTo>
                  <a:lnTo>
                    <a:pt x="4539" y="987"/>
                  </a:lnTo>
                  <a:lnTo>
                    <a:pt x="4673" y="922"/>
                  </a:lnTo>
                  <a:lnTo>
                    <a:pt x="4690" y="914"/>
                  </a:lnTo>
                  <a:lnTo>
                    <a:pt x="4703" y="912"/>
                  </a:lnTo>
                  <a:lnTo>
                    <a:pt x="4714" y="910"/>
                  </a:lnTo>
                  <a:lnTo>
                    <a:pt x="4730" y="907"/>
                  </a:lnTo>
                  <a:lnTo>
                    <a:pt x="4745" y="938"/>
                  </a:lnTo>
                  <a:lnTo>
                    <a:pt x="4737" y="950"/>
                  </a:lnTo>
                  <a:lnTo>
                    <a:pt x="4727" y="962"/>
                  </a:lnTo>
                  <a:lnTo>
                    <a:pt x="4715" y="975"/>
                  </a:lnTo>
                  <a:lnTo>
                    <a:pt x="4701" y="987"/>
                  </a:lnTo>
                  <a:lnTo>
                    <a:pt x="4687" y="1001"/>
                  </a:lnTo>
                  <a:lnTo>
                    <a:pt x="4671" y="1014"/>
                  </a:lnTo>
                  <a:lnTo>
                    <a:pt x="4653" y="1026"/>
                  </a:lnTo>
                  <a:lnTo>
                    <a:pt x="4636" y="1039"/>
                  </a:lnTo>
                  <a:lnTo>
                    <a:pt x="4598" y="1064"/>
                  </a:lnTo>
                  <a:lnTo>
                    <a:pt x="4561" y="1087"/>
                  </a:lnTo>
                  <a:lnTo>
                    <a:pt x="4524" y="1108"/>
                  </a:lnTo>
                  <a:lnTo>
                    <a:pt x="4491" y="1127"/>
                  </a:lnTo>
                  <a:lnTo>
                    <a:pt x="4512" y="1168"/>
                  </a:lnTo>
                  <a:lnTo>
                    <a:pt x="4683" y="1128"/>
                  </a:lnTo>
                  <a:lnTo>
                    <a:pt x="4719" y="1142"/>
                  </a:lnTo>
                  <a:lnTo>
                    <a:pt x="4709" y="1184"/>
                  </a:lnTo>
                  <a:lnTo>
                    <a:pt x="4550" y="1248"/>
                  </a:lnTo>
                  <a:lnTo>
                    <a:pt x="4521" y="1265"/>
                  </a:lnTo>
                  <a:lnTo>
                    <a:pt x="4514" y="1270"/>
                  </a:lnTo>
                  <a:lnTo>
                    <a:pt x="4506" y="1275"/>
                  </a:lnTo>
                  <a:lnTo>
                    <a:pt x="4498" y="1283"/>
                  </a:lnTo>
                  <a:lnTo>
                    <a:pt x="4490" y="1292"/>
                  </a:lnTo>
                  <a:lnTo>
                    <a:pt x="4473" y="1313"/>
                  </a:lnTo>
                  <a:lnTo>
                    <a:pt x="4453" y="1336"/>
                  </a:lnTo>
                  <a:lnTo>
                    <a:pt x="4433" y="1361"/>
                  </a:lnTo>
                  <a:lnTo>
                    <a:pt x="4410" y="1386"/>
                  </a:lnTo>
                  <a:lnTo>
                    <a:pt x="4398" y="1399"/>
                  </a:lnTo>
                  <a:lnTo>
                    <a:pt x="4385" y="1411"/>
                  </a:lnTo>
                  <a:lnTo>
                    <a:pt x="4371" y="1422"/>
                  </a:lnTo>
                  <a:lnTo>
                    <a:pt x="4357" y="1433"/>
                  </a:lnTo>
                  <a:lnTo>
                    <a:pt x="4344" y="1441"/>
                  </a:lnTo>
                  <a:lnTo>
                    <a:pt x="4325" y="1452"/>
                  </a:lnTo>
                  <a:lnTo>
                    <a:pt x="4302" y="1466"/>
                  </a:lnTo>
                  <a:lnTo>
                    <a:pt x="4277" y="1480"/>
                  </a:lnTo>
                  <a:lnTo>
                    <a:pt x="4251" y="1495"/>
                  </a:lnTo>
                  <a:lnTo>
                    <a:pt x="4223" y="1510"/>
                  </a:lnTo>
                  <a:lnTo>
                    <a:pt x="4197" y="1523"/>
                  </a:lnTo>
                  <a:lnTo>
                    <a:pt x="4172" y="1537"/>
                  </a:lnTo>
                  <a:lnTo>
                    <a:pt x="4229" y="1588"/>
                  </a:lnTo>
                  <a:lnTo>
                    <a:pt x="4249" y="1646"/>
                  </a:lnTo>
                  <a:lnTo>
                    <a:pt x="4239" y="1655"/>
                  </a:lnTo>
                  <a:lnTo>
                    <a:pt x="4227" y="1665"/>
                  </a:lnTo>
                  <a:lnTo>
                    <a:pt x="4211" y="1676"/>
                  </a:lnTo>
                  <a:lnTo>
                    <a:pt x="4189" y="1689"/>
                  </a:lnTo>
                  <a:lnTo>
                    <a:pt x="4165" y="1703"/>
                  </a:lnTo>
                  <a:lnTo>
                    <a:pt x="4138" y="1716"/>
                  </a:lnTo>
                  <a:lnTo>
                    <a:pt x="4107" y="1731"/>
                  </a:lnTo>
                  <a:lnTo>
                    <a:pt x="4073" y="1747"/>
                  </a:lnTo>
                  <a:lnTo>
                    <a:pt x="3997" y="1779"/>
                  </a:lnTo>
                  <a:lnTo>
                    <a:pt x="3914" y="1812"/>
                  </a:lnTo>
                  <a:lnTo>
                    <a:pt x="3824" y="1847"/>
                  </a:lnTo>
                  <a:lnTo>
                    <a:pt x="3731" y="1881"/>
                  </a:lnTo>
                  <a:lnTo>
                    <a:pt x="3636" y="1914"/>
                  </a:lnTo>
                  <a:lnTo>
                    <a:pt x="3541" y="1945"/>
                  </a:lnTo>
                  <a:lnTo>
                    <a:pt x="3448" y="1974"/>
                  </a:lnTo>
                  <a:lnTo>
                    <a:pt x="3361" y="1999"/>
                  </a:lnTo>
                  <a:lnTo>
                    <a:pt x="3319" y="2009"/>
                  </a:lnTo>
                  <a:lnTo>
                    <a:pt x="3280" y="2019"/>
                  </a:lnTo>
                  <a:lnTo>
                    <a:pt x="3242" y="2027"/>
                  </a:lnTo>
                  <a:lnTo>
                    <a:pt x="3208" y="2035"/>
                  </a:lnTo>
                  <a:lnTo>
                    <a:pt x="3176" y="2041"/>
                  </a:lnTo>
                  <a:lnTo>
                    <a:pt x="3148" y="2044"/>
                  </a:lnTo>
                  <a:lnTo>
                    <a:pt x="3121" y="2048"/>
                  </a:lnTo>
                  <a:lnTo>
                    <a:pt x="3100" y="2048"/>
                  </a:lnTo>
                  <a:lnTo>
                    <a:pt x="3026" y="2048"/>
                  </a:lnTo>
                  <a:lnTo>
                    <a:pt x="2710" y="2022"/>
                  </a:lnTo>
                  <a:lnTo>
                    <a:pt x="2682" y="2585"/>
                  </a:lnTo>
                  <a:lnTo>
                    <a:pt x="2682" y="2607"/>
                  </a:lnTo>
                  <a:lnTo>
                    <a:pt x="2682" y="2628"/>
                  </a:lnTo>
                  <a:lnTo>
                    <a:pt x="2683" y="2651"/>
                  </a:lnTo>
                  <a:lnTo>
                    <a:pt x="2684" y="2675"/>
                  </a:lnTo>
                  <a:lnTo>
                    <a:pt x="2689" y="2724"/>
                  </a:lnTo>
                  <a:lnTo>
                    <a:pt x="2695" y="2775"/>
                  </a:lnTo>
                  <a:lnTo>
                    <a:pt x="2699" y="2826"/>
                  </a:lnTo>
                  <a:lnTo>
                    <a:pt x="2705" y="2880"/>
                  </a:lnTo>
                  <a:lnTo>
                    <a:pt x="2708" y="2934"/>
                  </a:lnTo>
                  <a:lnTo>
                    <a:pt x="2710" y="2987"/>
                  </a:lnTo>
                  <a:lnTo>
                    <a:pt x="2710" y="3014"/>
                  </a:lnTo>
                  <a:lnTo>
                    <a:pt x="2711" y="3038"/>
                  </a:lnTo>
                  <a:lnTo>
                    <a:pt x="2712" y="3062"/>
                  </a:lnTo>
                  <a:lnTo>
                    <a:pt x="2714" y="3086"/>
                  </a:lnTo>
                  <a:lnTo>
                    <a:pt x="2720" y="3130"/>
                  </a:lnTo>
                  <a:lnTo>
                    <a:pt x="2727" y="3173"/>
                  </a:lnTo>
                  <a:lnTo>
                    <a:pt x="2735" y="3216"/>
                  </a:lnTo>
                  <a:lnTo>
                    <a:pt x="2744" y="3258"/>
                  </a:lnTo>
                  <a:lnTo>
                    <a:pt x="2752" y="3303"/>
                  </a:lnTo>
                  <a:lnTo>
                    <a:pt x="2761" y="3351"/>
                  </a:lnTo>
                  <a:lnTo>
                    <a:pt x="2774" y="3430"/>
                  </a:lnTo>
                  <a:lnTo>
                    <a:pt x="2789" y="3519"/>
                  </a:lnTo>
                  <a:lnTo>
                    <a:pt x="2805" y="3615"/>
                  </a:lnTo>
                  <a:lnTo>
                    <a:pt x="2819" y="3714"/>
                  </a:lnTo>
                  <a:lnTo>
                    <a:pt x="2827" y="3766"/>
                  </a:lnTo>
                  <a:lnTo>
                    <a:pt x="2833" y="3816"/>
                  </a:lnTo>
                  <a:lnTo>
                    <a:pt x="2840" y="3866"/>
                  </a:lnTo>
                  <a:lnTo>
                    <a:pt x="2845" y="3915"/>
                  </a:lnTo>
                  <a:lnTo>
                    <a:pt x="2849" y="3963"/>
                  </a:lnTo>
                  <a:lnTo>
                    <a:pt x="2853" y="4010"/>
                  </a:lnTo>
                  <a:lnTo>
                    <a:pt x="2855" y="4055"/>
                  </a:lnTo>
                  <a:lnTo>
                    <a:pt x="2856" y="4097"/>
                  </a:lnTo>
                  <a:lnTo>
                    <a:pt x="2856" y="4110"/>
                  </a:lnTo>
                  <a:lnTo>
                    <a:pt x="2855" y="4118"/>
                  </a:lnTo>
                  <a:lnTo>
                    <a:pt x="2854" y="4126"/>
                  </a:lnTo>
                  <a:lnTo>
                    <a:pt x="2851" y="4130"/>
                  </a:lnTo>
                  <a:lnTo>
                    <a:pt x="2849" y="4136"/>
                  </a:lnTo>
                  <a:lnTo>
                    <a:pt x="2841" y="4145"/>
                  </a:lnTo>
                  <a:lnTo>
                    <a:pt x="2831" y="4158"/>
                  </a:lnTo>
                  <a:lnTo>
                    <a:pt x="2833" y="4200"/>
                  </a:lnTo>
                  <a:lnTo>
                    <a:pt x="2838" y="4242"/>
                  </a:lnTo>
                  <a:lnTo>
                    <a:pt x="2843" y="4285"/>
                  </a:lnTo>
                  <a:lnTo>
                    <a:pt x="2850" y="4328"/>
                  </a:lnTo>
                  <a:lnTo>
                    <a:pt x="2857" y="4374"/>
                  </a:lnTo>
                  <a:lnTo>
                    <a:pt x="2863" y="4421"/>
                  </a:lnTo>
                  <a:lnTo>
                    <a:pt x="2865" y="4446"/>
                  </a:lnTo>
                  <a:lnTo>
                    <a:pt x="2866" y="4471"/>
                  </a:lnTo>
                  <a:lnTo>
                    <a:pt x="2867" y="4497"/>
                  </a:lnTo>
                  <a:lnTo>
                    <a:pt x="2867" y="4523"/>
                  </a:lnTo>
                  <a:lnTo>
                    <a:pt x="2867" y="4571"/>
                  </a:lnTo>
                  <a:lnTo>
                    <a:pt x="2867" y="4621"/>
                  </a:lnTo>
                  <a:lnTo>
                    <a:pt x="2866" y="4671"/>
                  </a:lnTo>
                  <a:lnTo>
                    <a:pt x="2866" y="4721"/>
                  </a:lnTo>
                  <a:lnTo>
                    <a:pt x="2867" y="4771"/>
                  </a:lnTo>
                  <a:lnTo>
                    <a:pt x="2869" y="4818"/>
                  </a:lnTo>
                  <a:lnTo>
                    <a:pt x="2872" y="4863"/>
                  </a:lnTo>
                  <a:lnTo>
                    <a:pt x="2878" y="4904"/>
                  </a:lnTo>
                  <a:lnTo>
                    <a:pt x="2881" y="4932"/>
                  </a:lnTo>
                  <a:lnTo>
                    <a:pt x="2882" y="4966"/>
                  </a:lnTo>
                  <a:lnTo>
                    <a:pt x="2883" y="5006"/>
                  </a:lnTo>
                  <a:lnTo>
                    <a:pt x="2885" y="5052"/>
                  </a:lnTo>
                  <a:lnTo>
                    <a:pt x="2883" y="5154"/>
                  </a:lnTo>
                  <a:lnTo>
                    <a:pt x="2880" y="5268"/>
                  </a:lnTo>
                  <a:lnTo>
                    <a:pt x="2877" y="5382"/>
                  </a:lnTo>
                  <a:lnTo>
                    <a:pt x="2872" y="5493"/>
                  </a:lnTo>
                  <a:lnTo>
                    <a:pt x="2869" y="5591"/>
                  </a:lnTo>
                  <a:lnTo>
                    <a:pt x="2867" y="5670"/>
                  </a:lnTo>
                  <a:lnTo>
                    <a:pt x="2867" y="5745"/>
                  </a:lnTo>
                  <a:lnTo>
                    <a:pt x="2866" y="5840"/>
                  </a:lnTo>
                  <a:lnTo>
                    <a:pt x="2865" y="5946"/>
                  </a:lnTo>
                  <a:lnTo>
                    <a:pt x="2862" y="6058"/>
                  </a:lnTo>
                  <a:lnTo>
                    <a:pt x="2858" y="6169"/>
                  </a:lnTo>
                  <a:lnTo>
                    <a:pt x="2853" y="6272"/>
                  </a:lnTo>
                  <a:lnTo>
                    <a:pt x="2849" y="6319"/>
                  </a:lnTo>
                  <a:lnTo>
                    <a:pt x="2846" y="6362"/>
                  </a:lnTo>
                  <a:lnTo>
                    <a:pt x="2841" y="6399"/>
                  </a:lnTo>
                  <a:lnTo>
                    <a:pt x="2837" y="6431"/>
                  </a:lnTo>
                  <a:lnTo>
                    <a:pt x="2831" y="6464"/>
                  </a:lnTo>
                  <a:lnTo>
                    <a:pt x="2826" y="6509"/>
                  </a:lnTo>
                  <a:lnTo>
                    <a:pt x="2823" y="6559"/>
                  </a:lnTo>
                  <a:lnTo>
                    <a:pt x="2818" y="6613"/>
                  </a:lnTo>
                  <a:lnTo>
                    <a:pt x="2815" y="6666"/>
                  </a:lnTo>
                  <a:lnTo>
                    <a:pt x="2811" y="6716"/>
                  </a:lnTo>
                  <a:lnTo>
                    <a:pt x="2809" y="6759"/>
                  </a:lnTo>
                  <a:lnTo>
                    <a:pt x="2807" y="6792"/>
                  </a:lnTo>
                  <a:lnTo>
                    <a:pt x="2805" y="6833"/>
                  </a:lnTo>
                  <a:lnTo>
                    <a:pt x="2802" y="6868"/>
                  </a:lnTo>
                  <a:lnTo>
                    <a:pt x="2802" y="6896"/>
                  </a:lnTo>
                  <a:lnTo>
                    <a:pt x="2801" y="6919"/>
                  </a:lnTo>
                  <a:lnTo>
                    <a:pt x="2801" y="6951"/>
                  </a:lnTo>
                  <a:lnTo>
                    <a:pt x="2799" y="6973"/>
                  </a:lnTo>
                  <a:lnTo>
                    <a:pt x="2797" y="6982"/>
                  </a:lnTo>
                  <a:lnTo>
                    <a:pt x="2793" y="6991"/>
                  </a:lnTo>
                  <a:lnTo>
                    <a:pt x="2787" y="7001"/>
                  </a:lnTo>
                  <a:lnTo>
                    <a:pt x="2779" y="7013"/>
                  </a:lnTo>
                  <a:lnTo>
                    <a:pt x="2757" y="7046"/>
                  </a:lnTo>
                  <a:lnTo>
                    <a:pt x="2721" y="7096"/>
                  </a:lnTo>
                  <a:lnTo>
                    <a:pt x="2753" y="7111"/>
                  </a:lnTo>
                  <a:lnTo>
                    <a:pt x="2774" y="7121"/>
                  </a:lnTo>
                  <a:lnTo>
                    <a:pt x="2781" y="7125"/>
                  </a:lnTo>
                  <a:lnTo>
                    <a:pt x="2786" y="7128"/>
                  </a:lnTo>
                  <a:lnTo>
                    <a:pt x="2791" y="7132"/>
                  </a:lnTo>
                  <a:lnTo>
                    <a:pt x="2795" y="7136"/>
                  </a:lnTo>
                  <a:lnTo>
                    <a:pt x="2801" y="7147"/>
                  </a:lnTo>
                  <a:lnTo>
                    <a:pt x="2809" y="7163"/>
                  </a:lnTo>
                  <a:lnTo>
                    <a:pt x="2819" y="7188"/>
                  </a:lnTo>
                  <a:lnTo>
                    <a:pt x="2838" y="7224"/>
                  </a:lnTo>
                  <a:lnTo>
                    <a:pt x="2848" y="7241"/>
                  </a:lnTo>
                  <a:lnTo>
                    <a:pt x="2861" y="7260"/>
                  </a:lnTo>
                  <a:lnTo>
                    <a:pt x="2874" y="7277"/>
                  </a:lnTo>
                  <a:lnTo>
                    <a:pt x="2891" y="7294"/>
                  </a:lnTo>
                  <a:lnTo>
                    <a:pt x="2909" y="7310"/>
                  </a:lnTo>
                  <a:lnTo>
                    <a:pt x="2926" y="7324"/>
                  </a:lnTo>
                  <a:lnTo>
                    <a:pt x="2944" y="7336"/>
                  </a:lnTo>
                  <a:lnTo>
                    <a:pt x="2961" y="7345"/>
                  </a:lnTo>
                  <a:lnTo>
                    <a:pt x="3006" y="7367"/>
                  </a:lnTo>
                  <a:lnTo>
                    <a:pt x="3046" y="7387"/>
                  </a:lnTo>
                  <a:lnTo>
                    <a:pt x="3084" y="7406"/>
                  </a:lnTo>
                  <a:lnTo>
                    <a:pt x="3124" y="7427"/>
                  </a:lnTo>
                  <a:lnTo>
                    <a:pt x="3145" y="7438"/>
                  </a:lnTo>
                  <a:lnTo>
                    <a:pt x="3167" y="7453"/>
                  </a:lnTo>
                  <a:lnTo>
                    <a:pt x="3189" y="7469"/>
                  </a:lnTo>
                  <a:lnTo>
                    <a:pt x="3208" y="7485"/>
                  </a:lnTo>
                  <a:lnTo>
                    <a:pt x="3241" y="7511"/>
                  </a:lnTo>
                  <a:lnTo>
                    <a:pt x="3258" y="7524"/>
                  </a:lnTo>
                  <a:lnTo>
                    <a:pt x="3257" y="7532"/>
                  </a:lnTo>
                  <a:lnTo>
                    <a:pt x="3255" y="7539"/>
                  </a:lnTo>
                  <a:lnTo>
                    <a:pt x="3253" y="7547"/>
                  </a:lnTo>
                  <a:lnTo>
                    <a:pt x="3248" y="7553"/>
                  </a:lnTo>
                  <a:lnTo>
                    <a:pt x="3244" y="7560"/>
                  </a:lnTo>
                  <a:lnTo>
                    <a:pt x="3239" y="7566"/>
                  </a:lnTo>
                  <a:lnTo>
                    <a:pt x="3233" y="7572"/>
                  </a:lnTo>
                  <a:lnTo>
                    <a:pt x="3226" y="7577"/>
                  </a:lnTo>
                  <a:lnTo>
                    <a:pt x="3212" y="7588"/>
                  </a:lnTo>
                  <a:lnTo>
                    <a:pt x="3196" y="7597"/>
                  </a:lnTo>
                  <a:lnTo>
                    <a:pt x="3177" y="7604"/>
                  </a:lnTo>
                  <a:lnTo>
                    <a:pt x="3158" y="7611"/>
                  </a:lnTo>
                  <a:lnTo>
                    <a:pt x="3136" y="7616"/>
                  </a:lnTo>
                  <a:lnTo>
                    <a:pt x="3116" y="7622"/>
                  </a:lnTo>
                  <a:lnTo>
                    <a:pt x="3094" y="7625"/>
                  </a:lnTo>
                  <a:lnTo>
                    <a:pt x="3071" y="7629"/>
                  </a:lnTo>
                  <a:lnTo>
                    <a:pt x="3049" y="7631"/>
                  </a:lnTo>
                  <a:lnTo>
                    <a:pt x="3029" y="7632"/>
                  </a:lnTo>
                  <a:lnTo>
                    <a:pt x="3008" y="7633"/>
                  </a:lnTo>
                  <a:lnTo>
                    <a:pt x="2990" y="7633"/>
                  </a:lnTo>
                  <a:lnTo>
                    <a:pt x="2949" y="7632"/>
                  </a:lnTo>
                  <a:lnTo>
                    <a:pt x="2907" y="7630"/>
                  </a:lnTo>
                  <a:lnTo>
                    <a:pt x="2865" y="7624"/>
                  </a:lnTo>
                  <a:lnTo>
                    <a:pt x="2825" y="7617"/>
                  </a:lnTo>
                  <a:lnTo>
                    <a:pt x="2806" y="7614"/>
                  </a:lnTo>
                  <a:lnTo>
                    <a:pt x="2786" y="7608"/>
                  </a:lnTo>
                  <a:lnTo>
                    <a:pt x="2768" y="7604"/>
                  </a:lnTo>
                  <a:lnTo>
                    <a:pt x="2751" y="7598"/>
                  </a:lnTo>
                  <a:lnTo>
                    <a:pt x="2734" y="7591"/>
                  </a:lnTo>
                  <a:lnTo>
                    <a:pt x="2718" y="7584"/>
                  </a:lnTo>
                  <a:lnTo>
                    <a:pt x="2703" y="7576"/>
                  </a:lnTo>
                  <a:lnTo>
                    <a:pt x="2690" y="7567"/>
                  </a:lnTo>
                  <a:lnTo>
                    <a:pt x="2665" y="7551"/>
                  </a:lnTo>
                  <a:lnTo>
                    <a:pt x="2644" y="7537"/>
                  </a:lnTo>
                  <a:lnTo>
                    <a:pt x="2626" y="7527"/>
                  </a:lnTo>
                  <a:lnTo>
                    <a:pt x="2611" y="7518"/>
                  </a:lnTo>
                  <a:lnTo>
                    <a:pt x="2598" y="7512"/>
                  </a:lnTo>
                  <a:lnTo>
                    <a:pt x="2586" y="7508"/>
                  </a:lnTo>
                  <a:lnTo>
                    <a:pt x="2575" y="7505"/>
                  </a:lnTo>
                  <a:lnTo>
                    <a:pt x="2563" y="7503"/>
                  </a:lnTo>
                  <a:lnTo>
                    <a:pt x="2539" y="7504"/>
                  </a:lnTo>
                  <a:lnTo>
                    <a:pt x="2507" y="7507"/>
                  </a:lnTo>
                  <a:lnTo>
                    <a:pt x="2488" y="7509"/>
                  </a:lnTo>
                  <a:lnTo>
                    <a:pt x="2464" y="7510"/>
                  </a:lnTo>
                  <a:lnTo>
                    <a:pt x="2436" y="7511"/>
                  </a:lnTo>
                  <a:lnTo>
                    <a:pt x="2404" y="7511"/>
                  </a:lnTo>
                  <a:lnTo>
                    <a:pt x="2369" y="7511"/>
                  </a:lnTo>
                  <a:lnTo>
                    <a:pt x="2338" y="7510"/>
                  </a:lnTo>
                  <a:lnTo>
                    <a:pt x="2311" y="7507"/>
                  </a:lnTo>
                  <a:lnTo>
                    <a:pt x="2285" y="7502"/>
                  </a:lnTo>
                  <a:lnTo>
                    <a:pt x="2274" y="7500"/>
                  </a:lnTo>
                  <a:lnTo>
                    <a:pt x="2263" y="7496"/>
                  </a:lnTo>
                  <a:lnTo>
                    <a:pt x="2251" y="7492"/>
                  </a:lnTo>
                  <a:lnTo>
                    <a:pt x="2241" y="7487"/>
                  </a:lnTo>
                  <a:lnTo>
                    <a:pt x="2219" y="7477"/>
                  </a:lnTo>
                  <a:lnTo>
                    <a:pt x="2197" y="7463"/>
                  </a:lnTo>
                  <a:lnTo>
                    <a:pt x="2197" y="7341"/>
                  </a:lnTo>
                  <a:lnTo>
                    <a:pt x="2171" y="7305"/>
                  </a:lnTo>
                  <a:lnTo>
                    <a:pt x="2188" y="6889"/>
                  </a:lnTo>
                  <a:lnTo>
                    <a:pt x="2185" y="6646"/>
                  </a:lnTo>
                  <a:lnTo>
                    <a:pt x="2149" y="5902"/>
                  </a:lnTo>
                  <a:lnTo>
                    <a:pt x="2136" y="5902"/>
                  </a:lnTo>
                  <a:lnTo>
                    <a:pt x="1932" y="7241"/>
                  </a:lnTo>
                  <a:lnTo>
                    <a:pt x="1941" y="7268"/>
                  </a:lnTo>
                  <a:lnTo>
                    <a:pt x="1961" y="7437"/>
                  </a:lnTo>
                  <a:lnTo>
                    <a:pt x="1953" y="7511"/>
                  </a:lnTo>
                  <a:lnTo>
                    <a:pt x="1957" y="7513"/>
                  </a:lnTo>
                  <a:lnTo>
                    <a:pt x="1964" y="7519"/>
                  </a:lnTo>
                  <a:lnTo>
                    <a:pt x="1973" y="7526"/>
                  </a:lnTo>
                  <a:lnTo>
                    <a:pt x="1984" y="7535"/>
                  </a:lnTo>
                  <a:lnTo>
                    <a:pt x="2008" y="7558"/>
                  </a:lnTo>
                  <a:lnTo>
                    <a:pt x="2034" y="7584"/>
                  </a:lnTo>
                  <a:lnTo>
                    <a:pt x="2083" y="7637"/>
                  </a:lnTo>
                  <a:lnTo>
                    <a:pt x="2112" y="7670"/>
                  </a:lnTo>
                  <a:lnTo>
                    <a:pt x="2131" y="7693"/>
                  </a:lnTo>
                  <a:lnTo>
                    <a:pt x="2149" y="7712"/>
                  </a:lnTo>
                  <a:lnTo>
                    <a:pt x="2159" y="7723"/>
                  </a:lnTo>
                  <a:lnTo>
                    <a:pt x="2168" y="7732"/>
                  </a:lnTo>
                  <a:lnTo>
                    <a:pt x="2177" y="7743"/>
                  </a:lnTo>
                  <a:lnTo>
                    <a:pt x="2185" y="7755"/>
                  </a:lnTo>
                  <a:lnTo>
                    <a:pt x="2194" y="7768"/>
                  </a:lnTo>
                  <a:lnTo>
                    <a:pt x="2201" y="7781"/>
                  </a:lnTo>
                  <a:lnTo>
                    <a:pt x="2205" y="7792"/>
                  </a:lnTo>
                  <a:lnTo>
                    <a:pt x="2209" y="7803"/>
                  </a:lnTo>
                  <a:lnTo>
                    <a:pt x="2213" y="7814"/>
                  </a:lnTo>
                  <a:lnTo>
                    <a:pt x="2218" y="7825"/>
                  </a:lnTo>
                  <a:lnTo>
                    <a:pt x="2225" y="7838"/>
                  </a:lnTo>
                  <a:lnTo>
                    <a:pt x="2234" y="7853"/>
                  </a:lnTo>
                  <a:lnTo>
                    <a:pt x="2225" y="7863"/>
                  </a:lnTo>
                  <a:lnTo>
                    <a:pt x="2215" y="7873"/>
                  </a:lnTo>
                  <a:lnTo>
                    <a:pt x="2202" y="7881"/>
                  </a:lnTo>
                  <a:lnTo>
                    <a:pt x="2188" y="7889"/>
                  </a:lnTo>
                  <a:lnTo>
                    <a:pt x="2173" y="7896"/>
                  </a:lnTo>
                  <a:lnTo>
                    <a:pt x="2156" y="7902"/>
                  </a:lnTo>
                  <a:lnTo>
                    <a:pt x="2139" y="7908"/>
                  </a:lnTo>
                  <a:lnTo>
                    <a:pt x="2121" y="7912"/>
                  </a:lnTo>
                  <a:lnTo>
                    <a:pt x="2101" y="7916"/>
                  </a:lnTo>
                  <a:lnTo>
                    <a:pt x="2082" y="7919"/>
                  </a:lnTo>
                  <a:lnTo>
                    <a:pt x="2062" y="7921"/>
                  </a:lnTo>
                  <a:lnTo>
                    <a:pt x="2043" y="7923"/>
                  </a:lnTo>
                  <a:lnTo>
                    <a:pt x="2003" y="7925"/>
                  </a:lnTo>
                  <a:lnTo>
                    <a:pt x="1965" y="7926"/>
                  </a:lnTo>
                  <a:lnTo>
                    <a:pt x="1941" y="7926"/>
                  </a:lnTo>
                  <a:lnTo>
                    <a:pt x="1909" y="7925"/>
                  </a:lnTo>
                  <a:lnTo>
                    <a:pt x="1878" y="7924"/>
                  </a:lnTo>
                  <a:lnTo>
                    <a:pt x="1848" y="7920"/>
                  </a:lnTo>
                  <a:lnTo>
                    <a:pt x="1817" y="7916"/>
                  </a:lnTo>
                  <a:lnTo>
                    <a:pt x="1786" y="7910"/>
                  </a:lnTo>
                  <a:lnTo>
                    <a:pt x="1757" y="7903"/>
                  </a:lnTo>
                  <a:lnTo>
                    <a:pt x="1729" y="7894"/>
                  </a:lnTo>
                  <a:lnTo>
                    <a:pt x="1701" y="7884"/>
                  </a:lnTo>
                  <a:lnTo>
                    <a:pt x="1676" y="7872"/>
                  </a:lnTo>
                  <a:lnTo>
                    <a:pt x="1652" y="7859"/>
                  </a:lnTo>
                  <a:lnTo>
                    <a:pt x="1642" y="7852"/>
                  </a:lnTo>
                  <a:lnTo>
                    <a:pt x="1630" y="7844"/>
                  </a:lnTo>
                  <a:lnTo>
                    <a:pt x="1621" y="7836"/>
                  </a:lnTo>
                  <a:lnTo>
                    <a:pt x="1612" y="7828"/>
                  </a:lnTo>
                  <a:lnTo>
                    <a:pt x="1603" y="7819"/>
                  </a:lnTo>
                  <a:lnTo>
                    <a:pt x="1595" y="7808"/>
                  </a:lnTo>
                  <a:lnTo>
                    <a:pt x="1588" y="7799"/>
                  </a:lnTo>
                  <a:lnTo>
                    <a:pt x="1581" y="7789"/>
                  </a:lnTo>
                  <a:lnTo>
                    <a:pt x="1575" y="7779"/>
                  </a:lnTo>
                  <a:lnTo>
                    <a:pt x="1570" y="7767"/>
                  </a:lnTo>
                  <a:lnTo>
                    <a:pt x="1566" y="7756"/>
                  </a:lnTo>
                  <a:lnTo>
                    <a:pt x="1563" y="7743"/>
                  </a:lnTo>
                  <a:lnTo>
                    <a:pt x="1526" y="7743"/>
                  </a:lnTo>
                  <a:lnTo>
                    <a:pt x="1517" y="7743"/>
                  </a:lnTo>
                  <a:lnTo>
                    <a:pt x="1508" y="7741"/>
                  </a:lnTo>
                  <a:lnTo>
                    <a:pt x="1500" y="7740"/>
                  </a:lnTo>
                  <a:lnTo>
                    <a:pt x="1491" y="7736"/>
                  </a:lnTo>
                  <a:lnTo>
                    <a:pt x="1475" y="7729"/>
                  </a:lnTo>
                  <a:lnTo>
                    <a:pt x="1459" y="7720"/>
                  </a:lnTo>
                  <a:lnTo>
                    <a:pt x="1430" y="7701"/>
                  </a:lnTo>
                  <a:lnTo>
                    <a:pt x="1404" y="7683"/>
                  </a:lnTo>
                  <a:lnTo>
                    <a:pt x="1404" y="7624"/>
                  </a:lnTo>
                  <a:lnTo>
                    <a:pt x="1402" y="7569"/>
                  </a:lnTo>
                  <a:lnTo>
                    <a:pt x="1398" y="7518"/>
                  </a:lnTo>
                  <a:lnTo>
                    <a:pt x="1394" y="7468"/>
                  </a:lnTo>
                  <a:lnTo>
                    <a:pt x="1388" y="7419"/>
                  </a:lnTo>
                  <a:lnTo>
                    <a:pt x="1381" y="7371"/>
                  </a:lnTo>
                  <a:lnTo>
                    <a:pt x="1372" y="7321"/>
                  </a:lnTo>
                  <a:lnTo>
                    <a:pt x="1362" y="7272"/>
                  </a:lnTo>
                  <a:lnTo>
                    <a:pt x="1351" y="7219"/>
                  </a:lnTo>
                  <a:lnTo>
                    <a:pt x="1343" y="7168"/>
                  </a:lnTo>
                  <a:lnTo>
                    <a:pt x="1338" y="7120"/>
                  </a:lnTo>
                  <a:lnTo>
                    <a:pt x="1334" y="7075"/>
                  </a:lnTo>
                  <a:lnTo>
                    <a:pt x="1332" y="7025"/>
                  </a:lnTo>
                  <a:lnTo>
                    <a:pt x="1331" y="6974"/>
                  </a:lnTo>
                  <a:lnTo>
                    <a:pt x="1331" y="6917"/>
                  </a:lnTo>
                  <a:lnTo>
                    <a:pt x="1331" y="6853"/>
                  </a:lnTo>
                  <a:lnTo>
                    <a:pt x="1331" y="6801"/>
                  </a:lnTo>
                  <a:lnTo>
                    <a:pt x="1331" y="6750"/>
                  </a:lnTo>
                  <a:lnTo>
                    <a:pt x="1331" y="6696"/>
                  </a:lnTo>
                  <a:lnTo>
                    <a:pt x="1331" y="6641"/>
                  </a:lnTo>
                  <a:lnTo>
                    <a:pt x="1331" y="6586"/>
                  </a:lnTo>
                  <a:lnTo>
                    <a:pt x="1330" y="6530"/>
                  </a:lnTo>
                  <a:lnTo>
                    <a:pt x="1330" y="6474"/>
                  </a:lnTo>
                  <a:lnTo>
                    <a:pt x="1330" y="6418"/>
                  </a:lnTo>
                  <a:lnTo>
                    <a:pt x="1328" y="6361"/>
                  </a:lnTo>
                  <a:lnTo>
                    <a:pt x="1327" y="6305"/>
                  </a:lnTo>
                  <a:lnTo>
                    <a:pt x="1326" y="6248"/>
                  </a:lnTo>
                  <a:lnTo>
                    <a:pt x="1325" y="6192"/>
                  </a:lnTo>
                  <a:lnTo>
                    <a:pt x="1324" y="6137"/>
                  </a:lnTo>
                  <a:lnTo>
                    <a:pt x="1323" y="6082"/>
                  </a:lnTo>
                  <a:lnTo>
                    <a:pt x="1322" y="6028"/>
                  </a:lnTo>
                  <a:lnTo>
                    <a:pt x="1319" y="5975"/>
                  </a:lnTo>
                  <a:lnTo>
                    <a:pt x="1317" y="5924"/>
                  </a:lnTo>
                  <a:lnTo>
                    <a:pt x="1314" y="5872"/>
                  </a:lnTo>
                  <a:lnTo>
                    <a:pt x="1311" y="5820"/>
                  </a:lnTo>
                  <a:lnTo>
                    <a:pt x="1310" y="5767"/>
                  </a:lnTo>
                  <a:lnTo>
                    <a:pt x="1309" y="5714"/>
                  </a:lnTo>
                  <a:lnTo>
                    <a:pt x="1311" y="5660"/>
                  </a:lnTo>
                  <a:lnTo>
                    <a:pt x="1312" y="5633"/>
                  </a:lnTo>
                  <a:lnTo>
                    <a:pt x="1315" y="5606"/>
                  </a:lnTo>
                  <a:lnTo>
                    <a:pt x="1317" y="5578"/>
                  </a:lnTo>
                  <a:lnTo>
                    <a:pt x="1322" y="5551"/>
                  </a:lnTo>
                  <a:lnTo>
                    <a:pt x="1327" y="5517"/>
                  </a:lnTo>
                  <a:lnTo>
                    <a:pt x="1335" y="5471"/>
                  </a:lnTo>
                  <a:lnTo>
                    <a:pt x="1344" y="5416"/>
                  </a:lnTo>
                  <a:lnTo>
                    <a:pt x="1355" y="5359"/>
                  </a:lnTo>
                  <a:lnTo>
                    <a:pt x="1363" y="5302"/>
                  </a:lnTo>
                  <a:lnTo>
                    <a:pt x="1370" y="5249"/>
                  </a:lnTo>
                  <a:lnTo>
                    <a:pt x="1372" y="5226"/>
                  </a:lnTo>
                  <a:lnTo>
                    <a:pt x="1373" y="5207"/>
                  </a:lnTo>
                  <a:lnTo>
                    <a:pt x="1374" y="5190"/>
                  </a:lnTo>
                  <a:lnTo>
                    <a:pt x="1373" y="5178"/>
                  </a:lnTo>
                  <a:lnTo>
                    <a:pt x="1365" y="5132"/>
                  </a:lnTo>
                  <a:lnTo>
                    <a:pt x="1358" y="5085"/>
                  </a:lnTo>
                  <a:lnTo>
                    <a:pt x="1351" y="5036"/>
                  </a:lnTo>
                  <a:lnTo>
                    <a:pt x="1346" y="4985"/>
                  </a:lnTo>
                  <a:lnTo>
                    <a:pt x="1340" y="4934"/>
                  </a:lnTo>
                  <a:lnTo>
                    <a:pt x="1334" y="4881"/>
                  </a:lnTo>
                  <a:lnTo>
                    <a:pt x="1330" y="4829"/>
                  </a:lnTo>
                  <a:lnTo>
                    <a:pt x="1325" y="4775"/>
                  </a:lnTo>
                  <a:lnTo>
                    <a:pt x="1320" y="4721"/>
                  </a:lnTo>
                  <a:lnTo>
                    <a:pt x="1317" y="4667"/>
                  </a:lnTo>
                  <a:lnTo>
                    <a:pt x="1314" y="4614"/>
                  </a:lnTo>
                  <a:lnTo>
                    <a:pt x="1311" y="4560"/>
                  </a:lnTo>
                  <a:lnTo>
                    <a:pt x="1309" y="4507"/>
                  </a:lnTo>
                  <a:lnTo>
                    <a:pt x="1308" y="4455"/>
                  </a:lnTo>
                  <a:lnTo>
                    <a:pt x="1307" y="4403"/>
                  </a:lnTo>
                  <a:lnTo>
                    <a:pt x="1307" y="4353"/>
                  </a:lnTo>
                  <a:lnTo>
                    <a:pt x="1280" y="4318"/>
                  </a:lnTo>
                  <a:lnTo>
                    <a:pt x="1258" y="3523"/>
                  </a:lnTo>
                  <a:lnTo>
                    <a:pt x="1245" y="3414"/>
                  </a:lnTo>
                  <a:lnTo>
                    <a:pt x="1244" y="3361"/>
                  </a:lnTo>
                  <a:lnTo>
                    <a:pt x="1239" y="3314"/>
                  </a:lnTo>
                  <a:lnTo>
                    <a:pt x="1232" y="3274"/>
                  </a:lnTo>
                  <a:lnTo>
                    <a:pt x="1223" y="3239"/>
                  </a:lnTo>
                  <a:lnTo>
                    <a:pt x="1211" y="3209"/>
                  </a:lnTo>
                  <a:lnTo>
                    <a:pt x="1197" y="3184"/>
                  </a:lnTo>
                  <a:lnTo>
                    <a:pt x="1181" y="3163"/>
                  </a:lnTo>
                  <a:lnTo>
                    <a:pt x="1164" y="3146"/>
                  </a:lnTo>
                  <a:lnTo>
                    <a:pt x="1144" y="3134"/>
                  </a:lnTo>
                  <a:lnTo>
                    <a:pt x="1124" y="3123"/>
                  </a:lnTo>
                  <a:lnTo>
                    <a:pt x="1102" y="3117"/>
                  </a:lnTo>
                  <a:lnTo>
                    <a:pt x="1079" y="3113"/>
                  </a:lnTo>
                  <a:lnTo>
                    <a:pt x="1056" y="3111"/>
                  </a:lnTo>
                  <a:lnTo>
                    <a:pt x="1032" y="3111"/>
                  </a:lnTo>
                  <a:lnTo>
                    <a:pt x="1007" y="3112"/>
                  </a:lnTo>
                  <a:lnTo>
                    <a:pt x="983" y="3115"/>
                  </a:lnTo>
                  <a:lnTo>
                    <a:pt x="934" y="3122"/>
                  </a:lnTo>
                  <a:lnTo>
                    <a:pt x="885" y="3129"/>
                  </a:lnTo>
                  <a:lnTo>
                    <a:pt x="862" y="3131"/>
                  </a:lnTo>
                  <a:lnTo>
                    <a:pt x="840" y="3133"/>
                  </a:lnTo>
                  <a:lnTo>
                    <a:pt x="818" y="3133"/>
                  </a:lnTo>
                  <a:lnTo>
                    <a:pt x="799" y="3130"/>
                  </a:lnTo>
                  <a:lnTo>
                    <a:pt x="781" y="3127"/>
                  </a:lnTo>
                  <a:lnTo>
                    <a:pt x="765" y="3120"/>
                  </a:lnTo>
                  <a:lnTo>
                    <a:pt x="750" y="3110"/>
                  </a:lnTo>
                  <a:lnTo>
                    <a:pt x="736" y="3096"/>
                  </a:lnTo>
                  <a:lnTo>
                    <a:pt x="726" y="3080"/>
                  </a:lnTo>
                  <a:lnTo>
                    <a:pt x="718" y="3058"/>
                  </a:lnTo>
                  <a:lnTo>
                    <a:pt x="712" y="3033"/>
                  </a:lnTo>
                  <a:lnTo>
                    <a:pt x="710" y="3003"/>
                  </a:lnTo>
                  <a:lnTo>
                    <a:pt x="696" y="2981"/>
                  </a:lnTo>
                  <a:lnTo>
                    <a:pt x="679" y="2949"/>
                  </a:lnTo>
                  <a:lnTo>
                    <a:pt x="660" y="2911"/>
                  </a:lnTo>
                  <a:lnTo>
                    <a:pt x="638" y="2869"/>
                  </a:lnTo>
                  <a:lnTo>
                    <a:pt x="616" y="2826"/>
                  </a:lnTo>
                  <a:lnTo>
                    <a:pt x="596" y="2786"/>
                  </a:lnTo>
                  <a:lnTo>
                    <a:pt x="578" y="2751"/>
                  </a:lnTo>
                  <a:lnTo>
                    <a:pt x="566" y="2724"/>
                  </a:lnTo>
                  <a:lnTo>
                    <a:pt x="562" y="2716"/>
                  </a:lnTo>
                  <a:lnTo>
                    <a:pt x="560" y="2707"/>
                  </a:lnTo>
                  <a:lnTo>
                    <a:pt x="558" y="2698"/>
                  </a:lnTo>
                  <a:lnTo>
                    <a:pt x="556" y="2687"/>
                  </a:lnTo>
                  <a:lnTo>
                    <a:pt x="552" y="2663"/>
                  </a:lnTo>
                  <a:lnTo>
                    <a:pt x="551" y="2635"/>
                  </a:lnTo>
                  <a:close/>
                </a:path>
              </a:pathLst>
            </a:custGeom>
            <a:grpFill/>
            <a:ln>
              <a:solidFill>
                <a:srgbClr val="FEFE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88B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1" name="Freeform 39"/>
            <p:cNvSpPr/>
            <p:nvPr/>
          </p:nvSpPr>
          <p:spPr bwMode="auto">
            <a:xfrm>
              <a:off x="1942284" y="4267202"/>
              <a:ext cx="174625" cy="617538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314" y="1985"/>
                </a:cxn>
                <a:cxn ang="0">
                  <a:pos x="578" y="2338"/>
                </a:cxn>
                <a:cxn ang="0">
                  <a:pos x="664" y="2029"/>
                </a:cxn>
                <a:cxn ang="0">
                  <a:pos x="100" y="0"/>
                </a:cxn>
                <a:cxn ang="0">
                  <a:pos x="0" y="13"/>
                </a:cxn>
              </a:cxnLst>
              <a:rect l="0" t="0" r="r" b="b"/>
              <a:pathLst>
                <a:path w="664" h="2338">
                  <a:moveTo>
                    <a:pt x="0" y="13"/>
                  </a:moveTo>
                  <a:lnTo>
                    <a:pt x="314" y="1985"/>
                  </a:lnTo>
                  <a:lnTo>
                    <a:pt x="578" y="2338"/>
                  </a:lnTo>
                  <a:lnTo>
                    <a:pt x="664" y="2029"/>
                  </a:lnTo>
                  <a:lnTo>
                    <a:pt x="100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solidFill>
                <a:srgbClr val="FEFE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88B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2" name="Freeform 16"/>
            <p:cNvSpPr>
              <a:spLocks noEditPoints="1"/>
            </p:cNvSpPr>
            <p:nvPr/>
          </p:nvSpPr>
          <p:spPr bwMode="auto">
            <a:xfrm>
              <a:off x="1826624" y="3644955"/>
              <a:ext cx="136128" cy="206645"/>
            </a:xfrm>
            <a:custGeom>
              <a:avLst/>
              <a:gdLst>
                <a:gd name="T0" fmla="*/ 1601 w 2272"/>
                <a:gd name="T1" fmla="*/ 3242 h 3448"/>
                <a:gd name="T2" fmla="*/ 1621 w 2272"/>
                <a:gd name="T3" fmla="*/ 3304 h 3448"/>
                <a:gd name="T4" fmla="*/ 1567 w 2272"/>
                <a:gd name="T5" fmla="*/ 3343 h 3448"/>
                <a:gd name="T6" fmla="*/ 1376 w 2272"/>
                <a:gd name="T7" fmla="*/ 3409 h 3448"/>
                <a:gd name="T8" fmla="*/ 1294 w 2272"/>
                <a:gd name="T9" fmla="*/ 3448 h 3448"/>
                <a:gd name="T10" fmla="*/ 912 w 2272"/>
                <a:gd name="T11" fmla="*/ 3425 h 3448"/>
                <a:gd name="T12" fmla="*/ 872 w 2272"/>
                <a:gd name="T13" fmla="*/ 3343 h 3448"/>
                <a:gd name="T14" fmla="*/ 658 w 2272"/>
                <a:gd name="T15" fmla="*/ 3320 h 3448"/>
                <a:gd name="T16" fmla="*/ 658 w 2272"/>
                <a:gd name="T17" fmla="*/ 3253 h 3448"/>
                <a:gd name="T18" fmla="*/ 704 w 2272"/>
                <a:gd name="T19" fmla="*/ 3027 h 3448"/>
                <a:gd name="T20" fmla="*/ 1614 w 2272"/>
                <a:gd name="T21" fmla="*/ 3050 h 3448"/>
                <a:gd name="T22" fmla="*/ 1614 w 2272"/>
                <a:gd name="T23" fmla="*/ 3117 h 3448"/>
                <a:gd name="T24" fmla="*/ 704 w 2272"/>
                <a:gd name="T25" fmla="*/ 3140 h 3448"/>
                <a:gd name="T26" fmla="*/ 651 w 2272"/>
                <a:gd name="T27" fmla="*/ 3101 h 3448"/>
                <a:gd name="T28" fmla="*/ 671 w 2272"/>
                <a:gd name="T29" fmla="*/ 3037 h 3448"/>
                <a:gd name="T30" fmla="*/ 1567 w 2272"/>
                <a:gd name="T31" fmla="*/ 2823 h 3448"/>
                <a:gd name="T32" fmla="*/ 1621 w 2272"/>
                <a:gd name="T33" fmla="*/ 2861 h 3448"/>
                <a:gd name="T34" fmla="*/ 1601 w 2272"/>
                <a:gd name="T35" fmla="*/ 2925 h 3448"/>
                <a:gd name="T36" fmla="*/ 686 w 2272"/>
                <a:gd name="T37" fmla="*/ 2933 h 3448"/>
                <a:gd name="T38" fmla="*/ 648 w 2272"/>
                <a:gd name="T39" fmla="*/ 2879 h 3448"/>
                <a:gd name="T40" fmla="*/ 686 w 2272"/>
                <a:gd name="T41" fmla="*/ 2826 h 3448"/>
                <a:gd name="T42" fmla="*/ 1303 w 2272"/>
                <a:gd name="T43" fmla="*/ 13 h 3448"/>
                <a:gd name="T44" fmla="*/ 1614 w 2272"/>
                <a:gd name="T45" fmla="*/ 106 h 3448"/>
                <a:gd name="T46" fmla="*/ 1881 w 2272"/>
                <a:gd name="T47" fmla="*/ 279 h 3448"/>
                <a:gd name="T48" fmla="*/ 2088 w 2272"/>
                <a:gd name="T49" fmla="*/ 518 h 3448"/>
                <a:gd name="T50" fmla="*/ 2223 w 2272"/>
                <a:gd name="T51" fmla="*/ 808 h 3448"/>
                <a:gd name="T52" fmla="*/ 2272 w 2272"/>
                <a:gd name="T53" fmla="*/ 1135 h 3448"/>
                <a:gd name="T54" fmla="*/ 2243 w 2272"/>
                <a:gd name="T55" fmla="*/ 1348 h 3448"/>
                <a:gd name="T56" fmla="*/ 2176 w 2272"/>
                <a:gd name="T57" fmla="*/ 1543 h 3448"/>
                <a:gd name="T58" fmla="*/ 2099 w 2272"/>
                <a:gd name="T59" fmla="*/ 1702 h 3448"/>
                <a:gd name="T60" fmla="*/ 2040 w 2272"/>
                <a:gd name="T61" fmla="*/ 1800 h 3448"/>
                <a:gd name="T62" fmla="*/ 1836 w 2272"/>
                <a:gd name="T63" fmla="*/ 2140 h 3448"/>
                <a:gd name="T64" fmla="*/ 1716 w 2272"/>
                <a:gd name="T65" fmla="*/ 2407 h 3448"/>
                <a:gd name="T66" fmla="*/ 1661 w 2272"/>
                <a:gd name="T67" fmla="*/ 2647 h 3448"/>
                <a:gd name="T68" fmla="*/ 1602 w 2272"/>
                <a:gd name="T69" fmla="*/ 2712 h 3448"/>
                <a:gd name="T70" fmla="*/ 708 w 2272"/>
                <a:gd name="T71" fmla="*/ 2719 h 3448"/>
                <a:gd name="T72" fmla="*/ 637 w 2272"/>
                <a:gd name="T73" fmla="*/ 2668 h 3448"/>
                <a:gd name="T74" fmla="*/ 595 w 2272"/>
                <a:gd name="T75" fmla="*/ 2487 h 3448"/>
                <a:gd name="T76" fmla="*/ 493 w 2272"/>
                <a:gd name="T77" fmla="*/ 2234 h 3448"/>
                <a:gd name="T78" fmla="*/ 351 w 2272"/>
                <a:gd name="T79" fmla="*/ 1991 h 3448"/>
                <a:gd name="T80" fmla="*/ 293 w 2272"/>
                <a:gd name="T81" fmla="*/ 1901 h 3448"/>
                <a:gd name="T82" fmla="*/ 249 w 2272"/>
                <a:gd name="T83" fmla="*/ 1831 h 3448"/>
                <a:gd name="T84" fmla="*/ 233 w 2272"/>
                <a:gd name="T85" fmla="*/ 1802 h 3448"/>
                <a:gd name="T86" fmla="*/ 173 w 2272"/>
                <a:gd name="T87" fmla="*/ 1703 h 3448"/>
                <a:gd name="T88" fmla="*/ 95 w 2272"/>
                <a:gd name="T89" fmla="*/ 1543 h 3448"/>
                <a:gd name="T90" fmla="*/ 28 w 2272"/>
                <a:gd name="T91" fmla="*/ 1348 h 3448"/>
                <a:gd name="T92" fmla="*/ 0 w 2272"/>
                <a:gd name="T93" fmla="*/ 1135 h 3448"/>
                <a:gd name="T94" fmla="*/ 48 w 2272"/>
                <a:gd name="T95" fmla="*/ 808 h 3448"/>
                <a:gd name="T96" fmla="*/ 183 w 2272"/>
                <a:gd name="T97" fmla="*/ 518 h 3448"/>
                <a:gd name="T98" fmla="*/ 391 w 2272"/>
                <a:gd name="T99" fmla="*/ 279 h 3448"/>
                <a:gd name="T100" fmla="*/ 657 w 2272"/>
                <a:gd name="T101" fmla="*/ 106 h 3448"/>
                <a:gd name="T102" fmla="*/ 968 w 2272"/>
                <a:gd name="T103" fmla="*/ 13 h 344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272"/>
                <a:gd name="T157" fmla="*/ 0 h 3448"/>
                <a:gd name="T158" fmla="*/ 2272 w 2272"/>
                <a:gd name="T159" fmla="*/ 3448 h 344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272" h="3448">
                  <a:moveTo>
                    <a:pt x="704" y="3230"/>
                  </a:moveTo>
                  <a:lnTo>
                    <a:pt x="1567" y="3230"/>
                  </a:lnTo>
                  <a:lnTo>
                    <a:pt x="1585" y="3233"/>
                  </a:lnTo>
                  <a:lnTo>
                    <a:pt x="1601" y="3242"/>
                  </a:lnTo>
                  <a:lnTo>
                    <a:pt x="1614" y="3253"/>
                  </a:lnTo>
                  <a:lnTo>
                    <a:pt x="1621" y="3269"/>
                  </a:lnTo>
                  <a:lnTo>
                    <a:pt x="1624" y="3287"/>
                  </a:lnTo>
                  <a:lnTo>
                    <a:pt x="1621" y="3304"/>
                  </a:lnTo>
                  <a:lnTo>
                    <a:pt x="1614" y="3320"/>
                  </a:lnTo>
                  <a:lnTo>
                    <a:pt x="1601" y="3333"/>
                  </a:lnTo>
                  <a:lnTo>
                    <a:pt x="1585" y="3340"/>
                  </a:lnTo>
                  <a:lnTo>
                    <a:pt x="1567" y="3343"/>
                  </a:lnTo>
                  <a:lnTo>
                    <a:pt x="1400" y="3343"/>
                  </a:lnTo>
                  <a:lnTo>
                    <a:pt x="1397" y="3367"/>
                  </a:lnTo>
                  <a:lnTo>
                    <a:pt x="1388" y="3389"/>
                  </a:lnTo>
                  <a:lnTo>
                    <a:pt x="1376" y="3409"/>
                  </a:lnTo>
                  <a:lnTo>
                    <a:pt x="1360" y="3425"/>
                  </a:lnTo>
                  <a:lnTo>
                    <a:pt x="1340" y="3438"/>
                  </a:lnTo>
                  <a:lnTo>
                    <a:pt x="1318" y="3445"/>
                  </a:lnTo>
                  <a:lnTo>
                    <a:pt x="1294" y="3448"/>
                  </a:lnTo>
                  <a:lnTo>
                    <a:pt x="978" y="3448"/>
                  </a:lnTo>
                  <a:lnTo>
                    <a:pt x="953" y="3445"/>
                  </a:lnTo>
                  <a:lnTo>
                    <a:pt x="931" y="3438"/>
                  </a:lnTo>
                  <a:lnTo>
                    <a:pt x="912" y="3425"/>
                  </a:lnTo>
                  <a:lnTo>
                    <a:pt x="896" y="3409"/>
                  </a:lnTo>
                  <a:lnTo>
                    <a:pt x="883" y="3389"/>
                  </a:lnTo>
                  <a:lnTo>
                    <a:pt x="875" y="3367"/>
                  </a:lnTo>
                  <a:lnTo>
                    <a:pt x="872" y="3343"/>
                  </a:lnTo>
                  <a:lnTo>
                    <a:pt x="704" y="3343"/>
                  </a:lnTo>
                  <a:lnTo>
                    <a:pt x="686" y="3340"/>
                  </a:lnTo>
                  <a:lnTo>
                    <a:pt x="671" y="3333"/>
                  </a:lnTo>
                  <a:lnTo>
                    <a:pt x="658" y="3320"/>
                  </a:lnTo>
                  <a:lnTo>
                    <a:pt x="651" y="3304"/>
                  </a:lnTo>
                  <a:lnTo>
                    <a:pt x="648" y="3287"/>
                  </a:lnTo>
                  <a:lnTo>
                    <a:pt x="651" y="3269"/>
                  </a:lnTo>
                  <a:lnTo>
                    <a:pt x="658" y="3253"/>
                  </a:lnTo>
                  <a:lnTo>
                    <a:pt x="671" y="3242"/>
                  </a:lnTo>
                  <a:lnTo>
                    <a:pt x="686" y="3233"/>
                  </a:lnTo>
                  <a:lnTo>
                    <a:pt x="704" y="3230"/>
                  </a:lnTo>
                  <a:close/>
                  <a:moveTo>
                    <a:pt x="704" y="3027"/>
                  </a:moveTo>
                  <a:lnTo>
                    <a:pt x="1567" y="3027"/>
                  </a:lnTo>
                  <a:lnTo>
                    <a:pt x="1585" y="3030"/>
                  </a:lnTo>
                  <a:lnTo>
                    <a:pt x="1601" y="3037"/>
                  </a:lnTo>
                  <a:lnTo>
                    <a:pt x="1614" y="3050"/>
                  </a:lnTo>
                  <a:lnTo>
                    <a:pt x="1621" y="3066"/>
                  </a:lnTo>
                  <a:lnTo>
                    <a:pt x="1624" y="3083"/>
                  </a:lnTo>
                  <a:lnTo>
                    <a:pt x="1621" y="3101"/>
                  </a:lnTo>
                  <a:lnTo>
                    <a:pt x="1614" y="3117"/>
                  </a:lnTo>
                  <a:lnTo>
                    <a:pt x="1601" y="3130"/>
                  </a:lnTo>
                  <a:lnTo>
                    <a:pt x="1585" y="3137"/>
                  </a:lnTo>
                  <a:lnTo>
                    <a:pt x="1567" y="3140"/>
                  </a:lnTo>
                  <a:lnTo>
                    <a:pt x="704" y="3140"/>
                  </a:lnTo>
                  <a:lnTo>
                    <a:pt x="686" y="3137"/>
                  </a:lnTo>
                  <a:lnTo>
                    <a:pt x="671" y="3130"/>
                  </a:lnTo>
                  <a:lnTo>
                    <a:pt x="658" y="3117"/>
                  </a:lnTo>
                  <a:lnTo>
                    <a:pt x="651" y="3101"/>
                  </a:lnTo>
                  <a:lnTo>
                    <a:pt x="648" y="3083"/>
                  </a:lnTo>
                  <a:lnTo>
                    <a:pt x="651" y="3066"/>
                  </a:lnTo>
                  <a:lnTo>
                    <a:pt x="658" y="3050"/>
                  </a:lnTo>
                  <a:lnTo>
                    <a:pt x="671" y="3037"/>
                  </a:lnTo>
                  <a:lnTo>
                    <a:pt x="686" y="3030"/>
                  </a:lnTo>
                  <a:lnTo>
                    <a:pt x="704" y="3027"/>
                  </a:lnTo>
                  <a:close/>
                  <a:moveTo>
                    <a:pt x="704" y="2823"/>
                  </a:moveTo>
                  <a:lnTo>
                    <a:pt x="1567" y="2823"/>
                  </a:lnTo>
                  <a:lnTo>
                    <a:pt x="1585" y="2826"/>
                  </a:lnTo>
                  <a:lnTo>
                    <a:pt x="1601" y="2833"/>
                  </a:lnTo>
                  <a:lnTo>
                    <a:pt x="1614" y="2846"/>
                  </a:lnTo>
                  <a:lnTo>
                    <a:pt x="1621" y="2861"/>
                  </a:lnTo>
                  <a:lnTo>
                    <a:pt x="1624" y="2879"/>
                  </a:lnTo>
                  <a:lnTo>
                    <a:pt x="1621" y="2897"/>
                  </a:lnTo>
                  <a:lnTo>
                    <a:pt x="1614" y="2913"/>
                  </a:lnTo>
                  <a:lnTo>
                    <a:pt x="1601" y="2925"/>
                  </a:lnTo>
                  <a:lnTo>
                    <a:pt x="1585" y="2933"/>
                  </a:lnTo>
                  <a:lnTo>
                    <a:pt x="1567" y="2936"/>
                  </a:lnTo>
                  <a:lnTo>
                    <a:pt x="704" y="2936"/>
                  </a:lnTo>
                  <a:lnTo>
                    <a:pt x="686" y="2933"/>
                  </a:lnTo>
                  <a:lnTo>
                    <a:pt x="671" y="2925"/>
                  </a:lnTo>
                  <a:lnTo>
                    <a:pt x="658" y="2913"/>
                  </a:lnTo>
                  <a:lnTo>
                    <a:pt x="651" y="2897"/>
                  </a:lnTo>
                  <a:lnTo>
                    <a:pt x="648" y="2879"/>
                  </a:lnTo>
                  <a:lnTo>
                    <a:pt x="651" y="2861"/>
                  </a:lnTo>
                  <a:lnTo>
                    <a:pt x="658" y="2846"/>
                  </a:lnTo>
                  <a:lnTo>
                    <a:pt x="671" y="2833"/>
                  </a:lnTo>
                  <a:lnTo>
                    <a:pt x="686" y="2826"/>
                  </a:lnTo>
                  <a:lnTo>
                    <a:pt x="704" y="2823"/>
                  </a:lnTo>
                  <a:close/>
                  <a:moveTo>
                    <a:pt x="1136" y="0"/>
                  </a:moveTo>
                  <a:lnTo>
                    <a:pt x="1221" y="4"/>
                  </a:lnTo>
                  <a:lnTo>
                    <a:pt x="1303" y="13"/>
                  </a:lnTo>
                  <a:lnTo>
                    <a:pt x="1384" y="28"/>
                  </a:lnTo>
                  <a:lnTo>
                    <a:pt x="1463" y="49"/>
                  </a:lnTo>
                  <a:lnTo>
                    <a:pt x="1540" y="75"/>
                  </a:lnTo>
                  <a:lnTo>
                    <a:pt x="1614" y="106"/>
                  </a:lnTo>
                  <a:lnTo>
                    <a:pt x="1685" y="143"/>
                  </a:lnTo>
                  <a:lnTo>
                    <a:pt x="1754" y="184"/>
                  </a:lnTo>
                  <a:lnTo>
                    <a:pt x="1819" y="229"/>
                  </a:lnTo>
                  <a:lnTo>
                    <a:pt x="1881" y="279"/>
                  </a:lnTo>
                  <a:lnTo>
                    <a:pt x="1938" y="334"/>
                  </a:lnTo>
                  <a:lnTo>
                    <a:pt x="1993" y="391"/>
                  </a:lnTo>
                  <a:lnTo>
                    <a:pt x="2042" y="453"/>
                  </a:lnTo>
                  <a:lnTo>
                    <a:pt x="2088" y="518"/>
                  </a:lnTo>
                  <a:lnTo>
                    <a:pt x="2129" y="586"/>
                  </a:lnTo>
                  <a:lnTo>
                    <a:pt x="2166" y="657"/>
                  </a:lnTo>
                  <a:lnTo>
                    <a:pt x="2197" y="732"/>
                  </a:lnTo>
                  <a:lnTo>
                    <a:pt x="2223" y="808"/>
                  </a:lnTo>
                  <a:lnTo>
                    <a:pt x="2244" y="887"/>
                  </a:lnTo>
                  <a:lnTo>
                    <a:pt x="2259" y="967"/>
                  </a:lnTo>
                  <a:lnTo>
                    <a:pt x="2268" y="1050"/>
                  </a:lnTo>
                  <a:lnTo>
                    <a:pt x="2272" y="1135"/>
                  </a:lnTo>
                  <a:lnTo>
                    <a:pt x="2269" y="1188"/>
                  </a:lnTo>
                  <a:lnTo>
                    <a:pt x="2264" y="1242"/>
                  </a:lnTo>
                  <a:lnTo>
                    <a:pt x="2255" y="1295"/>
                  </a:lnTo>
                  <a:lnTo>
                    <a:pt x="2243" y="1348"/>
                  </a:lnTo>
                  <a:lnTo>
                    <a:pt x="2229" y="1399"/>
                  </a:lnTo>
                  <a:lnTo>
                    <a:pt x="2213" y="1449"/>
                  </a:lnTo>
                  <a:lnTo>
                    <a:pt x="2195" y="1497"/>
                  </a:lnTo>
                  <a:lnTo>
                    <a:pt x="2176" y="1543"/>
                  </a:lnTo>
                  <a:lnTo>
                    <a:pt x="2156" y="1587"/>
                  </a:lnTo>
                  <a:lnTo>
                    <a:pt x="2136" y="1628"/>
                  </a:lnTo>
                  <a:lnTo>
                    <a:pt x="2118" y="1667"/>
                  </a:lnTo>
                  <a:lnTo>
                    <a:pt x="2099" y="1702"/>
                  </a:lnTo>
                  <a:lnTo>
                    <a:pt x="2081" y="1732"/>
                  </a:lnTo>
                  <a:lnTo>
                    <a:pt x="2065" y="1759"/>
                  </a:lnTo>
                  <a:lnTo>
                    <a:pt x="2051" y="1782"/>
                  </a:lnTo>
                  <a:lnTo>
                    <a:pt x="2040" y="1800"/>
                  </a:lnTo>
                  <a:lnTo>
                    <a:pt x="1990" y="1881"/>
                  </a:lnTo>
                  <a:lnTo>
                    <a:pt x="1910" y="2011"/>
                  </a:lnTo>
                  <a:lnTo>
                    <a:pt x="1871" y="2075"/>
                  </a:lnTo>
                  <a:lnTo>
                    <a:pt x="1836" y="2140"/>
                  </a:lnTo>
                  <a:lnTo>
                    <a:pt x="1801" y="2205"/>
                  </a:lnTo>
                  <a:lnTo>
                    <a:pt x="1770" y="2271"/>
                  </a:lnTo>
                  <a:lnTo>
                    <a:pt x="1741" y="2339"/>
                  </a:lnTo>
                  <a:lnTo>
                    <a:pt x="1716" y="2407"/>
                  </a:lnTo>
                  <a:lnTo>
                    <a:pt x="1694" y="2477"/>
                  </a:lnTo>
                  <a:lnTo>
                    <a:pt x="1677" y="2550"/>
                  </a:lnTo>
                  <a:lnTo>
                    <a:pt x="1666" y="2625"/>
                  </a:lnTo>
                  <a:lnTo>
                    <a:pt x="1661" y="2647"/>
                  </a:lnTo>
                  <a:lnTo>
                    <a:pt x="1651" y="2668"/>
                  </a:lnTo>
                  <a:lnTo>
                    <a:pt x="1638" y="2685"/>
                  </a:lnTo>
                  <a:lnTo>
                    <a:pt x="1621" y="2700"/>
                  </a:lnTo>
                  <a:lnTo>
                    <a:pt x="1602" y="2712"/>
                  </a:lnTo>
                  <a:lnTo>
                    <a:pt x="1580" y="2719"/>
                  </a:lnTo>
                  <a:lnTo>
                    <a:pt x="1557" y="2721"/>
                  </a:lnTo>
                  <a:lnTo>
                    <a:pt x="731" y="2721"/>
                  </a:lnTo>
                  <a:lnTo>
                    <a:pt x="708" y="2719"/>
                  </a:lnTo>
                  <a:lnTo>
                    <a:pt x="686" y="2712"/>
                  </a:lnTo>
                  <a:lnTo>
                    <a:pt x="667" y="2700"/>
                  </a:lnTo>
                  <a:lnTo>
                    <a:pt x="651" y="2685"/>
                  </a:lnTo>
                  <a:lnTo>
                    <a:pt x="637" y="2668"/>
                  </a:lnTo>
                  <a:lnTo>
                    <a:pt x="628" y="2647"/>
                  </a:lnTo>
                  <a:lnTo>
                    <a:pt x="622" y="2624"/>
                  </a:lnTo>
                  <a:lnTo>
                    <a:pt x="611" y="2554"/>
                  </a:lnTo>
                  <a:lnTo>
                    <a:pt x="595" y="2487"/>
                  </a:lnTo>
                  <a:lnTo>
                    <a:pt x="575" y="2421"/>
                  </a:lnTo>
                  <a:lnTo>
                    <a:pt x="551" y="2357"/>
                  </a:lnTo>
                  <a:lnTo>
                    <a:pt x="524" y="2296"/>
                  </a:lnTo>
                  <a:lnTo>
                    <a:pt x="493" y="2234"/>
                  </a:lnTo>
                  <a:lnTo>
                    <a:pt x="461" y="2172"/>
                  </a:lnTo>
                  <a:lnTo>
                    <a:pt x="425" y="2112"/>
                  </a:lnTo>
                  <a:lnTo>
                    <a:pt x="389" y="2052"/>
                  </a:lnTo>
                  <a:lnTo>
                    <a:pt x="351" y="1991"/>
                  </a:lnTo>
                  <a:lnTo>
                    <a:pt x="312" y="1930"/>
                  </a:lnTo>
                  <a:lnTo>
                    <a:pt x="311" y="1928"/>
                  </a:lnTo>
                  <a:lnTo>
                    <a:pt x="301" y="1912"/>
                  </a:lnTo>
                  <a:lnTo>
                    <a:pt x="293" y="1901"/>
                  </a:lnTo>
                  <a:lnTo>
                    <a:pt x="285" y="1887"/>
                  </a:lnTo>
                  <a:lnTo>
                    <a:pt x="277" y="1872"/>
                  </a:lnTo>
                  <a:lnTo>
                    <a:pt x="258" y="1843"/>
                  </a:lnTo>
                  <a:lnTo>
                    <a:pt x="249" y="1831"/>
                  </a:lnTo>
                  <a:lnTo>
                    <a:pt x="242" y="1819"/>
                  </a:lnTo>
                  <a:lnTo>
                    <a:pt x="237" y="1810"/>
                  </a:lnTo>
                  <a:lnTo>
                    <a:pt x="234" y="1804"/>
                  </a:lnTo>
                  <a:lnTo>
                    <a:pt x="233" y="1802"/>
                  </a:lnTo>
                  <a:lnTo>
                    <a:pt x="221" y="1783"/>
                  </a:lnTo>
                  <a:lnTo>
                    <a:pt x="207" y="1761"/>
                  </a:lnTo>
                  <a:lnTo>
                    <a:pt x="191" y="1733"/>
                  </a:lnTo>
                  <a:lnTo>
                    <a:pt x="173" y="1703"/>
                  </a:lnTo>
                  <a:lnTo>
                    <a:pt x="154" y="1667"/>
                  </a:lnTo>
                  <a:lnTo>
                    <a:pt x="135" y="1629"/>
                  </a:lnTo>
                  <a:lnTo>
                    <a:pt x="115" y="1587"/>
                  </a:lnTo>
                  <a:lnTo>
                    <a:pt x="95" y="1543"/>
                  </a:lnTo>
                  <a:lnTo>
                    <a:pt x="76" y="1497"/>
                  </a:lnTo>
                  <a:lnTo>
                    <a:pt x="60" y="1449"/>
                  </a:lnTo>
                  <a:lnTo>
                    <a:pt x="43" y="1399"/>
                  </a:lnTo>
                  <a:lnTo>
                    <a:pt x="28" y="1348"/>
                  </a:lnTo>
                  <a:lnTo>
                    <a:pt x="17" y="1295"/>
                  </a:lnTo>
                  <a:lnTo>
                    <a:pt x="7" y="1242"/>
                  </a:lnTo>
                  <a:lnTo>
                    <a:pt x="2" y="1188"/>
                  </a:lnTo>
                  <a:lnTo>
                    <a:pt x="0" y="1135"/>
                  </a:lnTo>
                  <a:lnTo>
                    <a:pt x="3" y="1050"/>
                  </a:lnTo>
                  <a:lnTo>
                    <a:pt x="13" y="967"/>
                  </a:lnTo>
                  <a:lnTo>
                    <a:pt x="27" y="887"/>
                  </a:lnTo>
                  <a:lnTo>
                    <a:pt x="48" y="808"/>
                  </a:lnTo>
                  <a:lnTo>
                    <a:pt x="74" y="732"/>
                  </a:lnTo>
                  <a:lnTo>
                    <a:pt x="106" y="657"/>
                  </a:lnTo>
                  <a:lnTo>
                    <a:pt x="142" y="586"/>
                  </a:lnTo>
                  <a:lnTo>
                    <a:pt x="183" y="518"/>
                  </a:lnTo>
                  <a:lnTo>
                    <a:pt x="228" y="453"/>
                  </a:lnTo>
                  <a:lnTo>
                    <a:pt x="279" y="391"/>
                  </a:lnTo>
                  <a:lnTo>
                    <a:pt x="333" y="334"/>
                  </a:lnTo>
                  <a:lnTo>
                    <a:pt x="391" y="279"/>
                  </a:lnTo>
                  <a:lnTo>
                    <a:pt x="453" y="229"/>
                  </a:lnTo>
                  <a:lnTo>
                    <a:pt x="518" y="184"/>
                  </a:lnTo>
                  <a:lnTo>
                    <a:pt x="586" y="143"/>
                  </a:lnTo>
                  <a:lnTo>
                    <a:pt x="657" y="106"/>
                  </a:lnTo>
                  <a:lnTo>
                    <a:pt x="731" y="75"/>
                  </a:lnTo>
                  <a:lnTo>
                    <a:pt x="808" y="49"/>
                  </a:lnTo>
                  <a:lnTo>
                    <a:pt x="887" y="28"/>
                  </a:lnTo>
                  <a:lnTo>
                    <a:pt x="968" y="13"/>
                  </a:lnTo>
                  <a:lnTo>
                    <a:pt x="1051" y="4"/>
                  </a:lnTo>
                  <a:lnTo>
                    <a:pt x="1136" y="0"/>
                  </a:lnTo>
                  <a:close/>
                </a:path>
              </a:pathLst>
            </a:custGeom>
            <a:grpFill/>
            <a:ln>
              <a:solidFill>
                <a:srgbClr val="FEFEF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88B0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</p:grpSp>
      <p:sp>
        <p:nvSpPr>
          <p:cNvPr id="14354" name="TextBox 13"/>
          <p:cNvSpPr txBox="1"/>
          <p:nvPr/>
        </p:nvSpPr>
        <p:spPr>
          <a:xfrm>
            <a:off x="9161463" y="4616450"/>
            <a:ext cx="17526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单击此次添加标题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5" name="TextBox 13"/>
          <p:cNvSpPr txBox="1"/>
          <p:nvPr/>
        </p:nvSpPr>
        <p:spPr>
          <a:xfrm>
            <a:off x="9161463" y="4937125"/>
            <a:ext cx="2030412" cy="7762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根据实际需求来调整文本框大小根据实际需求来调整文本框大小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lvl="0" indent="0" defTabSz="1216025">
              <a:lnSpc>
                <a:spcPct val="100000"/>
              </a:lnSpc>
              <a:spcBef>
                <a:spcPct val="20000"/>
              </a:spcBef>
              <a:buNone/>
            </a:pP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6" name="TextBox 13"/>
          <p:cNvSpPr txBox="1"/>
          <p:nvPr/>
        </p:nvSpPr>
        <p:spPr>
          <a:xfrm>
            <a:off x="1462088" y="4745038"/>
            <a:ext cx="17113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defTabSz="1216025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单击此次添加标题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7" name="TextBox 13"/>
          <p:cNvSpPr txBox="1"/>
          <p:nvPr/>
        </p:nvSpPr>
        <p:spPr>
          <a:xfrm>
            <a:off x="1095375" y="5045075"/>
            <a:ext cx="2030413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r" defTabSz="1216025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根据实际需求来调整文本框大根据实际需求来调整文本框大小小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 flipH="1">
            <a:off x="3324225" y="2684463"/>
            <a:ext cx="46038" cy="1016000"/>
          </a:xfrm>
          <a:prstGeom prst="rect">
            <a:avLst/>
          </a:prstGeom>
          <a:solidFill>
            <a:srgbClr val="0A88B0"/>
          </a:solidFill>
          <a:ln>
            <a:solidFill>
              <a:srgbClr val="0A88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8" name="矩形 37"/>
          <p:cNvSpPr/>
          <p:nvPr/>
        </p:nvSpPr>
        <p:spPr>
          <a:xfrm flipH="1">
            <a:off x="3324225" y="4652963"/>
            <a:ext cx="46038" cy="101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9" name="矩形 38"/>
          <p:cNvSpPr/>
          <p:nvPr/>
        </p:nvSpPr>
        <p:spPr>
          <a:xfrm flipH="1">
            <a:off x="8980488" y="2684463"/>
            <a:ext cx="46038" cy="101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0" name="矩形 39"/>
          <p:cNvSpPr/>
          <p:nvPr/>
        </p:nvSpPr>
        <p:spPr>
          <a:xfrm flipH="1">
            <a:off x="8980488" y="4652963"/>
            <a:ext cx="46038" cy="1016000"/>
          </a:xfrm>
          <a:prstGeom prst="rect">
            <a:avLst/>
          </a:prstGeom>
          <a:solidFill>
            <a:srgbClr val="0A88B0"/>
          </a:solidFill>
          <a:ln>
            <a:solidFill>
              <a:srgbClr val="0A88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4362" name="组合 40"/>
          <p:cNvGrpSpPr/>
          <p:nvPr/>
        </p:nvGrpSpPr>
        <p:grpSpPr>
          <a:xfrm>
            <a:off x="20638" y="192088"/>
            <a:ext cx="1762125" cy="523875"/>
            <a:chOff x="21430" y="191662"/>
            <a:chExt cx="1761333" cy="523649"/>
          </a:xfrm>
        </p:grpSpPr>
        <p:sp>
          <p:nvSpPr>
            <p:cNvPr id="42" name="TextBox 13@|17FFC:16777215|FBC:16777215|LFC:16777215|LBC:16777215"/>
            <p:cNvSpPr txBox="1"/>
            <p:nvPr/>
          </p:nvSpPr>
          <p:spPr>
            <a:xfrm>
              <a:off x="622300" y="324883"/>
              <a:ext cx="1160463" cy="30797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BFBFB"/>
                  </a:solidFill>
                  <a:effectLst/>
                  <a:uLnTx/>
                  <a:uFillTx/>
                  <a:latin typeface="+mn-lt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工作预期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BFBFB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燕尾形 43"/>
            <p:cNvSpPr/>
            <p:nvPr/>
          </p:nvSpPr>
          <p:spPr>
            <a:xfrm>
              <a:off x="21430" y="191662"/>
              <a:ext cx="362857" cy="523649"/>
            </a:xfrm>
            <a:prstGeom prst="chevron">
              <a:avLst/>
            </a:prstGeom>
            <a:solidFill>
              <a:srgbClr val="FBFBFB"/>
            </a:solidFill>
            <a:ln>
              <a:solidFill>
                <a:srgbClr val="FBFB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剪去单角的矩形 36"/>
          <p:cNvSpPr/>
          <p:nvPr/>
        </p:nvSpPr>
        <p:spPr>
          <a:xfrm rot="11700000" flipH="1">
            <a:off x="2703513" y="2765425"/>
            <a:ext cx="2447925" cy="3254375"/>
          </a:xfrm>
          <a:prstGeom prst="snip1Rect">
            <a:avLst/>
          </a:prstGeom>
          <a:solidFill>
            <a:schemeClr val="bg1"/>
          </a:solidFill>
          <a:ln>
            <a:solidFill>
              <a:srgbClr val="DBC9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8" name="直角三角形 37"/>
          <p:cNvSpPr/>
          <p:nvPr/>
        </p:nvSpPr>
        <p:spPr>
          <a:xfrm rot="6300000">
            <a:off x="4345781" y="5833269"/>
            <a:ext cx="395288" cy="393700"/>
          </a:xfrm>
          <a:prstGeom prst="rtTriangle">
            <a:avLst/>
          </a:prstGeom>
          <a:solidFill>
            <a:srgbClr val="0A88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364" name="矩形 7"/>
          <p:cNvSpPr/>
          <p:nvPr/>
        </p:nvSpPr>
        <p:spPr>
          <a:xfrm rot="964840">
            <a:off x="2867025" y="4257675"/>
            <a:ext cx="2060575" cy="9540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A88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</a:t>
            </a:r>
            <a:endParaRPr lang="zh-CN" altLang="en-US" sz="1400" dirty="0">
              <a:solidFill>
                <a:srgbClr val="0A88B0"/>
              </a:solidFill>
            </a:endParaRPr>
          </a:p>
        </p:txBody>
      </p:sp>
      <p:sp>
        <p:nvSpPr>
          <p:cNvPr id="15365" name="Freeform 145"/>
          <p:cNvSpPr/>
          <p:nvPr/>
        </p:nvSpPr>
        <p:spPr>
          <a:xfrm rot="1371344">
            <a:off x="3746500" y="3787775"/>
            <a:ext cx="554038" cy="157163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278" h="77">
                <a:moveTo>
                  <a:pt x="278" y="1"/>
                </a:moveTo>
                <a:cubicBezTo>
                  <a:pt x="271" y="9"/>
                  <a:pt x="263" y="16"/>
                  <a:pt x="253" y="23"/>
                </a:cubicBezTo>
                <a:cubicBezTo>
                  <a:pt x="253" y="23"/>
                  <a:pt x="253" y="23"/>
                  <a:pt x="253" y="23"/>
                </a:cubicBezTo>
                <a:cubicBezTo>
                  <a:pt x="253" y="23"/>
                  <a:pt x="253" y="23"/>
                  <a:pt x="253" y="23"/>
                </a:cubicBezTo>
                <a:cubicBezTo>
                  <a:pt x="223" y="42"/>
                  <a:pt x="183" y="52"/>
                  <a:pt x="140" y="52"/>
                </a:cubicBezTo>
                <a:cubicBezTo>
                  <a:pt x="103" y="52"/>
                  <a:pt x="67" y="44"/>
                  <a:pt x="38" y="30"/>
                </a:cubicBezTo>
                <a:cubicBezTo>
                  <a:pt x="22" y="22"/>
                  <a:pt x="9" y="11"/>
                  <a:pt x="0" y="0"/>
                </a:cubicBezTo>
                <a:cubicBezTo>
                  <a:pt x="2" y="21"/>
                  <a:pt x="18" y="41"/>
                  <a:pt x="47" y="56"/>
                </a:cubicBezTo>
                <a:cubicBezTo>
                  <a:pt x="73" y="70"/>
                  <a:pt x="107" y="77"/>
                  <a:pt x="140" y="77"/>
                </a:cubicBezTo>
                <a:cubicBezTo>
                  <a:pt x="178" y="77"/>
                  <a:pt x="216" y="67"/>
                  <a:pt x="243" y="50"/>
                </a:cubicBezTo>
                <a:cubicBezTo>
                  <a:pt x="243" y="50"/>
                  <a:pt x="243" y="50"/>
                  <a:pt x="243" y="50"/>
                </a:cubicBezTo>
                <a:cubicBezTo>
                  <a:pt x="265" y="36"/>
                  <a:pt x="276" y="19"/>
                  <a:pt x="278" y="1"/>
                </a:cubicBezTo>
                <a:close/>
              </a:path>
            </a:pathLst>
          </a:custGeom>
          <a:solidFill>
            <a:srgbClr val="0A88B0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66" name="Freeform 146"/>
          <p:cNvSpPr/>
          <p:nvPr/>
        </p:nvSpPr>
        <p:spPr>
          <a:xfrm rot="1371344">
            <a:off x="3779838" y="3711575"/>
            <a:ext cx="554037" cy="153988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278" h="76">
                <a:moveTo>
                  <a:pt x="253" y="22"/>
                </a:moveTo>
                <a:cubicBezTo>
                  <a:pt x="253" y="23"/>
                  <a:pt x="253" y="23"/>
                  <a:pt x="253" y="23"/>
                </a:cubicBezTo>
                <a:cubicBezTo>
                  <a:pt x="253" y="23"/>
                  <a:pt x="253" y="23"/>
                  <a:pt x="253" y="23"/>
                </a:cubicBezTo>
                <a:cubicBezTo>
                  <a:pt x="223" y="42"/>
                  <a:pt x="183" y="52"/>
                  <a:pt x="140" y="52"/>
                </a:cubicBezTo>
                <a:cubicBezTo>
                  <a:pt x="103" y="52"/>
                  <a:pt x="67" y="44"/>
                  <a:pt x="38" y="30"/>
                </a:cubicBezTo>
                <a:cubicBezTo>
                  <a:pt x="22" y="21"/>
                  <a:pt x="9" y="11"/>
                  <a:pt x="0" y="0"/>
                </a:cubicBezTo>
                <a:cubicBezTo>
                  <a:pt x="2" y="20"/>
                  <a:pt x="18" y="41"/>
                  <a:pt x="47" y="56"/>
                </a:cubicBezTo>
                <a:cubicBezTo>
                  <a:pt x="73" y="70"/>
                  <a:pt x="107" y="76"/>
                  <a:pt x="140" y="76"/>
                </a:cubicBezTo>
                <a:cubicBezTo>
                  <a:pt x="178" y="76"/>
                  <a:pt x="216" y="67"/>
                  <a:pt x="243" y="49"/>
                </a:cubicBezTo>
                <a:cubicBezTo>
                  <a:pt x="243" y="49"/>
                  <a:pt x="243" y="49"/>
                  <a:pt x="243" y="49"/>
                </a:cubicBezTo>
                <a:cubicBezTo>
                  <a:pt x="265" y="35"/>
                  <a:pt x="276" y="18"/>
                  <a:pt x="278" y="1"/>
                </a:cubicBezTo>
                <a:cubicBezTo>
                  <a:pt x="271" y="9"/>
                  <a:pt x="263" y="16"/>
                  <a:pt x="253" y="22"/>
                </a:cubicBezTo>
                <a:close/>
              </a:path>
            </a:pathLst>
          </a:custGeom>
          <a:solidFill>
            <a:srgbClr val="0A88B0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67" name="Freeform 147"/>
          <p:cNvSpPr/>
          <p:nvPr/>
        </p:nvSpPr>
        <p:spPr>
          <a:xfrm rot="1371344">
            <a:off x="3813175" y="3635375"/>
            <a:ext cx="554038" cy="149225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278" h="76">
                <a:moveTo>
                  <a:pt x="253" y="22"/>
                </a:moveTo>
                <a:cubicBezTo>
                  <a:pt x="253" y="22"/>
                  <a:pt x="253" y="22"/>
                  <a:pt x="253" y="22"/>
                </a:cubicBezTo>
                <a:cubicBezTo>
                  <a:pt x="253" y="22"/>
                  <a:pt x="253" y="22"/>
                  <a:pt x="253" y="22"/>
                </a:cubicBezTo>
                <a:cubicBezTo>
                  <a:pt x="223" y="41"/>
                  <a:pt x="183" y="52"/>
                  <a:pt x="140" y="52"/>
                </a:cubicBezTo>
                <a:cubicBezTo>
                  <a:pt x="103" y="52"/>
                  <a:pt x="67" y="44"/>
                  <a:pt x="38" y="29"/>
                </a:cubicBezTo>
                <a:cubicBezTo>
                  <a:pt x="22" y="21"/>
                  <a:pt x="9" y="11"/>
                  <a:pt x="0" y="0"/>
                </a:cubicBezTo>
                <a:cubicBezTo>
                  <a:pt x="2" y="20"/>
                  <a:pt x="18" y="41"/>
                  <a:pt x="47" y="55"/>
                </a:cubicBezTo>
                <a:cubicBezTo>
                  <a:pt x="73" y="69"/>
                  <a:pt x="107" y="76"/>
                  <a:pt x="140" y="76"/>
                </a:cubicBezTo>
                <a:cubicBezTo>
                  <a:pt x="178" y="76"/>
                  <a:pt x="216" y="67"/>
                  <a:pt x="243" y="49"/>
                </a:cubicBezTo>
                <a:cubicBezTo>
                  <a:pt x="243" y="49"/>
                  <a:pt x="243" y="49"/>
                  <a:pt x="243" y="49"/>
                </a:cubicBezTo>
                <a:cubicBezTo>
                  <a:pt x="265" y="35"/>
                  <a:pt x="276" y="18"/>
                  <a:pt x="278" y="1"/>
                </a:cubicBezTo>
                <a:cubicBezTo>
                  <a:pt x="271" y="9"/>
                  <a:pt x="263" y="16"/>
                  <a:pt x="253" y="22"/>
                </a:cubicBezTo>
                <a:close/>
              </a:path>
            </a:pathLst>
          </a:custGeom>
          <a:solidFill>
            <a:srgbClr val="0A88B0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68" name="Freeform 148"/>
          <p:cNvSpPr>
            <a:spLocks noEditPoints="1"/>
          </p:cNvSpPr>
          <p:nvPr/>
        </p:nvSpPr>
        <p:spPr>
          <a:xfrm rot="1371344">
            <a:off x="3871913" y="3389313"/>
            <a:ext cx="557212" cy="341312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280" h="171">
                <a:moveTo>
                  <a:pt x="2" y="78"/>
                </a:moveTo>
                <a:cubicBezTo>
                  <a:pt x="0" y="101"/>
                  <a:pt x="16" y="125"/>
                  <a:pt x="49" y="141"/>
                </a:cubicBezTo>
                <a:cubicBezTo>
                  <a:pt x="106" y="171"/>
                  <a:pt x="194" y="168"/>
                  <a:pt x="245" y="135"/>
                </a:cubicBezTo>
                <a:cubicBezTo>
                  <a:pt x="245" y="135"/>
                  <a:pt x="245" y="135"/>
                  <a:pt x="245" y="135"/>
                </a:cubicBezTo>
                <a:cubicBezTo>
                  <a:pt x="268" y="120"/>
                  <a:pt x="279" y="102"/>
                  <a:pt x="280" y="84"/>
                </a:cubicBezTo>
                <a:cubicBezTo>
                  <a:pt x="280" y="83"/>
                  <a:pt x="280" y="82"/>
                  <a:pt x="280" y="81"/>
                </a:cubicBezTo>
                <a:cubicBezTo>
                  <a:pt x="280" y="80"/>
                  <a:pt x="280" y="78"/>
                  <a:pt x="280" y="77"/>
                </a:cubicBezTo>
                <a:cubicBezTo>
                  <a:pt x="278" y="56"/>
                  <a:pt x="262" y="36"/>
                  <a:pt x="233" y="21"/>
                </a:cubicBezTo>
                <a:cubicBezTo>
                  <a:pt x="206" y="7"/>
                  <a:pt x="173" y="0"/>
                  <a:pt x="140" y="0"/>
                </a:cubicBezTo>
                <a:cubicBezTo>
                  <a:pt x="138" y="0"/>
                  <a:pt x="135" y="0"/>
                  <a:pt x="133" y="1"/>
                </a:cubicBezTo>
                <a:cubicBezTo>
                  <a:pt x="132" y="1"/>
                  <a:pt x="132" y="1"/>
                  <a:pt x="132" y="1"/>
                </a:cubicBezTo>
                <a:cubicBezTo>
                  <a:pt x="128" y="1"/>
                  <a:pt x="124" y="1"/>
                  <a:pt x="119" y="1"/>
                </a:cubicBezTo>
                <a:cubicBezTo>
                  <a:pt x="119" y="1"/>
                  <a:pt x="119" y="1"/>
                  <a:pt x="119" y="1"/>
                </a:cubicBezTo>
                <a:cubicBezTo>
                  <a:pt x="115" y="2"/>
                  <a:pt x="110" y="2"/>
                  <a:pt x="106" y="3"/>
                </a:cubicBezTo>
                <a:cubicBezTo>
                  <a:pt x="106" y="3"/>
                  <a:pt x="106" y="3"/>
                  <a:pt x="106" y="3"/>
                </a:cubicBezTo>
                <a:cubicBezTo>
                  <a:pt x="102" y="4"/>
                  <a:pt x="97" y="4"/>
                  <a:pt x="93" y="5"/>
                </a:cubicBezTo>
                <a:cubicBezTo>
                  <a:pt x="93" y="5"/>
                  <a:pt x="93" y="5"/>
                  <a:pt x="93" y="5"/>
                </a:cubicBezTo>
                <a:cubicBezTo>
                  <a:pt x="72" y="10"/>
                  <a:pt x="52" y="17"/>
                  <a:pt x="37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14" y="42"/>
                  <a:pt x="3" y="60"/>
                  <a:pt x="2" y="78"/>
                </a:cubicBezTo>
                <a:close/>
                <a:moveTo>
                  <a:pt x="230" y="127"/>
                </a:moveTo>
                <a:cubicBezTo>
                  <a:pt x="230" y="127"/>
                  <a:pt x="230" y="127"/>
                  <a:pt x="230" y="127"/>
                </a:cubicBezTo>
                <a:cubicBezTo>
                  <a:pt x="187" y="156"/>
                  <a:pt x="111" y="158"/>
                  <a:pt x="62" y="133"/>
                </a:cubicBezTo>
                <a:cubicBezTo>
                  <a:pt x="13" y="107"/>
                  <a:pt x="8" y="63"/>
                  <a:pt x="52" y="35"/>
                </a:cubicBezTo>
                <a:cubicBezTo>
                  <a:pt x="95" y="6"/>
                  <a:pt x="171" y="4"/>
                  <a:pt x="220" y="30"/>
                </a:cubicBezTo>
                <a:cubicBezTo>
                  <a:pt x="269" y="55"/>
                  <a:pt x="274" y="99"/>
                  <a:pt x="230" y="127"/>
                </a:cubicBezTo>
                <a:close/>
              </a:path>
            </a:pathLst>
          </a:custGeom>
          <a:solidFill>
            <a:srgbClr val="0A88B0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69" name="Freeform 149"/>
          <p:cNvSpPr>
            <a:spLocks noEditPoints="1"/>
          </p:cNvSpPr>
          <p:nvPr/>
        </p:nvSpPr>
        <p:spPr>
          <a:xfrm rot="1371344">
            <a:off x="3908425" y="3409950"/>
            <a:ext cx="493713" cy="288925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248" h="144">
                <a:moveTo>
                  <a:pt x="40" y="29"/>
                </a:moveTo>
                <a:cubicBezTo>
                  <a:pt x="0" y="56"/>
                  <a:pt x="4" y="96"/>
                  <a:pt x="50" y="120"/>
                </a:cubicBezTo>
                <a:cubicBezTo>
                  <a:pt x="96" y="144"/>
                  <a:pt x="167" y="142"/>
                  <a:pt x="208" y="115"/>
                </a:cubicBezTo>
                <a:cubicBezTo>
                  <a:pt x="248" y="89"/>
                  <a:pt x="244" y="48"/>
                  <a:pt x="198" y="24"/>
                </a:cubicBezTo>
                <a:cubicBezTo>
                  <a:pt x="152" y="0"/>
                  <a:pt x="81" y="2"/>
                  <a:pt x="40" y="29"/>
                </a:cubicBezTo>
                <a:close/>
                <a:moveTo>
                  <a:pt x="81" y="107"/>
                </a:moveTo>
                <a:cubicBezTo>
                  <a:pt x="74" y="111"/>
                  <a:pt x="74" y="111"/>
                  <a:pt x="74" y="111"/>
                </a:cubicBezTo>
                <a:cubicBezTo>
                  <a:pt x="72" y="112"/>
                  <a:pt x="71" y="112"/>
                  <a:pt x="68" y="111"/>
                </a:cubicBezTo>
                <a:cubicBezTo>
                  <a:pt x="67" y="110"/>
                  <a:pt x="67" y="110"/>
                  <a:pt x="67" y="110"/>
                </a:cubicBezTo>
                <a:cubicBezTo>
                  <a:pt x="65" y="109"/>
                  <a:pt x="65" y="109"/>
                  <a:pt x="65" y="109"/>
                </a:cubicBezTo>
                <a:cubicBezTo>
                  <a:pt x="62" y="108"/>
                  <a:pt x="62" y="107"/>
                  <a:pt x="64" y="106"/>
                </a:cubicBezTo>
                <a:cubicBezTo>
                  <a:pt x="71" y="101"/>
                  <a:pt x="71" y="101"/>
                  <a:pt x="71" y="101"/>
                </a:cubicBezTo>
                <a:cubicBezTo>
                  <a:pt x="65" y="99"/>
                  <a:pt x="46" y="85"/>
                  <a:pt x="51" y="82"/>
                </a:cubicBezTo>
                <a:cubicBezTo>
                  <a:pt x="51" y="82"/>
                  <a:pt x="51" y="82"/>
                  <a:pt x="52" y="81"/>
                </a:cubicBezTo>
                <a:cubicBezTo>
                  <a:pt x="69" y="76"/>
                  <a:pt x="69" y="76"/>
                  <a:pt x="69" y="76"/>
                </a:cubicBezTo>
                <a:cubicBezTo>
                  <a:pt x="69" y="76"/>
                  <a:pt x="71" y="76"/>
                  <a:pt x="71" y="76"/>
                </a:cubicBezTo>
                <a:cubicBezTo>
                  <a:pt x="72" y="77"/>
                  <a:pt x="77" y="86"/>
                  <a:pt x="86" y="91"/>
                </a:cubicBezTo>
                <a:cubicBezTo>
                  <a:pt x="114" y="73"/>
                  <a:pt x="114" y="73"/>
                  <a:pt x="114" y="73"/>
                </a:cubicBezTo>
                <a:cubicBezTo>
                  <a:pt x="108" y="66"/>
                  <a:pt x="95" y="53"/>
                  <a:pt x="113" y="41"/>
                </a:cubicBezTo>
                <a:cubicBezTo>
                  <a:pt x="134" y="27"/>
                  <a:pt x="161" y="34"/>
                  <a:pt x="168" y="38"/>
                </a:cubicBezTo>
                <a:cubicBezTo>
                  <a:pt x="175" y="33"/>
                  <a:pt x="175" y="33"/>
                  <a:pt x="175" y="33"/>
                </a:cubicBezTo>
                <a:cubicBezTo>
                  <a:pt x="178" y="32"/>
                  <a:pt x="179" y="32"/>
                  <a:pt x="182" y="33"/>
                </a:cubicBezTo>
                <a:cubicBezTo>
                  <a:pt x="185" y="35"/>
                  <a:pt x="185" y="35"/>
                  <a:pt x="185" y="35"/>
                </a:cubicBezTo>
                <a:cubicBezTo>
                  <a:pt x="188" y="36"/>
                  <a:pt x="188" y="37"/>
                  <a:pt x="185" y="38"/>
                </a:cubicBezTo>
                <a:cubicBezTo>
                  <a:pt x="178" y="43"/>
                  <a:pt x="178" y="43"/>
                  <a:pt x="178" y="43"/>
                </a:cubicBezTo>
                <a:cubicBezTo>
                  <a:pt x="183" y="45"/>
                  <a:pt x="200" y="58"/>
                  <a:pt x="195" y="61"/>
                </a:cubicBezTo>
                <a:cubicBezTo>
                  <a:pt x="195" y="62"/>
                  <a:pt x="194" y="62"/>
                  <a:pt x="193" y="62"/>
                </a:cubicBezTo>
                <a:cubicBezTo>
                  <a:pt x="179" y="66"/>
                  <a:pt x="179" y="66"/>
                  <a:pt x="179" y="66"/>
                </a:cubicBezTo>
                <a:cubicBezTo>
                  <a:pt x="178" y="66"/>
                  <a:pt x="177" y="66"/>
                  <a:pt x="176" y="66"/>
                </a:cubicBezTo>
                <a:cubicBezTo>
                  <a:pt x="175" y="65"/>
                  <a:pt x="170" y="56"/>
                  <a:pt x="163" y="53"/>
                </a:cubicBezTo>
                <a:cubicBezTo>
                  <a:pt x="137" y="70"/>
                  <a:pt x="137" y="70"/>
                  <a:pt x="137" y="70"/>
                </a:cubicBezTo>
                <a:cubicBezTo>
                  <a:pt x="143" y="78"/>
                  <a:pt x="155" y="91"/>
                  <a:pt x="137" y="103"/>
                </a:cubicBezTo>
                <a:cubicBezTo>
                  <a:pt x="117" y="116"/>
                  <a:pt x="93" y="111"/>
                  <a:pt x="81" y="107"/>
                </a:cubicBezTo>
                <a:close/>
              </a:path>
            </a:pathLst>
          </a:custGeom>
          <a:solidFill>
            <a:srgbClr val="0A88B0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0" name="Freeform 150"/>
          <p:cNvSpPr/>
          <p:nvPr/>
        </p:nvSpPr>
        <p:spPr>
          <a:xfrm rot="1371344">
            <a:off x="4086225" y="3556000"/>
            <a:ext cx="63500" cy="36513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0"/>
              </a:cxn>
              <a:cxn ang="0">
                <a:pos x="0" y="2147483646"/>
              </a:cxn>
              <a:cxn ang="0">
                <a:pos x="2147483646" y="2147483646"/>
              </a:cxn>
            </a:cxnLst>
            <a:rect l="0" t="0" r="0" b="0"/>
            <a:pathLst>
              <a:path w="31" h="19">
                <a:moveTo>
                  <a:pt x="22" y="14"/>
                </a:moveTo>
                <a:cubicBezTo>
                  <a:pt x="31" y="9"/>
                  <a:pt x="26" y="3"/>
                  <a:pt x="24" y="0"/>
                </a:cubicBezTo>
                <a:cubicBezTo>
                  <a:pt x="0" y="16"/>
                  <a:pt x="0" y="16"/>
                  <a:pt x="0" y="16"/>
                </a:cubicBezTo>
                <a:cubicBezTo>
                  <a:pt x="6" y="18"/>
                  <a:pt x="15" y="19"/>
                  <a:pt x="22" y="14"/>
                </a:cubicBezTo>
                <a:close/>
              </a:path>
            </a:pathLst>
          </a:custGeom>
          <a:solidFill>
            <a:srgbClr val="0A88B0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1" name="Freeform 151"/>
          <p:cNvSpPr/>
          <p:nvPr/>
        </p:nvSpPr>
        <p:spPr>
          <a:xfrm rot="1371344">
            <a:off x="4168775" y="3511550"/>
            <a:ext cx="60325" cy="39688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30" h="19">
                <a:moveTo>
                  <a:pt x="7" y="19"/>
                </a:moveTo>
                <a:cubicBezTo>
                  <a:pt x="30" y="4"/>
                  <a:pt x="30" y="4"/>
                  <a:pt x="30" y="4"/>
                </a:cubicBezTo>
                <a:cubicBezTo>
                  <a:pt x="26" y="3"/>
                  <a:pt x="16" y="0"/>
                  <a:pt x="8" y="6"/>
                </a:cubicBezTo>
                <a:cubicBezTo>
                  <a:pt x="0" y="11"/>
                  <a:pt x="4" y="16"/>
                  <a:pt x="7" y="19"/>
                </a:cubicBezTo>
                <a:close/>
              </a:path>
            </a:pathLst>
          </a:custGeom>
          <a:solidFill>
            <a:srgbClr val="0A88B0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7" name="剪去单角的矩形 46"/>
          <p:cNvSpPr/>
          <p:nvPr/>
        </p:nvSpPr>
        <p:spPr>
          <a:xfrm rot="9900000" flipH="1">
            <a:off x="77788" y="3008313"/>
            <a:ext cx="2447925" cy="3252788"/>
          </a:xfrm>
          <a:prstGeom prst="snip1Rect">
            <a:avLst/>
          </a:prstGeom>
          <a:solidFill>
            <a:srgbClr val="0A88B0"/>
          </a:solidFill>
          <a:ln>
            <a:solidFill>
              <a:srgbClr val="DBC9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A88B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8" name="直角三角形 47"/>
          <p:cNvSpPr/>
          <p:nvPr/>
        </p:nvSpPr>
        <p:spPr>
          <a:xfrm rot="4500000">
            <a:off x="2455863" y="5546725"/>
            <a:ext cx="395288" cy="395288"/>
          </a:xfrm>
          <a:prstGeom prst="rtTriangle">
            <a:avLst/>
          </a:prstGeom>
          <a:solidFill>
            <a:srgbClr val="64B7A5"/>
          </a:solidFill>
          <a:ln>
            <a:solidFill>
              <a:srgbClr val="64B7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374" name="矩形 17"/>
          <p:cNvSpPr/>
          <p:nvPr/>
        </p:nvSpPr>
        <p:spPr>
          <a:xfrm rot="-1002194">
            <a:off x="387350" y="4614863"/>
            <a:ext cx="2060575" cy="9540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</a:t>
            </a:r>
            <a:endParaRPr lang="zh-CN" altLang="en-US" sz="1400" dirty="0">
              <a:solidFill>
                <a:srgbClr val="FFFFFF"/>
              </a:solidFill>
            </a:endParaRPr>
          </a:p>
        </p:txBody>
      </p:sp>
      <p:sp>
        <p:nvSpPr>
          <p:cNvPr id="15375" name="Freeform 103"/>
          <p:cNvSpPr/>
          <p:nvPr/>
        </p:nvSpPr>
        <p:spPr>
          <a:xfrm rot="-2190782">
            <a:off x="757238" y="3848100"/>
            <a:ext cx="138112" cy="2032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0" y="2147483646"/>
              </a:cxn>
              <a:cxn ang="0">
                <a:pos x="2147483646" y="2147483646"/>
              </a:cxn>
            </a:cxnLst>
            <a:rect l="0" t="0" r="0" b="0"/>
            <a:pathLst>
              <a:path w="25" h="37">
                <a:moveTo>
                  <a:pt x="15" y="33"/>
                </a:moveTo>
                <a:lnTo>
                  <a:pt x="25" y="14"/>
                </a:lnTo>
                <a:lnTo>
                  <a:pt x="22" y="0"/>
                </a:lnTo>
                <a:lnTo>
                  <a:pt x="0" y="37"/>
                </a:lnTo>
                <a:lnTo>
                  <a:pt x="15" y="33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6" name="Freeform 104"/>
          <p:cNvSpPr/>
          <p:nvPr/>
        </p:nvSpPr>
        <p:spPr>
          <a:xfrm rot="-2190782">
            <a:off x="885825" y="3600450"/>
            <a:ext cx="579438" cy="696913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173" h="209">
                <a:moveTo>
                  <a:pt x="159" y="53"/>
                </a:moveTo>
                <a:cubicBezTo>
                  <a:pt x="66" y="0"/>
                  <a:pt x="66" y="0"/>
                  <a:pt x="66" y="0"/>
                </a:cubicBezTo>
                <a:cubicBezTo>
                  <a:pt x="72" y="24"/>
                  <a:pt x="72" y="24"/>
                  <a:pt x="72" y="24"/>
                </a:cubicBezTo>
                <a:cubicBezTo>
                  <a:pt x="150" y="69"/>
                  <a:pt x="150" y="69"/>
                  <a:pt x="150" y="69"/>
                </a:cubicBezTo>
                <a:cubicBezTo>
                  <a:pt x="152" y="70"/>
                  <a:pt x="153" y="72"/>
                  <a:pt x="152" y="74"/>
                </a:cubicBezTo>
                <a:cubicBezTo>
                  <a:pt x="105" y="155"/>
                  <a:pt x="105" y="155"/>
                  <a:pt x="105" y="155"/>
                </a:cubicBezTo>
                <a:cubicBezTo>
                  <a:pt x="80" y="141"/>
                  <a:pt x="80" y="141"/>
                  <a:pt x="80" y="141"/>
                </a:cubicBezTo>
                <a:cubicBezTo>
                  <a:pt x="76" y="144"/>
                  <a:pt x="71" y="146"/>
                  <a:pt x="66" y="148"/>
                </a:cubicBezTo>
                <a:cubicBezTo>
                  <a:pt x="0" y="165"/>
                  <a:pt x="0" y="165"/>
                  <a:pt x="0" y="165"/>
                </a:cubicBezTo>
                <a:cubicBezTo>
                  <a:pt x="71" y="206"/>
                  <a:pt x="71" y="206"/>
                  <a:pt x="71" y="206"/>
                </a:cubicBezTo>
                <a:cubicBezTo>
                  <a:pt x="74" y="208"/>
                  <a:pt x="78" y="209"/>
                  <a:pt x="82" y="209"/>
                </a:cubicBezTo>
                <a:cubicBezTo>
                  <a:pt x="89" y="209"/>
                  <a:pt x="97" y="205"/>
                  <a:pt x="101" y="198"/>
                </a:cubicBezTo>
                <a:cubicBezTo>
                  <a:pt x="167" y="83"/>
                  <a:pt x="167" y="83"/>
                  <a:pt x="167" y="83"/>
                </a:cubicBezTo>
                <a:cubicBezTo>
                  <a:pt x="173" y="73"/>
                  <a:pt x="170" y="60"/>
                  <a:pt x="159" y="53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7" name="Freeform 105"/>
          <p:cNvSpPr>
            <a:spLocks noEditPoints="1"/>
          </p:cNvSpPr>
          <p:nvPr/>
        </p:nvSpPr>
        <p:spPr>
          <a:xfrm rot="-2190782">
            <a:off x="473075" y="3705225"/>
            <a:ext cx="668338" cy="681038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200" h="203">
                <a:moveTo>
                  <a:pt x="197" y="144"/>
                </a:moveTo>
                <a:cubicBezTo>
                  <a:pt x="163" y="16"/>
                  <a:pt x="163" y="16"/>
                  <a:pt x="163" y="16"/>
                </a:cubicBezTo>
                <a:cubicBezTo>
                  <a:pt x="160" y="6"/>
                  <a:pt x="151" y="0"/>
                  <a:pt x="142" y="0"/>
                </a:cubicBezTo>
                <a:cubicBezTo>
                  <a:pt x="142" y="0"/>
                  <a:pt x="142" y="0"/>
                  <a:pt x="142" y="0"/>
                </a:cubicBezTo>
                <a:cubicBezTo>
                  <a:pt x="140" y="0"/>
                  <a:pt x="138" y="0"/>
                  <a:pt x="136" y="1"/>
                </a:cubicBezTo>
                <a:cubicBezTo>
                  <a:pt x="18" y="32"/>
                  <a:pt x="18" y="32"/>
                  <a:pt x="18" y="32"/>
                </a:cubicBezTo>
                <a:cubicBezTo>
                  <a:pt x="6" y="35"/>
                  <a:pt x="0" y="47"/>
                  <a:pt x="3" y="59"/>
                </a:cubicBezTo>
                <a:cubicBezTo>
                  <a:pt x="37" y="187"/>
                  <a:pt x="37" y="187"/>
                  <a:pt x="37" y="187"/>
                </a:cubicBezTo>
                <a:cubicBezTo>
                  <a:pt x="40" y="197"/>
                  <a:pt x="48" y="203"/>
                  <a:pt x="58" y="203"/>
                </a:cubicBezTo>
                <a:cubicBezTo>
                  <a:pt x="60" y="203"/>
                  <a:pt x="62" y="203"/>
                  <a:pt x="64" y="203"/>
                </a:cubicBezTo>
                <a:cubicBezTo>
                  <a:pt x="182" y="171"/>
                  <a:pt x="182" y="171"/>
                  <a:pt x="182" y="171"/>
                </a:cubicBezTo>
                <a:cubicBezTo>
                  <a:pt x="194" y="168"/>
                  <a:pt x="200" y="156"/>
                  <a:pt x="197" y="144"/>
                </a:cubicBezTo>
                <a:close/>
                <a:moveTo>
                  <a:pt x="44" y="144"/>
                </a:moveTo>
                <a:cubicBezTo>
                  <a:pt x="20" y="54"/>
                  <a:pt x="20" y="54"/>
                  <a:pt x="20" y="54"/>
                </a:cubicBezTo>
                <a:cubicBezTo>
                  <a:pt x="19" y="53"/>
                  <a:pt x="20" y="52"/>
                  <a:pt x="20" y="51"/>
                </a:cubicBezTo>
                <a:cubicBezTo>
                  <a:pt x="21" y="51"/>
                  <a:pt x="21" y="50"/>
                  <a:pt x="23" y="49"/>
                </a:cubicBezTo>
                <a:cubicBezTo>
                  <a:pt x="141" y="18"/>
                  <a:pt x="141" y="18"/>
                  <a:pt x="141" y="18"/>
                </a:cubicBezTo>
                <a:cubicBezTo>
                  <a:pt x="141" y="18"/>
                  <a:pt x="142" y="17"/>
                  <a:pt x="142" y="17"/>
                </a:cubicBezTo>
                <a:cubicBezTo>
                  <a:pt x="143" y="17"/>
                  <a:pt x="145" y="18"/>
                  <a:pt x="146" y="21"/>
                </a:cubicBezTo>
                <a:cubicBezTo>
                  <a:pt x="170" y="110"/>
                  <a:pt x="170" y="110"/>
                  <a:pt x="170" y="110"/>
                </a:cubicBezTo>
                <a:lnTo>
                  <a:pt x="44" y="144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3" name="剪去单角的矩形 52"/>
          <p:cNvSpPr/>
          <p:nvPr/>
        </p:nvSpPr>
        <p:spPr>
          <a:xfrm rot="9900000" flipH="1">
            <a:off x="5272088" y="3341688"/>
            <a:ext cx="2449513" cy="3254375"/>
          </a:xfrm>
          <a:prstGeom prst="snip1Rect">
            <a:avLst/>
          </a:prstGeom>
          <a:solidFill>
            <a:srgbClr val="0A88B0"/>
          </a:solidFill>
          <a:ln>
            <a:solidFill>
              <a:srgbClr val="DBC9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A88B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4" name="直角三角形 53"/>
          <p:cNvSpPr/>
          <p:nvPr/>
        </p:nvSpPr>
        <p:spPr>
          <a:xfrm rot="4500000">
            <a:off x="7651750" y="5881688"/>
            <a:ext cx="393700" cy="393700"/>
          </a:xfrm>
          <a:prstGeom prst="rtTriangle">
            <a:avLst/>
          </a:prstGeom>
          <a:solidFill>
            <a:srgbClr val="64B7A5"/>
          </a:solidFill>
          <a:ln>
            <a:solidFill>
              <a:srgbClr val="64B7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380" name="矩形 23"/>
          <p:cNvSpPr/>
          <p:nvPr/>
        </p:nvSpPr>
        <p:spPr>
          <a:xfrm rot="-902080">
            <a:off x="5616575" y="4972050"/>
            <a:ext cx="2060575" cy="9540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</a:t>
            </a:r>
            <a:endParaRPr lang="zh-CN" altLang="en-US" sz="1400" dirty="0">
              <a:solidFill>
                <a:srgbClr val="FFFFFF"/>
              </a:solidFill>
            </a:endParaRPr>
          </a:p>
        </p:txBody>
      </p:sp>
      <p:sp>
        <p:nvSpPr>
          <p:cNvPr id="15381" name="Freeform 362"/>
          <p:cNvSpPr/>
          <p:nvPr/>
        </p:nvSpPr>
        <p:spPr>
          <a:xfrm rot="-752569">
            <a:off x="6092825" y="4498975"/>
            <a:ext cx="233363" cy="201613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</a:cxnLst>
            <a:rect l="0" t="0" r="0" b="0"/>
            <a:pathLst>
              <a:path w="58" h="50">
                <a:moveTo>
                  <a:pt x="53" y="11"/>
                </a:moveTo>
                <a:lnTo>
                  <a:pt x="50" y="17"/>
                </a:lnTo>
                <a:lnTo>
                  <a:pt x="43" y="16"/>
                </a:lnTo>
                <a:lnTo>
                  <a:pt x="0" y="3"/>
                </a:lnTo>
                <a:lnTo>
                  <a:pt x="0" y="34"/>
                </a:lnTo>
                <a:lnTo>
                  <a:pt x="58" y="50"/>
                </a:lnTo>
                <a:lnTo>
                  <a:pt x="58" y="0"/>
                </a:lnTo>
                <a:lnTo>
                  <a:pt x="53" y="11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82" name="Freeform 363"/>
          <p:cNvSpPr/>
          <p:nvPr/>
        </p:nvSpPr>
        <p:spPr>
          <a:xfrm rot="-752569">
            <a:off x="6351588" y="4440238"/>
            <a:ext cx="238125" cy="201612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0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59" h="50">
                <a:moveTo>
                  <a:pt x="9" y="17"/>
                </a:moveTo>
                <a:lnTo>
                  <a:pt x="6" y="11"/>
                </a:lnTo>
                <a:lnTo>
                  <a:pt x="0" y="0"/>
                </a:lnTo>
                <a:lnTo>
                  <a:pt x="0" y="50"/>
                </a:lnTo>
                <a:lnTo>
                  <a:pt x="59" y="34"/>
                </a:lnTo>
                <a:lnTo>
                  <a:pt x="59" y="3"/>
                </a:lnTo>
                <a:lnTo>
                  <a:pt x="16" y="16"/>
                </a:lnTo>
                <a:lnTo>
                  <a:pt x="9" y="17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83" name="Freeform 364"/>
          <p:cNvSpPr/>
          <p:nvPr/>
        </p:nvSpPr>
        <p:spPr>
          <a:xfrm rot="-752569">
            <a:off x="6297613" y="4257675"/>
            <a:ext cx="322262" cy="20955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0" y="2147483646"/>
              </a:cxn>
              <a:cxn ang="0">
                <a:pos x="2147483646" y="2147483646"/>
              </a:cxn>
            </a:cxnLst>
            <a:rect l="0" t="0" r="0" b="0"/>
            <a:pathLst>
              <a:path w="80" h="52">
                <a:moveTo>
                  <a:pt x="18" y="52"/>
                </a:moveTo>
                <a:lnTo>
                  <a:pt x="80" y="35"/>
                </a:lnTo>
                <a:lnTo>
                  <a:pt x="63" y="0"/>
                </a:lnTo>
                <a:lnTo>
                  <a:pt x="0" y="17"/>
                </a:lnTo>
                <a:lnTo>
                  <a:pt x="18" y="52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84" name="Freeform 365"/>
          <p:cNvSpPr/>
          <p:nvPr/>
        </p:nvSpPr>
        <p:spPr>
          <a:xfrm rot="-752569">
            <a:off x="5986463" y="4327525"/>
            <a:ext cx="317500" cy="20955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0" y="2147483646"/>
              </a:cxn>
              <a:cxn ang="0">
                <a:pos x="2147483646" y="2147483646"/>
              </a:cxn>
            </a:cxnLst>
            <a:rect l="0" t="0" r="0" b="0"/>
            <a:pathLst>
              <a:path w="79" h="52">
                <a:moveTo>
                  <a:pt x="62" y="52"/>
                </a:moveTo>
                <a:lnTo>
                  <a:pt x="79" y="17"/>
                </a:lnTo>
                <a:lnTo>
                  <a:pt x="16" y="0"/>
                </a:lnTo>
                <a:lnTo>
                  <a:pt x="0" y="35"/>
                </a:lnTo>
                <a:lnTo>
                  <a:pt x="62" y="52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85" name="Freeform 366"/>
          <p:cNvSpPr/>
          <p:nvPr/>
        </p:nvSpPr>
        <p:spPr>
          <a:xfrm rot="-752569">
            <a:off x="6254750" y="4078288"/>
            <a:ext cx="350838" cy="180975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87" h="45">
                <a:moveTo>
                  <a:pt x="69" y="38"/>
                </a:moveTo>
                <a:lnTo>
                  <a:pt x="87" y="17"/>
                </a:lnTo>
                <a:lnTo>
                  <a:pt x="24" y="0"/>
                </a:lnTo>
                <a:lnTo>
                  <a:pt x="0" y="28"/>
                </a:lnTo>
                <a:lnTo>
                  <a:pt x="47" y="40"/>
                </a:lnTo>
                <a:lnTo>
                  <a:pt x="63" y="45"/>
                </a:lnTo>
                <a:lnTo>
                  <a:pt x="69" y="38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86" name="Freeform 367"/>
          <p:cNvSpPr/>
          <p:nvPr/>
        </p:nvSpPr>
        <p:spPr>
          <a:xfrm rot="-752569">
            <a:off x="5911850" y="4154488"/>
            <a:ext cx="350838" cy="180975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87" h="45">
                <a:moveTo>
                  <a:pt x="41" y="40"/>
                </a:moveTo>
                <a:lnTo>
                  <a:pt x="87" y="28"/>
                </a:lnTo>
                <a:lnTo>
                  <a:pt x="63" y="0"/>
                </a:lnTo>
                <a:lnTo>
                  <a:pt x="0" y="17"/>
                </a:lnTo>
                <a:lnTo>
                  <a:pt x="18" y="38"/>
                </a:lnTo>
                <a:lnTo>
                  <a:pt x="24" y="45"/>
                </a:lnTo>
                <a:lnTo>
                  <a:pt x="41" y="40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2" name="剪去单角的矩形 61"/>
          <p:cNvSpPr/>
          <p:nvPr/>
        </p:nvSpPr>
        <p:spPr>
          <a:xfrm rot="11700000" flipH="1">
            <a:off x="7421563" y="1693863"/>
            <a:ext cx="2447925" cy="3254375"/>
          </a:xfrm>
          <a:prstGeom prst="snip1Rect">
            <a:avLst/>
          </a:prstGeom>
          <a:solidFill>
            <a:schemeClr val="bg1"/>
          </a:solidFill>
          <a:ln>
            <a:solidFill>
              <a:srgbClr val="DBC9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3" name="直角三角形 62"/>
          <p:cNvSpPr/>
          <p:nvPr/>
        </p:nvSpPr>
        <p:spPr>
          <a:xfrm rot="6300000">
            <a:off x="9065419" y="4760119"/>
            <a:ext cx="393700" cy="395288"/>
          </a:xfrm>
          <a:prstGeom prst="rtTriangle">
            <a:avLst/>
          </a:prstGeom>
          <a:solidFill>
            <a:srgbClr val="0A88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389" name="矩形 32"/>
          <p:cNvSpPr/>
          <p:nvPr/>
        </p:nvSpPr>
        <p:spPr>
          <a:xfrm rot="939280">
            <a:off x="7451725" y="3536950"/>
            <a:ext cx="2060575" cy="9540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A88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</a:t>
            </a:r>
            <a:endParaRPr lang="zh-CN" altLang="en-US" sz="1400" dirty="0">
              <a:solidFill>
                <a:srgbClr val="0A88B0"/>
              </a:solidFill>
            </a:endParaRPr>
          </a:p>
        </p:txBody>
      </p:sp>
      <p:sp>
        <p:nvSpPr>
          <p:cNvPr id="15390" name="Freeform 63"/>
          <p:cNvSpPr>
            <a:spLocks noEditPoints="1"/>
          </p:cNvSpPr>
          <p:nvPr/>
        </p:nvSpPr>
        <p:spPr>
          <a:xfrm rot="1168630">
            <a:off x="8421688" y="2574925"/>
            <a:ext cx="701675" cy="59055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311" h="263">
                <a:moveTo>
                  <a:pt x="288" y="86"/>
                </a:moveTo>
                <a:cubicBezTo>
                  <a:pt x="266" y="26"/>
                  <a:pt x="186" y="0"/>
                  <a:pt x="109" y="29"/>
                </a:cubicBezTo>
                <a:cubicBezTo>
                  <a:pt x="32" y="57"/>
                  <a:pt x="0" y="120"/>
                  <a:pt x="11" y="171"/>
                </a:cubicBezTo>
                <a:cubicBezTo>
                  <a:pt x="15" y="187"/>
                  <a:pt x="17" y="202"/>
                  <a:pt x="32" y="224"/>
                </a:cubicBezTo>
                <a:cubicBezTo>
                  <a:pt x="34" y="228"/>
                  <a:pt x="52" y="248"/>
                  <a:pt x="71" y="252"/>
                </a:cubicBezTo>
                <a:cubicBezTo>
                  <a:pt x="118" y="263"/>
                  <a:pt x="158" y="155"/>
                  <a:pt x="181" y="167"/>
                </a:cubicBezTo>
                <a:cubicBezTo>
                  <a:pt x="203" y="179"/>
                  <a:pt x="154" y="241"/>
                  <a:pt x="181" y="241"/>
                </a:cubicBezTo>
                <a:cubicBezTo>
                  <a:pt x="193" y="241"/>
                  <a:pt x="204" y="236"/>
                  <a:pt x="216" y="231"/>
                </a:cubicBezTo>
                <a:cubicBezTo>
                  <a:pt x="293" y="203"/>
                  <a:pt x="311" y="146"/>
                  <a:pt x="288" y="86"/>
                </a:cubicBezTo>
                <a:close/>
                <a:moveTo>
                  <a:pt x="49" y="110"/>
                </a:moveTo>
                <a:cubicBezTo>
                  <a:pt x="49" y="110"/>
                  <a:pt x="57" y="101"/>
                  <a:pt x="75" y="109"/>
                </a:cubicBezTo>
                <a:cubicBezTo>
                  <a:pt x="92" y="117"/>
                  <a:pt x="84" y="116"/>
                  <a:pt x="86" y="121"/>
                </a:cubicBezTo>
                <a:cubicBezTo>
                  <a:pt x="87" y="126"/>
                  <a:pt x="71" y="137"/>
                  <a:pt x="61" y="131"/>
                </a:cubicBezTo>
                <a:cubicBezTo>
                  <a:pt x="51" y="126"/>
                  <a:pt x="49" y="125"/>
                  <a:pt x="42" y="125"/>
                </a:cubicBezTo>
                <a:cubicBezTo>
                  <a:pt x="35" y="125"/>
                  <a:pt x="43" y="111"/>
                  <a:pt x="49" y="110"/>
                </a:cubicBezTo>
                <a:close/>
                <a:moveTo>
                  <a:pt x="88" y="196"/>
                </a:moveTo>
                <a:cubicBezTo>
                  <a:pt x="82" y="198"/>
                  <a:pt x="82" y="198"/>
                  <a:pt x="81" y="201"/>
                </a:cubicBezTo>
                <a:cubicBezTo>
                  <a:pt x="80" y="205"/>
                  <a:pt x="74" y="209"/>
                  <a:pt x="69" y="205"/>
                </a:cubicBezTo>
                <a:cubicBezTo>
                  <a:pt x="65" y="201"/>
                  <a:pt x="52" y="209"/>
                  <a:pt x="52" y="199"/>
                </a:cubicBezTo>
                <a:cubicBezTo>
                  <a:pt x="51" y="190"/>
                  <a:pt x="45" y="185"/>
                  <a:pt x="50" y="182"/>
                </a:cubicBezTo>
                <a:cubicBezTo>
                  <a:pt x="54" y="178"/>
                  <a:pt x="56" y="177"/>
                  <a:pt x="58" y="175"/>
                </a:cubicBezTo>
                <a:cubicBezTo>
                  <a:pt x="62" y="171"/>
                  <a:pt x="65" y="163"/>
                  <a:pt x="79" y="169"/>
                </a:cubicBezTo>
                <a:cubicBezTo>
                  <a:pt x="92" y="176"/>
                  <a:pt x="93" y="178"/>
                  <a:pt x="94" y="182"/>
                </a:cubicBezTo>
                <a:cubicBezTo>
                  <a:pt x="96" y="186"/>
                  <a:pt x="93" y="194"/>
                  <a:pt x="88" y="196"/>
                </a:cubicBezTo>
                <a:close/>
                <a:moveTo>
                  <a:pt x="129" y="74"/>
                </a:moveTo>
                <a:cubicBezTo>
                  <a:pt x="129" y="81"/>
                  <a:pt x="107" y="92"/>
                  <a:pt x="102" y="81"/>
                </a:cubicBezTo>
                <a:cubicBezTo>
                  <a:pt x="97" y="70"/>
                  <a:pt x="105" y="72"/>
                  <a:pt x="106" y="56"/>
                </a:cubicBezTo>
                <a:cubicBezTo>
                  <a:pt x="106" y="52"/>
                  <a:pt x="113" y="57"/>
                  <a:pt x="121" y="57"/>
                </a:cubicBezTo>
                <a:cubicBezTo>
                  <a:pt x="128" y="56"/>
                  <a:pt x="130" y="68"/>
                  <a:pt x="129" y="74"/>
                </a:cubicBezTo>
                <a:close/>
                <a:moveTo>
                  <a:pt x="210" y="68"/>
                </a:moveTo>
                <a:cubicBezTo>
                  <a:pt x="210" y="76"/>
                  <a:pt x="180" y="80"/>
                  <a:pt x="171" y="68"/>
                </a:cubicBezTo>
                <a:cubicBezTo>
                  <a:pt x="161" y="55"/>
                  <a:pt x="181" y="49"/>
                  <a:pt x="183" y="43"/>
                </a:cubicBezTo>
                <a:cubicBezTo>
                  <a:pt x="183" y="41"/>
                  <a:pt x="194" y="37"/>
                  <a:pt x="196" y="44"/>
                </a:cubicBezTo>
                <a:cubicBezTo>
                  <a:pt x="199" y="51"/>
                  <a:pt x="200" y="44"/>
                  <a:pt x="208" y="47"/>
                </a:cubicBezTo>
                <a:cubicBezTo>
                  <a:pt x="215" y="50"/>
                  <a:pt x="206" y="55"/>
                  <a:pt x="201" y="61"/>
                </a:cubicBezTo>
                <a:cubicBezTo>
                  <a:pt x="196" y="66"/>
                  <a:pt x="210" y="60"/>
                  <a:pt x="210" y="68"/>
                </a:cubicBezTo>
                <a:close/>
                <a:moveTo>
                  <a:pt x="241" y="197"/>
                </a:moveTo>
                <a:cubicBezTo>
                  <a:pt x="237" y="202"/>
                  <a:pt x="219" y="199"/>
                  <a:pt x="215" y="194"/>
                </a:cubicBezTo>
                <a:cubicBezTo>
                  <a:pt x="211" y="188"/>
                  <a:pt x="216" y="185"/>
                  <a:pt x="220" y="177"/>
                </a:cubicBezTo>
                <a:cubicBezTo>
                  <a:pt x="225" y="169"/>
                  <a:pt x="238" y="180"/>
                  <a:pt x="238" y="180"/>
                </a:cubicBezTo>
                <a:cubicBezTo>
                  <a:pt x="245" y="174"/>
                  <a:pt x="245" y="191"/>
                  <a:pt x="241" y="197"/>
                </a:cubicBezTo>
                <a:close/>
                <a:moveTo>
                  <a:pt x="254" y="124"/>
                </a:moveTo>
                <a:cubicBezTo>
                  <a:pt x="242" y="132"/>
                  <a:pt x="228" y="121"/>
                  <a:pt x="229" y="104"/>
                </a:cubicBezTo>
                <a:cubicBezTo>
                  <a:pt x="230" y="87"/>
                  <a:pt x="236" y="97"/>
                  <a:pt x="251" y="87"/>
                </a:cubicBezTo>
                <a:cubicBezTo>
                  <a:pt x="266" y="77"/>
                  <a:pt x="267" y="90"/>
                  <a:pt x="270" y="91"/>
                </a:cubicBezTo>
                <a:cubicBezTo>
                  <a:pt x="281" y="93"/>
                  <a:pt x="266" y="116"/>
                  <a:pt x="254" y="124"/>
                </a:cubicBezTo>
                <a:close/>
              </a:path>
            </a:pathLst>
          </a:custGeom>
          <a:solidFill>
            <a:srgbClr val="0A88B0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6" name="剪去单角的矩形 65"/>
          <p:cNvSpPr/>
          <p:nvPr/>
        </p:nvSpPr>
        <p:spPr>
          <a:xfrm rot="9900000" flipH="1">
            <a:off x="9820275" y="3089275"/>
            <a:ext cx="2449513" cy="3254375"/>
          </a:xfrm>
          <a:prstGeom prst="snip1Rect">
            <a:avLst/>
          </a:prstGeom>
          <a:solidFill>
            <a:srgbClr val="0A88B0"/>
          </a:solidFill>
          <a:ln>
            <a:solidFill>
              <a:srgbClr val="DBC9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A88B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7" name="直角三角形 66"/>
          <p:cNvSpPr/>
          <p:nvPr/>
        </p:nvSpPr>
        <p:spPr>
          <a:xfrm rot="4500000">
            <a:off x="12199938" y="5629275"/>
            <a:ext cx="393700" cy="393700"/>
          </a:xfrm>
          <a:prstGeom prst="rtTriangle">
            <a:avLst/>
          </a:prstGeom>
          <a:solidFill>
            <a:srgbClr val="64B7A5"/>
          </a:solidFill>
          <a:ln>
            <a:solidFill>
              <a:srgbClr val="64B7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393" name="矩形 36"/>
          <p:cNvSpPr/>
          <p:nvPr/>
        </p:nvSpPr>
        <p:spPr>
          <a:xfrm rot="-840391">
            <a:off x="10185400" y="4613275"/>
            <a:ext cx="2060575" cy="9540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</a:t>
            </a:r>
            <a:endParaRPr lang="zh-CN" altLang="en-US" sz="1400" dirty="0">
              <a:solidFill>
                <a:srgbClr val="FFFFFF"/>
              </a:solidFill>
            </a:endParaRPr>
          </a:p>
        </p:txBody>
      </p:sp>
      <p:sp>
        <p:nvSpPr>
          <p:cNvPr id="15394" name="Freeform 171"/>
          <p:cNvSpPr/>
          <p:nvPr/>
        </p:nvSpPr>
        <p:spPr>
          <a:xfrm rot="-878744">
            <a:off x="10502900" y="3748088"/>
            <a:ext cx="635000" cy="649287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170" h="174">
                <a:moveTo>
                  <a:pt x="163" y="72"/>
                </a:moveTo>
                <a:lnTo>
                  <a:pt x="163" y="63"/>
                </a:lnTo>
                <a:lnTo>
                  <a:pt x="156" y="63"/>
                </a:lnTo>
                <a:lnTo>
                  <a:pt x="156" y="45"/>
                </a:lnTo>
                <a:lnTo>
                  <a:pt x="148" y="45"/>
                </a:lnTo>
                <a:lnTo>
                  <a:pt x="148" y="25"/>
                </a:lnTo>
                <a:lnTo>
                  <a:pt x="141" y="25"/>
                </a:lnTo>
                <a:lnTo>
                  <a:pt x="141" y="16"/>
                </a:lnTo>
                <a:lnTo>
                  <a:pt x="135" y="16"/>
                </a:lnTo>
                <a:lnTo>
                  <a:pt x="135" y="43"/>
                </a:lnTo>
                <a:lnTo>
                  <a:pt x="127" y="43"/>
                </a:lnTo>
                <a:lnTo>
                  <a:pt x="127" y="20"/>
                </a:lnTo>
                <a:lnTo>
                  <a:pt x="120" y="20"/>
                </a:lnTo>
                <a:lnTo>
                  <a:pt x="120" y="40"/>
                </a:lnTo>
                <a:lnTo>
                  <a:pt x="113" y="40"/>
                </a:lnTo>
                <a:lnTo>
                  <a:pt x="113" y="24"/>
                </a:lnTo>
                <a:lnTo>
                  <a:pt x="106" y="24"/>
                </a:lnTo>
                <a:lnTo>
                  <a:pt x="106" y="55"/>
                </a:lnTo>
                <a:lnTo>
                  <a:pt x="99" y="55"/>
                </a:lnTo>
                <a:lnTo>
                  <a:pt x="99" y="65"/>
                </a:lnTo>
                <a:lnTo>
                  <a:pt x="92" y="65"/>
                </a:lnTo>
                <a:lnTo>
                  <a:pt x="92" y="56"/>
                </a:lnTo>
                <a:lnTo>
                  <a:pt x="85" y="56"/>
                </a:lnTo>
                <a:lnTo>
                  <a:pt x="85" y="40"/>
                </a:lnTo>
                <a:lnTo>
                  <a:pt x="78" y="40"/>
                </a:lnTo>
                <a:lnTo>
                  <a:pt x="78" y="19"/>
                </a:lnTo>
                <a:lnTo>
                  <a:pt x="71" y="19"/>
                </a:lnTo>
                <a:lnTo>
                  <a:pt x="71" y="34"/>
                </a:lnTo>
                <a:lnTo>
                  <a:pt x="63" y="34"/>
                </a:lnTo>
                <a:lnTo>
                  <a:pt x="63" y="24"/>
                </a:lnTo>
                <a:lnTo>
                  <a:pt x="57" y="24"/>
                </a:lnTo>
                <a:lnTo>
                  <a:pt x="57" y="0"/>
                </a:lnTo>
                <a:lnTo>
                  <a:pt x="50" y="0"/>
                </a:lnTo>
                <a:lnTo>
                  <a:pt x="50" y="49"/>
                </a:lnTo>
                <a:lnTo>
                  <a:pt x="42" y="49"/>
                </a:lnTo>
                <a:lnTo>
                  <a:pt x="42" y="34"/>
                </a:lnTo>
                <a:lnTo>
                  <a:pt x="36" y="34"/>
                </a:lnTo>
                <a:lnTo>
                  <a:pt x="36" y="12"/>
                </a:lnTo>
                <a:lnTo>
                  <a:pt x="28" y="12"/>
                </a:lnTo>
                <a:lnTo>
                  <a:pt x="28" y="48"/>
                </a:lnTo>
                <a:lnTo>
                  <a:pt x="21" y="48"/>
                </a:lnTo>
                <a:lnTo>
                  <a:pt x="21" y="61"/>
                </a:lnTo>
                <a:lnTo>
                  <a:pt x="14" y="61"/>
                </a:lnTo>
                <a:lnTo>
                  <a:pt x="14" y="53"/>
                </a:lnTo>
                <a:lnTo>
                  <a:pt x="7" y="53"/>
                </a:lnTo>
                <a:lnTo>
                  <a:pt x="7" y="75"/>
                </a:lnTo>
                <a:lnTo>
                  <a:pt x="0" y="75"/>
                </a:lnTo>
                <a:lnTo>
                  <a:pt x="0" y="98"/>
                </a:lnTo>
                <a:lnTo>
                  <a:pt x="7" y="98"/>
                </a:lnTo>
                <a:lnTo>
                  <a:pt x="7" y="121"/>
                </a:lnTo>
                <a:lnTo>
                  <a:pt x="14" y="121"/>
                </a:lnTo>
                <a:lnTo>
                  <a:pt x="14" y="113"/>
                </a:lnTo>
                <a:lnTo>
                  <a:pt x="21" y="113"/>
                </a:lnTo>
                <a:lnTo>
                  <a:pt x="21" y="125"/>
                </a:lnTo>
                <a:lnTo>
                  <a:pt x="28" y="125"/>
                </a:lnTo>
                <a:lnTo>
                  <a:pt x="28" y="162"/>
                </a:lnTo>
                <a:lnTo>
                  <a:pt x="36" y="162"/>
                </a:lnTo>
                <a:lnTo>
                  <a:pt x="36" y="140"/>
                </a:lnTo>
                <a:lnTo>
                  <a:pt x="42" y="140"/>
                </a:lnTo>
                <a:lnTo>
                  <a:pt x="42" y="125"/>
                </a:lnTo>
                <a:lnTo>
                  <a:pt x="50" y="125"/>
                </a:lnTo>
                <a:lnTo>
                  <a:pt x="50" y="174"/>
                </a:lnTo>
                <a:lnTo>
                  <a:pt x="57" y="174"/>
                </a:lnTo>
                <a:lnTo>
                  <a:pt x="57" y="149"/>
                </a:lnTo>
                <a:lnTo>
                  <a:pt x="63" y="149"/>
                </a:lnTo>
                <a:lnTo>
                  <a:pt x="63" y="140"/>
                </a:lnTo>
                <a:lnTo>
                  <a:pt x="71" y="140"/>
                </a:lnTo>
                <a:lnTo>
                  <a:pt x="71" y="156"/>
                </a:lnTo>
                <a:lnTo>
                  <a:pt x="78" y="156"/>
                </a:lnTo>
                <a:lnTo>
                  <a:pt x="78" y="134"/>
                </a:lnTo>
                <a:lnTo>
                  <a:pt x="85" y="134"/>
                </a:lnTo>
                <a:lnTo>
                  <a:pt x="85" y="119"/>
                </a:lnTo>
                <a:lnTo>
                  <a:pt x="92" y="119"/>
                </a:lnTo>
                <a:lnTo>
                  <a:pt x="92" y="108"/>
                </a:lnTo>
                <a:lnTo>
                  <a:pt x="99" y="108"/>
                </a:lnTo>
                <a:lnTo>
                  <a:pt x="99" y="119"/>
                </a:lnTo>
                <a:lnTo>
                  <a:pt x="106" y="119"/>
                </a:lnTo>
                <a:lnTo>
                  <a:pt x="106" y="149"/>
                </a:lnTo>
                <a:lnTo>
                  <a:pt x="113" y="149"/>
                </a:lnTo>
                <a:lnTo>
                  <a:pt x="113" y="134"/>
                </a:lnTo>
                <a:lnTo>
                  <a:pt x="120" y="134"/>
                </a:lnTo>
                <a:lnTo>
                  <a:pt x="120" y="154"/>
                </a:lnTo>
                <a:lnTo>
                  <a:pt x="127" y="154"/>
                </a:lnTo>
                <a:lnTo>
                  <a:pt x="127" y="132"/>
                </a:lnTo>
                <a:lnTo>
                  <a:pt x="135" y="132"/>
                </a:lnTo>
                <a:lnTo>
                  <a:pt x="135" y="157"/>
                </a:lnTo>
                <a:lnTo>
                  <a:pt x="141" y="157"/>
                </a:lnTo>
                <a:lnTo>
                  <a:pt x="141" y="150"/>
                </a:lnTo>
                <a:lnTo>
                  <a:pt x="148" y="150"/>
                </a:lnTo>
                <a:lnTo>
                  <a:pt x="148" y="130"/>
                </a:lnTo>
                <a:lnTo>
                  <a:pt x="156" y="130"/>
                </a:lnTo>
                <a:lnTo>
                  <a:pt x="156" y="110"/>
                </a:lnTo>
                <a:lnTo>
                  <a:pt x="163" y="110"/>
                </a:lnTo>
                <a:lnTo>
                  <a:pt x="163" y="102"/>
                </a:lnTo>
                <a:lnTo>
                  <a:pt x="170" y="102"/>
                </a:lnTo>
                <a:lnTo>
                  <a:pt x="170" y="72"/>
                </a:lnTo>
                <a:lnTo>
                  <a:pt x="163" y="72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5395" name="组合 39"/>
          <p:cNvGrpSpPr/>
          <p:nvPr/>
        </p:nvGrpSpPr>
        <p:grpSpPr>
          <a:xfrm>
            <a:off x="20638" y="192088"/>
            <a:ext cx="1762125" cy="523875"/>
            <a:chOff x="21430" y="191662"/>
            <a:chExt cx="1761333" cy="523649"/>
          </a:xfrm>
        </p:grpSpPr>
        <p:sp>
          <p:nvSpPr>
            <p:cNvPr id="43" name="TextBox 13@|17FFC:16777215|FBC:16777215|LFC:16777215|LBC:16777215"/>
            <p:cNvSpPr txBox="1"/>
            <p:nvPr/>
          </p:nvSpPr>
          <p:spPr>
            <a:xfrm>
              <a:off x="622300" y="324883"/>
              <a:ext cx="1160463" cy="30797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BFBFB"/>
                  </a:solidFill>
                  <a:effectLst/>
                  <a:uLnTx/>
                  <a:uFillTx/>
                  <a:latin typeface="+mn-lt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工作预期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BFBFB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燕尾形 43"/>
            <p:cNvSpPr/>
            <p:nvPr/>
          </p:nvSpPr>
          <p:spPr>
            <a:xfrm>
              <a:off x="21430" y="191662"/>
              <a:ext cx="362857" cy="523649"/>
            </a:xfrm>
            <a:prstGeom prst="chevron">
              <a:avLst/>
            </a:prstGeom>
            <a:solidFill>
              <a:srgbClr val="FBFBFB"/>
            </a:solidFill>
            <a:ln>
              <a:solidFill>
                <a:srgbClr val="FBFB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弧形 48"/>
          <p:cNvSpPr/>
          <p:nvPr/>
        </p:nvSpPr>
        <p:spPr>
          <a:xfrm rot="16889189">
            <a:off x="1010444" y="742156"/>
            <a:ext cx="18511838" cy="23269575"/>
          </a:xfrm>
          <a:prstGeom prst="arc">
            <a:avLst>
              <a:gd name="adj1" fmla="val 17257477"/>
              <a:gd name="adj2" fmla="val 0"/>
            </a:avLst>
          </a:prstGeom>
          <a:ln>
            <a:solidFill>
              <a:srgbClr val="FBFBF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0" name="椭圆 29"/>
          <p:cNvSpPr/>
          <p:nvPr/>
        </p:nvSpPr>
        <p:spPr bwMode="auto">
          <a:xfrm>
            <a:off x="1327150" y="5083175"/>
            <a:ext cx="969963" cy="969963"/>
          </a:xfrm>
          <a:prstGeom prst="ellipse">
            <a:avLst/>
          </a:prstGeom>
          <a:solidFill>
            <a:srgbClr val="0A88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83D5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" name="Freeform 238"/>
          <p:cNvSpPr>
            <a:spLocks noEditPoints="1"/>
          </p:cNvSpPr>
          <p:nvPr/>
        </p:nvSpPr>
        <p:spPr bwMode="auto">
          <a:xfrm>
            <a:off x="1625600" y="5387975"/>
            <a:ext cx="487363" cy="401638"/>
          </a:xfrm>
          <a:custGeom>
            <a:avLst/>
            <a:gdLst>
              <a:gd name="T0" fmla="*/ 122 w 300"/>
              <a:gd name="T1" fmla="*/ 0 h 247"/>
              <a:gd name="T2" fmla="*/ 208 w 300"/>
              <a:gd name="T3" fmla="*/ 36 h 247"/>
              <a:gd name="T4" fmla="*/ 244 w 300"/>
              <a:gd name="T5" fmla="*/ 122 h 247"/>
              <a:gd name="T6" fmla="*/ 208 w 300"/>
              <a:gd name="T7" fmla="*/ 208 h 247"/>
              <a:gd name="T8" fmla="*/ 122 w 300"/>
              <a:gd name="T9" fmla="*/ 244 h 247"/>
              <a:gd name="T10" fmla="*/ 35 w 300"/>
              <a:gd name="T11" fmla="*/ 208 h 247"/>
              <a:gd name="T12" fmla="*/ 0 w 300"/>
              <a:gd name="T13" fmla="*/ 122 h 247"/>
              <a:gd name="T14" fmla="*/ 35 w 300"/>
              <a:gd name="T15" fmla="*/ 36 h 247"/>
              <a:gd name="T16" fmla="*/ 122 w 300"/>
              <a:gd name="T17" fmla="*/ 0 h 247"/>
              <a:gd name="T18" fmla="*/ 175 w 300"/>
              <a:gd name="T19" fmla="*/ 245 h 247"/>
              <a:gd name="T20" fmla="*/ 300 w 300"/>
              <a:gd name="T21" fmla="*/ 158 h 247"/>
              <a:gd name="T22" fmla="*/ 298 w 300"/>
              <a:gd name="T23" fmla="*/ 126 h 247"/>
              <a:gd name="T24" fmla="*/ 175 w 300"/>
              <a:gd name="T25" fmla="*/ 245 h 247"/>
              <a:gd name="T26" fmla="*/ 130 w 300"/>
              <a:gd name="T27" fmla="*/ 80 h 247"/>
              <a:gd name="T28" fmla="*/ 151 w 300"/>
              <a:gd name="T29" fmla="*/ 91 h 247"/>
              <a:gd name="T30" fmla="*/ 181 w 300"/>
              <a:gd name="T31" fmla="*/ 71 h 247"/>
              <a:gd name="T32" fmla="*/ 177 w 300"/>
              <a:gd name="T33" fmla="*/ 66 h 247"/>
              <a:gd name="T34" fmla="*/ 130 w 300"/>
              <a:gd name="T35" fmla="*/ 44 h 247"/>
              <a:gd name="T36" fmla="*/ 130 w 300"/>
              <a:gd name="T37" fmla="*/ 80 h 247"/>
              <a:gd name="T38" fmla="*/ 162 w 300"/>
              <a:gd name="T39" fmla="*/ 108 h 247"/>
              <a:gd name="T40" fmla="*/ 164 w 300"/>
              <a:gd name="T41" fmla="*/ 122 h 247"/>
              <a:gd name="T42" fmla="*/ 161 w 300"/>
              <a:gd name="T43" fmla="*/ 138 h 247"/>
              <a:gd name="T44" fmla="*/ 192 w 300"/>
              <a:gd name="T45" fmla="*/ 157 h 247"/>
              <a:gd name="T46" fmla="*/ 200 w 300"/>
              <a:gd name="T47" fmla="*/ 122 h 247"/>
              <a:gd name="T48" fmla="*/ 192 w 300"/>
              <a:gd name="T49" fmla="*/ 87 h 247"/>
              <a:gd name="T50" fmla="*/ 162 w 300"/>
              <a:gd name="T51" fmla="*/ 108 h 247"/>
              <a:gd name="T52" fmla="*/ 149 w 300"/>
              <a:gd name="T53" fmla="*/ 154 h 247"/>
              <a:gd name="T54" fmla="*/ 130 w 300"/>
              <a:gd name="T55" fmla="*/ 164 h 247"/>
              <a:gd name="T56" fmla="*/ 130 w 300"/>
              <a:gd name="T57" fmla="*/ 200 h 247"/>
              <a:gd name="T58" fmla="*/ 177 w 300"/>
              <a:gd name="T59" fmla="*/ 178 h 247"/>
              <a:gd name="T60" fmla="*/ 181 w 300"/>
              <a:gd name="T61" fmla="*/ 174 h 247"/>
              <a:gd name="T62" fmla="*/ 149 w 300"/>
              <a:gd name="T63" fmla="*/ 154 h 247"/>
              <a:gd name="T64" fmla="*/ 110 w 300"/>
              <a:gd name="T65" fmla="*/ 163 h 247"/>
              <a:gd name="T66" fmla="*/ 94 w 300"/>
              <a:gd name="T67" fmla="*/ 155 h 247"/>
              <a:gd name="T68" fmla="*/ 64 w 300"/>
              <a:gd name="T69" fmla="*/ 176 h 247"/>
              <a:gd name="T70" fmla="*/ 66 w 300"/>
              <a:gd name="T71" fmla="*/ 178 h 247"/>
              <a:gd name="T72" fmla="*/ 110 w 300"/>
              <a:gd name="T73" fmla="*/ 200 h 247"/>
              <a:gd name="T74" fmla="*/ 110 w 300"/>
              <a:gd name="T75" fmla="*/ 163 h 247"/>
              <a:gd name="T76" fmla="*/ 82 w 300"/>
              <a:gd name="T77" fmla="*/ 139 h 247"/>
              <a:gd name="T78" fmla="*/ 79 w 300"/>
              <a:gd name="T79" fmla="*/ 122 h 247"/>
              <a:gd name="T80" fmla="*/ 80 w 300"/>
              <a:gd name="T81" fmla="*/ 111 h 247"/>
              <a:gd name="T82" fmla="*/ 49 w 300"/>
              <a:gd name="T83" fmla="*/ 92 h 247"/>
              <a:gd name="T84" fmla="*/ 43 w 300"/>
              <a:gd name="T85" fmla="*/ 122 h 247"/>
              <a:gd name="T86" fmla="*/ 52 w 300"/>
              <a:gd name="T87" fmla="*/ 159 h 247"/>
              <a:gd name="T88" fmla="*/ 82 w 300"/>
              <a:gd name="T89" fmla="*/ 139 h 247"/>
              <a:gd name="T90" fmla="*/ 90 w 300"/>
              <a:gd name="T91" fmla="*/ 94 h 247"/>
              <a:gd name="T92" fmla="*/ 91 w 300"/>
              <a:gd name="T93" fmla="*/ 92 h 247"/>
              <a:gd name="T94" fmla="*/ 110 w 300"/>
              <a:gd name="T95" fmla="*/ 81 h 247"/>
              <a:gd name="T96" fmla="*/ 110 w 300"/>
              <a:gd name="T97" fmla="*/ 44 h 247"/>
              <a:gd name="T98" fmla="*/ 66 w 300"/>
              <a:gd name="T99" fmla="*/ 66 h 247"/>
              <a:gd name="T100" fmla="*/ 59 w 300"/>
              <a:gd name="T101" fmla="*/ 74 h 247"/>
              <a:gd name="T102" fmla="*/ 90 w 300"/>
              <a:gd name="T103" fmla="*/ 94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00" h="247">
                <a:moveTo>
                  <a:pt x="122" y="0"/>
                </a:moveTo>
                <a:cubicBezTo>
                  <a:pt x="155" y="0"/>
                  <a:pt x="186" y="14"/>
                  <a:pt x="208" y="36"/>
                </a:cubicBezTo>
                <a:cubicBezTo>
                  <a:pt x="230" y="58"/>
                  <a:pt x="244" y="88"/>
                  <a:pt x="244" y="122"/>
                </a:cubicBezTo>
                <a:cubicBezTo>
                  <a:pt x="244" y="156"/>
                  <a:pt x="230" y="186"/>
                  <a:pt x="208" y="208"/>
                </a:cubicBezTo>
                <a:cubicBezTo>
                  <a:pt x="186" y="230"/>
                  <a:pt x="155" y="244"/>
                  <a:pt x="122" y="244"/>
                </a:cubicBezTo>
                <a:cubicBezTo>
                  <a:pt x="88" y="244"/>
                  <a:pt x="57" y="230"/>
                  <a:pt x="35" y="208"/>
                </a:cubicBezTo>
                <a:cubicBezTo>
                  <a:pt x="13" y="186"/>
                  <a:pt x="0" y="156"/>
                  <a:pt x="0" y="122"/>
                </a:cubicBezTo>
                <a:cubicBezTo>
                  <a:pt x="0" y="88"/>
                  <a:pt x="13" y="58"/>
                  <a:pt x="35" y="36"/>
                </a:cubicBezTo>
                <a:cubicBezTo>
                  <a:pt x="57" y="14"/>
                  <a:pt x="88" y="0"/>
                  <a:pt x="122" y="0"/>
                </a:cubicBezTo>
                <a:close/>
                <a:moveTo>
                  <a:pt x="175" y="245"/>
                </a:moveTo>
                <a:cubicBezTo>
                  <a:pt x="292" y="247"/>
                  <a:pt x="257" y="150"/>
                  <a:pt x="300" y="158"/>
                </a:cubicBezTo>
                <a:cubicBezTo>
                  <a:pt x="298" y="126"/>
                  <a:pt x="298" y="126"/>
                  <a:pt x="298" y="126"/>
                </a:cubicBezTo>
                <a:cubicBezTo>
                  <a:pt x="230" y="122"/>
                  <a:pt x="286" y="229"/>
                  <a:pt x="175" y="245"/>
                </a:cubicBezTo>
                <a:close/>
                <a:moveTo>
                  <a:pt x="130" y="80"/>
                </a:moveTo>
                <a:cubicBezTo>
                  <a:pt x="139" y="82"/>
                  <a:pt x="146" y="86"/>
                  <a:pt x="151" y="91"/>
                </a:cubicBezTo>
                <a:cubicBezTo>
                  <a:pt x="181" y="71"/>
                  <a:pt x="181" y="71"/>
                  <a:pt x="181" y="71"/>
                </a:cubicBezTo>
                <a:cubicBezTo>
                  <a:pt x="180" y="69"/>
                  <a:pt x="179" y="68"/>
                  <a:pt x="177" y="66"/>
                </a:cubicBezTo>
                <a:cubicBezTo>
                  <a:pt x="165" y="54"/>
                  <a:pt x="149" y="46"/>
                  <a:pt x="130" y="44"/>
                </a:cubicBezTo>
                <a:cubicBezTo>
                  <a:pt x="130" y="80"/>
                  <a:pt x="130" y="80"/>
                  <a:pt x="130" y="80"/>
                </a:cubicBezTo>
                <a:close/>
                <a:moveTo>
                  <a:pt x="162" y="108"/>
                </a:moveTo>
                <a:cubicBezTo>
                  <a:pt x="164" y="112"/>
                  <a:pt x="164" y="117"/>
                  <a:pt x="164" y="122"/>
                </a:cubicBezTo>
                <a:cubicBezTo>
                  <a:pt x="164" y="128"/>
                  <a:pt x="163" y="133"/>
                  <a:pt x="161" y="138"/>
                </a:cubicBezTo>
                <a:cubicBezTo>
                  <a:pt x="192" y="157"/>
                  <a:pt x="192" y="157"/>
                  <a:pt x="192" y="157"/>
                </a:cubicBezTo>
                <a:cubicBezTo>
                  <a:pt x="197" y="147"/>
                  <a:pt x="200" y="135"/>
                  <a:pt x="200" y="122"/>
                </a:cubicBezTo>
                <a:cubicBezTo>
                  <a:pt x="200" y="110"/>
                  <a:pt x="197" y="98"/>
                  <a:pt x="192" y="87"/>
                </a:cubicBezTo>
                <a:cubicBezTo>
                  <a:pt x="162" y="108"/>
                  <a:pt x="162" y="108"/>
                  <a:pt x="162" y="108"/>
                </a:cubicBezTo>
                <a:close/>
                <a:moveTo>
                  <a:pt x="149" y="154"/>
                </a:moveTo>
                <a:cubicBezTo>
                  <a:pt x="144" y="159"/>
                  <a:pt x="138" y="162"/>
                  <a:pt x="130" y="164"/>
                </a:cubicBezTo>
                <a:cubicBezTo>
                  <a:pt x="130" y="200"/>
                  <a:pt x="130" y="200"/>
                  <a:pt x="130" y="200"/>
                </a:cubicBezTo>
                <a:cubicBezTo>
                  <a:pt x="149" y="198"/>
                  <a:pt x="165" y="190"/>
                  <a:pt x="177" y="178"/>
                </a:cubicBezTo>
                <a:cubicBezTo>
                  <a:pt x="178" y="176"/>
                  <a:pt x="180" y="175"/>
                  <a:pt x="181" y="174"/>
                </a:cubicBezTo>
                <a:cubicBezTo>
                  <a:pt x="149" y="154"/>
                  <a:pt x="149" y="154"/>
                  <a:pt x="149" y="154"/>
                </a:cubicBezTo>
                <a:close/>
                <a:moveTo>
                  <a:pt x="110" y="163"/>
                </a:moveTo>
                <a:cubicBezTo>
                  <a:pt x="104" y="162"/>
                  <a:pt x="99" y="159"/>
                  <a:pt x="94" y="155"/>
                </a:cubicBezTo>
                <a:cubicBezTo>
                  <a:pt x="64" y="176"/>
                  <a:pt x="64" y="176"/>
                  <a:pt x="64" y="176"/>
                </a:cubicBezTo>
                <a:cubicBezTo>
                  <a:pt x="65" y="176"/>
                  <a:pt x="65" y="177"/>
                  <a:pt x="66" y="178"/>
                </a:cubicBezTo>
                <a:cubicBezTo>
                  <a:pt x="78" y="189"/>
                  <a:pt x="93" y="197"/>
                  <a:pt x="110" y="200"/>
                </a:cubicBezTo>
                <a:cubicBezTo>
                  <a:pt x="110" y="163"/>
                  <a:pt x="110" y="163"/>
                  <a:pt x="110" y="163"/>
                </a:cubicBezTo>
                <a:close/>
                <a:moveTo>
                  <a:pt x="82" y="139"/>
                </a:moveTo>
                <a:cubicBezTo>
                  <a:pt x="80" y="134"/>
                  <a:pt x="79" y="128"/>
                  <a:pt x="79" y="122"/>
                </a:cubicBezTo>
                <a:cubicBezTo>
                  <a:pt x="79" y="118"/>
                  <a:pt x="79" y="115"/>
                  <a:pt x="80" y="111"/>
                </a:cubicBezTo>
                <a:cubicBezTo>
                  <a:pt x="49" y="92"/>
                  <a:pt x="49" y="92"/>
                  <a:pt x="49" y="92"/>
                </a:cubicBezTo>
                <a:cubicBezTo>
                  <a:pt x="45" y="101"/>
                  <a:pt x="43" y="111"/>
                  <a:pt x="43" y="122"/>
                </a:cubicBezTo>
                <a:cubicBezTo>
                  <a:pt x="43" y="135"/>
                  <a:pt x="46" y="148"/>
                  <a:pt x="52" y="159"/>
                </a:cubicBezTo>
                <a:cubicBezTo>
                  <a:pt x="82" y="139"/>
                  <a:pt x="82" y="139"/>
                  <a:pt x="82" y="139"/>
                </a:cubicBezTo>
                <a:close/>
                <a:moveTo>
                  <a:pt x="90" y="94"/>
                </a:moveTo>
                <a:cubicBezTo>
                  <a:pt x="90" y="93"/>
                  <a:pt x="91" y="92"/>
                  <a:pt x="91" y="92"/>
                </a:cubicBezTo>
                <a:cubicBezTo>
                  <a:pt x="97" y="86"/>
                  <a:pt x="103" y="83"/>
                  <a:pt x="110" y="81"/>
                </a:cubicBezTo>
                <a:cubicBezTo>
                  <a:pt x="110" y="44"/>
                  <a:pt x="110" y="44"/>
                  <a:pt x="110" y="44"/>
                </a:cubicBezTo>
                <a:cubicBezTo>
                  <a:pt x="93" y="46"/>
                  <a:pt x="78" y="55"/>
                  <a:pt x="66" y="66"/>
                </a:cubicBezTo>
                <a:cubicBezTo>
                  <a:pt x="63" y="69"/>
                  <a:pt x="61" y="72"/>
                  <a:pt x="59" y="74"/>
                </a:cubicBezTo>
                <a:lnTo>
                  <a:pt x="90" y="94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83D5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椭圆 32"/>
          <p:cNvSpPr/>
          <p:nvPr/>
        </p:nvSpPr>
        <p:spPr bwMode="auto">
          <a:xfrm>
            <a:off x="3708400" y="3703638"/>
            <a:ext cx="969963" cy="969963"/>
          </a:xfrm>
          <a:prstGeom prst="ellipse">
            <a:avLst/>
          </a:prstGeom>
          <a:solidFill>
            <a:srgbClr val="0A88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83D5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" name="Freeform 135"/>
          <p:cNvSpPr>
            <a:spLocks noEditPoints="1"/>
          </p:cNvSpPr>
          <p:nvPr/>
        </p:nvSpPr>
        <p:spPr bwMode="auto">
          <a:xfrm>
            <a:off x="3949700" y="4014788"/>
            <a:ext cx="515938" cy="377825"/>
          </a:xfrm>
          <a:custGeom>
            <a:avLst/>
            <a:gdLst>
              <a:gd name="T0" fmla="*/ 81 w 94"/>
              <a:gd name="T1" fmla="*/ 68 h 68"/>
              <a:gd name="T2" fmla="*/ 93 w 94"/>
              <a:gd name="T3" fmla="*/ 32 h 68"/>
              <a:gd name="T4" fmla="*/ 94 w 94"/>
              <a:gd name="T5" fmla="*/ 30 h 68"/>
              <a:gd name="T6" fmla="*/ 93 w 94"/>
              <a:gd name="T7" fmla="*/ 27 h 68"/>
              <a:gd name="T8" fmla="*/ 91 w 94"/>
              <a:gd name="T9" fmla="*/ 26 h 68"/>
              <a:gd name="T10" fmla="*/ 76 w 94"/>
              <a:gd name="T11" fmla="*/ 45 h 68"/>
              <a:gd name="T12" fmla="*/ 59 w 94"/>
              <a:gd name="T13" fmla="*/ 25 h 68"/>
              <a:gd name="T14" fmla="*/ 33 w 94"/>
              <a:gd name="T15" fmla="*/ 25 h 68"/>
              <a:gd name="T16" fmla="*/ 27 w 94"/>
              <a:gd name="T17" fmla="*/ 28 h 68"/>
              <a:gd name="T18" fmla="*/ 22 w 94"/>
              <a:gd name="T19" fmla="*/ 34 h 68"/>
              <a:gd name="T20" fmla="*/ 10 w 94"/>
              <a:gd name="T21" fmla="*/ 68 h 68"/>
              <a:gd name="T22" fmla="*/ 81 w 94"/>
              <a:gd name="T23" fmla="*/ 68 h 68"/>
              <a:gd name="T24" fmla="*/ 69 w 94"/>
              <a:gd name="T25" fmla="*/ 22 h 68"/>
              <a:gd name="T26" fmla="*/ 55 w 94"/>
              <a:gd name="T27" fmla="*/ 4 h 68"/>
              <a:gd name="T28" fmla="*/ 55 w 94"/>
              <a:gd name="T29" fmla="*/ 0 h 68"/>
              <a:gd name="T30" fmla="*/ 82 w 94"/>
              <a:gd name="T31" fmla="*/ 22 h 68"/>
              <a:gd name="T32" fmla="*/ 88 w 94"/>
              <a:gd name="T33" fmla="*/ 22 h 68"/>
              <a:gd name="T34" fmla="*/ 76 w 94"/>
              <a:gd name="T35" fmla="*/ 37 h 68"/>
              <a:gd name="T36" fmla="*/ 63 w 94"/>
              <a:gd name="T37" fmla="*/ 22 h 68"/>
              <a:gd name="T38" fmla="*/ 69 w 94"/>
              <a:gd name="T39" fmla="*/ 22 h 68"/>
              <a:gd name="T40" fmla="*/ 56 w 94"/>
              <a:gd name="T41" fmla="*/ 10 h 68"/>
              <a:gd name="T42" fmla="*/ 61 w 94"/>
              <a:gd name="T43" fmla="*/ 16 h 68"/>
              <a:gd name="T44" fmla="*/ 29 w 94"/>
              <a:gd name="T45" fmla="*/ 16 h 68"/>
              <a:gd name="T46" fmla="*/ 20 w 94"/>
              <a:gd name="T47" fmla="*/ 19 h 68"/>
              <a:gd name="T48" fmla="*/ 14 w 94"/>
              <a:gd name="T49" fmla="*/ 27 h 68"/>
              <a:gd name="T50" fmla="*/ 4 w 94"/>
              <a:gd name="T51" fmla="*/ 57 h 68"/>
              <a:gd name="T52" fmla="*/ 0 w 94"/>
              <a:gd name="T53" fmla="*/ 53 h 68"/>
              <a:gd name="T54" fmla="*/ 0 w 94"/>
              <a:gd name="T55" fmla="*/ 5 h 68"/>
              <a:gd name="T56" fmla="*/ 4 w 94"/>
              <a:gd name="T57" fmla="*/ 1 h 68"/>
              <a:gd name="T58" fmla="*/ 27 w 94"/>
              <a:gd name="T59" fmla="*/ 1 h 68"/>
              <a:gd name="T60" fmla="*/ 35 w 94"/>
              <a:gd name="T61" fmla="*/ 10 h 68"/>
              <a:gd name="T62" fmla="*/ 56 w 94"/>
              <a:gd name="T63" fmla="*/ 1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4" h="68">
                <a:moveTo>
                  <a:pt x="81" y="68"/>
                </a:moveTo>
                <a:cubicBezTo>
                  <a:pt x="93" y="32"/>
                  <a:pt x="93" y="32"/>
                  <a:pt x="93" y="32"/>
                </a:cubicBezTo>
                <a:cubicBezTo>
                  <a:pt x="94" y="31"/>
                  <a:pt x="94" y="31"/>
                  <a:pt x="94" y="30"/>
                </a:cubicBezTo>
                <a:cubicBezTo>
                  <a:pt x="94" y="29"/>
                  <a:pt x="94" y="28"/>
                  <a:pt x="93" y="27"/>
                </a:cubicBezTo>
                <a:cubicBezTo>
                  <a:pt x="93" y="27"/>
                  <a:pt x="92" y="26"/>
                  <a:pt x="91" y="26"/>
                </a:cubicBezTo>
                <a:cubicBezTo>
                  <a:pt x="76" y="45"/>
                  <a:pt x="76" y="45"/>
                  <a:pt x="76" y="45"/>
                </a:cubicBezTo>
                <a:cubicBezTo>
                  <a:pt x="59" y="25"/>
                  <a:pt x="59" y="25"/>
                  <a:pt x="59" y="25"/>
                </a:cubicBezTo>
                <a:cubicBezTo>
                  <a:pt x="33" y="25"/>
                  <a:pt x="33" y="25"/>
                  <a:pt x="33" y="25"/>
                </a:cubicBezTo>
                <a:cubicBezTo>
                  <a:pt x="31" y="25"/>
                  <a:pt x="29" y="26"/>
                  <a:pt x="27" y="28"/>
                </a:cubicBezTo>
                <a:cubicBezTo>
                  <a:pt x="25" y="29"/>
                  <a:pt x="23" y="31"/>
                  <a:pt x="22" y="34"/>
                </a:cubicBezTo>
                <a:cubicBezTo>
                  <a:pt x="10" y="68"/>
                  <a:pt x="10" y="68"/>
                  <a:pt x="10" y="68"/>
                </a:cubicBezTo>
                <a:cubicBezTo>
                  <a:pt x="81" y="68"/>
                  <a:pt x="81" y="68"/>
                  <a:pt x="81" y="68"/>
                </a:cubicBezTo>
                <a:close/>
                <a:moveTo>
                  <a:pt x="69" y="22"/>
                </a:moveTo>
                <a:cubicBezTo>
                  <a:pt x="67" y="14"/>
                  <a:pt x="62" y="7"/>
                  <a:pt x="55" y="4"/>
                </a:cubicBezTo>
                <a:cubicBezTo>
                  <a:pt x="55" y="0"/>
                  <a:pt x="55" y="0"/>
                  <a:pt x="55" y="0"/>
                </a:cubicBezTo>
                <a:cubicBezTo>
                  <a:pt x="68" y="2"/>
                  <a:pt x="79" y="9"/>
                  <a:pt x="82" y="22"/>
                </a:cubicBezTo>
                <a:cubicBezTo>
                  <a:pt x="88" y="22"/>
                  <a:pt x="88" y="22"/>
                  <a:pt x="88" y="22"/>
                </a:cubicBezTo>
                <a:cubicBezTo>
                  <a:pt x="76" y="37"/>
                  <a:pt x="76" y="37"/>
                  <a:pt x="76" y="37"/>
                </a:cubicBezTo>
                <a:cubicBezTo>
                  <a:pt x="63" y="22"/>
                  <a:pt x="63" y="22"/>
                  <a:pt x="63" y="22"/>
                </a:cubicBezTo>
                <a:cubicBezTo>
                  <a:pt x="69" y="22"/>
                  <a:pt x="69" y="22"/>
                  <a:pt x="69" y="22"/>
                </a:cubicBezTo>
                <a:close/>
                <a:moveTo>
                  <a:pt x="56" y="10"/>
                </a:moveTo>
                <a:cubicBezTo>
                  <a:pt x="58" y="12"/>
                  <a:pt x="60" y="14"/>
                  <a:pt x="61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26" y="16"/>
                  <a:pt x="23" y="17"/>
                  <a:pt x="20" y="19"/>
                </a:cubicBezTo>
                <a:cubicBezTo>
                  <a:pt x="17" y="21"/>
                  <a:pt x="15" y="24"/>
                  <a:pt x="14" y="27"/>
                </a:cubicBezTo>
                <a:cubicBezTo>
                  <a:pt x="4" y="57"/>
                  <a:pt x="4" y="57"/>
                  <a:pt x="4" y="57"/>
                </a:cubicBezTo>
                <a:cubicBezTo>
                  <a:pt x="1" y="57"/>
                  <a:pt x="0" y="55"/>
                  <a:pt x="0" y="53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1"/>
                  <a:pt x="4" y="1"/>
                </a:cubicBezTo>
                <a:cubicBezTo>
                  <a:pt x="27" y="1"/>
                  <a:pt x="27" y="1"/>
                  <a:pt x="27" y="1"/>
                </a:cubicBezTo>
                <a:cubicBezTo>
                  <a:pt x="35" y="10"/>
                  <a:pt x="35" y="10"/>
                  <a:pt x="35" y="10"/>
                </a:cubicBezTo>
                <a:lnTo>
                  <a:pt x="56" y="10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83D5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椭圆 35"/>
          <p:cNvSpPr/>
          <p:nvPr/>
        </p:nvSpPr>
        <p:spPr bwMode="auto">
          <a:xfrm>
            <a:off x="6281738" y="2851150"/>
            <a:ext cx="969963" cy="969963"/>
          </a:xfrm>
          <a:prstGeom prst="ellipse">
            <a:avLst/>
          </a:prstGeom>
          <a:solidFill>
            <a:srgbClr val="0A88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83D5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7" name="Freeform 183"/>
          <p:cNvSpPr/>
          <p:nvPr/>
        </p:nvSpPr>
        <p:spPr bwMode="auto">
          <a:xfrm>
            <a:off x="6565900" y="3121025"/>
            <a:ext cx="488950" cy="401638"/>
          </a:xfrm>
          <a:custGeom>
            <a:avLst/>
            <a:gdLst>
              <a:gd name="T0" fmla="*/ 85 w 105"/>
              <a:gd name="T1" fmla="*/ 87 h 87"/>
              <a:gd name="T2" fmla="*/ 80 w 105"/>
              <a:gd name="T3" fmla="*/ 30 h 87"/>
              <a:gd name="T4" fmla="*/ 69 w 105"/>
              <a:gd name="T5" fmla="*/ 43 h 87"/>
              <a:gd name="T6" fmla="*/ 54 w 105"/>
              <a:gd name="T7" fmla="*/ 0 h 87"/>
              <a:gd name="T8" fmla="*/ 24 w 105"/>
              <a:gd name="T9" fmla="*/ 49 h 87"/>
              <a:gd name="T10" fmla="*/ 15 w 105"/>
              <a:gd name="T11" fmla="*/ 34 h 87"/>
              <a:gd name="T12" fmla="*/ 11 w 105"/>
              <a:gd name="T13" fmla="*/ 87 h 87"/>
              <a:gd name="T14" fmla="*/ 28 w 105"/>
              <a:gd name="T15" fmla="*/ 87 h 87"/>
              <a:gd name="T16" fmla="*/ 44 w 105"/>
              <a:gd name="T17" fmla="*/ 42 h 87"/>
              <a:gd name="T18" fmla="*/ 60 w 105"/>
              <a:gd name="T19" fmla="*/ 68 h 87"/>
              <a:gd name="T20" fmla="*/ 65 w 105"/>
              <a:gd name="T21" fmla="*/ 60 h 87"/>
              <a:gd name="T22" fmla="*/ 68 w 105"/>
              <a:gd name="T23" fmla="*/ 87 h 87"/>
              <a:gd name="T24" fmla="*/ 85 w 105"/>
              <a:gd name="T25" fmla="*/ 87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5" h="87">
                <a:moveTo>
                  <a:pt x="85" y="87"/>
                </a:moveTo>
                <a:cubicBezTo>
                  <a:pt x="105" y="66"/>
                  <a:pt x="83" y="46"/>
                  <a:pt x="80" y="30"/>
                </a:cubicBezTo>
                <a:cubicBezTo>
                  <a:pt x="75" y="32"/>
                  <a:pt x="71" y="38"/>
                  <a:pt x="69" y="43"/>
                </a:cubicBezTo>
                <a:cubicBezTo>
                  <a:pt x="68" y="21"/>
                  <a:pt x="49" y="18"/>
                  <a:pt x="54" y="0"/>
                </a:cubicBezTo>
                <a:cubicBezTo>
                  <a:pt x="41" y="8"/>
                  <a:pt x="22" y="20"/>
                  <a:pt x="24" y="49"/>
                </a:cubicBezTo>
                <a:cubicBezTo>
                  <a:pt x="24" y="42"/>
                  <a:pt x="16" y="44"/>
                  <a:pt x="15" y="34"/>
                </a:cubicBezTo>
                <a:cubicBezTo>
                  <a:pt x="0" y="53"/>
                  <a:pt x="1" y="71"/>
                  <a:pt x="11" y="87"/>
                </a:cubicBezTo>
                <a:cubicBezTo>
                  <a:pt x="28" y="87"/>
                  <a:pt x="28" y="87"/>
                  <a:pt x="28" y="87"/>
                </a:cubicBezTo>
                <a:cubicBezTo>
                  <a:pt x="16" y="64"/>
                  <a:pt x="51" y="57"/>
                  <a:pt x="44" y="42"/>
                </a:cubicBezTo>
                <a:cubicBezTo>
                  <a:pt x="51" y="46"/>
                  <a:pt x="61" y="52"/>
                  <a:pt x="60" y="68"/>
                </a:cubicBezTo>
                <a:cubicBezTo>
                  <a:pt x="62" y="64"/>
                  <a:pt x="64" y="64"/>
                  <a:pt x="65" y="60"/>
                </a:cubicBezTo>
                <a:cubicBezTo>
                  <a:pt x="72" y="70"/>
                  <a:pt x="72" y="79"/>
                  <a:pt x="68" y="87"/>
                </a:cubicBezTo>
                <a:lnTo>
                  <a:pt x="85" y="87"/>
                </a:ln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83D5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9" name="椭圆 38"/>
          <p:cNvSpPr/>
          <p:nvPr/>
        </p:nvSpPr>
        <p:spPr bwMode="auto">
          <a:xfrm>
            <a:off x="8958263" y="2574925"/>
            <a:ext cx="969963" cy="969963"/>
          </a:xfrm>
          <a:prstGeom prst="ellipse">
            <a:avLst/>
          </a:prstGeom>
          <a:solidFill>
            <a:srgbClr val="0A88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83D5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0" name="Freeform 199"/>
          <p:cNvSpPr>
            <a:spLocks noEditPoints="1"/>
          </p:cNvSpPr>
          <p:nvPr/>
        </p:nvSpPr>
        <p:spPr bwMode="auto">
          <a:xfrm>
            <a:off x="9220200" y="2908300"/>
            <a:ext cx="446088" cy="360363"/>
          </a:xfrm>
          <a:custGeom>
            <a:avLst/>
            <a:gdLst>
              <a:gd name="T0" fmla="*/ 76 w 97"/>
              <a:gd name="T1" fmla="*/ 7 h 79"/>
              <a:gd name="T2" fmla="*/ 63 w 97"/>
              <a:gd name="T3" fmla="*/ 57 h 79"/>
              <a:gd name="T4" fmla="*/ 13 w 97"/>
              <a:gd name="T5" fmla="*/ 45 h 79"/>
              <a:gd name="T6" fmla="*/ 76 w 97"/>
              <a:gd name="T7" fmla="*/ 7 h 79"/>
              <a:gd name="T8" fmla="*/ 88 w 97"/>
              <a:gd name="T9" fmla="*/ 0 h 79"/>
              <a:gd name="T10" fmla="*/ 80 w 97"/>
              <a:gd name="T11" fmla="*/ 5 h 79"/>
              <a:gd name="T12" fmla="*/ 84 w 97"/>
              <a:gd name="T13" fmla="*/ 36 h 79"/>
              <a:gd name="T14" fmla="*/ 65 w 97"/>
              <a:gd name="T15" fmla="*/ 62 h 79"/>
              <a:gd name="T16" fmla="*/ 33 w 97"/>
              <a:gd name="T17" fmla="*/ 67 h 79"/>
              <a:gd name="T18" fmla="*/ 8 w 97"/>
              <a:gd name="T19" fmla="*/ 48 h 79"/>
              <a:gd name="T20" fmla="*/ 0 w 97"/>
              <a:gd name="T21" fmla="*/ 53 h 79"/>
              <a:gd name="T22" fmla="*/ 31 w 97"/>
              <a:gd name="T23" fmla="*/ 76 h 79"/>
              <a:gd name="T24" fmla="*/ 70 w 97"/>
              <a:gd name="T25" fmla="*/ 70 h 79"/>
              <a:gd name="T26" fmla="*/ 93 w 97"/>
              <a:gd name="T27" fmla="*/ 39 h 79"/>
              <a:gd name="T28" fmla="*/ 88 w 97"/>
              <a:gd name="T29" fmla="*/ 0 h 79"/>
              <a:gd name="T30" fmla="*/ 31 w 97"/>
              <a:gd name="T31" fmla="*/ 41 h 79"/>
              <a:gd name="T32" fmla="*/ 26 w 97"/>
              <a:gd name="T33" fmla="*/ 52 h 79"/>
              <a:gd name="T34" fmla="*/ 31 w 97"/>
              <a:gd name="T35" fmla="*/ 41 h 79"/>
              <a:gd name="T36" fmla="*/ 61 w 97"/>
              <a:gd name="T37" fmla="*/ 33 h 79"/>
              <a:gd name="T38" fmla="*/ 72 w 97"/>
              <a:gd name="T39" fmla="*/ 36 h 79"/>
              <a:gd name="T40" fmla="*/ 61 w 97"/>
              <a:gd name="T41" fmla="*/ 33 h 79"/>
              <a:gd name="T42" fmla="*/ 64 w 97"/>
              <a:gd name="T43" fmla="*/ 20 h 79"/>
              <a:gd name="T44" fmla="*/ 76 w 97"/>
              <a:gd name="T45" fmla="*/ 21 h 79"/>
              <a:gd name="T46" fmla="*/ 64 w 97"/>
              <a:gd name="T47" fmla="*/ 20 h 79"/>
              <a:gd name="T48" fmla="*/ 54 w 97"/>
              <a:gd name="T49" fmla="*/ 41 h 79"/>
              <a:gd name="T50" fmla="*/ 59 w 97"/>
              <a:gd name="T51" fmla="*/ 52 h 79"/>
              <a:gd name="T52" fmla="*/ 54 w 97"/>
              <a:gd name="T53" fmla="*/ 41 h 79"/>
              <a:gd name="T54" fmla="*/ 43 w 97"/>
              <a:gd name="T55" fmla="*/ 44 h 79"/>
              <a:gd name="T56" fmla="*/ 41 w 97"/>
              <a:gd name="T57" fmla="*/ 55 h 79"/>
              <a:gd name="T58" fmla="*/ 43 w 97"/>
              <a:gd name="T59" fmla="*/ 44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97" h="79">
                <a:moveTo>
                  <a:pt x="76" y="7"/>
                </a:moveTo>
                <a:cubicBezTo>
                  <a:pt x="86" y="24"/>
                  <a:pt x="80" y="47"/>
                  <a:pt x="63" y="57"/>
                </a:cubicBezTo>
                <a:cubicBezTo>
                  <a:pt x="46" y="68"/>
                  <a:pt x="23" y="62"/>
                  <a:pt x="13" y="45"/>
                </a:cubicBezTo>
                <a:cubicBezTo>
                  <a:pt x="76" y="7"/>
                  <a:pt x="76" y="7"/>
                  <a:pt x="76" y="7"/>
                </a:cubicBezTo>
                <a:close/>
                <a:moveTo>
                  <a:pt x="88" y="0"/>
                </a:moveTo>
                <a:cubicBezTo>
                  <a:pt x="80" y="5"/>
                  <a:pt x="80" y="5"/>
                  <a:pt x="80" y="5"/>
                </a:cubicBezTo>
                <a:cubicBezTo>
                  <a:pt x="86" y="15"/>
                  <a:pt x="87" y="26"/>
                  <a:pt x="84" y="36"/>
                </a:cubicBezTo>
                <a:cubicBezTo>
                  <a:pt x="82" y="47"/>
                  <a:pt x="75" y="56"/>
                  <a:pt x="65" y="62"/>
                </a:cubicBezTo>
                <a:cubicBezTo>
                  <a:pt x="55" y="68"/>
                  <a:pt x="44" y="70"/>
                  <a:pt x="33" y="67"/>
                </a:cubicBezTo>
                <a:cubicBezTo>
                  <a:pt x="23" y="65"/>
                  <a:pt x="14" y="58"/>
                  <a:pt x="8" y="48"/>
                </a:cubicBezTo>
                <a:cubicBezTo>
                  <a:pt x="0" y="53"/>
                  <a:pt x="0" y="53"/>
                  <a:pt x="0" y="53"/>
                </a:cubicBezTo>
                <a:cubicBezTo>
                  <a:pt x="7" y="65"/>
                  <a:pt x="18" y="73"/>
                  <a:pt x="31" y="76"/>
                </a:cubicBezTo>
                <a:cubicBezTo>
                  <a:pt x="44" y="79"/>
                  <a:pt x="58" y="78"/>
                  <a:pt x="70" y="70"/>
                </a:cubicBezTo>
                <a:cubicBezTo>
                  <a:pt x="82" y="63"/>
                  <a:pt x="90" y="51"/>
                  <a:pt x="93" y="39"/>
                </a:cubicBezTo>
                <a:cubicBezTo>
                  <a:pt x="97" y="26"/>
                  <a:pt x="95" y="12"/>
                  <a:pt x="88" y="0"/>
                </a:cubicBezTo>
                <a:close/>
                <a:moveTo>
                  <a:pt x="31" y="41"/>
                </a:moveTo>
                <a:cubicBezTo>
                  <a:pt x="31" y="41"/>
                  <a:pt x="19" y="48"/>
                  <a:pt x="26" y="52"/>
                </a:cubicBezTo>
                <a:cubicBezTo>
                  <a:pt x="33" y="55"/>
                  <a:pt x="31" y="41"/>
                  <a:pt x="31" y="41"/>
                </a:cubicBezTo>
                <a:close/>
                <a:moveTo>
                  <a:pt x="61" y="33"/>
                </a:moveTo>
                <a:cubicBezTo>
                  <a:pt x="60" y="33"/>
                  <a:pt x="69" y="44"/>
                  <a:pt x="72" y="36"/>
                </a:cubicBezTo>
                <a:cubicBezTo>
                  <a:pt x="74" y="29"/>
                  <a:pt x="61" y="33"/>
                  <a:pt x="61" y="33"/>
                </a:cubicBezTo>
                <a:close/>
                <a:moveTo>
                  <a:pt x="64" y="20"/>
                </a:moveTo>
                <a:cubicBezTo>
                  <a:pt x="64" y="21"/>
                  <a:pt x="75" y="29"/>
                  <a:pt x="76" y="21"/>
                </a:cubicBezTo>
                <a:cubicBezTo>
                  <a:pt x="76" y="13"/>
                  <a:pt x="64" y="20"/>
                  <a:pt x="64" y="20"/>
                </a:cubicBezTo>
                <a:close/>
                <a:moveTo>
                  <a:pt x="54" y="41"/>
                </a:moveTo>
                <a:cubicBezTo>
                  <a:pt x="54" y="41"/>
                  <a:pt x="52" y="55"/>
                  <a:pt x="59" y="52"/>
                </a:cubicBezTo>
                <a:cubicBezTo>
                  <a:pt x="66" y="49"/>
                  <a:pt x="55" y="41"/>
                  <a:pt x="54" y="41"/>
                </a:cubicBezTo>
                <a:close/>
                <a:moveTo>
                  <a:pt x="43" y="44"/>
                </a:moveTo>
                <a:cubicBezTo>
                  <a:pt x="43" y="44"/>
                  <a:pt x="34" y="54"/>
                  <a:pt x="41" y="55"/>
                </a:cubicBezTo>
                <a:cubicBezTo>
                  <a:pt x="49" y="56"/>
                  <a:pt x="44" y="44"/>
                  <a:pt x="43" y="44"/>
                </a:cubicBezTo>
                <a:close/>
              </a:path>
            </a:pathLst>
          </a:cu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83D5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395" name="矩形 17"/>
          <p:cNvSpPr/>
          <p:nvPr/>
        </p:nvSpPr>
        <p:spPr>
          <a:xfrm>
            <a:off x="2281238" y="5789613"/>
            <a:ext cx="2854325" cy="738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6396" name="矩形 18"/>
          <p:cNvSpPr/>
          <p:nvPr/>
        </p:nvSpPr>
        <p:spPr>
          <a:xfrm>
            <a:off x="2163763" y="2787650"/>
            <a:ext cx="2852737" cy="738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6397" name="矩形 19"/>
          <p:cNvSpPr/>
          <p:nvPr/>
        </p:nvSpPr>
        <p:spPr>
          <a:xfrm>
            <a:off x="6281738" y="3895725"/>
            <a:ext cx="2854325" cy="738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6398" name="矩形 20"/>
          <p:cNvSpPr/>
          <p:nvPr/>
        </p:nvSpPr>
        <p:spPr>
          <a:xfrm>
            <a:off x="8839200" y="1703388"/>
            <a:ext cx="2854325" cy="738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pic>
        <p:nvPicPr>
          <p:cNvPr id="16399" name="图片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947219">
            <a:off x="1163638" y="3716338"/>
            <a:ext cx="1120775" cy="1212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400" name="图片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1825" y="4532313"/>
            <a:ext cx="1298575" cy="1152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401" name="图片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8825" y="1460500"/>
            <a:ext cx="1252538" cy="1327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6402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82188" y="3357563"/>
            <a:ext cx="1474787" cy="13779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6403" name="组合 138"/>
          <p:cNvGrpSpPr/>
          <p:nvPr/>
        </p:nvGrpSpPr>
        <p:grpSpPr>
          <a:xfrm>
            <a:off x="20638" y="192088"/>
            <a:ext cx="1762125" cy="523875"/>
            <a:chOff x="21430" y="191662"/>
            <a:chExt cx="1761333" cy="523649"/>
          </a:xfrm>
        </p:grpSpPr>
        <p:sp>
          <p:nvSpPr>
            <p:cNvPr id="140" name="TextBox 13@|17FFC:16777215|FBC:16777215|LFC:16777215|LBC:16777215"/>
            <p:cNvSpPr txBox="1"/>
            <p:nvPr/>
          </p:nvSpPr>
          <p:spPr>
            <a:xfrm>
              <a:off x="622300" y="324883"/>
              <a:ext cx="1160463" cy="30797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BFBFB"/>
                  </a:solidFill>
                  <a:effectLst/>
                  <a:uLnTx/>
                  <a:uFillTx/>
                  <a:latin typeface="+mn-lt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工作预期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BFBFB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1" name="燕尾形 140"/>
            <p:cNvSpPr/>
            <p:nvPr/>
          </p:nvSpPr>
          <p:spPr>
            <a:xfrm>
              <a:off x="21430" y="191662"/>
              <a:ext cx="362857" cy="523649"/>
            </a:xfrm>
            <a:prstGeom prst="chevron">
              <a:avLst/>
            </a:prstGeom>
            <a:solidFill>
              <a:srgbClr val="FBFBFB"/>
            </a:solidFill>
            <a:ln>
              <a:solidFill>
                <a:srgbClr val="FBFB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1"/>
          <p:cNvPicPr>
            <a:picLocks noChangeAspect="1"/>
          </p:cNvPicPr>
          <p:nvPr/>
        </p:nvPicPr>
        <p:blipFill>
          <a:blip r:embed="rId3"/>
          <a:srcRect l="8789" t="-1720" r="19839" b="1720"/>
          <a:stretch>
            <a:fillRect/>
          </a:stretch>
        </p:blipFill>
        <p:spPr>
          <a:xfrm>
            <a:off x="-585787" y="-200025"/>
            <a:ext cx="12777787" cy="705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五边形 2"/>
          <p:cNvSpPr/>
          <p:nvPr/>
        </p:nvSpPr>
        <p:spPr>
          <a:xfrm rot="5400000">
            <a:off x="5123656" y="-1902619"/>
            <a:ext cx="1944688" cy="5603875"/>
          </a:xfrm>
          <a:prstGeom prst="homePlate">
            <a:avLst/>
          </a:prstGeom>
          <a:solidFill>
            <a:srgbClr val="0A88B0"/>
          </a:solidFill>
          <a:ln>
            <a:solidFill>
              <a:srgbClr val="0A88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412" name="文本框 13"/>
          <p:cNvSpPr txBox="1"/>
          <p:nvPr/>
        </p:nvSpPr>
        <p:spPr>
          <a:xfrm>
            <a:off x="4995863" y="2395538"/>
            <a:ext cx="2236787" cy="7080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000" dirty="0">
                <a:solidFill>
                  <a:schemeClr val="bg1"/>
                </a:solidFill>
                <a:latin typeface="华康俪金黑W8(P)" pitchFamily="34" charset="-122"/>
                <a:ea typeface="华康俪金黑W8(P)" pitchFamily="34" charset="-122"/>
              </a:rPr>
              <a:t>输入标题</a:t>
            </a:r>
          </a:p>
        </p:txBody>
      </p:sp>
      <p:pic>
        <p:nvPicPr>
          <p:cNvPr id="17413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7363" y="244475"/>
            <a:ext cx="1123950" cy="1122363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7414" name="组合 23"/>
          <p:cNvGrpSpPr/>
          <p:nvPr/>
        </p:nvGrpSpPr>
        <p:grpSpPr>
          <a:xfrm>
            <a:off x="4851400" y="3468688"/>
            <a:ext cx="2525713" cy="719137"/>
            <a:chOff x="4761531" y="3311440"/>
            <a:chExt cx="2525105" cy="718842"/>
          </a:xfrm>
        </p:grpSpPr>
        <p:grpSp>
          <p:nvGrpSpPr>
            <p:cNvPr id="17416" name="组合 10"/>
            <p:cNvGrpSpPr/>
            <p:nvPr/>
          </p:nvGrpSpPr>
          <p:grpSpPr>
            <a:xfrm>
              <a:off x="4761531" y="3311440"/>
              <a:ext cx="1075098" cy="338554"/>
              <a:chOff x="1651218" y="2760552"/>
              <a:chExt cx="1075098" cy="338554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1651218" y="2905147"/>
                <a:ext cx="64886" cy="64886"/>
              </a:xfrm>
              <a:prstGeom prst="ellipse">
                <a:avLst/>
              </a:prstGeom>
              <a:solidFill>
                <a:srgbClr val="F9F9F9"/>
              </a:solidFill>
              <a:ln>
                <a:solidFill>
                  <a:srgbClr val="F9F9F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400" b="0" i="0" u="none" strike="noStrike" kern="1200" cap="none" spc="0" normalizeH="0" baseline="0" noProof="0">
                  <a:ln>
                    <a:noFill/>
                  </a:ln>
                  <a:solidFill>
                    <a:srgbClr val="F2F2F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427" name="文本框 13"/>
              <p:cNvSpPr txBox="1"/>
              <p:nvPr/>
            </p:nvSpPr>
            <p:spPr>
              <a:xfrm>
                <a:off x="1720913" y="2760552"/>
                <a:ext cx="1005403" cy="3385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olidFill>
                      <a:srgbClr val="FBFBF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</a:p>
            </p:txBody>
          </p:sp>
        </p:grpSp>
        <p:grpSp>
          <p:nvGrpSpPr>
            <p:cNvPr id="17417" name="组合 13"/>
            <p:cNvGrpSpPr/>
            <p:nvPr/>
          </p:nvGrpSpPr>
          <p:grpSpPr>
            <a:xfrm>
              <a:off x="6216347" y="3324782"/>
              <a:ext cx="1070289" cy="338554"/>
              <a:chOff x="1651218" y="2961471"/>
              <a:chExt cx="1070289" cy="338554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1651218" y="3081220"/>
                <a:ext cx="64886" cy="64886"/>
              </a:xfrm>
              <a:prstGeom prst="ellipse">
                <a:avLst/>
              </a:prstGeom>
              <a:solidFill>
                <a:srgbClr val="F9F9F9"/>
              </a:solidFill>
              <a:ln>
                <a:solidFill>
                  <a:srgbClr val="F9F9F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400" b="0" i="0" u="none" strike="noStrike" kern="1200" cap="none" spc="0" normalizeH="0" baseline="0" noProof="0">
                  <a:ln>
                    <a:noFill/>
                  </a:ln>
                  <a:solidFill>
                    <a:srgbClr val="F2F2F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425" name="文本框 13"/>
              <p:cNvSpPr txBox="1"/>
              <p:nvPr/>
            </p:nvSpPr>
            <p:spPr>
              <a:xfrm>
                <a:off x="1716104" y="2961471"/>
                <a:ext cx="1005403" cy="3385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olidFill>
                      <a:srgbClr val="FBFBF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</a:p>
            </p:txBody>
          </p:sp>
        </p:grpSp>
        <p:grpSp>
          <p:nvGrpSpPr>
            <p:cNvPr id="17418" name="组合 16"/>
            <p:cNvGrpSpPr/>
            <p:nvPr/>
          </p:nvGrpSpPr>
          <p:grpSpPr>
            <a:xfrm>
              <a:off x="4761531" y="3691728"/>
              <a:ext cx="1075098" cy="338554"/>
              <a:chOff x="1646409" y="3197410"/>
              <a:chExt cx="1075098" cy="338554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1646409" y="3318855"/>
                <a:ext cx="64886" cy="64886"/>
              </a:xfrm>
              <a:prstGeom prst="ellipse">
                <a:avLst/>
              </a:prstGeom>
              <a:solidFill>
                <a:srgbClr val="F9F9F9"/>
              </a:solidFill>
              <a:ln>
                <a:solidFill>
                  <a:srgbClr val="F9F9F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2F2F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423" name="文本框 13"/>
              <p:cNvSpPr txBox="1"/>
              <p:nvPr/>
            </p:nvSpPr>
            <p:spPr>
              <a:xfrm>
                <a:off x="1716104" y="3197410"/>
                <a:ext cx="1005403" cy="3385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olidFill>
                      <a:srgbClr val="FBFBF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</a:p>
            </p:txBody>
          </p:sp>
        </p:grpSp>
        <p:grpSp>
          <p:nvGrpSpPr>
            <p:cNvPr id="17419" name="组合 19"/>
            <p:cNvGrpSpPr/>
            <p:nvPr/>
          </p:nvGrpSpPr>
          <p:grpSpPr>
            <a:xfrm>
              <a:off x="6211538" y="3690694"/>
              <a:ext cx="1075098" cy="338554"/>
              <a:chOff x="1646409" y="3455151"/>
              <a:chExt cx="1075098" cy="338554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1646409" y="3576596"/>
                <a:ext cx="64886" cy="64886"/>
              </a:xfrm>
              <a:prstGeom prst="ellipse">
                <a:avLst/>
              </a:prstGeom>
              <a:solidFill>
                <a:srgbClr val="F9F9F9"/>
              </a:solidFill>
              <a:ln>
                <a:solidFill>
                  <a:srgbClr val="F9F9F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400" b="0" i="0" u="none" strike="noStrike" kern="1200" cap="none" spc="0" normalizeH="0" baseline="0" noProof="0">
                  <a:ln>
                    <a:noFill/>
                  </a:ln>
                  <a:solidFill>
                    <a:srgbClr val="F2F2F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421" name="文本框 21"/>
              <p:cNvSpPr txBox="1"/>
              <p:nvPr/>
            </p:nvSpPr>
            <p:spPr>
              <a:xfrm>
                <a:off x="1716104" y="3455151"/>
                <a:ext cx="1005403" cy="3385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olidFill>
                      <a:srgbClr val="FBFBF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</a:p>
            </p:txBody>
          </p:sp>
        </p:grpSp>
      </p:grpSp>
      <p:cxnSp>
        <p:nvCxnSpPr>
          <p:cNvPr id="23" name="直接连接符 22"/>
          <p:cNvCxnSpPr/>
          <p:nvPr/>
        </p:nvCxnSpPr>
        <p:spPr>
          <a:xfrm>
            <a:off x="3994150" y="3279775"/>
            <a:ext cx="4238625" cy="0"/>
          </a:xfrm>
          <a:prstGeom prst="line">
            <a:avLst/>
          </a:prstGeom>
          <a:ln>
            <a:solidFill>
              <a:srgbClr val="FAFA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角三角形 3"/>
          <p:cNvSpPr/>
          <p:nvPr/>
        </p:nvSpPr>
        <p:spPr>
          <a:xfrm>
            <a:off x="0" y="1030288"/>
            <a:ext cx="4484688" cy="5827713"/>
          </a:xfrm>
          <a:prstGeom prst="rtTriangle">
            <a:avLst/>
          </a:prstGeom>
          <a:solidFill>
            <a:srgbClr val="0A88B0"/>
          </a:solidFill>
          <a:ln>
            <a:solidFill>
              <a:srgbClr val="0A88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8435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175" y="1476375"/>
            <a:ext cx="5443538" cy="53721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8436" name="组合 7"/>
          <p:cNvGrpSpPr/>
          <p:nvPr/>
        </p:nvGrpSpPr>
        <p:grpSpPr>
          <a:xfrm>
            <a:off x="11153775" y="6010275"/>
            <a:ext cx="646113" cy="704850"/>
            <a:chOff x="10959917" y="265853"/>
            <a:chExt cx="873760" cy="951623"/>
          </a:xfrm>
        </p:grpSpPr>
        <p:sp>
          <p:nvSpPr>
            <p:cNvPr id="7" name="任意多边形 6"/>
            <p:cNvSpPr/>
            <p:nvPr/>
          </p:nvSpPr>
          <p:spPr>
            <a:xfrm flipV="1">
              <a:off x="10959917" y="265853"/>
              <a:ext cx="873760" cy="951623"/>
            </a:xfrm>
            <a:custGeom>
              <a:avLst/>
              <a:gdLst>
                <a:gd name="connsiteX0" fmla="*/ 0 w 873760"/>
                <a:gd name="connsiteY0" fmla="*/ 951623 h 951623"/>
                <a:gd name="connsiteX1" fmla="*/ 873760 w 873760"/>
                <a:gd name="connsiteY1" fmla="*/ 951623 h 951623"/>
                <a:gd name="connsiteX2" fmla="*/ 873760 w 873760"/>
                <a:gd name="connsiteY2" fmla="*/ 292387 h 951623"/>
                <a:gd name="connsiteX3" fmla="*/ 436880 w 873760"/>
                <a:gd name="connsiteY3" fmla="*/ 0 h 951623"/>
                <a:gd name="connsiteX4" fmla="*/ 0 w 873760"/>
                <a:gd name="connsiteY4" fmla="*/ 292387 h 951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3760" h="951623">
                  <a:moveTo>
                    <a:pt x="0" y="951623"/>
                  </a:moveTo>
                  <a:lnTo>
                    <a:pt x="873760" y="951623"/>
                  </a:lnTo>
                  <a:lnTo>
                    <a:pt x="873760" y="292387"/>
                  </a:lnTo>
                  <a:lnTo>
                    <a:pt x="436880" y="0"/>
                  </a:lnTo>
                  <a:lnTo>
                    <a:pt x="0" y="292387"/>
                  </a:lnTo>
                  <a:close/>
                </a:path>
              </a:pathLst>
            </a:custGeom>
            <a:solidFill>
              <a:srgbClr val="0A88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1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299" name="Freeform 220"/>
            <p:cNvSpPr/>
            <p:nvPr/>
          </p:nvSpPr>
          <p:spPr bwMode="auto">
            <a:xfrm>
              <a:off x="11183929" y="524830"/>
              <a:ext cx="443339" cy="317555"/>
            </a:xfrm>
            <a:custGeom>
              <a:avLst/>
              <a:gdLst>
                <a:gd name="T0" fmla="*/ 1032215492 w 174"/>
                <a:gd name="T1" fmla="*/ 698132454 h 130"/>
                <a:gd name="T2" fmla="*/ 1032215492 w 174"/>
                <a:gd name="T3" fmla="*/ 0 h 130"/>
                <a:gd name="T4" fmla="*/ 804999159 w 174"/>
                <a:gd name="T5" fmla="*/ 0 h 130"/>
                <a:gd name="T6" fmla="*/ 804999159 w 174"/>
                <a:gd name="T7" fmla="*/ 698132454 h 130"/>
                <a:gd name="T8" fmla="*/ 675159434 w 174"/>
                <a:gd name="T9" fmla="*/ 698132454 h 130"/>
                <a:gd name="T10" fmla="*/ 675159434 w 174"/>
                <a:gd name="T11" fmla="*/ 429620159 h 130"/>
                <a:gd name="T12" fmla="*/ 447943101 w 174"/>
                <a:gd name="T13" fmla="*/ 429620159 h 130"/>
                <a:gd name="T14" fmla="*/ 447943101 w 174"/>
                <a:gd name="T15" fmla="*/ 698132454 h 130"/>
                <a:gd name="T16" fmla="*/ 324595490 w 174"/>
                <a:gd name="T17" fmla="*/ 698132454 h 130"/>
                <a:gd name="T18" fmla="*/ 324595490 w 174"/>
                <a:gd name="T19" fmla="*/ 190940936 h 130"/>
                <a:gd name="T20" fmla="*/ 97379157 w 174"/>
                <a:gd name="T21" fmla="*/ 190940936 h 130"/>
                <a:gd name="T22" fmla="*/ 97379157 w 174"/>
                <a:gd name="T23" fmla="*/ 698132454 h 130"/>
                <a:gd name="T24" fmla="*/ 0 w 174"/>
                <a:gd name="T25" fmla="*/ 698132454 h 130"/>
                <a:gd name="T26" fmla="*/ 0 w 174"/>
                <a:gd name="T27" fmla="*/ 775701369 h 130"/>
                <a:gd name="T28" fmla="*/ 1129594649 w 174"/>
                <a:gd name="T29" fmla="*/ 775701369 h 130"/>
                <a:gd name="T30" fmla="*/ 1129594649 w 174"/>
                <a:gd name="T31" fmla="*/ 698132454 h 130"/>
                <a:gd name="T32" fmla="*/ 1032215492 w 174"/>
                <a:gd name="T33" fmla="*/ 698132454 h 13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74" h="130">
                  <a:moveTo>
                    <a:pt x="159" y="117"/>
                  </a:moveTo>
                  <a:lnTo>
                    <a:pt x="159" y="0"/>
                  </a:lnTo>
                  <a:lnTo>
                    <a:pt x="124" y="0"/>
                  </a:lnTo>
                  <a:lnTo>
                    <a:pt x="124" y="117"/>
                  </a:lnTo>
                  <a:lnTo>
                    <a:pt x="104" y="117"/>
                  </a:lnTo>
                  <a:lnTo>
                    <a:pt x="104" y="72"/>
                  </a:lnTo>
                  <a:lnTo>
                    <a:pt x="69" y="72"/>
                  </a:lnTo>
                  <a:lnTo>
                    <a:pt x="69" y="117"/>
                  </a:lnTo>
                  <a:lnTo>
                    <a:pt x="50" y="117"/>
                  </a:lnTo>
                  <a:lnTo>
                    <a:pt x="50" y="32"/>
                  </a:lnTo>
                  <a:lnTo>
                    <a:pt x="15" y="32"/>
                  </a:lnTo>
                  <a:lnTo>
                    <a:pt x="15" y="117"/>
                  </a:lnTo>
                  <a:lnTo>
                    <a:pt x="0" y="117"/>
                  </a:lnTo>
                  <a:lnTo>
                    <a:pt x="0" y="130"/>
                  </a:lnTo>
                  <a:lnTo>
                    <a:pt x="174" y="130"/>
                  </a:lnTo>
                  <a:lnTo>
                    <a:pt x="174" y="117"/>
                  </a:lnTo>
                  <a:lnTo>
                    <a:pt x="159" y="1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8437" name="矩形 10"/>
          <p:cNvSpPr/>
          <p:nvPr/>
        </p:nvSpPr>
        <p:spPr>
          <a:xfrm>
            <a:off x="5621338" y="3559175"/>
            <a:ext cx="5060950" cy="1939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5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单击此处添加您的文字内容。本模板的所有素材和逻辑图表，均可自由编辑替换和移动。单击此处添加您的文字内容。本模板的所有素材和逻辑图表，均可自由编辑替换和移动。</a:t>
            </a:r>
            <a:endParaRPr lang="zh-CN" altLang="en-US" sz="1600" dirty="0">
              <a:solidFill>
                <a:schemeClr val="bg1"/>
              </a:solidFill>
            </a:endParaRPr>
          </a:p>
          <a:p>
            <a:pPr marL="0" lvl="0" indent="0">
              <a:lnSpc>
                <a:spcPct val="150000"/>
              </a:lnSpc>
              <a:spcBef>
                <a:spcPct val="0"/>
              </a:spcBef>
              <a:buNone/>
            </a:pP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8438" name="矩形 11"/>
          <p:cNvSpPr/>
          <p:nvPr/>
        </p:nvSpPr>
        <p:spPr>
          <a:xfrm>
            <a:off x="5621338" y="2220913"/>
            <a:ext cx="4872037" cy="10779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</a:t>
            </a:r>
            <a:endParaRPr lang="en-US" altLang="zh-CN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致力于专业</a:t>
            </a:r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grpSp>
        <p:nvGrpSpPr>
          <p:cNvPr id="18439" name="组合 27"/>
          <p:cNvGrpSpPr/>
          <p:nvPr/>
        </p:nvGrpSpPr>
        <p:grpSpPr>
          <a:xfrm>
            <a:off x="20638" y="192088"/>
            <a:ext cx="1762125" cy="523875"/>
            <a:chOff x="21430" y="191662"/>
            <a:chExt cx="1761333" cy="523649"/>
          </a:xfrm>
        </p:grpSpPr>
        <p:sp>
          <p:nvSpPr>
            <p:cNvPr id="29" name="TextBox 13@|17FFC:16777215|FBC:16777215|LFC:16777215|LBC:16777215"/>
            <p:cNvSpPr txBox="1"/>
            <p:nvPr/>
          </p:nvSpPr>
          <p:spPr>
            <a:xfrm>
              <a:off x="622300" y="324883"/>
              <a:ext cx="1160463" cy="30797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BFBFB"/>
                  </a:solidFill>
                  <a:effectLst/>
                  <a:uLnTx/>
                  <a:uFillTx/>
                  <a:latin typeface="+mn-lt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工作预期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BFBFB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燕尾形 29"/>
            <p:cNvSpPr/>
            <p:nvPr/>
          </p:nvSpPr>
          <p:spPr>
            <a:xfrm>
              <a:off x="21430" y="191662"/>
              <a:ext cx="362857" cy="523649"/>
            </a:xfrm>
            <a:prstGeom prst="chevron">
              <a:avLst/>
            </a:prstGeom>
            <a:solidFill>
              <a:srgbClr val="FBFBFB"/>
            </a:solidFill>
            <a:ln>
              <a:solidFill>
                <a:srgbClr val="FBFB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菱形 6"/>
          <p:cNvSpPr/>
          <p:nvPr/>
        </p:nvSpPr>
        <p:spPr bwMode="auto">
          <a:xfrm>
            <a:off x="3760788" y="1630363"/>
            <a:ext cx="2395538" cy="2395538"/>
          </a:xfrm>
          <a:prstGeom prst="diamond">
            <a:avLst/>
          </a:prstGeom>
          <a:noFill/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5582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菱形 7"/>
          <p:cNvSpPr/>
          <p:nvPr/>
        </p:nvSpPr>
        <p:spPr bwMode="auto">
          <a:xfrm>
            <a:off x="6156325" y="1630363"/>
            <a:ext cx="2395538" cy="2395538"/>
          </a:xfrm>
          <a:prstGeom prst="diamond">
            <a:avLst/>
          </a:prstGeom>
          <a:noFill/>
          <a:ln>
            <a:solidFill>
              <a:srgbClr val="64B7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5582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菱形 8"/>
          <p:cNvSpPr/>
          <p:nvPr/>
        </p:nvSpPr>
        <p:spPr bwMode="auto">
          <a:xfrm>
            <a:off x="8551863" y="1641475"/>
            <a:ext cx="2395538" cy="2395538"/>
          </a:xfrm>
          <a:prstGeom prst="diamond">
            <a:avLst/>
          </a:prstGeom>
          <a:noFill/>
          <a:ln>
            <a:solidFill>
              <a:srgbClr val="5959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5582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菱形 9"/>
          <p:cNvSpPr/>
          <p:nvPr/>
        </p:nvSpPr>
        <p:spPr bwMode="auto">
          <a:xfrm>
            <a:off x="1365250" y="1631950"/>
            <a:ext cx="2395538" cy="2397125"/>
          </a:xfrm>
          <a:prstGeom prst="diamond">
            <a:avLst/>
          </a:prstGeom>
          <a:noFill/>
          <a:ln>
            <a:solidFill>
              <a:srgbClr val="64B7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5582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菱形 10"/>
          <p:cNvSpPr/>
          <p:nvPr/>
        </p:nvSpPr>
        <p:spPr bwMode="auto">
          <a:xfrm>
            <a:off x="1365250" y="1416050"/>
            <a:ext cx="2395538" cy="2395538"/>
          </a:xfrm>
          <a:prstGeom prst="diamond">
            <a:avLst/>
          </a:prstGeom>
          <a:solidFill>
            <a:srgbClr val="0A88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菱形 11"/>
          <p:cNvSpPr/>
          <p:nvPr/>
        </p:nvSpPr>
        <p:spPr bwMode="auto">
          <a:xfrm>
            <a:off x="3760788" y="1416050"/>
            <a:ext cx="2395538" cy="2395538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菱形 12"/>
          <p:cNvSpPr/>
          <p:nvPr/>
        </p:nvSpPr>
        <p:spPr bwMode="auto">
          <a:xfrm>
            <a:off x="6156325" y="1416050"/>
            <a:ext cx="2395538" cy="2395538"/>
          </a:xfrm>
          <a:prstGeom prst="diamond">
            <a:avLst/>
          </a:prstGeom>
          <a:solidFill>
            <a:srgbClr val="0A88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菱形 13"/>
          <p:cNvSpPr/>
          <p:nvPr/>
        </p:nvSpPr>
        <p:spPr bwMode="auto">
          <a:xfrm>
            <a:off x="8551863" y="1416050"/>
            <a:ext cx="2395538" cy="2395538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466" name="文本框 14"/>
          <p:cNvSpPr txBox="1"/>
          <p:nvPr/>
        </p:nvSpPr>
        <p:spPr>
          <a:xfrm>
            <a:off x="2241550" y="2098675"/>
            <a:ext cx="823913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67" name="文本框 15"/>
          <p:cNvSpPr txBox="1"/>
          <p:nvPr/>
        </p:nvSpPr>
        <p:spPr>
          <a:xfrm>
            <a:off x="1982788" y="2738438"/>
            <a:ext cx="1262062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</a:p>
        </p:txBody>
      </p:sp>
      <p:sp>
        <p:nvSpPr>
          <p:cNvPr id="19468" name="文本框 16"/>
          <p:cNvSpPr txBox="1"/>
          <p:nvPr/>
        </p:nvSpPr>
        <p:spPr>
          <a:xfrm>
            <a:off x="4533900" y="2098675"/>
            <a:ext cx="823913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b="1" dirty="0">
                <a:solidFill>
                  <a:srgbClr val="0A88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b="1" dirty="0">
              <a:solidFill>
                <a:srgbClr val="0A88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69" name="文本框 17"/>
          <p:cNvSpPr txBox="1"/>
          <p:nvPr/>
        </p:nvSpPr>
        <p:spPr>
          <a:xfrm>
            <a:off x="4276725" y="2738438"/>
            <a:ext cx="1262063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rgbClr val="0A88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</a:p>
        </p:txBody>
      </p:sp>
      <p:sp>
        <p:nvSpPr>
          <p:cNvPr id="19470" name="文本框 18"/>
          <p:cNvSpPr txBox="1"/>
          <p:nvPr/>
        </p:nvSpPr>
        <p:spPr>
          <a:xfrm>
            <a:off x="6980238" y="2098675"/>
            <a:ext cx="823912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71" name="文本框 19"/>
          <p:cNvSpPr txBox="1"/>
          <p:nvPr/>
        </p:nvSpPr>
        <p:spPr>
          <a:xfrm>
            <a:off x="6723063" y="2738438"/>
            <a:ext cx="1262062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</a:p>
        </p:txBody>
      </p:sp>
      <p:sp>
        <p:nvSpPr>
          <p:cNvPr id="19472" name="文本框 20"/>
          <p:cNvSpPr txBox="1"/>
          <p:nvPr/>
        </p:nvSpPr>
        <p:spPr>
          <a:xfrm>
            <a:off x="9428163" y="2082800"/>
            <a:ext cx="823912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b="1" dirty="0">
                <a:solidFill>
                  <a:srgbClr val="0A88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b="1" dirty="0">
              <a:solidFill>
                <a:srgbClr val="0A88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73" name="文本框 21"/>
          <p:cNvSpPr txBox="1"/>
          <p:nvPr/>
        </p:nvSpPr>
        <p:spPr>
          <a:xfrm>
            <a:off x="9169400" y="2722563"/>
            <a:ext cx="1262063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rgbClr val="0A88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</a:p>
        </p:txBody>
      </p:sp>
      <p:sp>
        <p:nvSpPr>
          <p:cNvPr id="19474" name="文本框 22"/>
          <p:cNvSpPr txBox="1"/>
          <p:nvPr/>
        </p:nvSpPr>
        <p:spPr>
          <a:xfrm>
            <a:off x="1982788" y="4418013"/>
            <a:ext cx="1700212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</a:p>
        </p:txBody>
      </p:sp>
      <p:sp>
        <p:nvSpPr>
          <p:cNvPr id="19475" name="TextBox 35"/>
          <p:cNvSpPr txBox="1"/>
          <p:nvPr/>
        </p:nvSpPr>
        <p:spPr>
          <a:xfrm>
            <a:off x="1982788" y="5002213"/>
            <a:ext cx="8526462" cy="738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专业的团队，完善的售后，热情的服务，科学严谨的逻辑，一丝不苟的工作态度，定能使您的发展如虎添翼！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476" name="组合 22"/>
          <p:cNvGrpSpPr/>
          <p:nvPr/>
        </p:nvGrpSpPr>
        <p:grpSpPr>
          <a:xfrm>
            <a:off x="20638" y="192088"/>
            <a:ext cx="1762125" cy="523875"/>
            <a:chOff x="21430" y="191662"/>
            <a:chExt cx="1761333" cy="523649"/>
          </a:xfrm>
        </p:grpSpPr>
        <p:sp>
          <p:nvSpPr>
            <p:cNvPr id="26" name="TextBox 13@|17FFC:16777215|FBC:16777215|LFC:16777215|LBC:16777215"/>
            <p:cNvSpPr txBox="1"/>
            <p:nvPr/>
          </p:nvSpPr>
          <p:spPr>
            <a:xfrm>
              <a:off x="622300" y="324883"/>
              <a:ext cx="1160463" cy="30797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BFBFB"/>
                  </a:solidFill>
                  <a:effectLst/>
                  <a:uLnTx/>
                  <a:uFillTx/>
                  <a:latin typeface="+mn-lt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工作预期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BFBFB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燕尾形 26"/>
            <p:cNvSpPr/>
            <p:nvPr/>
          </p:nvSpPr>
          <p:spPr>
            <a:xfrm>
              <a:off x="21430" y="191662"/>
              <a:ext cx="362857" cy="523649"/>
            </a:xfrm>
            <a:prstGeom prst="chevron">
              <a:avLst/>
            </a:prstGeom>
            <a:solidFill>
              <a:srgbClr val="FBFBFB"/>
            </a:solidFill>
            <a:ln>
              <a:solidFill>
                <a:srgbClr val="FBFB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1"/>
          <p:cNvSpPr/>
          <p:nvPr/>
        </p:nvSpPr>
        <p:spPr bwMode="auto">
          <a:xfrm>
            <a:off x="3835400" y="1908175"/>
            <a:ext cx="2217738" cy="2217738"/>
          </a:xfrm>
          <a:custGeom>
            <a:avLst/>
            <a:gdLst>
              <a:gd name="T0" fmla="*/ 727 w 1715"/>
              <a:gd name="T1" fmla="*/ 1715 h 1715"/>
              <a:gd name="T2" fmla="*/ 1715 w 1715"/>
              <a:gd name="T3" fmla="*/ 1715 h 1715"/>
              <a:gd name="T4" fmla="*/ 1715 w 1715"/>
              <a:gd name="T5" fmla="*/ 727 h 1715"/>
              <a:gd name="T6" fmla="*/ 988 w 1715"/>
              <a:gd name="T7" fmla="*/ 0 h 1715"/>
              <a:gd name="T8" fmla="*/ 0 w 1715"/>
              <a:gd name="T9" fmla="*/ 986 h 1715"/>
              <a:gd name="T10" fmla="*/ 727 w 1715"/>
              <a:gd name="T11" fmla="*/ 1715 h 1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15" h="1715">
                <a:moveTo>
                  <a:pt x="727" y="1715"/>
                </a:moveTo>
                <a:lnTo>
                  <a:pt x="1715" y="1715"/>
                </a:lnTo>
                <a:lnTo>
                  <a:pt x="1715" y="727"/>
                </a:lnTo>
                <a:lnTo>
                  <a:pt x="988" y="0"/>
                </a:lnTo>
                <a:lnTo>
                  <a:pt x="0" y="986"/>
                </a:lnTo>
                <a:lnTo>
                  <a:pt x="727" y="1715"/>
                </a:lnTo>
                <a:close/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483" name="Freeform 12"/>
          <p:cNvSpPr/>
          <p:nvPr/>
        </p:nvSpPr>
        <p:spPr>
          <a:xfrm>
            <a:off x="3835400" y="1908175"/>
            <a:ext cx="2217738" cy="2217738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0" y="2147483646"/>
              </a:cxn>
              <a:cxn ang="0">
                <a:pos x="2147483646" y="2147483646"/>
              </a:cxn>
            </a:cxnLst>
            <a:rect l="0" t="0" r="0" b="0"/>
            <a:pathLst>
              <a:path w="1715" h="1715">
                <a:moveTo>
                  <a:pt x="727" y="1715"/>
                </a:moveTo>
                <a:lnTo>
                  <a:pt x="1715" y="1715"/>
                </a:lnTo>
                <a:lnTo>
                  <a:pt x="1715" y="727"/>
                </a:lnTo>
                <a:lnTo>
                  <a:pt x="988" y="0"/>
                </a:lnTo>
                <a:lnTo>
                  <a:pt x="0" y="986"/>
                </a:lnTo>
                <a:lnTo>
                  <a:pt x="727" y="1715"/>
                </a:lnTo>
              </a:path>
            </a:pathLst>
          </a:cu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9507" name="组合 14"/>
          <p:cNvGrpSpPr/>
          <p:nvPr/>
        </p:nvGrpSpPr>
        <p:grpSpPr bwMode="auto">
          <a:xfrm>
            <a:off x="4805176" y="2401888"/>
            <a:ext cx="474908" cy="431199"/>
            <a:chOff x="6942138" y="1422400"/>
            <a:chExt cx="357188" cy="323851"/>
          </a:xfrm>
          <a:solidFill>
            <a:srgbClr val="0A88B0"/>
          </a:solidFill>
        </p:grpSpPr>
        <p:sp>
          <p:nvSpPr>
            <p:cNvPr id="19509" name="Freeform 31"/>
            <p:cNvSpPr/>
            <p:nvPr/>
          </p:nvSpPr>
          <p:spPr bwMode="auto">
            <a:xfrm>
              <a:off x="6942138" y="1706563"/>
              <a:ext cx="357188" cy="39688"/>
            </a:xfrm>
            <a:custGeom>
              <a:avLst/>
              <a:gdLst>
                <a:gd name="T0" fmla="*/ 938112260 w 136"/>
                <a:gd name="T1" fmla="*/ 49004097 h 15"/>
                <a:gd name="T2" fmla="*/ 882929340 w 136"/>
                <a:gd name="T3" fmla="*/ 105009156 h 15"/>
                <a:gd name="T4" fmla="*/ 55182920 w 136"/>
                <a:gd name="T5" fmla="*/ 105009156 h 15"/>
                <a:gd name="T6" fmla="*/ 0 w 136"/>
                <a:gd name="T7" fmla="*/ 49004097 h 15"/>
                <a:gd name="T8" fmla="*/ 55182920 w 136"/>
                <a:gd name="T9" fmla="*/ 0 h 15"/>
                <a:gd name="T10" fmla="*/ 882929340 w 136"/>
                <a:gd name="T11" fmla="*/ 0 h 15"/>
                <a:gd name="T12" fmla="*/ 938112260 w 136"/>
                <a:gd name="T13" fmla="*/ 49004097 h 1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36" h="15">
                  <a:moveTo>
                    <a:pt x="136" y="7"/>
                  </a:moveTo>
                  <a:cubicBezTo>
                    <a:pt x="136" y="12"/>
                    <a:pt x="133" y="15"/>
                    <a:pt x="12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3" y="0"/>
                    <a:pt x="136" y="3"/>
                    <a:pt x="136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A88B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510" name="Freeform 32"/>
            <p:cNvSpPr/>
            <p:nvPr/>
          </p:nvSpPr>
          <p:spPr bwMode="auto">
            <a:xfrm>
              <a:off x="6986588" y="1562100"/>
              <a:ext cx="42863" cy="123825"/>
            </a:xfrm>
            <a:custGeom>
              <a:avLst/>
              <a:gdLst>
                <a:gd name="T0" fmla="*/ 57414989 w 16"/>
                <a:gd name="T1" fmla="*/ 326226184 h 47"/>
                <a:gd name="T2" fmla="*/ 0 w 16"/>
                <a:gd name="T3" fmla="*/ 270697257 h 47"/>
                <a:gd name="T4" fmla="*/ 0 w 16"/>
                <a:gd name="T5" fmla="*/ 55528926 h 47"/>
                <a:gd name="T6" fmla="*/ 57414989 w 16"/>
                <a:gd name="T7" fmla="*/ 0 h 47"/>
                <a:gd name="T8" fmla="*/ 114827298 w 16"/>
                <a:gd name="T9" fmla="*/ 55528926 h 47"/>
                <a:gd name="T10" fmla="*/ 114827298 w 16"/>
                <a:gd name="T11" fmla="*/ 270697257 h 47"/>
                <a:gd name="T12" fmla="*/ 57414989 w 16"/>
                <a:gd name="T13" fmla="*/ 326226184 h 4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cubicBezTo>
                    <a:pt x="4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A88B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511" name="Freeform 33"/>
            <p:cNvSpPr/>
            <p:nvPr/>
          </p:nvSpPr>
          <p:spPr bwMode="auto">
            <a:xfrm>
              <a:off x="7062788" y="1562100"/>
              <a:ext cx="39688" cy="123825"/>
            </a:xfrm>
            <a:custGeom>
              <a:avLst/>
              <a:gdLst>
                <a:gd name="T0" fmla="*/ 56005060 w 15"/>
                <a:gd name="T1" fmla="*/ 326226184 h 47"/>
                <a:gd name="T2" fmla="*/ 0 w 15"/>
                <a:gd name="T3" fmla="*/ 270697257 h 47"/>
                <a:gd name="T4" fmla="*/ 0 w 15"/>
                <a:gd name="T5" fmla="*/ 55528926 h 47"/>
                <a:gd name="T6" fmla="*/ 56005060 w 15"/>
                <a:gd name="T7" fmla="*/ 0 h 47"/>
                <a:gd name="T8" fmla="*/ 105009156 w 15"/>
                <a:gd name="T9" fmla="*/ 55528926 h 47"/>
                <a:gd name="T10" fmla="*/ 105009156 w 15"/>
                <a:gd name="T11" fmla="*/ 270697257 h 47"/>
                <a:gd name="T12" fmla="*/ 56005060 w 15"/>
                <a:gd name="T13" fmla="*/ 326226184 h 4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" h="47">
                  <a:moveTo>
                    <a:pt x="8" y="47"/>
                  </a:moveTo>
                  <a:cubicBezTo>
                    <a:pt x="3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2" y="0"/>
                    <a:pt x="15" y="4"/>
                    <a:pt x="15" y="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A88B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512" name="Freeform 34"/>
            <p:cNvSpPr/>
            <p:nvPr/>
          </p:nvSpPr>
          <p:spPr bwMode="auto">
            <a:xfrm>
              <a:off x="7138988" y="1562100"/>
              <a:ext cx="39688" cy="123825"/>
            </a:xfrm>
            <a:custGeom>
              <a:avLst/>
              <a:gdLst>
                <a:gd name="T0" fmla="*/ 49004097 w 15"/>
                <a:gd name="T1" fmla="*/ 326226184 h 47"/>
                <a:gd name="T2" fmla="*/ 0 w 15"/>
                <a:gd name="T3" fmla="*/ 270697257 h 47"/>
                <a:gd name="T4" fmla="*/ 0 w 15"/>
                <a:gd name="T5" fmla="*/ 55528926 h 47"/>
                <a:gd name="T6" fmla="*/ 49004097 w 15"/>
                <a:gd name="T7" fmla="*/ 0 h 47"/>
                <a:gd name="T8" fmla="*/ 105009156 w 15"/>
                <a:gd name="T9" fmla="*/ 55528926 h 47"/>
                <a:gd name="T10" fmla="*/ 105009156 w 15"/>
                <a:gd name="T11" fmla="*/ 270697257 h 47"/>
                <a:gd name="T12" fmla="*/ 49004097 w 15"/>
                <a:gd name="T13" fmla="*/ 326226184 h 4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" h="47">
                  <a:moveTo>
                    <a:pt x="7" y="47"/>
                  </a:moveTo>
                  <a:cubicBezTo>
                    <a:pt x="3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12" y="0"/>
                    <a:pt x="15" y="4"/>
                    <a:pt x="15" y="8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4"/>
                    <a:pt x="12" y="47"/>
                    <a:pt x="7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A88B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513" name="Freeform 35"/>
            <p:cNvSpPr/>
            <p:nvPr/>
          </p:nvSpPr>
          <p:spPr bwMode="auto">
            <a:xfrm>
              <a:off x="7212013" y="1562100"/>
              <a:ext cx="42863" cy="123825"/>
            </a:xfrm>
            <a:custGeom>
              <a:avLst/>
              <a:gdLst>
                <a:gd name="T0" fmla="*/ 57414989 w 16"/>
                <a:gd name="T1" fmla="*/ 326226184 h 47"/>
                <a:gd name="T2" fmla="*/ 0 w 16"/>
                <a:gd name="T3" fmla="*/ 270697257 h 47"/>
                <a:gd name="T4" fmla="*/ 0 w 16"/>
                <a:gd name="T5" fmla="*/ 55528926 h 47"/>
                <a:gd name="T6" fmla="*/ 57414989 w 16"/>
                <a:gd name="T7" fmla="*/ 0 h 47"/>
                <a:gd name="T8" fmla="*/ 114827298 w 16"/>
                <a:gd name="T9" fmla="*/ 55528926 h 47"/>
                <a:gd name="T10" fmla="*/ 114827298 w 16"/>
                <a:gd name="T11" fmla="*/ 270697257 h 47"/>
                <a:gd name="T12" fmla="*/ 57414989 w 16"/>
                <a:gd name="T13" fmla="*/ 326226184 h 4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" h="47">
                  <a:moveTo>
                    <a:pt x="8" y="47"/>
                  </a:moveTo>
                  <a:cubicBezTo>
                    <a:pt x="4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4"/>
                    <a:pt x="12" y="47"/>
                    <a:pt x="8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A88B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514" name="Freeform 36"/>
            <p:cNvSpPr/>
            <p:nvPr/>
          </p:nvSpPr>
          <p:spPr bwMode="auto">
            <a:xfrm>
              <a:off x="7010400" y="1422400"/>
              <a:ext cx="220663" cy="66675"/>
            </a:xfrm>
            <a:custGeom>
              <a:avLst/>
              <a:gdLst>
                <a:gd name="T0" fmla="*/ 579668566 w 84"/>
                <a:gd name="T1" fmla="*/ 177822225 h 25"/>
                <a:gd name="T2" fmla="*/ 358842696 w 84"/>
                <a:gd name="T3" fmla="*/ 28451556 h 25"/>
                <a:gd name="T4" fmla="*/ 220825870 w 84"/>
                <a:gd name="T5" fmla="*/ 28451556 h 25"/>
                <a:gd name="T6" fmla="*/ 124214880 w 84"/>
                <a:gd name="T7" fmla="*/ 92467557 h 25"/>
                <a:gd name="T8" fmla="*/ 0 w 84"/>
                <a:gd name="T9" fmla="*/ 177822225 h 25"/>
                <a:gd name="T10" fmla="*/ 579668566 w 84"/>
                <a:gd name="T11" fmla="*/ 177822225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84" h="25">
                  <a:moveTo>
                    <a:pt x="84" y="25"/>
                  </a:moveTo>
                  <a:cubicBezTo>
                    <a:pt x="52" y="4"/>
                    <a:pt x="52" y="4"/>
                    <a:pt x="52" y="4"/>
                  </a:cubicBezTo>
                  <a:cubicBezTo>
                    <a:pt x="46" y="0"/>
                    <a:pt x="38" y="0"/>
                    <a:pt x="32" y="4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0" y="25"/>
                    <a:pt x="0" y="25"/>
                    <a:pt x="0" y="25"/>
                  </a:cubicBezTo>
                  <a:lnTo>
                    <a:pt x="84" y="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A88B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515" name="Freeform 37"/>
            <p:cNvSpPr/>
            <p:nvPr/>
          </p:nvSpPr>
          <p:spPr bwMode="auto">
            <a:xfrm>
              <a:off x="6962775" y="1509713"/>
              <a:ext cx="315913" cy="41275"/>
            </a:xfrm>
            <a:custGeom>
              <a:avLst/>
              <a:gdLst>
                <a:gd name="T0" fmla="*/ 831675196 w 120"/>
                <a:gd name="T1" fmla="*/ 53239591 h 16"/>
                <a:gd name="T2" fmla="*/ 776229832 w 120"/>
                <a:gd name="T3" fmla="*/ 106476602 h 16"/>
                <a:gd name="T4" fmla="*/ 55445364 w 120"/>
                <a:gd name="T5" fmla="*/ 106476602 h 16"/>
                <a:gd name="T6" fmla="*/ 0 w 120"/>
                <a:gd name="T7" fmla="*/ 53239591 h 16"/>
                <a:gd name="T8" fmla="*/ 55445364 w 120"/>
                <a:gd name="T9" fmla="*/ 0 h 16"/>
                <a:gd name="T10" fmla="*/ 776229832 w 120"/>
                <a:gd name="T11" fmla="*/ 0 h 16"/>
                <a:gd name="T12" fmla="*/ 831675196 w 120"/>
                <a:gd name="T13" fmla="*/ 53239591 h 1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6">
                  <a:moveTo>
                    <a:pt x="120" y="8"/>
                  </a:moveTo>
                  <a:cubicBezTo>
                    <a:pt x="120" y="12"/>
                    <a:pt x="116" y="16"/>
                    <a:pt x="112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4" y="16"/>
                    <a:pt x="0" y="12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6" y="0"/>
                    <a:pt x="120" y="3"/>
                    <a:pt x="1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A88B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0485" name="文本框 15"/>
          <p:cNvSpPr txBox="1"/>
          <p:nvPr/>
        </p:nvSpPr>
        <p:spPr>
          <a:xfrm>
            <a:off x="4445000" y="2916238"/>
            <a:ext cx="13716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rgbClr val="0A88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7" name="Freeform 5"/>
          <p:cNvSpPr/>
          <p:nvPr/>
        </p:nvSpPr>
        <p:spPr bwMode="auto">
          <a:xfrm>
            <a:off x="6142038" y="1908175"/>
            <a:ext cx="2216150" cy="2217738"/>
          </a:xfrm>
          <a:custGeom>
            <a:avLst/>
            <a:gdLst>
              <a:gd name="T0" fmla="*/ 988 w 1715"/>
              <a:gd name="T1" fmla="*/ 1715 h 1715"/>
              <a:gd name="T2" fmla="*/ 0 w 1715"/>
              <a:gd name="T3" fmla="*/ 1715 h 1715"/>
              <a:gd name="T4" fmla="*/ 0 w 1715"/>
              <a:gd name="T5" fmla="*/ 727 h 1715"/>
              <a:gd name="T6" fmla="*/ 727 w 1715"/>
              <a:gd name="T7" fmla="*/ 0 h 1715"/>
              <a:gd name="T8" fmla="*/ 1715 w 1715"/>
              <a:gd name="T9" fmla="*/ 986 h 1715"/>
              <a:gd name="T10" fmla="*/ 988 w 1715"/>
              <a:gd name="T11" fmla="*/ 1715 h 1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15" h="1715">
                <a:moveTo>
                  <a:pt x="988" y="1715"/>
                </a:moveTo>
                <a:lnTo>
                  <a:pt x="0" y="1715"/>
                </a:lnTo>
                <a:lnTo>
                  <a:pt x="0" y="727"/>
                </a:lnTo>
                <a:lnTo>
                  <a:pt x="727" y="0"/>
                </a:lnTo>
                <a:lnTo>
                  <a:pt x="1715" y="986"/>
                </a:lnTo>
                <a:lnTo>
                  <a:pt x="988" y="1715"/>
                </a:lnTo>
                <a:close/>
              </a:path>
            </a:pathLst>
          </a:custGeom>
          <a:solidFill>
            <a:srgbClr val="0A88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487" name="Freeform 6"/>
          <p:cNvSpPr/>
          <p:nvPr/>
        </p:nvSpPr>
        <p:spPr>
          <a:xfrm>
            <a:off x="6142038" y="1908175"/>
            <a:ext cx="2216150" cy="2217738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1715" h="1715">
                <a:moveTo>
                  <a:pt x="988" y="1715"/>
                </a:moveTo>
                <a:lnTo>
                  <a:pt x="0" y="1715"/>
                </a:lnTo>
                <a:lnTo>
                  <a:pt x="0" y="727"/>
                </a:lnTo>
                <a:lnTo>
                  <a:pt x="727" y="0"/>
                </a:lnTo>
                <a:lnTo>
                  <a:pt x="1715" y="986"/>
                </a:lnTo>
                <a:lnTo>
                  <a:pt x="988" y="1715"/>
                </a:lnTo>
              </a:path>
            </a:pathLst>
          </a:cu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0488" name="组合 25"/>
          <p:cNvGrpSpPr/>
          <p:nvPr/>
        </p:nvGrpSpPr>
        <p:grpSpPr>
          <a:xfrm>
            <a:off x="6902450" y="2457450"/>
            <a:ext cx="439738" cy="368300"/>
            <a:chOff x="9478963" y="1489075"/>
            <a:chExt cx="307975" cy="257176"/>
          </a:xfrm>
        </p:grpSpPr>
        <p:sp>
          <p:nvSpPr>
            <p:cNvPr id="20520" name="Freeform 26"/>
            <p:cNvSpPr/>
            <p:nvPr/>
          </p:nvSpPr>
          <p:spPr>
            <a:xfrm>
              <a:off x="9478963" y="1706563"/>
              <a:ext cx="307975" cy="39688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0"/>
                </a:cxn>
                <a:cxn ang="0">
                  <a:pos x="2147483646" y="0"/>
                </a:cxn>
                <a:cxn ang="0">
                  <a:pos x="2147483646" y="2147483646"/>
                </a:cxn>
              </a:cxnLst>
              <a:rect l="0" t="0" r="0" b="0"/>
              <a:pathLst>
                <a:path w="118" h="15">
                  <a:moveTo>
                    <a:pt x="118" y="7"/>
                  </a:moveTo>
                  <a:cubicBezTo>
                    <a:pt x="118" y="12"/>
                    <a:pt x="115" y="15"/>
                    <a:pt x="110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3" y="15"/>
                    <a:pt x="0" y="12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5" y="0"/>
                    <a:pt x="118" y="3"/>
                    <a:pt x="118" y="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1" name="Freeform 27"/>
            <p:cNvSpPr/>
            <p:nvPr/>
          </p:nvSpPr>
          <p:spPr>
            <a:xfrm>
              <a:off x="9504363" y="1562100"/>
              <a:ext cx="41275" cy="123825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16" h="47">
                  <a:moveTo>
                    <a:pt x="8" y="47"/>
                  </a:moveTo>
                  <a:cubicBezTo>
                    <a:pt x="4" y="47"/>
                    <a:pt x="0" y="44"/>
                    <a:pt x="0" y="39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4"/>
                    <a:pt x="12" y="47"/>
                    <a:pt x="8" y="47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2" name="Freeform 28"/>
            <p:cNvSpPr/>
            <p:nvPr/>
          </p:nvSpPr>
          <p:spPr>
            <a:xfrm>
              <a:off x="9577388" y="1525588"/>
              <a:ext cx="42863" cy="160338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16" h="61">
                  <a:moveTo>
                    <a:pt x="8" y="61"/>
                  </a:moveTo>
                  <a:cubicBezTo>
                    <a:pt x="3" y="61"/>
                    <a:pt x="0" y="58"/>
                    <a:pt x="0" y="5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2" y="0"/>
                    <a:pt x="16" y="4"/>
                    <a:pt x="16" y="8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6" y="58"/>
                    <a:pt x="12" y="61"/>
                    <a:pt x="8" y="6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3" name="Freeform 29"/>
            <p:cNvSpPr/>
            <p:nvPr/>
          </p:nvSpPr>
          <p:spPr>
            <a:xfrm>
              <a:off x="9652000" y="1489075"/>
              <a:ext cx="38100" cy="196850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15" h="75">
                  <a:moveTo>
                    <a:pt x="8" y="75"/>
                  </a:moveTo>
                  <a:cubicBezTo>
                    <a:pt x="3" y="75"/>
                    <a:pt x="0" y="72"/>
                    <a:pt x="0" y="6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2" y="0"/>
                    <a:pt x="15" y="3"/>
                    <a:pt x="15" y="8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15" y="72"/>
                    <a:pt x="12" y="75"/>
                    <a:pt x="8" y="75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4" name="Freeform 30"/>
            <p:cNvSpPr/>
            <p:nvPr/>
          </p:nvSpPr>
          <p:spPr>
            <a:xfrm>
              <a:off x="9725025" y="1498600"/>
              <a:ext cx="39688" cy="187325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15" h="71">
                  <a:moveTo>
                    <a:pt x="7" y="71"/>
                  </a:moveTo>
                  <a:cubicBezTo>
                    <a:pt x="3" y="71"/>
                    <a:pt x="0" y="68"/>
                    <a:pt x="0" y="6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12" y="0"/>
                    <a:pt x="15" y="3"/>
                    <a:pt x="15" y="8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5" y="68"/>
                    <a:pt x="12" y="71"/>
                    <a:pt x="7" y="71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489" name="文本框 31"/>
          <p:cNvSpPr txBox="1"/>
          <p:nvPr/>
        </p:nvSpPr>
        <p:spPr>
          <a:xfrm>
            <a:off x="6596063" y="2916238"/>
            <a:ext cx="13716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0490" name="Freeform 9"/>
          <p:cNvSpPr/>
          <p:nvPr/>
        </p:nvSpPr>
        <p:spPr>
          <a:xfrm>
            <a:off x="6140450" y="4219575"/>
            <a:ext cx="2209800" cy="2209800"/>
          </a:xfrm>
          <a:custGeom>
            <a:avLst/>
            <a:gdLst/>
            <a:ahLst/>
            <a:cxnLst>
              <a:cxn ang="0">
                <a:pos x="0" y="2147483646"/>
              </a:cxn>
              <a:cxn ang="0">
                <a:pos x="0" y="0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</a:cxnLst>
            <a:rect l="0" t="0" r="0" b="0"/>
            <a:pathLst>
              <a:path w="1709" h="1709">
                <a:moveTo>
                  <a:pt x="0" y="986"/>
                </a:moveTo>
                <a:lnTo>
                  <a:pt x="0" y="0"/>
                </a:lnTo>
                <a:lnTo>
                  <a:pt x="987" y="0"/>
                </a:lnTo>
                <a:lnTo>
                  <a:pt x="1709" y="722"/>
                </a:lnTo>
                <a:lnTo>
                  <a:pt x="721" y="1709"/>
                </a:lnTo>
                <a:lnTo>
                  <a:pt x="0" y="986"/>
                </a:lnTo>
                <a:close/>
              </a:path>
            </a:pathLst>
          </a:custGeom>
          <a:solidFill>
            <a:srgbClr val="595959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Freeform 10"/>
          <p:cNvSpPr/>
          <p:nvPr/>
        </p:nvSpPr>
        <p:spPr bwMode="auto">
          <a:xfrm>
            <a:off x="6140450" y="4219575"/>
            <a:ext cx="2209800" cy="2209800"/>
          </a:xfrm>
          <a:custGeom>
            <a:avLst/>
            <a:gdLst>
              <a:gd name="T0" fmla="*/ 0 w 1709"/>
              <a:gd name="T1" fmla="*/ 986 h 1709"/>
              <a:gd name="T2" fmla="*/ 0 w 1709"/>
              <a:gd name="T3" fmla="*/ 0 h 1709"/>
              <a:gd name="T4" fmla="*/ 987 w 1709"/>
              <a:gd name="T5" fmla="*/ 0 h 1709"/>
              <a:gd name="T6" fmla="*/ 1709 w 1709"/>
              <a:gd name="T7" fmla="*/ 722 h 1709"/>
              <a:gd name="T8" fmla="*/ 721 w 1709"/>
              <a:gd name="T9" fmla="*/ 1709 h 1709"/>
              <a:gd name="T10" fmla="*/ 0 w 1709"/>
              <a:gd name="T11" fmla="*/ 986 h 1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09" h="1709">
                <a:moveTo>
                  <a:pt x="0" y="986"/>
                </a:moveTo>
                <a:lnTo>
                  <a:pt x="0" y="0"/>
                </a:lnTo>
                <a:lnTo>
                  <a:pt x="987" y="0"/>
                </a:lnTo>
                <a:lnTo>
                  <a:pt x="1709" y="722"/>
                </a:lnTo>
                <a:lnTo>
                  <a:pt x="721" y="1709"/>
                </a:lnTo>
                <a:lnTo>
                  <a:pt x="0" y="986"/>
                </a:lnTo>
              </a:path>
            </a:pathLst>
          </a:cu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9468" name="组合 34"/>
          <p:cNvGrpSpPr/>
          <p:nvPr/>
        </p:nvGrpSpPr>
        <p:grpSpPr bwMode="auto">
          <a:xfrm>
            <a:off x="6942138" y="4673600"/>
            <a:ext cx="457200" cy="461963"/>
            <a:chOff x="9488488" y="4192588"/>
            <a:chExt cx="341313" cy="344487"/>
          </a:xfrm>
          <a:solidFill>
            <a:srgbClr val="0A88B0"/>
          </a:solidFill>
        </p:grpSpPr>
        <p:sp>
          <p:nvSpPr>
            <p:cNvPr id="19495" name="Freeform 48"/>
            <p:cNvSpPr>
              <a:spLocks noEditPoints="1"/>
            </p:cNvSpPr>
            <p:nvPr/>
          </p:nvSpPr>
          <p:spPr bwMode="auto">
            <a:xfrm>
              <a:off x="9567863" y="4206875"/>
              <a:ext cx="182563" cy="330200"/>
            </a:xfrm>
            <a:custGeom>
              <a:avLst/>
              <a:gdLst>
                <a:gd name="T0" fmla="*/ 238067368 w 70"/>
                <a:gd name="T1" fmla="*/ 865333651 h 126"/>
                <a:gd name="T2" fmla="*/ 0 w 70"/>
                <a:gd name="T3" fmla="*/ 432666825 h 126"/>
                <a:gd name="T4" fmla="*/ 238067368 w 70"/>
                <a:gd name="T5" fmla="*/ 0 h 126"/>
                <a:gd name="T6" fmla="*/ 476132128 w 70"/>
                <a:gd name="T7" fmla="*/ 432666825 h 126"/>
                <a:gd name="T8" fmla="*/ 238067368 w 70"/>
                <a:gd name="T9" fmla="*/ 865333651 h 126"/>
                <a:gd name="T10" fmla="*/ 238067368 w 70"/>
                <a:gd name="T11" fmla="*/ 41206863 h 126"/>
                <a:gd name="T12" fmla="*/ 40810655 w 70"/>
                <a:gd name="T13" fmla="*/ 432666825 h 126"/>
                <a:gd name="T14" fmla="*/ 238067368 w 70"/>
                <a:gd name="T15" fmla="*/ 824126787 h 126"/>
                <a:gd name="T16" fmla="*/ 435321474 w 70"/>
                <a:gd name="T17" fmla="*/ 432666825 h 126"/>
                <a:gd name="T18" fmla="*/ 238067368 w 70"/>
                <a:gd name="T19" fmla="*/ 41206863 h 1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70" h="126">
                  <a:moveTo>
                    <a:pt x="35" y="126"/>
                  </a:moveTo>
                  <a:cubicBezTo>
                    <a:pt x="15" y="126"/>
                    <a:pt x="0" y="98"/>
                    <a:pt x="0" y="63"/>
                  </a:cubicBezTo>
                  <a:cubicBezTo>
                    <a:pt x="0" y="27"/>
                    <a:pt x="15" y="0"/>
                    <a:pt x="35" y="0"/>
                  </a:cubicBezTo>
                  <a:cubicBezTo>
                    <a:pt x="55" y="0"/>
                    <a:pt x="70" y="27"/>
                    <a:pt x="70" y="63"/>
                  </a:cubicBezTo>
                  <a:cubicBezTo>
                    <a:pt x="70" y="98"/>
                    <a:pt x="55" y="126"/>
                    <a:pt x="35" y="126"/>
                  </a:cubicBezTo>
                  <a:close/>
                  <a:moveTo>
                    <a:pt x="35" y="6"/>
                  </a:moveTo>
                  <a:cubicBezTo>
                    <a:pt x="19" y="6"/>
                    <a:pt x="6" y="32"/>
                    <a:pt x="6" y="63"/>
                  </a:cubicBezTo>
                  <a:cubicBezTo>
                    <a:pt x="6" y="93"/>
                    <a:pt x="19" y="120"/>
                    <a:pt x="35" y="120"/>
                  </a:cubicBezTo>
                  <a:cubicBezTo>
                    <a:pt x="51" y="120"/>
                    <a:pt x="64" y="93"/>
                    <a:pt x="64" y="63"/>
                  </a:cubicBezTo>
                  <a:cubicBezTo>
                    <a:pt x="64" y="32"/>
                    <a:pt x="51" y="6"/>
                    <a:pt x="3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A88B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496" name="Freeform 49"/>
            <p:cNvSpPr>
              <a:spLocks noEditPoints="1"/>
            </p:cNvSpPr>
            <p:nvPr/>
          </p:nvSpPr>
          <p:spPr bwMode="auto">
            <a:xfrm>
              <a:off x="9488488" y="4260850"/>
              <a:ext cx="341313" cy="219075"/>
            </a:xfrm>
            <a:custGeom>
              <a:avLst/>
              <a:gdLst>
                <a:gd name="T0" fmla="*/ 275725769 w 130"/>
                <a:gd name="T1" fmla="*/ 578239224 h 83"/>
                <a:gd name="T2" fmla="*/ 55145679 w 130"/>
                <a:gd name="T3" fmla="*/ 473737810 h 83"/>
                <a:gd name="T4" fmla="*/ 344657867 w 130"/>
                <a:gd name="T5" fmla="*/ 62700321 h 83"/>
                <a:gd name="T6" fmla="*/ 620386262 w 130"/>
                <a:gd name="T7" fmla="*/ 0 h 83"/>
                <a:gd name="T8" fmla="*/ 840966352 w 130"/>
                <a:gd name="T9" fmla="*/ 104501414 h 83"/>
                <a:gd name="T10" fmla="*/ 551454163 w 130"/>
                <a:gd name="T11" fmla="*/ 515538904 h 83"/>
                <a:gd name="T12" fmla="*/ 275725769 w 130"/>
                <a:gd name="T13" fmla="*/ 578239224 h 83"/>
                <a:gd name="T14" fmla="*/ 620386262 w 130"/>
                <a:gd name="T15" fmla="*/ 41801094 h 83"/>
                <a:gd name="T16" fmla="*/ 365338810 w 130"/>
                <a:gd name="T17" fmla="*/ 104501414 h 83"/>
                <a:gd name="T18" fmla="*/ 89610415 w 130"/>
                <a:gd name="T19" fmla="*/ 459804112 h 83"/>
                <a:gd name="T20" fmla="*/ 275725769 w 130"/>
                <a:gd name="T21" fmla="*/ 536438131 h 83"/>
                <a:gd name="T22" fmla="*/ 530773221 w 130"/>
                <a:gd name="T23" fmla="*/ 473737810 h 83"/>
                <a:gd name="T24" fmla="*/ 806501615 w 130"/>
                <a:gd name="T25" fmla="*/ 118435112 h 83"/>
                <a:gd name="T26" fmla="*/ 620386262 w 130"/>
                <a:gd name="T27" fmla="*/ 41801094 h 8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30" h="83">
                  <a:moveTo>
                    <a:pt x="40" y="83"/>
                  </a:moveTo>
                  <a:cubicBezTo>
                    <a:pt x="24" y="83"/>
                    <a:pt x="12" y="78"/>
                    <a:pt x="8" y="68"/>
                  </a:cubicBezTo>
                  <a:cubicBezTo>
                    <a:pt x="0" y="50"/>
                    <a:pt x="18" y="24"/>
                    <a:pt x="50" y="9"/>
                  </a:cubicBezTo>
                  <a:cubicBezTo>
                    <a:pt x="63" y="3"/>
                    <a:pt x="78" y="0"/>
                    <a:pt x="90" y="0"/>
                  </a:cubicBezTo>
                  <a:cubicBezTo>
                    <a:pt x="106" y="0"/>
                    <a:pt x="118" y="5"/>
                    <a:pt x="122" y="15"/>
                  </a:cubicBezTo>
                  <a:cubicBezTo>
                    <a:pt x="130" y="33"/>
                    <a:pt x="112" y="59"/>
                    <a:pt x="80" y="74"/>
                  </a:cubicBezTo>
                  <a:cubicBezTo>
                    <a:pt x="67" y="80"/>
                    <a:pt x="52" y="83"/>
                    <a:pt x="40" y="83"/>
                  </a:cubicBezTo>
                  <a:close/>
                  <a:moveTo>
                    <a:pt x="90" y="6"/>
                  </a:moveTo>
                  <a:cubicBezTo>
                    <a:pt x="79" y="6"/>
                    <a:pt x="65" y="9"/>
                    <a:pt x="53" y="15"/>
                  </a:cubicBezTo>
                  <a:cubicBezTo>
                    <a:pt x="25" y="28"/>
                    <a:pt x="7" y="51"/>
                    <a:pt x="13" y="66"/>
                  </a:cubicBezTo>
                  <a:cubicBezTo>
                    <a:pt x="17" y="73"/>
                    <a:pt x="26" y="77"/>
                    <a:pt x="40" y="77"/>
                  </a:cubicBezTo>
                  <a:cubicBezTo>
                    <a:pt x="51" y="77"/>
                    <a:pt x="65" y="74"/>
                    <a:pt x="77" y="68"/>
                  </a:cubicBezTo>
                  <a:cubicBezTo>
                    <a:pt x="105" y="55"/>
                    <a:pt x="123" y="32"/>
                    <a:pt x="117" y="17"/>
                  </a:cubicBezTo>
                  <a:cubicBezTo>
                    <a:pt x="113" y="10"/>
                    <a:pt x="104" y="6"/>
                    <a:pt x="9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A88B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497" name="Freeform 50"/>
            <p:cNvSpPr>
              <a:spLocks noEditPoints="1"/>
            </p:cNvSpPr>
            <p:nvPr/>
          </p:nvSpPr>
          <p:spPr bwMode="auto">
            <a:xfrm>
              <a:off x="9493250" y="4267200"/>
              <a:ext cx="331788" cy="206375"/>
            </a:xfrm>
            <a:custGeom>
              <a:avLst/>
              <a:gdLst>
                <a:gd name="T0" fmla="*/ 589384517 w 126"/>
                <a:gd name="T1" fmla="*/ 539122033 h 79"/>
                <a:gd name="T2" fmla="*/ 353630710 w 126"/>
                <a:gd name="T3" fmla="*/ 498176188 h 79"/>
                <a:gd name="T4" fmla="*/ 90141006 w 126"/>
                <a:gd name="T5" fmla="*/ 327566759 h 79"/>
                <a:gd name="T6" fmla="*/ 27735897 w 126"/>
                <a:gd name="T7" fmla="*/ 122837535 h 79"/>
                <a:gd name="T8" fmla="*/ 284292284 w 126"/>
                <a:gd name="T9" fmla="*/ 0 h 79"/>
                <a:gd name="T10" fmla="*/ 520046091 w 126"/>
                <a:gd name="T11" fmla="*/ 40945845 h 79"/>
                <a:gd name="T12" fmla="*/ 783535795 w 126"/>
                <a:gd name="T13" fmla="*/ 211555274 h 79"/>
                <a:gd name="T14" fmla="*/ 845940904 w 126"/>
                <a:gd name="T15" fmla="*/ 416284498 h 79"/>
                <a:gd name="T16" fmla="*/ 589384517 w 126"/>
                <a:gd name="T17" fmla="*/ 539122033 h 79"/>
                <a:gd name="T18" fmla="*/ 284292284 w 126"/>
                <a:gd name="T19" fmla="*/ 40945845 h 79"/>
                <a:gd name="T20" fmla="*/ 62405110 w 126"/>
                <a:gd name="T21" fmla="*/ 136487021 h 79"/>
                <a:gd name="T22" fmla="*/ 124810219 w 126"/>
                <a:gd name="T23" fmla="*/ 307093837 h 79"/>
                <a:gd name="T24" fmla="*/ 367499975 w 126"/>
                <a:gd name="T25" fmla="*/ 457230343 h 79"/>
                <a:gd name="T26" fmla="*/ 589384517 w 126"/>
                <a:gd name="T27" fmla="*/ 498176188 h 79"/>
                <a:gd name="T28" fmla="*/ 811271692 w 126"/>
                <a:gd name="T29" fmla="*/ 402635013 h 79"/>
                <a:gd name="T30" fmla="*/ 748866582 w 126"/>
                <a:gd name="T31" fmla="*/ 232028196 h 79"/>
                <a:gd name="T32" fmla="*/ 506176826 w 126"/>
                <a:gd name="T33" fmla="*/ 81891690 h 79"/>
                <a:gd name="T34" fmla="*/ 284292284 w 126"/>
                <a:gd name="T35" fmla="*/ 40945845 h 7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26" h="79">
                  <a:moveTo>
                    <a:pt x="85" y="79"/>
                  </a:moveTo>
                  <a:cubicBezTo>
                    <a:pt x="74" y="79"/>
                    <a:pt x="63" y="77"/>
                    <a:pt x="51" y="73"/>
                  </a:cubicBezTo>
                  <a:cubicBezTo>
                    <a:pt x="35" y="67"/>
                    <a:pt x="22" y="58"/>
                    <a:pt x="13" y="48"/>
                  </a:cubicBezTo>
                  <a:cubicBezTo>
                    <a:pt x="4" y="38"/>
                    <a:pt x="0" y="27"/>
                    <a:pt x="4" y="18"/>
                  </a:cubicBezTo>
                  <a:cubicBezTo>
                    <a:pt x="8" y="7"/>
                    <a:pt x="22" y="0"/>
                    <a:pt x="41" y="0"/>
                  </a:cubicBezTo>
                  <a:cubicBezTo>
                    <a:pt x="52" y="0"/>
                    <a:pt x="63" y="2"/>
                    <a:pt x="75" y="6"/>
                  </a:cubicBezTo>
                  <a:cubicBezTo>
                    <a:pt x="91" y="12"/>
                    <a:pt x="104" y="21"/>
                    <a:pt x="113" y="31"/>
                  </a:cubicBezTo>
                  <a:cubicBezTo>
                    <a:pt x="122" y="41"/>
                    <a:pt x="126" y="52"/>
                    <a:pt x="122" y="61"/>
                  </a:cubicBezTo>
                  <a:cubicBezTo>
                    <a:pt x="118" y="72"/>
                    <a:pt x="104" y="79"/>
                    <a:pt x="85" y="79"/>
                  </a:cubicBezTo>
                  <a:close/>
                  <a:moveTo>
                    <a:pt x="41" y="6"/>
                  </a:moveTo>
                  <a:cubicBezTo>
                    <a:pt x="24" y="6"/>
                    <a:pt x="13" y="11"/>
                    <a:pt x="9" y="20"/>
                  </a:cubicBezTo>
                  <a:cubicBezTo>
                    <a:pt x="7" y="27"/>
                    <a:pt x="10" y="36"/>
                    <a:pt x="18" y="45"/>
                  </a:cubicBezTo>
                  <a:cubicBezTo>
                    <a:pt x="26" y="54"/>
                    <a:pt x="38" y="62"/>
                    <a:pt x="53" y="67"/>
                  </a:cubicBezTo>
                  <a:cubicBezTo>
                    <a:pt x="64" y="71"/>
                    <a:pt x="75" y="73"/>
                    <a:pt x="85" y="73"/>
                  </a:cubicBezTo>
                  <a:cubicBezTo>
                    <a:pt x="102" y="73"/>
                    <a:pt x="113" y="68"/>
                    <a:pt x="117" y="59"/>
                  </a:cubicBezTo>
                  <a:cubicBezTo>
                    <a:pt x="119" y="52"/>
                    <a:pt x="116" y="43"/>
                    <a:pt x="108" y="34"/>
                  </a:cubicBezTo>
                  <a:cubicBezTo>
                    <a:pt x="100" y="25"/>
                    <a:pt x="88" y="17"/>
                    <a:pt x="73" y="12"/>
                  </a:cubicBezTo>
                  <a:cubicBezTo>
                    <a:pt x="62" y="8"/>
                    <a:pt x="51" y="6"/>
                    <a:pt x="4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A88B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498" name="Oval 51"/>
            <p:cNvSpPr>
              <a:spLocks noChangeArrowheads="1"/>
            </p:cNvSpPr>
            <p:nvPr/>
          </p:nvSpPr>
          <p:spPr bwMode="auto">
            <a:xfrm>
              <a:off x="9617075" y="4329113"/>
              <a:ext cx="84138" cy="841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A88B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499" name="Oval 52"/>
            <p:cNvSpPr>
              <a:spLocks noChangeArrowheads="1"/>
            </p:cNvSpPr>
            <p:nvPr/>
          </p:nvSpPr>
          <p:spPr bwMode="auto">
            <a:xfrm>
              <a:off x="9785350" y="4413250"/>
              <a:ext cx="41275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A88B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500" name="Oval 53"/>
            <p:cNvSpPr>
              <a:spLocks noChangeArrowheads="1"/>
            </p:cNvSpPr>
            <p:nvPr/>
          </p:nvSpPr>
          <p:spPr bwMode="auto">
            <a:xfrm>
              <a:off x="9491663" y="4413250"/>
              <a:ext cx="41275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A88B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501" name="Oval 54"/>
            <p:cNvSpPr>
              <a:spLocks noChangeArrowheads="1"/>
            </p:cNvSpPr>
            <p:nvPr/>
          </p:nvSpPr>
          <p:spPr bwMode="auto">
            <a:xfrm>
              <a:off x="9637713" y="4192588"/>
              <a:ext cx="42863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A88B0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0493" name="文本框 42"/>
          <p:cNvSpPr txBox="1"/>
          <p:nvPr/>
        </p:nvSpPr>
        <p:spPr>
          <a:xfrm>
            <a:off x="6559550" y="5208588"/>
            <a:ext cx="13716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rgbClr val="0A88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7" name="Freeform 7"/>
          <p:cNvSpPr/>
          <p:nvPr/>
        </p:nvSpPr>
        <p:spPr bwMode="auto">
          <a:xfrm>
            <a:off x="3841750" y="4219575"/>
            <a:ext cx="2211388" cy="2209800"/>
          </a:xfrm>
          <a:custGeom>
            <a:avLst/>
            <a:gdLst>
              <a:gd name="T0" fmla="*/ 1710 w 1710"/>
              <a:gd name="T1" fmla="*/ 986 h 1709"/>
              <a:gd name="T2" fmla="*/ 1710 w 1710"/>
              <a:gd name="T3" fmla="*/ 0 h 1709"/>
              <a:gd name="T4" fmla="*/ 722 w 1710"/>
              <a:gd name="T5" fmla="*/ 0 h 1709"/>
              <a:gd name="T6" fmla="*/ 0 w 1710"/>
              <a:gd name="T7" fmla="*/ 722 h 1709"/>
              <a:gd name="T8" fmla="*/ 988 w 1710"/>
              <a:gd name="T9" fmla="*/ 1709 h 1709"/>
              <a:gd name="T10" fmla="*/ 1710 w 1710"/>
              <a:gd name="T11" fmla="*/ 986 h 17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10" h="1709">
                <a:moveTo>
                  <a:pt x="1710" y="986"/>
                </a:moveTo>
                <a:lnTo>
                  <a:pt x="1710" y="0"/>
                </a:lnTo>
                <a:lnTo>
                  <a:pt x="722" y="0"/>
                </a:lnTo>
                <a:lnTo>
                  <a:pt x="0" y="722"/>
                </a:lnTo>
                <a:lnTo>
                  <a:pt x="988" y="1709"/>
                </a:lnTo>
                <a:lnTo>
                  <a:pt x="1710" y="986"/>
                </a:lnTo>
                <a:close/>
              </a:path>
            </a:pathLst>
          </a:custGeom>
          <a:solidFill>
            <a:srgbClr val="0A88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495" name="Freeform 8"/>
          <p:cNvSpPr/>
          <p:nvPr/>
        </p:nvSpPr>
        <p:spPr>
          <a:xfrm>
            <a:off x="3841750" y="4219575"/>
            <a:ext cx="2211388" cy="22098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1710" h="1709">
                <a:moveTo>
                  <a:pt x="1710" y="986"/>
                </a:moveTo>
                <a:lnTo>
                  <a:pt x="1710" y="0"/>
                </a:lnTo>
                <a:lnTo>
                  <a:pt x="722" y="0"/>
                </a:lnTo>
                <a:lnTo>
                  <a:pt x="0" y="722"/>
                </a:lnTo>
                <a:lnTo>
                  <a:pt x="988" y="1709"/>
                </a:lnTo>
                <a:lnTo>
                  <a:pt x="1710" y="986"/>
                </a:lnTo>
              </a:path>
            </a:pathLst>
          </a:cu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0496" name="组合 45"/>
          <p:cNvGrpSpPr/>
          <p:nvPr/>
        </p:nvGrpSpPr>
        <p:grpSpPr>
          <a:xfrm>
            <a:off x="4773613" y="4714875"/>
            <a:ext cx="438150" cy="311150"/>
            <a:chOff x="6934200" y="4259263"/>
            <a:chExt cx="373063" cy="265113"/>
          </a:xfrm>
        </p:grpSpPr>
        <p:sp>
          <p:nvSpPr>
            <p:cNvPr id="20510" name="Oval 38"/>
            <p:cNvSpPr/>
            <p:nvPr/>
          </p:nvSpPr>
          <p:spPr>
            <a:xfrm>
              <a:off x="7094538" y="4395788"/>
              <a:ext cx="52388" cy="52388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endParaRPr lang="zh-CN" altLang="en-US" sz="1800" dirty="0"/>
            </a:p>
          </p:txBody>
        </p:sp>
        <p:sp>
          <p:nvSpPr>
            <p:cNvPr id="20511" name="Freeform 39"/>
            <p:cNvSpPr/>
            <p:nvPr/>
          </p:nvSpPr>
          <p:spPr>
            <a:xfrm>
              <a:off x="7073900" y="4449763"/>
              <a:ext cx="93663" cy="74613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0" t="0" r="0" b="0"/>
              <a:pathLst>
                <a:path w="36" h="28">
                  <a:moveTo>
                    <a:pt x="27" y="0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3" y="4"/>
                    <a:pt x="0" y="11"/>
                    <a:pt x="0" y="18"/>
                  </a:cubicBezTo>
                  <a:cubicBezTo>
                    <a:pt x="0" y="21"/>
                    <a:pt x="0" y="23"/>
                    <a:pt x="1" y="26"/>
                  </a:cubicBezTo>
                  <a:cubicBezTo>
                    <a:pt x="6" y="27"/>
                    <a:pt x="12" y="28"/>
                    <a:pt x="18" y="28"/>
                  </a:cubicBezTo>
                  <a:cubicBezTo>
                    <a:pt x="24" y="28"/>
                    <a:pt x="30" y="27"/>
                    <a:pt x="35" y="26"/>
                  </a:cubicBezTo>
                  <a:cubicBezTo>
                    <a:pt x="36" y="23"/>
                    <a:pt x="36" y="21"/>
                    <a:pt x="36" y="18"/>
                  </a:cubicBezTo>
                  <a:cubicBezTo>
                    <a:pt x="36" y="11"/>
                    <a:pt x="33" y="4"/>
                    <a:pt x="27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2" name="Oval 40"/>
            <p:cNvSpPr/>
            <p:nvPr/>
          </p:nvSpPr>
          <p:spPr>
            <a:xfrm>
              <a:off x="6958013" y="4395788"/>
              <a:ext cx="50800" cy="52388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endParaRPr lang="zh-CN" altLang="en-US" sz="1800" dirty="0"/>
            </a:p>
          </p:txBody>
        </p:sp>
        <p:sp>
          <p:nvSpPr>
            <p:cNvPr id="20513" name="Freeform 41"/>
            <p:cNvSpPr/>
            <p:nvPr/>
          </p:nvSpPr>
          <p:spPr>
            <a:xfrm>
              <a:off x="6934200" y="4449763"/>
              <a:ext cx="96838" cy="74613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0" t="0" r="0" b="0"/>
              <a:pathLst>
                <a:path w="37" h="28">
                  <a:moveTo>
                    <a:pt x="28" y="0"/>
                  </a:moveTo>
                  <a:cubicBezTo>
                    <a:pt x="19" y="11"/>
                    <a:pt x="19" y="11"/>
                    <a:pt x="19" y="1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4"/>
                    <a:pt x="0" y="11"/>
                    <a:pt x="0" y="18"/>
                  </a:cubicBezTo>
                  <a:cubicBezTo>
                    <a:pt x="0" y="21"/>
                    <a:pt x="1" y="23"/>
                    <a:pt x="1" y="26"/>
                  </a:cubicBezTo>
                  <a:cubicBezTo>
                    <a:pt x="7" y="27"/>
                    <a:pt x="12" y="28"/>
                    <a:pt x="19" y="28"/>
                  </a:cubicBezTo>
                  <a:cubicBezTo>
                    <a:pt x="25" y="28"/>
                    <a:pt x="31" y="27"/>
                    <a:pt x="36" y="26"/>
                  </a:cubicBezTo>
                  <a:cubicBezTo>
                    <a:pt x="37" y="23"/>
                    <a:pt x="37" y="21"/>
                    <a:pt x="37" y="18"/>
                  </a:cubicBezTo>
                  <a:cubicBezTo>
                    <a:pt x="37" y="11"/>
                    <a:pt x="33" y="4"/>
                    <a:pt x="2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4" name="Oval 42"/>
            <p:cNvSpPr/>
            <p:nvPr/>
          </p:nvSpPr>
          <p:spPr>
            <a:xfrm>
              <a:off x="7234238" y="4395788"/>
              <a:ext cx="49213" cy="52388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endParaRPr lang="zh-CN" altLang="en-US" sz="1800" dirty="0"/>
            </a:p>
          </p:txBody>
        </p:sp>
        <p:sp>
          <p:nvSpPr>
            <p:cNvPr id="20515" name="Freeform 43"/>
            <p:cNvSpPr/>
            <p:nvPr/>
          </p:nvSpPr>
          <p:spPr>
            <a:xfrm>
              <a:off x="7210425" y="4449763"/>
              <a:ext cx="96838" cy="74613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0" t="0" r="0" b="0"/>
              <a:pathLst>
                <a:path w="37" h="28">
                  <a:moveTo>
                    <a:pt x="28" y="0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4"/>
                    <a:pt x="0" y="11"/>
                    <a:pt x="0" y="18"/>
                  </a:cubicBezTo>
                  <a:cubicBezTo>
                    <a:pt x="0" y="21"/>
                    <a:pt x="0" y="23"/>
                    <a:pt x="1" y="26"/>
                  </a:cubicBezTo>
                  <a:cubicBezTo>
                    <a:pt x="6" y="27"/>
                    <a:pt x="12" y="28"/>
                    <a:pt x="18" y="28"/>
                  </a:cubicBezTo>
                  <a:cubicBezTo>
                    <a:pt x="25" y="28"/>
                    <a:pt x="30" y="27"/>
                    <a:pt x="36" y="26"/>
                  </a:cubicBezTo>
                  <a:cubicBezTo>
                    <a:pt x="36" y="23"/>
                    <a:pt x="37" y="21"/>
                    <a:pt x="37" y="18"/>
                  </a:cubicBezTo>
                  <a:cubicBezTo>
                    <a:pt x="37" y="11"/>
                    <a:pt x="33" y="4"/>
                    <a:pt x="2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6" name="Oval 44"/>
            <p:cNvSpPr/>
            <p:nvPr/>
          </p:nvSpPr>
          <p:spPr>
            <a:xfrm>
              <a:off x="7026275" y="4259263"/>
              <a:ext cx="52388" cy="52388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endParaRPr lang="zh-CN" altLang="en-US" sz="1800" dirty="0"/>
            </a:p>
          </p:txBody>
        </p:sp>
        <p:sp>
          <p:nvSpPr>
            <p:cNvPr id="20517" name="Freeform 45"/>
            <p:cNvSpPr/>
            <p:nvPr/>
          </p:nvSpPr>
          <p:spPr>
            <a:xfrm>
              <a:off x="7002463" y="4313238"/>
              <a:ext cx="96838" cy="74613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0" t="0" r="0" b="0"/>
              <a:pathLst>
                <a:path w="37" h="28">
                  <a:moveTo>
                    <a:pt x="28" y="0"/>
                  </a:moveTo>
                  <a:cubicBezTo>
                    <a:pt x="19" y="11"/>
                    <a:pt x="19" y="11"/>
                    <a:pt x="19" y="1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4"/>
                    <a:pt x="0" y="11"/>
                    <a:pt x="0" y="18"/>
                  </a:cubicBezTo>
                  <a:cubicBezTo>
                    <a:pt x="0" y="21"/>
                    <a:pt x="1" y="23"/>
                    <a:pt x="2" y="26"/>
                  </a:cubicBezTo>
                  <a:cubicBezTo>
                    <a:pt x="7" y="27"/>
                    <a:pt x="13" y="28"/>
                    <a:pt x="19" y="28"/>
                  </a:cubicBezTo>
                  <a:cubicBezTo>
                    <a:pt x="25" y="28"/>
                    <a:pt x="31" y="27"/>
                    <a:pt x="36" y="26"/>
                  </a:cubicBezTo>
                  <a:cubicBezTo>
                    <a:pt x="37" y="23"/>
                    <a:pt x="37" y="21"/>
                    <a:pt x="37" y="18"/>
                  </a:cubicBezTo>
                  <a:cubicBezTo>
                    <a:pt x="37" y="11"/>
                    <a:pt x="34" y="4"/>
                    <a:pt x="2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8" name="Oval 46"/>
            <p:cNvSpPr/>
            <p:nvPr/>
          </p:nvSpPr>
          <p:spPr>
            <a:xfrm>
              <a:off x="7162800" y="4259263"/>
              <a:ext cx="52388" cy="52388"/>
            </a:xfrm>
            <a:prstGeom prst="ellipse">
              <a:avLst/>
            </a:prstGeom>
            <a:solidFill>
              <a:srgbClr val="FFFFFF"/>
            </a:solidFill>
            <a:ln w="9525">
              <a:noFill/>
            </a:ln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endParaRPr lang="zh-CN" altLang="en-US" sz="1800" dirty="0"/>
            </a:p>
          </p:txBody>
        </p:sp>
        <p:sp>
          <p:nvSpPr>
            <p:cNvPr id="20519" name="Freeform 47"/>
            <p:cNvSpPr/>
            <p:nvPr/>
          </p:nvSpPr>
          <p:spPr>
            <a:xfrm>
              <a:off x="7142163" y="4313238"/>
              <a:ext cx="96838" cy="74613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0" t="0" r="0" b="0"/>
              <a:pathLst>
                <a:path w="37" h="28">
                  <a:moveTo>
                    <a:pt x="28" y="0"/>
                  </a:moveTo>
                  <a:cubicBezTo>
                    <a:pt x="18" y="11"/>
                    <a:pt x="18" y="11"/>
                    <a:pt x="18" y="1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3" y="4"/>
                    <a:pt x="0" y="11"/>
                    <a:pt x="0" y="18"/>
                  </a:cubicBezTo>
                  <a:cubicBezTo>
                    <a:pt x="0" y="21"/>
                    <a:pt x="0" y="23"/>
                    <a:pt x="1" y="26"/>
                  </a:cubicBezTo>
                  <a:cubicBezTo>
                    <a:pt x="6" y="27"/>
                    <a:pt x="12" y="28"/>
                    <a:pt x="18" y="28"/>
                  </a:cubicBezTo>
                  <a:cubicBezTo>
                    <a:pt x="24" y="28"/>
                    <a:pt x="30" y="27"/>
                    <a:pt x="35" y="26"/>
                  </a:cubicBezTo>
                  <a:cubicBezTo>
                    <a:pt x="36" y="23"/>
                    <a:pt x="37" y="21"/>
                    <a:pt x="37" y="18"/>
                  </a:cubicBezTo>
                  <a:cubicBezTo>
                    <a:pt x="37" y="11"/>
                    <a:pt x="33" y="4"/>
                    <a:pt x="28" y="0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497" name="文本框 56"/>
          <p:cNvSpPr txBox="1"/>
          <p:nvPr/>
        </p:nvSpPr>
        <p:spPr>
          <a:xfrm>
            <a:off x="4408488" y="5167313"/>
            <a:ext cx="13716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0498" name="Oval 17"/>
          <p:cNvSpPr/>
          <p:nvPr/>
        </p:nvSpPr>
        <p:spPr>
          <a:xfrm>
            <a:off x="5148263" y="3221038"/>
            <a:ext cx="1897062" cy="1895475"/>
          </a:xfrm>
          <a:prstGeom prst="ellipse">
            <a:avLst/>
          </a:prstGeom>
          <a:solidFill>
            <a:srgbClr val="0A88B0"/>
          </a:solidFill>
          <a:ln w="9525" cap="flat" cmpd="sng">
            <a:solidFill>
              <a:srgbClr val="0A88B0"/>
            </a:solidFill>
            <a:prstDash val="solid"/>
            <a:headEnd type="none" w="med" len="med"/>
            <a:tailEnd type="none" w="med" len="med"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800" dirty="0"/>
          </a:p>
        </p:txBody>
      </p:sp>
      <p:cxnSp>
        <p:nvCxnSpPr>
          <p:cNvPr id="52" name="直接连接符 51"/>
          <p:cNvCxnSpPr/>
          <p:nvPr/>
        </p:nvCxnSpPr>
        <p:spPr>
          <a:xfrm>
            <a:off x="8358188" y="4168775"/>
            <a:ext cx="3325813" cy="0"/>
          </a:xfrm>
          <a:prstGeom prst="line">
            <a:avLst/>
          </a:prstGeom>
          <a:ln w="3175">
            <a:solidFill>
              <a:srgbClr val="0A88B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00" name="文本框 59"/>
          <p:cNvSpPr txBox="1"/>
          <p:nvPr/>
        </p:nvSpPr>
        <p:spPr>
          <a:xfrm>
            <a:off x="8456613" y="2897188"/>
            <a:ext cx="3281362" cy="830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01" name="文本框 60"/>
          <p:cNvSpPr txBox="1"/>
          <p:nvPr/>
        </p:nvSpPr>
        <p:spPr>
          <a:xfrm>
            <a:off x="8456613" y="4741863"/>
            <a:ext cx="3281362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268288" y="4168775"/>
            <a:ext cx="3324225" cy="0"/>
          </a:xfrm>
          <a:prstGeom prst="line">
            <a:avLst/>
          </a:prstGeom>
          <a:ln w="3175">
            <a:solidFill>
              <a:srgbClr val="0A88B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03" name="文本框 62"/>
          <p:cNvSpPr txBox="1"/>
          <p:nvPr/>
        </p:nvSpPr>
        <p:spPr>
          <a:xfrm>
            <a:off x="365125" y="2897188"/>
            <a:ext cx="3281363" cy="830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504" name="文本框 63"/>
          <p:cNvSpPr txBox="1"/>
          <p:nvPr/>
        </p:nvSpPr>
        <p:spPr>
          <a:xfrm>
            <a:off x="365125" y="4741863"/>
            <a:ext cx="3281363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505" name="组合 57"/>
          <p:cNvGrpSpPr/>
          <p:nvPr/>
        </p:nvGrpSpPr>
        <p:grpSpPr>
          <a:xfrm>
            <a:off x="20638" y="192088"/>
            <a:ext cx="1762125" cy="523875"/>
            <a:chOff x="21430" y="191662"/>
            <a:chExt cx="1761333" cy="523649"/>
          </a:xfrm>
        </p:grpSpPr>
        <p:sp>
          <p:nvSpPr>
            <p:cNvPr id="60" name="TextBox 13@|17FFC:16777215|FBC:16777215|LFC:16777215|LBC:16777215"/>
            <p:cNvSpPr txBox="1"/>
            <p:nvPr/>
          </p:nvSpPr>
          <p:spPr>
            <a:xfrm>
              <a:off x="622300" y="324883"/>
              <a:ext cx="1160463" cy="30797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BFBFB"/>
                  </a:solidFill>
                  <a:effectLst/>
                  <a:uLnTx/>
                  <a:uFillTx/>
                  <a:latin typeface="+mn-lt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工作预期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BFBFB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燕尾形 60"/>
            <p:cNvSpPr/>
            <p:nvPr/>
          </p:nvSpPr>
          <p:spPr>
            <a:xfrm>
              <a:off x="21430" y="191662"/>
              <a:ext cx="362857" cy="523649"/>
            </a:xfrm>
            <a:prstGeom prst="chevron">
              <a:avLst/>
            </a:prstGeom>
            <a:solidFill>
              <a:srgbClr val="FBFBFB"/>
            </a:solidFill>
            <a:ln>
              <a:solidFill>
                <a:srgbClr val="FBFB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椭圆 1"/>
          <p:cNvSpPr/>
          <p:nvPr/>
        </p:nvSpPr>
        <p:spPr>
          <a:xfrm>
            <a:off x="5368925" y="3438525"/>
            <a:ext cx="1452563" cy="1452563"/>
          </a:xfrm>
          <a:prstGeom prst="ellipse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5486400" y="3571875"/>
            <a:ext cx="1201738" cy="1201738"/>
          </a:xfrm>
          <a:prstGeom prst="ellipse">
            <a:avLst/>
          </a:prstGeom>
          <a:solidFill>
            <a:srgbClr val="0A88B0"/>
          </a:solidFill>
          <a:ln>
            <a:solidFill>
              <a:srgbClr val="0A88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框 5"/>
          <p:cNvSpPr txBox="1"/>
          <p:nvPr/>
        </p:nvSpPr>
        <p:spPr>
          <a:xfrm>
            <a:off x="8340725" y="4752975"/>
            <a:ext cx="3473450" cy="1385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  <a:endParaRPr lang="en-US" altLang="zh-CN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专业的团队，完善的售后，热情的服务，科学严谨的逻辑，一丝不苟的工作态度，定能使您的发展如虎添翼！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50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3238" y="4619625"/>
            <a:ext cx="688975" cy="16462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08" name="文本框 7"/>
          <p:cNvSpPr txBox="1"/>
          <p:nvPr/>
        </p:nvSpPr>
        <p:spPr>
          <a:xfrm>
            <a:off x="2005013" y="1809750"/>
            <a:ext cx="3616325" cy="1384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  <a:endParaRPr lang="en-US" altLang="zh-CN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专业的团队，完善的售后，热情的服务，科学严谨的逻辑，一丝不苟的工作态度，定能使您的发展如虎添翼！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509" name="组合 8"/>
          <p:cNvGrpSpPr/>
          <p:nvPr/>
        </p:nvGrpSpPr>
        <p:grpSpPr>
          <a:xfrm>
            <a:off x="269875" y="1728788"/>
            <a:ext cx="958850" cy="1571625"/>
            <a:chOff x="3944938" y="3621088"/>
            <a:chExt cx="1778000" cy="2914651"/>
          </a:xfrm>
        </p:grpSpPr>
        <p:sp>
          <p:nvSpPr>
            <p:cNvPr id="21588" name="Freeform 126"/>
            <p:cNvSpPr>
              <a:spLocks noEditPoints="1"/>
            </p:cNvSpPr>
            <p:nvPr/>
          </p:nvSpPr>
          <p:spPr>
            <a:xfrm>
              <a:off x="4091361" y="3786494"/>
              <a:ext cx="1263651" cy="1381128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</a:cxnLst>
              <a:rect l="0" t="0" r="0" b="0"/>
              <a:pathLst>
                <a:path w="628" h="734">
                  <a:moveTo>
                    <a:pt x="411" y="695"/>
                  </a:moveTo>
                  <a:cubicBezTo>
                    <a:pt x="411" y="706"/>
                    <a:pt x="411" y="706"/>
                    <a:pt x="411" y="706"/>
                  </a:cubicBezTo>
                  <a:cubicBezTo>
                    <a:pt x="411" y="706"/>
                    <a:pt x="424" y="716"/>
                    <a:pt x="442" y="725"/>
                  </a:cubicBezTo>
                  <a:cubicBezTo>
                    <a:pt x="460" y="734"/>
                    <a:pt x="470" y="734"/>
                    <a:pt x="475" y="734"/>
                  </a:cubicBezTo>
                  <a:cubicBezTo>
                    <a:pt x="479" y="733"/>
                    <a:pt x="480" y="727"/>
                    <a:pt x="480" y="727"/>
                  </a:cubicBezTo>
                  <a:cubicBezTo>
                    <a:pt x="480" y="727"/>
                    <a:pt x="461" y="725"/>
                    <a:pt x="437" y="711"/>
                  </a:cubicBezTo>
                  <a:cubicBezTo>
                    <a:pt x="412" y="698"/>
                    <a:pt x="411" y="695"/>
                    <a:pt x="411" y="695"/>
                  </a:cubicBezTo>
                  <a:close/>
                  <a:moveTo>
                    <a:pt x="238" y="340"/>
                  </a:moveTo>
                  <a:cubicBezTo>
                    <a:pt x="238" y="340"/>
                    <a:pt x="249" y="358"/>
                    <a:pt x="244" y="380"/>
                  </a:cubicBezTo>
                  <a:cubicBezTo>
                    <a:pt x="240" y="401"/>
                    <a:pt x="231" y="409"/>
                    <a:pt x="231" y="409"/>
                  </a:cubicBezTo>
                  <a:cubicBezTo>
                    <a:pt x="233" y="413"/>
                    <a:pt x="233" y="413"/>
                    <a:pt x="233" y="413"/>
                  </a:cubicBezTo>
                  <a:cubicBezTo>
                    <a:pt x="253" y="416"/>
                    <a:pt x="253" y="416"/>
                    <a:pt x="253" y="416"/>
                  </a:cubicBezTo>
                  <a:cubicBezTo>
                    <a:pt x="253" y="416"/>
                    <a:pt x="264" y="391"/>
                    <a:pt x="260" y="366"/>
                  </a:cubicBezTo>
                  <a:cubicBezTo>
                    <a:pt x="255" y="341"/>
                    <a:pt x="249" y="340"/>
                    <a:pt x="249" y="340"/>
                  </a:cubicBezTo>
                  <a:cubicBezTo>
                    <a:pt x="238" y="340"/>
                    <a:pt x="238" y="340"/>
                    <a:pt x="238" y="340"/>
                  </a:cubicBezTo>
                  <a:close/>
                  <a:moveTo>
                    <a:pt x="486" y="79"/>
                  </a:moveTo>
                  <a:cubicBezTo>
                    <a:pt x="487" y="112"/>
                    <a:pt x="487" y="112"/>
                    <a:pt x="487" y="112"/>
                  </a:cubicBezTo>
                  <a:cubicBezTo>
                    <a:pt x="487" y="112"/>
                    <a:pt x="515" y="78"/>
                    <a:pt x="542" y="58"/>
                  </a:cubicBezTo>
                  <a:cubicBezTo>
                    <a:pt x="570" y="38"/>
                    <a:pt x="590" y="20"/>
                    <a:pt x="609" y="17"/>
                  </a:cubicBezTo>
                  <a:cubicBezTo>
                    <a:pt x="628" y="14"/>
                    <a:pt x="628" y="14"/>
                    <a:pt x="628" y="14"/>
                  </a:cubicBezTo>
                  <a:cubicBezTo>
                    <a:pt x="625" y="3"/>
                    <a:pt x="625" y="3"/>
                    <a:pt x="625" y="3"/>
                  </a:cubicBezTo>
                  <a:cubicBezTo>
                    <a:pt x="625" y="3"/>
                    <a:pt x="622" y="0"/>
                    <a:pt x="600" y="6"/>
                  </a:cubicBezTo>
                  <a:cubicBezTo>
                    <a:pt x="578" y="12"/>
                    <a:pt x="560" y="15"/>
                    <a:pt x="546" y="25"/>
                  </a:cubicBezTo>
                  <a:cubicBezTo>
                    <a:pt x="532" y="34"/>
                    <a:pt x="530" y="32"/>
                    <a:pt x="512" y="50"/>
                  </a:cubicBezTo>
                  <a:cubicBezTo>
                    <a:pt x="493" y="69"/>
                    <a:pt x="486" y="79"/>
                    <a:pt x="486" y="79"/>
                  </a:cubicBezTo>
                  <a:close/>
                  <a:moveTo>
                    <a:pt x="0" y="285"/>
                  </a:moveTo>
                  <a:cubicBezTo>
                    <a:pt x="0" y="285"/>
                    <a:pt x="14" y="306"/>
                    <a:pt x="18" y="312"/>
                  </a:cubicBezTo>
                  <a:cubicBezTo>
                    <a:pt x="22" y="318"/>
                    <a:pt x="24" y="326"/>
                    <a:pt x="24" y="326"/>
                  </a:cubicBezTo>
                  <a:cubicBezTo>
                    <a:pt x="28" y="316"/>
                    <a:pt x="28" y="316"/>
                    <a:pt x="28" y="316"/>
                  </a:cubicBezTo>
                  <a:cubicBezTo>
                    <a:pt x="6" y="258"/>
                    <a:pt x="6" y="258"/>
                    <a:pt x="6" y="258"/>
                  </a:cubicBezTo>
                  <a:lnTo>
                    <a:pt x="0" y="285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89" name="AutoShape 266"/>
            <p:cNvSpPr>
              <a:spLocks noChangeAspect="1" noTextEdit="1"/>
            </p:cNvSpPr>
            <p:nvPr/>
          </p:nvSpPr>
          <p:spPr>
            <a:xfrm>
              <a:off x="3944938" y="3656013"/>
              <a:ext cx="1778000" cy="2844800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90" name="Freeform 268"/>
            <p:cNvSpPr/>
            <p:nvPr/>
          </p:nvSpPr>
          <p:spPr>
            <a:xfrm>
              <a:off x="4362451" y="4000501"/>
              <a:ext cx="244475" cy="171450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14" h="10">
                  <a:moveTo>
                    <a:pt x="14" y="5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" y="0"/>
                    <a:pt x="0" y="1"/>
                  </a:cubicBezTo>
                  <a:cubicBezTo>
                    <a:pt x="0" y="1"/>
                    <a:pt x="1" y="9"/>
                    <a:pt x="3" y="9"/>
                  </a:cubicBezTo>
                  <a:cubicBezTo>
                    <a:pt x="5" y="10"/>
                    <a:pt x="13" y="5"/>
                    <a:pt x="14" y="5"/>
                  </a:cubicBezTo>
                  <a:close/>
                </a:path>
              </a:pathLst>
            </a:custGeom>
            <a:solidFill>
              <a:srgbClr val="F2F2F8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91" name="Freeform 269"/>
            <p:cNvSpPr/>
            <p:nvPr/>
          </p:nvSpPr>
          <p:spPr>
            <a:xfrm>
              <a:off x="5443538" y="4033838"/>
              <a:ext cx="260350" cy="293688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15" h="17">
                  <a:moveTo>
                    <a:pt x="1" y="16"/>
                  </a:moveTo>
                  <a:cubicBezTo>
                    <a:pt x="1" y="16"/>
                    <a:pt x="3" y="17"/>
                    <a:pt x="4" y="17"/>
                  </a:cubicBezTo>
                  <a:cubicBezTo>
                    <a:pt x="5" y="16"/>
                    <a:pt x="10" y="13"/>
                    <a:pt x="10" y="13"/>
                  </a:cubicBezTo>
                  <a:cubicBezTo>
                    <a:pt x="10" y="13"/>
                    <a:pt x="10" y="11"/>
                    <a:pt x="11" y="10"/>
                  </a:cubicBezTo>
                  <a:cubicBezTo>
                    <a:pt x="12" y="9"/>
                    <a:pt x="14" y="7"/>
                    <a:pt x="13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6"/>
                    <a:pt x="13" y="5"/>
                  </a:cubicBezTo>
                  <a:cubicBezTo>
                    <a:pt x="13" y="5"/>
                    <a:pt x="15" y="2"/>
                    <a:pt x="15" y="1"/>
                  </a:cubicBezTo>
                  <a:cubicBezTo>
                    <a:pt x="15" y="0"/>
                    <a:pt x="14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2"/>
                    <a:pt x="10" y="3"/>
                    <a:pt x="10" y="3"/>
                  </a:cubicBezTo>
                  <a:cubicBezTo>
                    <a:pt x="9" y="5"/>
                    <a:pt x="8" y="7"/>
                    <a:pt x="7" y="8"/>
                  </a:cubicBezTo>
                  <a:cubicBezTo>
                    <a:pt x="7" y="8"/>
                    <a:pt x="5" y="9"/>
                    <a:pt x="3" y="11"/>
                  </a:cubicBezTo>
                  <a:cubicBezTo>
                    <a:pt x="1" y="13"/>
                    <a:pt x="0" y="12"/>
                    <a:pt x="0" y="12"/>
                  </a:cubicBezTo>
                  <a:cubicBezTo>
                    <a:pt x="0" y="12"/>
                    <a:pt x="0" y="15"/>
                    <a:pt x="1" y="16"/>
                  </a:cubicBezTo>
                  <a:close/>
                </a:path>
              </a:pathLst>
            </a:custGeom>
            <a:solidFill>
              <a:srgbClr val="F1B15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92" name="Freeform 270"/>
            <p:cNvSpPr/>
            <p:nvPr/>
          </p:nvSpPr>
          <p:spPr>
            <a:xfrm>
              <a:off x="5461001" y="4051301"/>
              <a:ext cx="242888" cy="276225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0" t="0" r="0" b="0"/>
              <a:pathLst>
                <a:path w="14" h="16">
                  <a:moveTo>
                    <a:pt x="14" y="0"/>
                  </a:moveTo>
                  <a:cubicBezTo>
                    <a:pt x="14" y="0"/>
                    <a:pt x="14" y="0"/>
                    <a:pt x="13" y="0"/>
                  </a:cubicBezTo>
                  <a:cubicBezTo>
                    <a:pt x="14" y="1"/>
                    <a:pt x="11" y="4"/>
                    <a:pt x="11" y="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1" y="6"/>
                    <a:pt x="11" y="7"/>
                  </a:cubicBezTo>
                  <a:cubicBezTo>
                    <a:pt x="10" y="8"/>
                    <a:pt x="8" y="11"/>
                    <a:pt x="8" y="11"/>
                  </a:cubicBezTo>
                  <a:cubicBezTo>
                    <a:pt x="8" y="11"/>
                    <a:pt x="6" y="13"/>
                    <a:pt x="3" y="14"/>
                  </a:cubicBezTo>
                  <a:cubicBezTo>
                    <a:pt x="1" y="16"/>
                    <a:pt x="0" y="13"/>
                    <a:pt x="0" y="13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2" y="16"/>
                    <a:pt x="3" y="16"/>
                  </a:cubicBezTo>
                  <a:cubicBezTo>
                    <a:pt x="4" y="15"/>
                    <a:pt x="9" y="12"/>
                    <a:pt x="9" y="12"/>
                  </a:cubicBezTo>
                  <a:cubicBezTo>
                    <a:pt x="9" y="12"/>
                    <a:pt x="9" y="10"/>
                    <a:pt x="10" y="9"/>
                  </a:cubicBezTo>
                  <a:cubicBezTo>
                    <a:pt x="11" y="8"/>
                    <a:pt x="13" y="6"/>
                    <a:pt x="12" y="5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1" y="5"/>
                    <a:pt x="12" y="4"/>
                  </a:cubicBezTo>
                  <a:cubicBezTo>
                    <a:pt x="12" y="4"/>
                    <a:pt x="14" y="1"/>
                    <a:pt x="14" y="0"/>
                  </a:cubicBezTo>
                  <a:close/>
                </a:path>
              </a:pathLst>
            </a:custGeom>
            <a:solidFill>
              <a:srgbClr val="E99D5A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93" name="Freeform 271"/>
            <p:cNvSpPr/>
            <p:nvPr/>
          </p:nvSpPr>
          <p:spPr>
            <a:xfrm>
              <a:off x="5600701" y="4138613"/>
              <a:ext cx="52388" cy="68263"/>
            </a:xfrm>
            <a:custGeom>
              <a:avLst/>
              <a:gdLst/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0" t="0" r="0" b="0"/>
              <a:pathLst>
                <a:path w="3" h="4">
                  <a:moveTo>
                    <a:pt x="0" y="4"/>
                  </a:moveTo>
                  <a:cubicBezTo>
                    <a:pt x="0" y="4"/>
                    <a:pt x="2" y="2"/>
                    <a:pt x="3" y="2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E99D5A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94" name="Freeform 272"/>
            <p:cNvSpPr/>
            <p:nvPr/>
          </p:nvSpPr>
          <p:spPr>
            <a:xfrm>
              <a:off x="5600701" y="4068763"/>
              <a:ext cx="69850" cy="69850"/>
            </a:xfrm>
            <a:custGeom>
              <a:avLst/>
              <a:gdLst/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</a:cxnLst>
              <a:rect l="0" t="0" r="0" b="0"/>
              <a:pathLst>
                <a:path w="4" h="4">
                  <a:moveTo>
                    <a:pt x="0" y="4"/>
                  </a:moveTo>
                  <a:cubicBezTo>
                    <a:pt x="0" y="4"/>
                    <a:pt x="1" y="3"/>
                    <a:pt x="2" y="2"/>
                  </a:cubicBezTo>
                  <a:cubicBezTo>
                    <a:pt x="2" y="2"/>
                    <a:pt x="4" y="0"/>
                    <a:pt x="4" y="0"/>
                  </a:cubicBezTo>
                  <a:cubicBezTo>
                    <a:pt x="2" y="2"/>
                    <a:pt x="2" y="2"/>
                    <a:pt x="2" y="2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99D5A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95" name="Freeform 273"/>
            <p:cNvSpPr/>
            <p:nvPr/>
          </p:nvSpPr>
          <p:spPr>
            <a:xfrm>
              <a:off x="5495926" y="4171951"/>
              <a:ext cx="69850" cy="155575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0" t="0" r="0" b="0"/>
              <a:pathLst>
                <a:path w="4" h="9"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4" y="4"/>
                    <a:pt x="3" y="0"/>
                  </a:cubicBezTo>
                  <a:close/>
                </a:path>
              </a:pathLst>
            </a:custGeom>
            <a:solidFill>
              <a:srgbClr val="BABABA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96" name="Freeform 274"/>
            <p:cNvSpPr/>
            <p:nvPr/>
          </p:nvSpPr>
          <p:spPr>
            <a:xfrm>
              <a:off x="4084638" y="4983163"/>
              <a:ext cx="139700" cy="2063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</a:cxnLst>
              <a:rect l="0" t="0" r="0" b="0"/>
              <a:pathLst>
                <a:path w="8" h="12">
                  <a:moveTo>
                    <a:pt x="0" y="0"/>
                  </a:moveTo>
                  <a:cubicBezTo>
                    <a:pt x="0" y="0"/>
                    <a:pt x="0" y="9"/>
                    <a:pt x="0" y="10"/>
                  </a:cubicBezTo>
                  <a:cubicBezTo>
                    <a:pt x="1" y="11"/>
                    <a:pt x="8" y="12"/>
                    <a:pt x="8" y="12"/>
                  </a:cubicBezTo>
                  <a:cubicBezTo>
                    <a:pt x="4" y="0"/>
                    <a:pt x="4" y="0"/>
                    <a:pt x="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97" name="Freeform 275"/>
            <p:cNvSpPr/>
            <p:nvPr/>
          </p:nvSpPr>
          <p:spPr>
            <a:xfrm>
              <a:off x="4362451" y="3879851"/>
              <a:ext cx="209550" cy="258763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12" h="15">
                  <a:moveTo>
                    <a:pt x="12" y="7"/>
                  </a:move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7" y="14"/>
                    <a:pt x="6" y="15"/>
                  </a:cubicBezTo>
                  <a:cubicBezTo>
                    <a:pt x="5" y="15"/>
                    <a:pt x="2" y="13"/>
                    <a:pt x="2" y="1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4"/>
                    <a:pt x="0" y="2"/>
                  </a:cubicBezTo>
                  <a:cubicBezTo>
                    <a:pt x="0" y="0"/>
                    <a:pt x="9" y="6"/>
                    <a:pt x="12" y="7"/>
                  </a:cubicBezTo>
                  <a:close/>
                </a:path>
              </a:pathLst>
            </a:custGeom>
            <a:solidFill>
              <a:srgbClr val="D08147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98" name="Freeform 276"/>
            <p:cNvSpPr/>
            <p:nvPr/>
          </p:nvSpPr>
          <p:spPr>
            <a:xfrm>
              <a:off x="4379913" y="3965576"/>
              <a:ext cx="157163" cy="173038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0"/>
                </a:cxn>
              </a:cxnLst>
              <a:rect l="0" t="0" r="0" b="0"/>
              <a:pathLst>
                <a:path w="9" h="10">
                  <a:moveTo>
                    <a:pt x="1" y="0"/>
                  </a:moveTo>
                  <a:cubicBezTo>
                    <a:pt x="1" y="0"/>
                    <a:pt x="3" y="3"/>
                    <a:pt x="3" y="4"/>
                  </a:cubicBezTo>
                  <a:cubicBezTo>
                    <a:pt x="4" y="5"/>
                    <a:pt x="7" y="6"/>
                    <a:pt x="9" y="6"/>
                  </a:cubicBezTo>
                  <a:cubicBezTo>
                    <a:pt x="7" y="8"/>
                    <a:pt x="6" y="9"/>
                    <a:pt x="5" y="10"/>
                  </a:cubicBezTo>
                  <a:cubicBezTo>
                    <a:pt x="4" y="10"/>
                    <a:pt x="1" y="8"/>
                    <a:pt x="1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E99D5A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99" name="Freeform 277"/>
            <p:cNvSpPr/>
            <p:nvPr/>
          </p:nvSpPr>
          <p:spPr>
            <a:xfrm>
              <a:off x="4310063" y="3621088"/>
              <a:ext cx="296863" cy="309563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17" h="18">
                  <a:moveTo>
                    <a:pt x="16" y="6"/>
                  </a:moveTo>
                  <a:cubicBezTo>
                    <a:pt x="16" y="6"/>
                    <a:pt x="17" y="5"/>
                    <a:pt x="17" y="4"/>
                  </a:cubicBezTo>
                  <a:cubicBezTo>
                    <a:pt x="17" y="4"/>
                    <a:pt x="15" y="1"/>
                    <a:pt x="13" y="1"/>
                  </a:cubicBezTo>
                  <a:cubicBezTo>
                    <a:pt x="11" y="0"/>
                    <a:pt x="6" y="1"/>
                    <a:pt x="6" y="1"/>
                  </a:cubicBezTo>
                  <a:cubicBezTo>
                    <a:pt x="6" y="1"/>
                    <a:pt x="2" y="3"/>
                    <a:pt x="1" y="5"/>
                  </a:cubicBezTo>
                  <a:cubicBezTo>
                    <a:pt x="0" y="8"/>
                    <a:pt x="0" y="10"/>
                    <a:pt x="0" y="10"/>
                  </a:cubicBezTo>
                  <a:cubicBezTo>
                    <a:pt x="0" y="10"/>
                    <a:pt x="0" y="14"/>
                    <a:pt x="2" y="16"/>
                  </a:cubicBezTo>
                  <a:cubicBezTo>
                    <a:pt x="2" y="16"/>
                    <a:pt x="7" y="18"/>
                    <a:pt x="16" y="6"/>
                  </a:cubicBezTo>
                  <a:close/>
                </a:path>
              </a:pathLst>
            </a:custGeom>
            <a:solidFill>
              <a:srgbClr val="12121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00" name="Freeform 278"/>
            <p:cNvSpPr/>
            <p:nvPr/>
          </p:nvSpPr>
          <p:spPr>
            <a:xfrm>
              <a:off x="4310063" y="3706813"/>
              <a:ext cx="331788" cy="327025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19" h="19">
                  <a:moveTo>
                    <a:pt x="15" y="18"/>
                  </a:moveTo>
                  <a:cubicBezTo>
                    <a:pt x="15" y="18"/>
                    <a:pt x="13" y="19"/>
                    <a:pt x="13" y="19"/>
                  </a:cubicBezTo>
                  <a:cubicBezTo>
                    <a:pt x="12" y="19"/>
                    <a:pt x="9" y="18"/>
                    <a:pt x="7" y="16"/>
                  </a:cubicBezTo>
                  <a:cubicBezTo>
                    <a:pt x="5" y="14"/>
                    <a:pt x="5" y="13"/>
                    <a:pt x="5" y="13"/>
                  </a:cubicBezTo>
                  <a:cubicBezTo>
                    <a:pt x="5" y="13"/>
                    <a:pt x="4" y="13"/>
                    <a:pt x="4" y="13"/>
                  </a:cubicBezTo>
                  <a:cubicBezTo>
                    <a:pt x="3" y="13"/>
                    <a:pt x="2" y="11"/>
                    <a:pt x="2" y="10"/>
                  </a:cubicBezTo>
                  <a:cubicBezTo>
                    <a:pt x="1" y="10"/>
                    <a:pt x="0" y="8"/>
                    <a:pt x="1" y="7"/>
                  </a:cubicBezTo>
                  <a:cubicBezTo>
                    <a:pt x="2" y="6"/>
                    <a:pt x="4" y="7"/>
                    <a:pt x="4" y="7"/>
                  </a:cubicBezTo>
                  <a:cubicBezTo>
                    <a:pt x="4" y="8"/>
                    <a:pt x="5" y="10"/>
                    <a:pt x="5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8"/>
                    <a:pt x="5" y="7"/>
                  </a:cubicBezTo>
                  <a:cubicBezTo>
                    <a:pt x="6" y="7"/>
                    <a:pt x="8" y="4"/>
                    <a:pt x="8" y="4"/>
                  </a:cubicBezTo>
                  <a:cubicBezTo>
                    <a:pt x="8" y="4"/>
                    <a:pt x="7" y="3"/>
                    <a:pt x="7" y="3"/>
                  </a:cubicBezTo>
                  <a:cubicBezTo>
                    <a:pt x="7" y="3"/>
                    <a:pt x="9" y="1"/>
                    <a:pt x="9" y="1"/>
                  </a:cubicBezTo>
                  <a:cubicBezTo>
                    <a:pt x="10" y="0"/>
                    <a:pt x="14" y="0"/>
                    <a:pt x="16" y="1"/>
                  </a:cubicBezTo>
                  <a:cubicBezTo>
                    <a:pt x="16" y="1"/>
                    <a:pt x="18" y="3"/>
                    <a:pt x="18" y="5"/>
                  </a:cubicBezTo>
                  <a:cubicBezTo>
                    <a:pt x="18" y="5"/>
                    <a:pt x="18" y="6"/>
                    <a:pt x="17" y="7"/>
                  </a:cubicBezTo>
                  <a:cubicBezTo>
                    <a:pt x="17" y="7"/>
                    <a:pt x="19" y="8"/>
                    <a:pt x="18" y="11"/>
                  </a:cubicBezTo>
                  <a:cubicBezTo>
                    <a:pt x="18" y="13"/>
                    <a:pt x="17" y="15"/>
                    <a:pt x="16" y="16"/>
                  </a:cubicBezTo>
                  <a:cubicBezTo>
                    <a:pt x="16" y="17"/>
                    <a:pt x="16" y="18"/>
                    <a:pt x="15" y="18"/>
                  </a:cubicBezTo>
                  <a:close/>
                </a:path>
              </a:pathLst>
            </a:custGeom>
            <a:solidFill>
              <a:srgbClr val="F1B15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01" name="Freeform 279"/>
            <p:cNvSpPr/>
            <p:nvPr/>
          </p:nvSpPr>
          <p:spPr>
            <a:xfrm>
              <a:off x="4310063" y="3706813"/>
              <a:ext cx="279400" cy="327025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16" h="19">
                  <a:moveTo>
                    <a:pt x="1" y="7"/>
                  </a:moveTo>
                  <a:cubicBezTo>
                    <a:pt x="2" y="6"/>
                    <a:pt x="4" y="7"/>
                    <a:pt x="4" y="7"/>
                  </a:cubicBezTo>
                  <a:cubicBezTo>
                    <a:pt x="4" y="8"/>
                    <a:pt x="5" y="10"/>
                    <a:pt x="5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8"/>
                    <a:pt x="5" y="7"/>
                  </a:cubicBezTo>
                  <a:cubicBezTo>
                    <a:pt x="6" y="7"/>
                    <a:pt x="8" y="4"/>
                    <a:pt x="8" y="4"/>
                  </a:cubicBezTo>
                  <a:cubicBezTo>
                    <a:pt x="8" y="4"/>
                    <a:pt x="7" y="3"/>
                    <a:pt x="7" y="3"/>
                  </a:cubicBezTo>
                  <a:cubicBezTo>
                    <a:pt x="7" y="3"/>
                    <a:pt x="9" y="1"/>
                    <a:pt x="9" y="1"/>
                  </a:cubicBezTo>
                  <a:cubicBezTo>
                    <a:pt x="9" y="0"/>
                    <a:pt x="9" y="0"/>
                    <a:pt x="10" y="0"/>
                  </a:cubicBezTo>
                  <a:cubicBezTo>
                    <a:pt x="11" y="2"/>
                    <a:pt x="12" y="5"/>
                    <a:pt x="12" y="5"/>
                  </a:cubicBezTo>
                  <a:cubicBezTo>
                    <a:pt x="11" y="5"/>
                    <a:pt x="10" y="6"/>
                    <a:pt x="10" y="6"/>
                  </a:cubicBezTo>
                  <a:cubicBezTo>
                    <a:pt x="10" y="6"/>
                    <a:pt x="10" y="7"/>
                    <a:pt x="10" y="7"/>
                  </a:cubicBezTo>
                  <a:cubicBezTo>
                    <a:pt x="9" y="8"/>
                    <a:pt x="8" y="8"/>
                    <a:pt x="8" y="8"/>
                  </a:cubicBezTo>
                  <a:cubicBezTo>
                    <a:pt x="8" y="8"/>
                    <a:pt x="8" y="10"/>
                    <a:pt x="9" y="11"/>
                  </a:cubicBezTo>
                  <a:cubicBezTo>
                    <a:pt x="10" y="12"/>
                    <a:pt x="11" y="11"/>
                    <a:pt x="11" y="11"/>
                  </a:cubicBezTo>
                  <a:cubicBezTo>
                    <a:pt x="10" y="12"/>
                    <a:pt x="11" y="14"/>
                    <a:pt x="11" y="15"/>
                  </a:cubicBezTo>
                  <a:cubicBezTo>
                    <a:pt x="11" y="16"/>
                    <a:pt x="12" y="17"/>
                    <a:pt x="13" y="18"/>
                  </a:cubicBezTo>
                  <a:cubicBezTo>
                    <a:pt x="14" y="18"/>
                    <a:pt x="15" y="18"/>
                    <a:pt x="16" y="17"/>
                  </a:cubicBezTo>
                  <a:cubicBezTo>
                    <a:pt x="16" y="18"/>
                    <a:pt x="16" y="18"/>
                    <a:pt x="15" y="18"/>
                  </a:cubicBezTo>
                  <a:cubicBezTo>
                    <a:pt x="15" y="18"/>
                    <a:pt x="13" y="19"/>
                    <a:pt x="13" y="19"/>
                  </a:cubicBezTo>
                  <a:cubicBezTo>
                    <a:pt x="12" y="19"/>
                    <a:pt x="9" y="18"/>
                    <a:pt x="7" y="16"/>
                  </a:cubicBezTo>
                  <a:cubicBezTo>
                    <a:pt x="5" y="14"/>
                    <a:pt x="5" y="13"/>
                    <a:pt x="5" y="13"/>
                  </a:cubicBezTo>
                  <a:cubicBezTo>
                    <a:pt x="5" y="13"/>
                    <a:pt x="4" y="13"/>
                    <a:pt x="4" y="13"/>
                  </a:cubicBezTo>
                  <a:cubicBezTo>
                    <a:pt x="3" y="13"/>
                    <a:pt x="2" y="11"/>
                    <a:pt x="2" y="10"/>
                  </a:cubicBezTo>
                  <a:cubicBezTo>
                    <a:pt x="1" y="10"/>
                    <a:pt x="0" y="8"/>
                    <a:pt x="1" y="7"/>
                  </a:cubicBezTo>
                  <a:close/>
                </a:path>
              </a:pathLst>
            </a:custGeom>
            <a:solidFill>
              <a:srgbClr val="E99D5A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02" name="Freeform 280"/>
            <p:cNvSpPr/>
            <p:nvPr/>
          </p:nvSpPr>
          <p:spPr>
            <a:xfrm>
              <a:off x="4154488" y="5776913"/>
              <a:ext cx="190500" cy="85725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2147483646"/>
                </a:cxn>
              </a:cxnLst>
              <a:rect l="0" t="0" r="0" b="0"/>
              <a:pathLst>
                <a:path w="11" h="5">
                  <a:moveTo>
                    <a:pt x="5" y="5"/>
                  </a:moveTo>
                  <a:cubicBezTo>
                    <a:pt x="10" y="5"/>
                    <a:pt x="11" y="0"/>
                    <a:pt x="6" y="0"/>
                  </a:cubicBezTo>
                  <a:cubicBezTo>
                    <a:pt x="2" y="0"/>
                    <a:pt x="0" y="5"/>
                    <a:pt x="5" y="5"/>
                  </a:cubicBezTo>
                  <a:close/>
                </a:path>
              </a:pathLst>
            </a:custGeom>
            <a:solidFill>
              <a:srgbClr val="12121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03" name="Freeform 281"/>
            <p:cNvSpPr/>
            <p:nvPr/>
          </p:nvSpPr>
          <p:spPr>
            <a:xfrm>
              <a:off x="4067176" y="6345238"/>
              <a:ext cx="225425" cy="190500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0" t="0" r="0" b="0"/>
              <a:pathLst>
                <a:path w="13" h="11">
                  <a:moveTo>
                    <a:pt x="4" y="0"/>
                  </a:moveTo>
                  <a:cubicBezTo>
                    <a:pt x="4" y="0"/>
                    <a:pt x="0" y="6"/>
                    <a:pt x="0" y="10"/>
                  </a:cubicBezTo>
                  <a:cubicBezTo>
                    <a:pt x="0" y="10"/>
                    <a:pt x="11" y="11"/>
                    <a:pt x="11" y="7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3" y="7"/>
                    <a:pt x="13" y="1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04" name="Freeform 282"/>
            <p:cNvSpPr/>
            <p:nvPr/>
          </p:nvSpPr>
          <p:spPr>
            <a:xfrm>
              <a:off x="4676776" y="6311901"/>
              <a:ext cx="261938" cy="223838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15" h="13">
                  <a:moveTo>
                    <a:pt x="1" y="2"/>
                  </a:moveTo>
                  <a:cubicBezTo>
                    <a:pt x="1" y="2"/>
                    <a:pt x="0" y="6"/>
                    <a:pt x="1" y="7"/>
                  </a:cubicBezTo>
                  <a:cubicBezTo>
                    <a:pt x="1" y="7"/>
                    <a:pt x="3" y="9"/>
                    <a:pt x="5" y="9"/>
                  </a:cubicBezTo>
                  <a:cubicBezTo>
                    <a:pt x="5" y="9"/>
                    <a:pt x="5" y="11"/>
                    <a:pt x="6" y="12"/>
                  </a:cubicBezTo>
                  <a:cubicBezTo>
                    <a:pt x="6" y="12"/>
                    <a:pt x="5" y="11"/>
                    <a:pt x="5" y="11"/>
                  </a:cubicBezTo>
                  <a:cubicBezTo>
                    <a:pt x="5" y="11"/>
                    <a:pt x="13" y="13"/>
                    <a:pt x="15" y="12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1" y="5"/>
                    <a:pt x="10" y="2"/>
                  </a:cubicBezTo>
                  <a:cubicBezTo>
                    <a:pt x="9" y="0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05" name="Freeform 283"/>
            <p:cNvSpPr/>
            <p:nvPr/>
          </p:nvSpPr>
          <p:spPr>
            <a:xfrm>
              <a:off x="4084638" y="4810126"/>
              <a:ext cx="819150" cy="1622425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47" h="94">
                  <a:moveTo>
                    <a:pt x="3" y="90"/>
                  </a:moveTo>
                  <a:cubicBezTo>
                    <a:pt x="3" y="90"/>
                    <a:pt x="12" y="92"/>
                    <a:pt x="13" y="89"/>
                  </a:cubicBezTo>
                  <a:cubicBezTo>
                    <a:pt x="14" y="86"/>
                    <a:pt x="12" y="79"/>
                    <a:pt x="12" y="79"/>
                  </a:cubicBezTo>
                  <a:cubicBezTo>
                    <a:pt x="12" y="79"/>
                    <a:pt x="17" y="49"/>
                    <a:pt x="17" y="48"/>
                  </a:cubicBezTo>
                  <a:cubicBezTo>
                    <a:pt x="18" y="48"/>
                    <a:pt x="21" y="36"/>
                    <a:pt x="23" y="27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30"/>
                    <a:pt x="29" y="83"/>
                    <a:pt x="35" y="89"/>
                  </a:cubicBezTo>
                  <a:cubicBezTo>
                    <a:pt x="35" y="89"/>
                    <a:pt x="41" y="94"/>
                    <a:pt x="45" y="91"/>
                  </a:cubicBezTo>
                  <a:cubicBezTo>
                    <a:pt x="45" y="91"/>
                    <a:pt x="47" y="89"/>
                    <a:pt x="45" y="82"/>
                  </a:cubicBezTo>
                  <a:cubicBezTo>
                    <a:pt x="45" y="82"/>
                    <a:pt x="46" y="71"/>
                    <a:pt x="44" y="66"/>
                  </a:cubicBezTo>
                  <a:cubicBezTo>
                    <a:pt x="44" y="66"/>
                    <a:pt x="43" y="48"/>
                    <a:pt x="43" y="44"/>
                  </a:cubicBezTo>
                  <a:cubicBezTo>
                    <a:pt x="43" y="40"/>
                    <a:pt x="41" y="21"/>
                    <a:pt x="42" y="18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39" y="9"/>
                    <a:pt x="39" y="9"/>
                    <a:pt x="39" y="9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39" y="2"/>
                    <a:pt x="28" y="5"/>
                    <a:pt x="22" y="4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4" y="11"/>
                    <a:pt x="3" y="13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3" y="36"/>
                    <a:pt x="5" y="41"/>
                  </a:cubicBezTo>
                  <a:cubicBezTo>
                    <a:pt x="5" y="41"/>
                    <a:pt x="2" y="65"/>
                    <a:pt x="3" y="70"/>
                  </a:cubicBezTo>
                  <a:cubicBezTo>
                    <a:pt x="3" y="70"/>
                    <a:pt x="0" y="81"/>
                    <a:pt x="1" y="83"/>
                  </a:cubicBezTo>
                  <a:cubicBezTo>
                    <a:pt x="2" y="86"/>
                    <a:pt x="3" y="90"/>
                    <a:pt x="3" y="90"/>
                  </a:cubicBezTo>
                  <a:close/>
                </a:path>
              </a:pathLst>
            </a:custGeom>
            <a:solidFill>
              <a:srgbClr val="12121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06" name="Rectangle 284"/>
            <p:cNvSpPr/>
            <p:nvPr/>
          </p:nvSpPr>
          <p:spPr>
            <a:xfrm>
              <a:off x="4606926" y="5053013"/>
              <a:ext cx="1588" cy="1588"/>
            </a:xfrm>
            <a:prstGeom prst="rect">
              <a:avLst/>
            </a:prstGeom>
            <a:solidFill>
              <a:srgbClr val="000000"/>
            </a:solidFill>
            <a:ln w="9525">
              <a:noFill/>
            </a:ln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endParaRPr lang="zh-CN" altLang="en-US" sz="1800" dirty="0">
                <a:solidFill>
                  <a:srgbClr val="000000"/>
                </a:solidFill>
              </a:endParaRPr>
            </a:p>
          </p:txBody>
        </p:sp>
        <p:sp>
          <p:nvSpPr>
            <p:cNvPr id="21607" name="Freeform 285"/>
            <p:cNvSpPr/>
            <p:nvPr/>
          </p:nvSpPr>
          <p:spPr>
            <a:xfrm>
              <a:off x="4711701" y="5121276"/>
              <a:ext cx="17463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47483646" y="0"/>
                </a:cxn>
                <a:cxn ang="0">
                  <a:pos x="0" y="0"/>
                </a:cxn>
              </a:cxnLst>
              <a:rect l="0" t="0" r="0" b="0"/>
              <a:pathLst>
                <a:path w="1">
                  <a:moveTo>
                    <a:pt x="0" y="0"/>
                  </a:move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08" name="Freeform 286"/>
            <p:cNvSpPr/>
            <p:nvPr/>
          </p:nvSpPr>
          <p:spPr>
            <a:xfrm>
              <a:off x="4711701" y="5241926"/>
              <a:ext cx="17463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47483646" y="0"/>
                </a:cxn>
                <a:cxn ang="0">
                  <a:pos x="0" y="0"/>
                </a:cxn>
              </a:cxnLst>
              <a:rect l="0" t="0" r="0" b="0"/>
              <a:pathLst>
                <a:path w="1">
                  <a:moveTo>
                    <a:pt x="0" y="0"/>
                  </a:move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09" name="Freeform 287"/>
            <p:cNvSpPr/>
            <p:nvPr/>
          </p:nvSpPr>
          <p:spPr>
            <a:xfrm>
              <a:off x="4137026" y="4948238"/>
              <a:ext cx="679450" cy="1449388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39" h="84">
                  <a:moveTo>
                    <a:pt x="39" y="84"/>
                  </a:moveTo>
                  <a:cubicBezTo>
                    <a:pt x="38" y="80"/>
                    <a:pt x="38" y="76"/>
                    <a:pt x="37" y="74"/>
                  </a:cubicBezTo>
                  <a:cubicBezTo>
                    <a:pt x="35" y="71"/>
                    <a:pt x="35" y="66"/>
                    <a:pt x="35" y="66"/>
                  </a:cubicBezTo>
                  <a:cubicBezTo>
                    <a:pt x="38" y="65"/>
                    <a:pt x="39" y="54"/>
                    <a:pt x="39" y="54"/>
                  </a:cubicBezTo>
                  <a:cubicBezTo>
                    <a:pt x="39" y="54"/>
                    <a:pt x="35" y="59"/>
                    <a:pt x="34" y="58"/>
                  </a:cubicBezTo>
                  <a:cubicBezTo>
                    <a:pt x="32" y="58"/>
                    <a:pt x="33" y="56"/>
                    <a:pt x="34" y="51"/>
                  </a:cubicBezTo>
                  <a:cubicBezTo>
                    <a:pt x="34" y="46"/>
                    <a:pt x="32" y="32"/>
                    <a:pt x="32" y="32"/>
                  </a:cubicBezTo>
                  <a:cubicBezTo>
                    <a:pt x="32" y="37"/>
                    <a:pt x="32" y="44"/>
                    <a:pt x="32" y="44"/>
                  </a:cubicBezTo>
                  <a:cubicBezTo>
                    <a:pt x="32" y="44"/>
                    <a:pt x="28" y="30"/>
                    <a:pt x="27" y="25"/>
                  </a:cubicBezTo>
                  <a:cubicBezTo>
                    <a:pt x="27" y="22"/>
                    <a:pt x="32" y="18"/>
                    <a:pt x="33" y="17"/>
                  </a:cubicBezTo>
                  <a:cubicBezTo>
                    <a:pt x="28" y="20"/>
                    <a:pt x="24" y="17"/>
                    <a:pt x="24" y="17"/>
                  </a:cubicBezTo>
                  <a:cubicBezTo>
                    <a:pt x="26" y="16"/>
                    <a:pt x="31" y="12"/>
                    <a:pt x="33" y="10"/>
                  </a:cubicBezTo>
                  <a:cubicBezTo>
                    <a:pt x="30" y="12"/>
                    <a:pt x="23" y="14"/>
                    <a:pt x="23" y="14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5" y="10"/>
                    <a:pt x="20" y="12"/>
                    <a:pt x="18" y="8"/>
                  </a:cubicBezTo>
                  <a:cubicBezTo>
                    <a:pt x="15" y="4"/>
                    <a:pt x="10" y="0"/>
                    <a:pt x="10" y="0"/>
                  </a:cubicBezTo>
                  <a:cubicBezTo>
                    <a:pt x="12" y="3"/>
                    <a:pt x="13" y="11"/>
                    <a:pt x="13" y="11"/>
                  </a:cubicBezTo>
                  <a:cubicBezTo>
                    <a:pt x="13" y="11"/>
                    <a:pt x="13" y="10"/>
                    <a:pt x="7" y="7"/>
                  </a:cubicBezTo>
                  <a:cubicBezTo>
                    <a:pt x="4" y="6"/>
                    <a:pt x="3" y="3"/>
                    <a:pt x="3" y="1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3" y="17"/>
                    <a:pt x="18" y="15"/>
                    <a:pt x="16" y="17"/>
                  </a:cubicBezTo>
                  <a:cubicBezTo>
                    <a:pt x="13" y="19"/>
                    <a:pt x="5" y="15"/>
                    <a:pt x="5" y="15"/>
                  </a:cubicBezTo>
                  <a:cubicBezTo>
                    <a:pt x="7" y="19"/>
                    <a:pt x="13" y="20"/>
                    <a:pt x="13" y="20"/>
                  </a:cubicBezTo>
                  <a:cubicBezTo>
                    <a:pt x="13" y="20"/>
                    <a:pt x="13" y="26"/>
                    <a:pt x="9" y="34"/>
                  </a:cubicBezTo>
                  <a:cubicBezTo>
                    <a:pt x="5" y="43"/>
                    <a:pt x="9" y="50"/>
                    <a:pt x="9" y="50"/>
                  </a:cubicBezTo>
                  <a:cubicBezTo>
                    <a:pt x="6" y="49"/>
                    <a:pt x="5" y="40"/>
                    <a:pt x="5" y="40"/>
                  </a:cubicBezTo>
                  <a:cubicBezTo>
                    <a:pt x="5" y="40"/>
                    <a:pt x="5" y="53"/>
                    <a:pt x="4" y="58"/>
                  </a:cubicBezTo>
                  <a:cubicBezTo>
                    <a:pt x="3" y="63"/>
                    <a:pt x="7" y="73"/>
                    <a:pt x="7" y="73"/>
                  </a:cubicBezTo>
                  <a:cubicBezTo>
                    <a:pt x="3" y="73"/>
                    <a:pt x="2" y="63"/>
                    <a:pt x="2" y="63"/>
                  </a:cubicBezTo>
                  <a:cubicBezTo>
                    <a:pt x="1" y="64"/>
                    <a:pt x="3" y="73"/>
                    <a:pt x="4" y="76"/>
                  </a:cubicBezTo>
                  <a:cubicBezTo>
                    <a:pt x="5" y="78"/>
                    <a:pt x="5" y="81"/>
                    <a:pt x="4" y="83"/>
                  </a:cubicBezTo>
                  <a:cubicBezTo>
                    <a:pt x="7" y="83"/>
                    <a:pt x="10" y="83"/>
                    <a:pt x="10" y="81"/>
                  </a:cubicBezTo>
                  <a:cubicBezTo>
                    <a:pt x="11" y="78"/>
                    <a:pt x="9" y="71"/>
                    <a:pt x="9" y="71"/>
                  </a:cubicBezTo>
                  <a:cubicBezTo>
                    <a:pt x="9" y="71"/>
                    <a:pt x="14" y="41"/>
                    <a:pt x="14" y="40"/>
                  </a:cubicBezTo>
                  <a:cubicBezTo>
                    <a:pt x="15" y="40"/>
                    <a:pt x="18" y="28"/>
                    <a:pt x="20" y="19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1" y="22"/>
                    <a:pt x="26" y="75"/>
                    <a:pt x="32" y="81"/>
                  </a:cubicBezTo>
                  <a:cubicBezTo>
                    <a:pt x="32" y="81"/>
                    <a:pt x="35" y="84"/>
                    <a:pt x="39" y="84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10" name="Freeform 288"/>
            <p:cNvSpPr/>
            <p:nvPr/>
          </p:nvSpPr>
          <p:spPr>
            <a:xfrm>
              <a:off x="4119563" y="4983163"/>
              <a:ext cx="104775" cy="155575"/>
            </a:xfrm>
            <a:custGeom>
              <a:avLst/>
              <a:gdLst/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0" t="0" r="0" b="0"/>
              <a:pathLst>
                <a:path w="6" h="9">
                  <a:moveTo>
                    <a:pt x="0" y="4"/>
                  </a:moveTo>
                  <a:cubicBezTo>
                    <a:pt x="0" y="4"/>
                    <a:pt x="1" y="8"/>
                    <a:pt x="3" y="9"/>
                  </a:cubicBezTo>
                  <a:cubicBezTo>
                    <a:pt x="3" y="9"/>
                    <a:pt x="3" y="6"/>
                    <a:pt x="3" y="4"/>
                  </a:cubicBezTo>
                  <a:cubicBezTo>
                    <a:pt x="3" y="4"/>
                    <a:pt x="6" y="2"/>
                    <a:pt x="5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99D5A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11" name="Freeform 289"/>
            <p:cNvSpPr/>
            <p:nvPr/>
          </p:nvSpPr>
          <p:spPr>
            <a:xfrm>
              <a:off x="4171951" y="4017963"/>
              <a:ext cx="609600" cy="862013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0"/>
                </a:cxn>
              </a:cxnLst>
              <a:rect l="0" t="0" r="0" b="0"/>
              <a:pathLst>
                <a:path w="35" h="50">
                  <a:moveTo>
                    <a:pt x="11" y="0"/>
                  </a:moveTo>
                  <a:cubicBezTo>
                    <a:pt x="11" y="0"/>
                    <a:pt x="13" y="5"/>
                    <a:pt x="15" y="5"/>
                  </a:cubicBezTo>
                  <a:cubicBezTo>
                    <a:pt x="15" y="5"/>
                    <a:pt x="19" y="7"/>
                    <a:pt x="22" y="4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F2F2F8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12" name="Freeform 290"/>
            <p:cNvSpPr/>
            <p:nvPr/>
          </p:nvSpPr>
          <p:spPr>
            <a:xfrm>
              <a:off x="4292601" y="4121151"/>
              <a:ext cx="122238" cy="120650"/>
            </a:xfrm>
            <a:custGeom>
              <a:avLst/>
              <a:gdLst/>
              <a:ahLst/>
              <a:cxnLst>
                <a:cxn ang="0">
                  <a:pos x="0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0" t="0" r="0" b="0"/>
              <a:pathLst>
                <a:path w="77" h="76">
                  <a:moveTo>
                    <a:pt x="0" y="54"/>
                  </a:moveTo>
                  <a:lnTo>
                    <a:pt x="77" y="0"/>
                  </a:lnTo>
                  <a:lnTo>
                    <a:pt x="0" y="76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BABABA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13" name="Freeform 291"/>
            <p:cNvSpPr/>
            <p:nvPr/>
          </p:nvSpPr>
          <p:spPr>
            <a:xfrm>
              <a:off x="4467226" y="4138613"/>
              <a:ext cx="279400" cy="6889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0"/>
                </a:cxn>
              </a:cxnLst>
              <a:rect l="0" t="0" r="0" b="0"/>
              <a:pathLst>
                <a:path w="16" h="40">
                  <a:moveTo>
                    <a:pt x="0" y="0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8"/>
                    <a:pt x="7" y="40"/>
                    <a:pt x="4" y="37"/>
                  </a:cubicBezTo>
                  <a:cubicBezTo>
                    <a:pt x="4" y="37"/>
                    <a:pt x="10" y="39"/>
                    <a:pt x="10" y="33"/>
                  </a:cubicBezTo>
                  <a:cubicBezTo>
                    <a:pt x="9" y="27"/>
                    <a:pt x="6" y="28"/>
                    <a:pt x="4" y="25"/>
                  </a:cubicBezTo>
                  <a:cubicBezTo>
                    <a:pt x="4" y="25"/>
                    <a:pt x="6" y="25"/>
                    <a:pt x="6" y="21"/>
                  </a:cubicBezTo>
                  <a:cubicBezTo>
                    <a:pt x="6" y="16"/>
                    <a:pt x="5" y="7"/>
                    <a:pt x="5" y="7"/>
                  </a:cubicBezTo>
                  <a:cubicBezTo>
                    <a:pt x="5" y="7"/>
                    <a:pt x="3" y="4"/>
                    <a:pt x="0" y="0"/>
                  </a:cubicBezTo>
                  <a:close/>
                </a:path>
              </a:pathLst>
            </a:custGeom>
            <a:solidFill>
              <a:srgbClr val="BABABA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14" name="Freeform 292"/>
            <p:cNvSpPr/>
            <p:nvPr/>
          </p:nvSpPr>
          <p:spPr>
            <a:xfrm>
              <a:off x="3962401" y="4033838"/>
              <a:ext cx="382588" cy="1087438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22" h="63">
                  <a:moveTo>
                    <a:pt x="9" y="63"/>
                  </a:moveTo>
                  <a:cubicBezTo>
                    <a:pt x="9" y="63"/>
                    <a:pt x="10" y="58"/>
                    <a:pt x="15" y="56"/>
                  </a:cubicBezTo>
                  <a:cubicBezTo>
                    <a:pt x="15" y="56"/>
                    <a:pt x="20" y="44"/>
                    <a:pt x="20" y="33"/>
                  </a:cubicBezTo>
                  <a:cubicBezTo>
                    <a:pt x="21" y="21"/>
                    <a:pt x="20" y="4"/>
                    <a:pt x="22" y="0"/>
                  </a:cubicBezTo>
                  <a:cubicBezTo>
                    <a:pt x="22" y="0"/>
                    <a:pt x="20" y="1"/>
                    <a:pt x="18" y="4"/>
                  </a:cubicBezTo>
                  <a:cubicBezTo>
                    <a:pt x="18" y="4"/>
                    <a:pt x="8" y="5"/>
                    <a:pt x="5" y="7"/>
                  </a:cubicBezTo>
                  <a:cubicBezTo>
                    <a:pt x="5" y="7"/>
                    <a:pt x="1" y="17"/>
                    <a:pt x="0" y="35"/>
                  </a:cubicBezTo>
                  <a:cubicBezTo>
                    <a:pt x="0" y="35"/>
                    <a:pt x="2" y="45"/>
                    <a:pt x="2" y="47"/>
                  </a:cubicBezTo>
                  <a:cubicBezTo>
                    <a:pt x="3" y="48"/>
                    <a:pt x="6" y="56"/>
                    <a:pt x="9" y="63"/>
                  </a:cubicBezTo>
                  <a:close/>
                </a:path>
              </a:pathLst>
            </a:custGeom>
            <a:solidFill>
              <a:srgbClr val="12121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15" name="Freeform 293"/>
            <p:cNvSpPr/>
            <p:nvPr/>
          </p:nvSpPr>
          <p:spPr>
            <a:xfrm>
              <a:off x="4292601" y="4827588"/>
              <a:ext cx="436563" cy="103188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0" t="0" r="0" b="0"/>
              <a:pathLst>
                <a:path w="25" h="6">
                  <a:moveTo>
                    <a:pt x="24" y="0"/>
                  </a:moveTo>
                  <a:cubicBezTo>
                    <a:pt x="15" y="3"/>
                    <a:pt x="5" y="3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5" y="6"/>
                    <a:pt x="25" y="2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16" name="Freeform 294"/>
            <p:cNvSpPr/>
            <p:nvPr/>
          </p:nvSpPr>
          <p:spPr>
            <a:xfrm>
              <a:off x="4189413" y="4138613"/>
              <a:ext cx="138113" cy="603250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8" h="35">
                  <a:moveTo>
                    <a:pt x="6" y="35"/>
                  </a:moveTo>
                  <a:cubicBezTo>
                    <a:pt x="7" y="32"/>
                    <a:pt x="7" y="29"/>
                    <a:pt x="7" y="27"/>
                  </a:cubicBezTo>
                  <a:cubicBezTo>
                    <a:pt x="7" y="26"/>
                    <a:pt x="7" y="26"/>
                    <a:pt x="8" y="25"/>
                  </a:cubicBezTo>
                  <a:cubicBezTo>
                    <a:pt x="5" y="17"/>
                    <a:pt x="1" y="4"/>
                    <a:pt x="1" y="4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2" y="2"/>
                    <a:pt x="1" y="0"/>
                    <a:pt x="1" y="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1" y="4"/>
                    <a:pt x="0" y="4"/>
                    <a:pt x="0" y="4"/>
                  </a:cubicBezTo>
                  <a:cubicBezTo>
                    <a:pt x="4" y="17"/>
                    <a:pt x="6" y="28"/>
                    <a:pt x="6" y="35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17" name="Freeform 295"/>
            <p:cNvSpPr/>
            <p:nvPr/>
          </p:nvSpPr>
          <p:spPr>
            <a:xfrm>
              <a:off x="4206876" y="4414838"/>
              <a:ext cx="17463" cy="68263"/>
            </a:xfrm>
            <a:custGeom>
              <a:avLst/>
              <a:gdLst/>
              <a:ahLst/>
              <a:cxnLst>
                <a:cxn ang="0">
                  <a:pos x="0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0" t="0" r="0" b="0"/>
              <a:pathLst>
                <a:path w="1" h="4">
                  <a:moveTo>
                    <a:pt x="0" y="1"/>
                  </a:moveTo>
                  <a:cubicBezTo>
                    <a:pt x="0" y="0"/>
                    <a:pt x="0" y="2"/>
                    <a:pt x="0" y="4"/>
                  </a:cubicBezTo>
                  <a:cubicBezTo>
                    <a:pt x="0" y="3"/>
                    <a:pt x="1" y="3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18" name="Freeform 296"/>
            <p:cNvSpPr/>
            <p:nvPr/>
          </p:nvSpPr>
          <p:spPr>
            <a:xfrm>
              <a:off x="4014788" y="4224338"/>
              <a:ext cx="227013" cy="776288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13" h="45">
                  <a:moveTo>
                    <a:pt x="13" y="42"/>
                  </a:moveTo>
                  <a:cubicBezTo>
                    <a:pt x="12" y="38"/>
                    <a:pt x="12" y="33"/>
                    <a:pt x="12" y="33"/>
                  </a:cubicBezTo>
                  <a:cubicBezTo>
                    <a:pt x="12" y="27"/>
                    <a:pt x="11" y="20"/>
                    <a:pt x="11" y="15"/>
                  </a:cubicBezTo>
                  <a:cubicBezTo>
                    <a:pt x="11" y="20"/>
                    <a:pt x="10" y="28"/>
                    <a:pt x="10" y="28"/>
                  </a:cubicBezTo>
                  <a:cubicBezTo>
                    <a:pt x="10" y="24"/>
                    <a:pt x="9" y="12"/>
                    <a:pt x="9" y="12"/>
                  </a:cubicBezTo>
                  <a:cubicBezTo>
                    <a:pt x="9" y="12"/>
                    <a:pt x="9" y="33"/>
                    <a:pt x="9" y="33"/>
                  </a:cubicBezTo>
                  <a:cubicBezTo>
                    <a:pt x="6" y="29"/>
                    <a:pt x="5" y="20"/>
                    <a:pt x="5" y="20"/>
                  </a:cubicBezTo>
                  <a:cubicBezTo>
                    <a:pt x="6" y="14"/>
                    <a:pt x="4" y="0"/>
                    <a:pt x="4" y="0"/>
                  </a:cubicBezTo>
                  <a:cubicBezTo>
                    <a:pt x="4" y="0"/>
                    <a:pt x="6" y="17"/>
                    <a:pt x="4" y="19"/>
                  </a:cubicBezTo>
                  <a:cubicBezTo>
                    <a:pt x="2" y="20"/>
                    <a:pt x="0" y="14"/>
                    <a:pt x="0" y="14"/>
                  </a:cubicBezTo>
                  <a:cubicBezTo>
                    <a:pt x="0" y="19"/>
                    <a:pt x="3" y="20"/>
                    <a:pt x="3" y="20"/>
                  </a:cubicBezTo>
                  <a:cubicBezTo>
                    <a:pt x="3" y="20"/>
                    <a:pt x="2" y="22"/>
                    <a:pt x="2" y="22"/>
                  </a:cubicBezTo>
                  <a:cubicBezTo>
                    <a:pt x="4" y="22"/>
                    <a:pt x="4" y="24"/>
                    <a:pt x="4" y="24"/>
                  </a:cubicBezTo>
                  <a:cubicBezTo>
                    <a:pt x="3" y="24"/>
                    <a:pt x="0" y="26"/>
                    <a:pt x="0" y="26"/>
                  </a:cubicBezTo>
                  <a:cubicBezTo>
                    <a:pt x="2" y="25"/>
                    <a:pt x="4" y="26"/>
                    <a:pt x="4" y="26"/>
                  </a:cubicBezTo>
                  <a:cubicBezTo>
                    <a:pt x="3" y="25"/>
                    <a:pt x="1" y="27"/>
                    <a:pt x="1" y="27"/>
                  </a:cubicBezTo>
                  <a:cubicBezTo>
                    <a:pt x="4" y="26"/>
                    <a:pt x="5" y="29"/>
                    <a:pt x="6" y="30"/>
                  </a:cubicBezTo>
                  <a:cubicBezTo>
                    <a:pt x="6" y="31"/>
                    <a:pt x="10" y="40"/>
                    <a:pt x="12" y="45"/>
                  </a:cubicBezTo>
                  <a:cubicBezTo>
                    <a:pt x="12" y="45"/>
                    <a:pt x="13" y="44"/>
                    <a:pt x="13" y="42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19" name="Freeform 297"/>
            <p:cNvSpPr/>
            <p:nvPr/>
          </p:nvSpPr>
          <p:spPr>
            <a:xfrm>
              <a:off x="4537076" y="4068763"/>
              <a:ext cx="1028700" cy="1155700"/>
            </a:xfrm>
            <a:custGeom>
              <a:avLst/>
              <a:gdLst/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0" t="0" r="0" b="0"/>
              <a:pathLst>
                <a:path w="59" h="67">
                  <a:moveTo>
                    <a:pt x="0" y="2"/>
                  </a:moveTo>
                  <a:cubicBezTo>
                    <a:pt x="0" y="2"/>
                    <a:pt x="0" y="19"/>
                    <a:pt x="2" y="28"/>
                  </a:cubicBezTo>
                  <a:cubicBezTo>
                    <a:pt x="2" y="28"/>
                    <a:pt x="11" y="61"/>
                    <a:pt x="21" y="67"/>
                  </a:cubicBezTo>
                  <a:cubicBezTo>
                    <a:pt x="21" y="67"/>
                    <a:pt x="25" y="65"/>
                    <a:pt x="25" y="64"/>
                  </a:cubicBezTo>
                  <a:cubicBezTo>
                    <a:pt x="25" y="63"/>
                    <a:pt x="20" y="34"/>
                    <a:pt x="20" y="31"/>
                  </a:cubicBezTo>
                  <a:cubicBezTo>
                    <a:pt x="19" y="29"/>
                    <a:pt x="18" y="18"/>
                    <a:pt x="18" y="18"/>
                  </a:cubicBezTo>
                  <a:cubicBezTo>
                    <a:pt x="18" y="18"/>
                    <a:pt x="27" y="19"/>
                    <a:pt x="29" y="20"/>
                  </a:cubicBezTo>
                  <a:cubicBezTo>
                    <a:pt x="29" y="20"/>
                    <a:pt x="29" y="21"/>
                    <a:pt x="31" y="21"/>
                  </a:cubicBezTo>
                  <a:cubicBezTo>
                    <a:pt x="33" y="21"/>
                    <a:pt x="41" y="19"/>
                    <a:pt x="42" y="19"/>
                  </a:cubicBezTo>
                  <a:cubicBezTo>
                    <a:pt x="44" y="19"/>
                    <a:pt x="57" y="16"/>
                    <a:pt x="58" y="16"/>
                  </a:cubicBezTo>
                  <a:cubicBezTo>
                    <a:pt x="59" y="15"/>
                    <a:pt x="57" y="8"/>
                    <a:pt x="56" y="7"/>
                  </a:cubicBezTo>
                  <a:cubicBezTo>
                    <a:pt x="56" y="6"/>
                    <a:pt x="37" y="8"/>
                    <a:pt x="33" y="9"/>
                  </a:cubicBezTo>
                  <a:cubicBezTo>
                    <a:pt x="33" y="9"/>
                    <a:pt x="25" y="8"/>
                    <a:pt x="24" y="8"/>
                  </a:cubicBezTo>
                  <a:cubicBezTo>
                    <a:pt x="23" y="8"/>
                    <a:pt x="20" y="8"/>
                    <a:pt x="20" y="8"/>
                  </a:cubicBezTo>
                  <a:cubicBezTo>
                    <a:pt x="20" y="8"/>
                    <a:pt x="20" y="6"/>
                    <a:pt x="19" y="6"/>
                  </a:cubicBezTo>
                  <a:cubicBezTo>
                    <a:pt x="19" y="6"/>
                    <a:pt x="17" y="6"/>
                    <a:pt x="17" y="6"/>
                  </a:cubicBezTo>
                  <a:cubicBezTo>
                    <a:pt x="17" y="6"/>
                    <a:pt x="17" y="3"/>
                    <a:pt x="15" y="2"/>
                  </a:cubicBezTo>
                  <a:cubicBezTo>
                    <a:pt x="13" y="1"/>
                    <a:pt x="8" y="1"/>
                    <a:pt x="7" y="1"/>
                  </a:cubicBezTo>
                  <a:cubicBezTo>
                    <a:pt x="6" y="0"/>
                    <a:pt x="2" y="0"/>
                    <a:pt x="2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20" name="Freeform 298"/>
            <p:cNvSpPr/>
            <p:nvPr/>
          </p:nvSpPr>
          <p:spPr>
            <a:xfrm>
              <a:off x="4537076" y="4086226"/>
              <a:ext cx="993775" cy="1052513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57" h="61">
                  <a:moveTo>
                    <a:pt x="55" y="7"/>
                  </a:moveTo>
                  <a:cubicBezTo>
                    <a:pt x="54" y="6"/>
                    <a:pt x="33" y="9"/>
                    <a:pt x="33" y="9"/>
                  </a:cubicBezTo>
                  <a:cubicBezTo>
                    <a:pt x="33" y="9"/>
                    <a:pt x="26" y="15"/>
                    <a:pt x="23" y="15"/>
                  </a:cubicBezTo>
                  <a:cubicBezTo>
                    <a:pt x="23" y="15"/>
                    <a:pt x="31" y="11"/>
                    <a:pt x="29" y="9"/>
                  </a:cubicBezTo>
                  <a:cubicBezTo>
                    <a:pt x="28" y="7"/>
                    <a:pt x="22" y="15"/>
                    <a:pt x="22" y="15"/>
                  </a:cubicBezTo>
                  <a:cubicBezTo>
                    <a:pt x="22" y="15"/>
                    <a:pt x="23" y="11"/>
                    <a:pt x="26" y="9"/>
                  </a:cubicBezTo>
                  <a:cubicBezTo>
                    <a:pt x="26" y="9"/>
                    <a:pt x="23" y="8"/>
                    <a:pt x="20" y="15"/>
                  </a:cubicBezTo>
                  <a:cubicBezTo>
                    <a:pt x="20" y="15"/>
                    <a:pt x="20" y="11"/>
                    <a:pt x="21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3" y="8"/>
                    <a:pt x="21" y="8"/>
                    <a:pt x="20" y="9"/>
                  </a:cubicBezTo>
                  <a:cubicBezTo>
                    <a:pt x="19" y="10"/>
                    <a:pt x="18" y="13"/>
                    <a:pt x="18" y="13"/>
                  </a:cubicBezTo>
                  <a:cubicBezTo>
                    <a:pt x="18" y="13"/>
                    <a:pt x="17" y="8"/>
                    <a:pt x="19" y="8"/>
                  </a:cubicBezTo>
                  <a:cubicBezTo>
                    <a:pt x="19" y="8"/>
                    <a:pt x="16" y="6"/>
                    <a:pt x="16" y="1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7" y="15"/>
                    <a:pt x="12" y="4"/>
                    <a:pt x="16" y="1"/>
                  </a:cubicBezTo>
                  <a:cubicBezTo>
                    <a:pt x="16" y="1"/>
                    <a:pt x="15" y="1"/>
                    <a:pt x="15" y="1"/>
                  </a:cubicBezTo>
                  <a:cubicBezTo>
                    <a:pt x="14" y="0"/>
                    <a:pt x="13" y="0"/>
                    <a:pt x="12" y="0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1"/>
                    <a:pt x="7" y="1"/>
                    <a:pt x="7" y="1"/>
                  </a:cubicBezTo>
                  <a:cubicBezTo>
                    <a:pt x="8" y="1"/>
                    <a:pt x="9" y="3"/>
                    <a:pt x="10" y="3"/>
                  </a:cubicBezTo>
                  <a:cubicBezTo>
                    <a:pt x="10" y="3"/>
                    <a:pt x="4" y="2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2" y="2"/>
                    <a:pt x="4" y="4"/>
                    <a:pt x="4" y="4"/>
                  </a:cubicBezTo>
                  <a:cubicBezTo>
                    <a:pt x="5" y="5"/>
                    <a:pt x="2" y="8"/>
                    <a:pt x="2" y="16"/>
                  </a:cubicBezTo>
                  <a:cubicBezTo>
                    <a:pt x="2" y="19"/>
                    <a:pt x="2" y="22"/>
                    <a:pt x="1" y="24"/>
                  </a:cubicBezTo>
                  <a:cubicBezTo>
                    <a:pt x="1" y="25"/>
                    <a:pt x="2" y="26"/>
                    <a:pt x="2" y="27"/>
                  </a:cubicBezTo>
                  <a:cubicBezTo>
                    <a:pt x="2" y="27"/>
                    <a:pt x="2" y="28"/>
                    <a:pt x="3" y="30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5" y="30"/>
                    <a:pt x="6" y="31"/>
                  </a:cubicBezTo>
                  <a:cubicBezTo>
                    <a:pt x="8" y="32"/>
                    <a:pt x="15" y="54"/>
                    <a:pt x="16" y="55"/>
                  </a:cubicBezTo>
                  <a:cubicBezTo>
                    <a:pt x="17" y="55"/>
                    <a:pt x="21" y="61"/>
                    <a:pt x="21" y="61"/>
                  </a:cubicBezTo>
                  <a:cubicBezTo>
                    <a:pt x="21" y="61"/>
                    <a:pt x="19" y="39"/>
                    <a:pt x="19" y="38"/>
                  </a:cubicBezTo>
                  <a:cubicBezTo>
                    <a:pt x="19" y="36"/>
                    <a:pt x="18" y="17"/>
                    <a:pt x="18" y="17"/>
                  </a:cubicBezTo>
                  <a:cubicBezTo>
                    <a:pt x="18" y="17"/>
                    <a:pt x="24" y="17"/>
                    <a:pt x="25" y="16"/>
                  </a:cubicBezTo>
                  <a:cubicBezTo>
                    <a:pt x="26" y="16"/>
                    <a:pt x="31" y="15"/>
                    <a:pt x="32" y="15"/>
                  </a:cubicBezTo>
                  <a:cubicBezTo>
                    <a:pt x="32" y="15"/>
                    <a:pt x="30" y="16"/>
                    <a:pt x="31" y="17"/>
                  </a:cubicBezTo>
                  <a:cubicBezTo>
                    <a:pt x="32" y="18"/>
                    <a:pt x="37" y="17"/>
                    <a:pt x="39" y="16"/>
                  </a:cubicBezTo>
                  <a:cubicBezTo>
                    <a:pt x="40" y="16"/>
                    <a:pt x="57" y="14"/>
                    <a:pt x="57" y="14"/>
                  </a:cubicBezTo>
                  <a:cubicBezTo>
                    <a:pt x="57" y="14"/>
                    <a:pt x="57" y="8"/>
                    <a:pt x="55" y="7"/>
                  </a:cubicBezTo>
                  <a:close/>
                </a:path>
              </a:pathLst>
            </a:custGeom>
            <a:solidFill>
              <a:srgbClr val="12121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621" name="Freeform 299"/>
            <p:cNvSpPr/>
            <p:nvPr/>
          </p:nvSpPr>
          <p:spPr>
            <a:xfrm>
              <a:off x="4344988" y="4086226"/>
              <a:ext cx="157163" cy="708025"/>
            </a:xfrm>
            <a:custGeom>
              <a:avLst/>
              <a:gdLst/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</a:cxnLst>
              <a:rect l="0" t="0" r="0" b="0"/>
              <a:pathLst>
                <a:path w="9" h="41">
                  <a:moveTo>
                    <a:pt x="0" y="37"/>
                  </a:moveTo>
                  <a:cubicBezTo>
                    <a:pt x="5" y="41"/>
                    <a:pt x="5" y="41"/>
                    <a:pt x="5" y="41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6"/>
                    <a:pt x="8" y="10"/>
                    <a:pt x="8" y="9"/>
                  </a:cubicBezTo>
                  <a:cubicBezTo>
                    <a:pt x="8" y="8"/>
                    <a:pt x="6" y="5"/>
                    <a:pt x="6" y="5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0"/>
                    <a:pt x="5" y="1"/>
                  </a:cubicBezTo>
                  <a:cubicBezTo>
                    <a:pt x="3" y="2"/>
                    <a:pt x="3" y="5"/>
                    <a:pt x="3" y="5"/>
                  </a:cubicBezTo>
                  <a:cubicBezTo>
                    <a:pt x="1" y="9"/>
                    <a:pt x="1" y="9"/>
                    <a:pt x="1" y="9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rgbClr val="12121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1510" name="文本框 43"/>
          <p:cNvSpPr txBox="1"/>
          <p:nvPr/>
        </p:nvSpPr>
        <p:spPr>
          <a:xfrm>
            <a:off x="8340725" y="1752600"/>
            <a:ext cx="3473450" cy="1384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  <a:endParaRPr lang="en-US" altLang="zh-CN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专业的团队，完善的售后，热情的服务，科学严谨的逻辑，一丝不苟的工作态度，定能使您的发展如虎添翼！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511" name="组合 44"/>
          <p:cNvGrpSpPr/>
          <p:nvPr/>
        </p:nvGrpSpPr>
        <p:grpSpPr>
          <a:xfrm>
            <a:off x="6870700" y="1784350"/>
            <a:ext cx="468313" cy="1635125"/>
            <a:chOff x="2376488" y="3625851"/>
            <a:chExt cx="835025" cy="2920999"/>
          </a:xfrm>
        </p:grpSpPr>
        <p:sp>
          <p:nvSpPr>
            <p:cNvPr id="21546" name="AutoShape 202"/>
            <p:cNvSpPr>
              <a:spLocks noChangeAspect="1" noTextEdit="1"/>
            </p:cNvSpPr>
            <p:nvPr/>
          </p:nvSpPr>
          <p:spPr>
            <a:xfrm>
              <a:off x="2376488" y="3675063"/>
              <a:ext cx="835025" cy="2849562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7" name="Freeform 204"/>
            <p:cNvSpPr/>
            <p:nvPr/>
          </p:nvSpPr>
          <p:spPr>
            <a:xfrm>
              <a:off x="2681288" y="5597525"/>
              <a:ext cx="227013" cy="830262"/>
            </a:xfrm>
            <a:custGeom>
              <a:avLst/>
              <a:gdLst/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</a:cxnLst>
              <a:rect l="0" t="0" r="0" b="0"/>
              <a:pathLst>
                <a:path w="9" h="35">
                  <a:moveTo>
                    <a:pt x="0" y="34"/>
                  </a:moveTo>
                  <a:cubicBezTo>
                    <a:pt x="0" y="34"/>
                    <a:pt x="5" y="35"/>
                    <a:pt x="6" y="30"/>
                  </a:cubicBezTo>
                  <a:cubicBezTo>
                    <a:pt x="8" y="25"/>
                    <a:pt x="8" y="26"/>
                    <a:pt x="8" y="26"/>
                  </a:cubicBezTo>
                  <a:cubicBezTo>
                    <a:pt x="8" y="26"/>
                    <a:pt x="7" y="23"/>
                    <a:pt x="7" y="21"/>
                  </a:cubicBezTo>
                  <a:cubicBezTo>
                    <a:pt x="7" y="19"/>
                    <a:pt x="9" y="14"/>
                    <a:pt x="9" y="13"/>
                  </a:cubicBezTo>
                  <a:cubicBezTo>
                    <a:pt x="9" y="12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3"/>
                    <a:pt x="1" y="4"/>
                  </a:cubicBezTo>
                  <a:cubicBezTo>
                    <a:pt x="1" y="4"/>
                    <a:pt x="3" y="23"/>
                    <a:pt x="3" y="24"/>
                  </a:cubicBezTo>
                  <a:cubicBezTo>
                    <a:pt x="3" y="25"/>
                    <a:pt x="3" y="27"/>
                    <a:pt x="3" y="27"/>
                  </a:cubicBezTo>
                  <a:cubicBezTo>
                    <a:pt x="3" y="28"/>
                    <a:pt x="2" y="31"/>
                    <a:pt x="1" y="32"/>
                  </a:cubicBezTo>
                  <a:cubicBezTo>
                    <a:pt x="1" y="32"/>
                    <a:pt x="1" y="33"/>
                    <a:pt x="0" y="34"/>
                  </a:cubicBezTo>
                  <a:close/>
                </a:path>
              </a:pathLst>
            </a:custGeom>
            <a:solidFill>
              <a:srgbClr val="F1B15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8" name="Freeform 205"/>
            <p:cNvSpPr/>
            <p:nvPr/>
          </p:nvSpPr>
          <p:spPr>
            <a:xfrm>
              <a:off x="2806701" y="6215063"/>
              <a:ext cx="76200" cy="166687"/>
            </a:xfrm>
            <a:custGeom>
              <a:avLst/>
              <a:gdLst/>
              <a:ahLst/>
              <a:cxnLst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0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0" t="0" r="0" b="0"/>
              <a:pathLst>
                <a:path w="3" h="7">
                  <a:moveTo>
                    <a:pt x="0" y="7"/>
                  </a:moveTo>
                  <a:cubicBezTo>
                    <a:pt x="0" y="7"/>
                    <a:pt x="0" y="5"/>
                    <a:pt x="0" y="5"/>
                  </a:cubicBezTo>
                  <a:cubicBezTo>
                    <a:pt x="1" y="5"/>
                    <a:pt x="2" y="1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E99D5A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9" name="Freeform 206"/>
            <p:cNvSpPr/>
            <p:nvPr/>
          </p:nvSpPr>
          <p:spPr>
            <a:xfrm>
              <a:off x="2630488" y="6334125"/>
              <a:ext cx="227013" cy="165100"/>
            </a:xfrm>
            <a:custGeom>
              <a:avLst/>
              <a:gdLst/>
              <a:ahLst/>
              <a:cxnLst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</a:cxnLst>
              <a:rect l="0" t="0" r="0" b="0"/>
              <a:pathLst>
                <a:path w="9" h="7">
                  <a:moveTo>
                    <a:pt x="0" y="5"/>
                  </a:moveTo>
                  <a:cubicBezTo>
                    <a:pt x="0" y="5"/>
                    <a:pt x="0" y="5"/>
                    <a:pt x="0" y="6"/>
                  </a:cubicBezTo>
                  <a:cubicBezTo>
                    <a:pt x="1" y="7"/>
                    <a:pt x="2" y="7"/>
                    <a:pt x="3" y="6"/>
                  </a:cubicBezTo>
                  <a:cubicBezTo>
                    <a:pt x="7" y="5"/>
                    <a:pt x="8" y="2"/>
                    <a:pt x="8" y="2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6" y="2"/>
                    <a:pt x="5" y="3"/>
                  </a:cubicBezTo>
                  <a:cubicBezTo>
                    <a:pt x="4" y="3"/>
                    <a:pt x="2" y="3"/>
                    <a:pt x="2" y="3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50" name="Freeform 207"/>
            <p:cNvSpPr/>
            <p:nvPr/>
          </p:nvSpPr>
          <p:spPr>
            <a:xfrm>
              <a:off x="2681288" y="5597525"/>
              <a:ext cx="227013" cy="66516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</a:cxnLst>
              <a:rect l="0" t="0" r="0" b="0"/>
              <a:pathLst>
                <a:path w="9" h="28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5" y="3"/>
                    <a:pt x="6" y="4"/>
                  </a:cubicBezTo>
                  <a:cubicBezTo>
                    <a:pt x="6" y="6"/>
                    <a:pt x="7" y="12"/>
                    <a:pt x="7" y="14"/>
                  </a:cubicBezTo>
                  <a:cubicBezTo>
                    <a:pt x="6" y="16"/>
                    <a:pt x="6" y="21"/>
                    <a:pt x="6" y="22"/>
                  </a:cubicBezTo>
                  <a:cubicBezTo>
                    <a:pt x="6" y="23"/>
                    <a:pt x="6" y="26"/>
                    <a:pt x="5" y="27"/>
                  </a:cubicBezTo>
                  <a:cubicBezTo>
                    <a:pt x="5" y="27"/>
                    <a:pt x="5" y="28"/>
                    <a:pt x="6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7" y="23"/>
                    <a:pt x="7" y="21"/>
                  </a:cubicBezTo>
                  <a:cubicBezTo>
                    <a:pt x="7" y="19"/>
                    <a:pt x="9" y="14"/>
                    <a:pt x="9" y="13"/>
                  </a:cubicBezTo>
                  <a:cubicBezTo>
                    <a:pt x="9" y="12"/>
                    <a:pt x="5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99D5A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51" name="Freeform 208"/>
            <p:cNvSpPr/>
            <p:nvPr/>
          </p:nvSpPr>
          <p:spPr>
            <a:xfrm>
              <a:off x="2705101" y="5692775"/>
              <a:ext cx="76200" cy="238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2147483646"/>
                </a:cxn>
                <a:cxn ang="0">
                  <a:pos x="2147483646" y="0"/>
                </a:cxn>
                <a:cxn ang="0">
                  <a:pos x="0" y="0"/>
                </a:cxn>
              </a:cxnLst>
              <a:rect l="0" t="0" r="0" b="0"/>
              <a:pathLst>
                <a:path w="3"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E99D5A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52" name="Freeform 209"/>
            <p:cNvSpPr/>
            <p:nvPr/>
          </p:nvSpPr>
          <p:spPr>
            <a:xfrm>
              <a:off x="2781301" y="5573713"/>
              <a:ext cx="328613" cy="901700"/>
            </a:xfrm>
            <a:custGeom>
              <a:avLst/>
              <a:gdLst/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</a:cxnLst>
              <a:rect l="0" t="0" r="0" b="0"/>
              <a:pathLst>
                <a:path w="13" h="38">
                  <a:moveTo>
                    <a:pt x="0" y="37"/>
                  </a:moveTo>
                  <a:cubicBezTo>
                    <a:pt x="0" y="37"/>
                    <a:pt x="2" y="32"/>
                    <a:pt x="2" y="31"/>
                  </a:cubicBezTo>
                  <a:cubicBezTo>
                    <a:pt x="3" y="29"/>
                    <a:pt x="4" y="25"/>
                    <a:pt x="4" y="25"/>
                  </a:cubicBezTo>
                  <a:cubicBezTo>
                    <a:pt x="4" y="24"/>
                    <a:pt x="4" y="7"/>
                    <a:pt x="3" y="6"/>
                  </a:cubicBezTo>
                  <a:cubicBezTo>
                    <a:pt x="2" y="5"/>
                    <a:pt x="1" y="2"/>
                    <a:pt x="2" y="1"/>
                  </a:cubicBezTo>
                  <a:cubicBezTo>
                    <a:pt x="2" y="1"/>
                    <a:pt x="10" y="0"/>
                    <a:pt x="10" y="0"/>
                  </a:cubicBezTo>
                  <a:cubicBezTo>
                    <a:pt x="10" y="0"/>
                    <a:pt x="10" y="4"/>
                    <a:pt x="11" y="5"/>
                  </a:cubicBezTo>
                  <a:cubicBezTo>
                    <a:pt x="11" y="6"/>
                    <a:pt x="13" y="13"/>
                    <a:pt x="11" y="18"/>
                  </a:cubicBezTo>
                  <a:cubicBezTo>
                    <a:pt x="9" y="24"/>
                    <a:pt x="8" y="26"/>
                    <a:pt x="9" y="29"/>
                  </a:cubicBezTo>
                  <a:cubicBezTo>
                    <a:pt x="4" y="38"/>
                    <a:pt x="4" y="38"/>
                    <a:pt x="4" y="38"/>
                  </a:cubicBezTo>
                  <a:lnTo>
                    <a:pt x="0" y="37"/>
                  </a:lnTo>
                  <a:close/>
                </a:path>
              </a:pathLst>
            </a:custGeom>
            <a:solidFill>
              <a:srgbClr val="F1B15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53" name="Freeform 210"/>
            <p:cNvSpPr/>
            <p:nvPr/>
          </p:nvSpPr>
          <p:spPr>
            <a:xfrm>
              <a:off x="2933701" y="5597525"/>
              <a:ext cx="176213" cy="665162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2147483646"/>
                </a:cxn>
              </a:cxnLst>
              <a:rect l="0" t="0" r="0" b="0"/>
              <a:pathLst>
                <a:path w="7" h="28">
                  <a:moveTo>
                    <a:pt x="2" y="1"/>
                  </a:moveTo>
                  <a:cubicBezTo>
                    <a:pt x="2" y="1"/>
                    <a:pt x="3" y="5"/>
                    <a:pt x="3" y="6"/>
                  </a:cubicBezTo>
                  <a:cubicBezTo>
                    <a:pt x="4" y="6"/>
                    <a:pt x="5" y="15"/>
                    <a:pt x="2" y="22"/>
                  </a:cubicBezTo>
                  <a:cubicBezTo>
                    <a:pt x="2" y="22"/>
                    <a:pt x="0" y="26"/>
                    <a:pt x="2" y="28"/>
                  </a:cubicBezTo>
                  <a:cubicBezTo>
                    <a:pt x="2" y="28"/>
                    <a:pt x="2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4"/>
                    <a:pt x="3" y="22"/>
                    <a:pt x="5" y="17"/>
                  </a:cubicBezTo>
                  <a:cubicBezTo>
                    <a:pt x="7" y="12"/>
                    <a:pt x="5" y="5"/>
                    <a:pt x="5" y="4"/>
                  </a:cubicBezTo>
                  <a:cubicBezTo>
                    <a:pt x="4" y="4"/>
                    <a:pt x="4" y="1"/>
                    <a:pt x="4" y="0"/>
                  </a:cubicBezTo>
                  <a:lnTo>
                    <a:pt x="2" y="1"/>
                  </a:lnTo>
                  <a:close/>
                </a:path>
              </a:pathLst>
            </a:custGeom>
            <a:solidFill>
              <a:srgbClr val="E99D5A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54" name="Freeform 211"/>
            <p:cNvSpPr/>
            <p:nvPr/>
          </p:nvSpPr>
          <p:spPr>
            <a:xfrm>
              <a:off x="2554288" y="4741863"/>
              <a:ext cx="530225" cy="974725"/>
            </a:xfrm>
            <a:custGeom>
              <a:avLst/>
              <a:gdLst/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0" t="0" r="0" b="0"/>
              <a:pathLst>
                <a:path w="21" h="41">
                  <a:moveTo>
                    <a:pt x="0" y="5"/>
                  </a:moveTo>
                  <a:cubicBezTo>
                    <a:pt x="0" y="5"/>
                    <a:pt x="2" y="33"/>
                    <a:pt x="4" y="38"/>
                  </a:cubicBezTo>
                  <a:cubicBezTo>
                    <a:pt x="4" y="38"/>
                    <a:pt x="15" y="41"/>
                    <a:pt x="19" y="38"/>
                  </a:cubicBezTo>
                  <a:cubicBezTo>
                    <a:pt x="19" y="38"/>
                    <a:pt x="19" y="19"/>
                    <a:pt x="20" y="17"/>
                  </a:cubicBezTo>
                  <a:cubicBezTo>
                    <a:pt x="21" y="14"/>
                    <a:pt x="21" y="9"/>
                    <a:pt x="21" y="7"/>
                  </a:cubicBezTo>
                  <a:cubicBezTo>
                    <a:pt x="20" y="6"/>
                    <a:pt x="19" y="3"/>
                    <a:pt x="19" y="3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12121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55" name="Freeform 212"/>
            <p:cNvSpPr/>
            <p:nvPr/>
          </p:nvSpPr>
          <p:spPr>
            <a:xfrm>
              <a:off x="2832101" y="3935413"/>
              <a:ext cx="152400" cy="119062"/>
            </a:xfrm>
            <a:custGeom>
              <a:avLst/>
              <a:gdLst/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0" t="0" r="0" b="0"/>
              <a:pathLst>
                <a:path w="96" h="75">
                  <a:moveTo>
                    <a:pt x="0" y="45"/>
                  </a:moveTo>
                  <a:lnTo>
                    <a:pt x="16" y="75"/>
                  </a:lnTo>
                  <a:lnTo>
                    <a:pt x="64" y="75"/>
                  </a:lnTo>
                  <a:lnTo>
                    <a:pt x="96" y="0"/>
                  </a:lnTo>
                  <a:lnTo>
                    <a:pt x="64" y="0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E99D5A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56" name="Freeform 213"/>
            <p:cNvSpPr/>
            <p:nvPr/>
          </p:nvSpPr>
          <p:spPr>
            <a:xfrm>
              <a:off x="2681288" y="3673476"/>
              <a:ext cx="176213" cy="474662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7" h="20">
                  <a:moveTo>
                    <a:pt x="6" y="20"/>
                  </a:moveTo>
                  <a:cubicBezTo>
                    <a:pt x="6" y="20"/>
                    <a:pt x="4" y="17"/>
                    <a:pt x="3" y="16"/>
                  </a:cubicBezTo>
                  <a:cubicBezTo>
                    <a:pt x="2" y="15"/>
                    <a:pt x="3" y="13"/>
                    <a:pt x="3" y="13"/>
                  </a:cubicBezTo>
                  <a:cubicBezTo>
                    <a:pt x="3" y="13"/>
                    <a:pt x="2" y="11"/>
                    <a:pt x="2" y="9"/>
                  </a:cubicBezTo>
                  <a:cubicBezTo>
                    <a:pt x="2" y="8"/>
                    <a:pt x="0" y="3"/>
                    <a:pt x="3" y="1"/>
                  </a:cubicBezTo>
                  <a:cubicBezTo>
                    <a:pt x="5" y="0"/>
                    <a:pt x="7" y="0"/>
                    <a:pt x="7" y="0"/>
                  </a:cubicBezTo>
                  <a:cubicBezTo>
                    <a:pt x="7" y="0"/>
                    <a:pt x="7" y="2"/>
                    <a:pt x="6" y="2"/>
                  </a:cubicBezTo>
                  <a:cubicBezTo>
                    <a:pt x="5" y="3"/>
                    <a:pt x="7" y="16"/>
                    <a:pt x="7" y="16"/>
                  </a:cubicBezTo>
                  <a:lnTo>
                    <a:pt x="6" y="20"/>
                  </a:lnTo>
                  <a:close/>
                </a:path>
              </a:pathLst>
            </a:custGeom>
            <a:solidFill>
              <a:srgbClr val="281517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57" name="Freeform 214"/>
            <p:cNvSpPr/>
            <p:nvPr/>
          </p:nvSpPr>
          <p:spPr>
            <a:xfrm>
              <a:off x="2730501" y="4030663"/>
              <a:ext cx="228600" cy="188912"/>
            </a:xfrm>
            <a:custGeom>
              <a:avLst/>
              <a:gdLst/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</a:cxnLst>
              <a:rect l="0" t="0" r="0" b="0"/>
              <a:pathLst>
                <a:path w="9" h="8">
                  <a:moveTo>
                    <a:pt x="0" y="7"/>
                  </a:moveTo>
                  <a:cubicBezTo>
                    <a:pt x="0" y="7"/>
                    <a:pt x="1" y="2"/>
                    <a:pt x="2" y="2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6" y="1"/>
                    <a:pt x="7" y="0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2" y="8"/>
                    <a:pt x="2" y="8"/>
                    <a:pt x="2" y="8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CCCCCC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58" name="Freeform 215"/>
            <p:cNvSpPr/>
            <p:nvPr/>
          </p:nvSpPr>
          <p:spPr>
            <a:xfrm>
              <a:off x="2554288" y="4741863"/>
              <a:ext cx="530225" cy="927100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21" h="39">
                  <a:moveTo>
                    <a:pt x="19" y="3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0" y="8"/>
                  </a:cubicBezTo>
                  <a:cubicBezTo>
                    <a:pt x="1" y="8"/>
                    <a:pt x="1" y="8"/>
                    <a:pt x="2" y="7"/>
                  </a:cubicBezTo>
                  <a:cubicBezTo>
                    <a:pt x="2" y="7"/>
                    <a:pt x="4" y="4"/>
                    <a:pt x="4" y="4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7" y="7"/>
                    <a:pt x="8" y="7"/>
                  </a:cubicBezTo>
                  <a:cubicBezTo>
                    <a:pt x="9" y="7"/>
                    <a:pt x="17" y="6"/>
                    <a:pt x="18" y="7"/>
                  </a:cubicBezTo>
                  <a:cubicBezTo>
                    <a:pt x="18" y="7"/>
                    <a:pt x="19" y="8"/>
                    <a:pt x="19" y="8"/>
                  </a:cubicBezTo>
                  <a:cubicBezTo>
                    <a:pt x="19" y="8"/>
                    <a:pt x="17" y="7"/>
                    <a:pt x="15" y="8"/>
                  </a:cubicBezTo>
                  <a:cubicBezTo>
                    <a:pt x="15" y="8"/>
                    <a:pt x="18" y="8"/>
                    <a:pt x="19" y="10"/>
                  </a:cubicBezTo>
                  <a:cubicBezTo>
                    <a:pt x="20" y="12"/>
                    <a:pt x="19" y="12"/>
                    <a:pt x="19" y="12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16"/>
                    <a:pt x="19" y="27"/>
                    <a:pt x="19" y="31"/>
                  </a:cubicBezTo>
                  <a:cubicBezTo>
                    <a:pt x="19" y="34"/>
                    <a:pt x="18" y="37"/>
                    <a:pt x="17" y="39"/>
                  </a:cubicBezTo>
                  <a:cubicBezTo>
                    <a:pt x="18" y="39"/>
                    <a:pt x="19" y="38"/>
                    <a:pt x="19" y="38"/>
                  </a:cubicBezTo>
                  <a:cubicBezTo>
                    <a:pt x="19" y="38"/>
                    <a:pt x="19" y="19"/>
                    <a:pt x="20" y="17"/>
                  </a:cubicBezTo>
                  <a:cubicBezTo>
                    <a:pt x="21" y="14"/>
                    <a:pt x="21" y="8"/>
                    <a:pt x="21" y="7"/>
                  </a:cubicBezTo>
                  <a:cubicBezTo>
                    <a:pt x="20" y="5"/>
                    <a:pt x="19" y="3"/>
                    <a:pt x="19" y="3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59" name="Freeform 216"/>
            <p:cNvSpPr/>
            <p:nvPr/>
          </p:nvSpPr>
          <p:spPr>
            <a:xfrm>
              <a:off x="2630488" y="4505325"/>
              <a:ext cx="454025" cy="403225"/>
            </a:xfrm>
            <a:custGeom>
              <a:avLst/>
              <a:gdLst/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</a:cxnLst>
              <a:rect l="0" t="0" r="0" b="0"/>
              <a:pathLst>
                <a:path w="18" h="17">
                  <a:moveTo>
                    <a:pt x="0" y="12"/>
                  </a:moveTo>
                  <a:cubicBezTo>
                    <a:pt x="0" y="12"/>
                    <a:pt x="0" y="16"/>
                    <a:pt x="2" y="16"/>
                  </a:cubicBezTo>
                  <a:cubicBezTo>
                    <a:pt x="4" y="16"/>
                    <a:pt x="6" y="17"/>
                    <a:pt x="7" y="16"/>
                  </a:cubicBezTo>
                  <a:cubicBezTo>
                    <a:pt x="9" y="16"/>
                    <a:pt x="17" y="16"/>
                    <a:pt x="17" y="16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15"/>
                    <a:pt x="14" y="10"/>
                    <a:pt x="14" y="7"/>
                  </a:cubicBezTo>
                  <a:cubicBezTo>
                    <a:pt x="14" y="4"/>
                    <a:pt x="15" y="0"/>
                    <a:pt x="15" y="0"/>
                  </a:cubicBezTo>
                  <a:cubicBezTo>
                    <a:pt x="2" y="3"/>
                    <a:pt x="2" y="3"/>
                    <a:pt x="2" y="3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rgbClr val="12121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60" name="Freeform 217"/>
            <p:cNvSpPr/>
            <p:nvPr/>
          </p:nvSpPr>
          <p:spPr>
            <a:xfrm>
              <a:off x="2755901" y="4648200"/>
              <a:ext cx="25400" cy="236537"/>
            </a:xfrm>
            <a:custGeom>
              <a:avLst/>
              <a:gdLst/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0" t="0" r="0" b="0"/>
              <a:pathLst>
                <a:path w="1" h="10">
                  <a:moveTo>
                    <a:pt x="0" y="10"/>
                  </a:moveTo>
                  <a:cubicBezTo>
                    <a:pt x="0" y="10"/>
                    <a:pt x="1" y="10"/>
                    <a:pt x="1" y="10"/>
                  </a:cubicBezTo>
                  <a:cubicBezTo>
                    <a:pt x="1" y="8"/>
                    <a:pt x="1" y="0"/>
                    <a:pt x="1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61" name="Freeform 218"/>
            <p:cNvSpPr/>
            <p:nvPr/>
          </p:nvSpPr>
          <p:spPr>
            <a:xfrm>
              <a:off x="2959101" y="4505325"/>
              <a:ext cx="125413" cy="379412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5" h="16">
                  <a:moveTo>
                    <a:pt x="4" y="16"/>
                  </a:move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1" y="10"/>
                    <a:pt x="1" y="7"/>
                  </a:cubicBezTo>
                  <a:cubicBezTo>
                    <a:pt x="1" y="4"/>
                    <a:pt x="2" y="1"/>
                    <a:pt x="2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6"/>
                    <a:pt x="1" y="7"/>
                  </a:cubicBezTo>
                  <a:cubicBezTo>
                    <a:pt x="1" y="8"/>
                    <a:pt x="1" y="13"/>
                    <a:pt x="2" y="13"/>
                  </a:cubicBezTo>
                  <a:cubicBezTo>
                    <a:pt x="2" y="14"/>
                    <a:pt x="2" y="15"/>
                    <a:pt x="2" y="16"/>
                  </a:cubicBezTo>
                  <a:cubicBezTo>
                    <a:pt x="3" y="16"/>
                    <a:pt x="4" y="16"/>
                    <a:pt x="4" y="16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62" name="Freeform 219"/>
            <p:cNvSpPr/>
            <p:nvPr/>
          </p:nvSpPr>
          <p:spPr>
            <a:xfrm>
              <a:off x="2630488" y="4672013"/>
              <a:ext cx="74613" cy="165100"/>
            </a:xfrm>
            <a:custGeom>
              <a:avLst/>
              <a:gdLst/>
              <a:ahLst/>
              <a:cxnLst>
                <a:cxn ang="0">
                  <a:pos x="0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0" t="0" r="0" b="0"/>
              <a:pathLst>
                <a:path w="3" h="7">
                  <a:moveTo>
                    <a:pt x="0" y="7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3"/>
                    <a:pt x="0" y="6"/>
                  </a:cubicBezTo>
                  <a:cubicBezTo>
                    <a:pt x="0" y="6"/>
                    <a:pt x="0" y="6"/>
                    <a:pt x="0" y="7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63" name="Freeform 220"/>
            <p:cNvSpPr/>
            <p:nvPr/>
          </p:nvSpPr>
          <p:spPr>
            <a:xfrm>
              <a:off x="2730501" y="4789488"/>
              <a:ext cx="25400" cy="95250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1" h="4">
                  <a:moveTo>
                    <a:pt x="1" y="4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3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64" name="Freeform 221"/>
            <p:cNvSpPr/>
            <p:nvPr/>
          </p:nvSpPr>
          <p:spPr>
            <a:xfrm>
              <a:off x="2528888" y="4648200"/>
              <a:ext cx="176213" cy="260350"/>
            </a:xfrm>
            <a:custGeom>
              <a:avLst/>
              <a:gdLst/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0" t="0" r="0" b="0"/>
              <a:pathLst>
                <a:path w="7" h="11">
                  <a:moveTo>
                    <a:pt x="0" y="10"/>
                  </a:moveTo>
                  <a:cubicBezTo>
                    <a:pt x="0" y="10"/>
                    <a:pt x="2" y="11"/>
                    <a:pt x="3" y="10"/>
                  </a:cubicBezTo>
                  <a:cubicBezTo>
                    <a:pt x="3" y="9"/>
                    <a:pt x="7" y="0"/>
                    <a:pt x="7" y="0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12121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65" name="Freeform 222"/>
            <p:cNvSpPr/>
            <p:nvPr/>
          </p:nvSpPr>
          <p:spPr>
            <a:xfrm>
              <a:off x="2427288" y="4078288"/>
              <a:ext cx="354013" cy="427037"/>
            </a:xfrm>
            <a:custGeom>
              <a:avLst/>
              <a:gdLst/>
              <a:ahLst/>
              <a:cxnLst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</a:cxnLst>
              <a:rect l="0" t="0" r="0" b="0"/>
              <a:pathLst>
                <a:path w="14" h="18">
                  <a:moveTo>
                    <a:pt x="0" y="18"/>
                  </a:moveTo>
                  <a:cubicBezTo>
                    <a:pt x="0" y="18"/>
                    <a:pt x="0" y="16"/>
                    <a:pt x="0" y="16"/>
                  </a:cubicBezTo>
                  <a:cubicBezTo>
                    <a:pt x="1" y="15"/>
                    <a:pt x="2" y="13"/>
                    <a:pt x="3" y="13"/>
                  </a:cubicBezTo>
                  <a:cubicBezTo>
                    <a:pt x="3" y="12"/>
                    <a:pt x="5" y="9"/>
                    <a:pt x="6" y="8"/>
                  </a:cubicBezTo>
                  <a:cubicBezTo>
                    <a:pt x="6" y="7"/>
                    <a:pt x="8" y="4"/>
                    <a:pt x="8" y="3"/>
                  </a:cubicBezTo>
                  <a:cubicBezTo>
                    <a:pt x="9" y="2"/>
                    <a:pt x="11" y="2"/>
                    <a:pt x="11" y="2"/>
                  </a:cubicBezTo>
                  <a:cubicBezTo>
                    <a:pt x="11" y="2"/>
                    <a:pt x="12" y="0"/>
                    <a:pt x="13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3" y="4"/>
                    <a:pt x="12" y="5"/>
                  </a:cubicBezTo>
                  <a:cubicBezTo>
                    <a:pt x="11" y="6"/>
                    <a:pt x="5" y="15"/>
                    <a:pt x="5" y="15"/>
                  </a:cubicBezTo>
                  <a:lnTo>
                    <a:pt x="0" y="18"/>
                  </a:lnTo>
                  <a:close/>
                </a:path>
              </a:pathLst>
            </a:custGeom>
            <a:solidFill>
              <a:srgbClr val="12121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66" name="Freeform 223"/>
            <p:cNvSpPr/>
            <p:nvPr/>
          </p:nvSpPr>
          <p:spPr>
            <a:xfrm>
              <a:off x="2781301" y="4030663"/>
              <a:ext cx="254000" cy="522287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0" t="0" r="0" b="0"/>
              <a:pathLst>
                <a:path w="10" h="22">
                  <a:moveTo>
                    <a:pt x="6" y="1"/>
                  </a:moveTo>
                  <a:cubicBezTo>
                    <a:pt x="6" y="1"/>
                    <a:pt x="1" y="5"/>
                    <a:pt x="0" y="7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5" y="22"/>
                    <a:pt x="7" y="14"/>
                  </a:cubicBezTo>
                  <a:cubicBezTo>
                    <a:pt x="9" y="7"/>
                    <a:pt x="10" y="1"/>
                    <a:pt x="10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12121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67" name="Freeform 224"/>
            <p:cNvSpPr/>
            <p:nvPr/>
          </p:nvSpPr>
          <p:spPr>
            <a:xfrm>
              <a:off x="2554288" y="4171950"/>
              <a:ext cx="252413" cy="500062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0"/>
                </a:cxn>
              </a:cxnLst>
              <a:rect l="0" t="0" r="0" b="0"/>
              <a:pathLst>
                <a:path w="159" h="315">
                  <a:moveTo>
                    <a:pt x="16" y="0"/>
                  </a:moveTo>
                  <a:lnTo>
                    <a:pt x="159" y="0"/>
                  </a:lnTo>
                  <a:lnTo>
                    <a:pt x="159" y="315"/>
                  </a:lnTo>
                  <a:lnTo>
                    <a:pt x="0" y="315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2F2F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68" name="Freeform 225"/>
            <p:cNvSpPr/>
            <p:nvPr/>
          </p:nvSpPr>
          <p:spPr>
            <a:xfrm>
              <a:off x="2528888" y="4386263"/>
              <a:ext cx="127000" cy="166687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5" h="7">
                  <a:moveTo>
                    <a:pt x="1" y="6"/>
                  </a:moveTo>
                  <a:cubicBezTo>
                    <a:pt x="1" y="6"/>
                    <a:pt x="2" y="7"/>
                    <a:pt x="3" y="7"/>
                  </a:cubicBezTo>
                  <a:cubicBezTo>
                    <a:pt x="4" y="7"/>
                    <a:pt x="5" y="7"/>
                    <a:pt x="5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0"/>
                    <a:pt x="0" y="0"/>
                  </a:cubicBezTo>
                  <a:cubicBezTo>
                    <a:pt x="0" y="0"/>
                    <a:pt x="0" y="2"/>
                    <a:pt x="0" y="2"/>
                  </a:cubicBezTo>
                  <a:cubicBezTo>
                    <a:pt x="1" y="3"/>
                    <a:pt x="1" y="6"/>
                    <a:pt x="1" y="6"/>
                  </a:cubicBezTo>
                  <a:close/>
                </a:path>
              </a:pathLst>
            </a:custGeom>
            <a:solidFill>
              <a:srgbClr val="D08147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69" name="Freeform 226"/>
            <p:cNvSpPr/>
            <p:nvPr/>
          </p:nvSpPr>
          <p:spPr>
            <a:xfrm>
              <a:off x="2376488" y="4433888"/>
              <a:ext cx="177800" cy="190500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0" t="0" r="0" b="0"/>
              <a:pathLst>
                <a:path w="7" h="8">
                  <a:moveTo>
                    <a:pt x="6" y="0"/>
                  </a:moveTo>
                  <a:cubicBezTo>
                    <a:pt x="6" y="0"/>
                    <a:pt x="3" y="1"/>
                    <a:pt x="1" y="2"/>
                  </a:cubicBezTo>
                  <a:cubicBezTo>
                    <a:pt x="1" y="2"/>
                    <a:pt x="0" y="7"/>
                    <a:pt x="3" y="8"/>
                  </a:cubicBezTo>
                  <a:cubicBezTo>
                    <a:pt x="6" y="8"/>
                    <a:pt x="7" y="5"/>
                    <a:pt x="7" y="5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12121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70" name="Freeform 227"/>
            <p:cNvSpPr/>
            <p:nvPr/>
          </p:nvSpPr>
          <p:spPr>
            <a:xfrm>
              <a:off x="2755901" y="4030663"/>
              <a:ext cx="328613" cy="498475"/>
            </a:xfrm>
            <a:custGeom>
              <a:avLst/>
              <a:gdLst/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</a:cxnLst>
              <a:rect l="0" t="0" r="0" b="0"/>
              <a:pathLst>
                <a:path w="13" h="21">
                  <a:moveTo>
                    <a:pt x="0" y="21"/>
                  </a:moveTo>
                  <a:cubicBezTo>
                    <a:pt x="0" y="21"/>
                    <a:pt x="3" y="16"/>
                    <a:pt x="4" y="15"/>
                  </a:cubicBezTo>
                  <a:cubicBezTo>
                    <a:pt x="4" y="15"/>
                    <a:pt x="4" y="13"/>
                    <a:pt x="4" y="13"/>
                  </a:cubicBezTo>
                  <a:cubicBezTo>
                    <a:pt x="4" y="12"/>
                    <a:pt x="5" y="11"/>
                    <a:pt x="5" y="11"/>
                  </a:cubicBezTo>
                  <a:cubicBezTo>
                    <a:pt x="5" y="11"/>
                    <a:pt x="6" y="10"/>
                    <a:pt x="6" y="9"/>
                  </a:cubicBezTo>
                  <a:cubicBezTo>
                    <a:pt x="5" y="8"/>
                    <a:pt x="7" y="6"/>
                    <a:pt x="7" y="6"/>
                  </a:cubicBezTo>
                  <a:cubicBezTo>
                    <a:pt x="8" y="5"/>
                    <a:pt x="8" y="4"/>
                    <a:pt x="8" y="4"/>
                  </a:cubicBezTo>
                  <a:cubicBezTo>
                    <a:pt x="8" y="4"/>
                    <a:pt x="4" y="6"/>
                    <a:pt x="3" y="6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7" y="2"/>
                    <a:pt x="8" y="1"/>
                  </a:cubicBezTo>
                  <a:cubicBezTo>
                    <a:pt x="9" y="0"/>
                    <a:pt x="11" y="0"/>
                    <a:pt x="11" y="0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6" y="21"/>
                    <a:pt x="6" y="21"/>
                    <a:pt x="6" y="21"/>
                  </a:cubicBezTo>
                  <a:lnTo>
                    <a:pt x="0" y="21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71" name="Freeform 228"/>
            <p:cNvSpPr/>
            <p:nvPr/>
          </p:nvSpPr>
          <p:spPr>
            <a:xfrm>
              <a:off x="2401888" y="4529138"/>
              <a:ext cx="177800" cy="95250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0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0" t="0" r="0" b="0"/>
              <a:pathLst>
                <a:path w="7" h="4">
                  <a:moveTo>
                    <a:pt x="7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3" y="2"/>
                    <a:pt x="1" y="2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1"/>
                    <a:pt x="0" y="3"/>
                    <a:pt x="2" y="4"/>
                  </a:cubicBezTo>
                  <a:cubicBezTo>
                    <a:pt x="5" y="4"/>
                    <a:pt x="7" y="1"/>
                    <a:pt x="7" y="0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72" name="Freeform 229"/>
            <p:cNvSpPr/>
            <p:nvPr/>
          </p:nvSpPr>
          <p:spPr>
            <a:xfrm>
              <a:off x="2478088" y="4314825"/>
              <a:ext cx="379413" cy="261937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15" h="11">
                  <a:moveTo>
                    <a:pt x="1" y="5"/>
                  </a:moveTo>
                  <a:cubicBezTo>
                    <a:pt x="1" y="5"/>
                    <a:pt x="0" y="7"/>
                    <a:pt x="1" y="9"/>
                  </a:cubicBezTo>
                  <a:cubicBezTo>
                    <a:pt x="2" y="11"/>
                    <a:pt x="4" y="9"/>
                    <a:pt x="4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11" y="8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4" y="6"/>
                    <a:pt x="13" y="5"/>
                  </a:cubicBezTo>
                  <a:cubicBezTo>
                    <a:pt x="13" y="5"/>
                    <a:pt x="15" y="5"/>
                    <a:pt x="14" y="4"/>
                  </a:cubicBezTo>
                  <a:cubicBezTo>
                    <a:pt x="14" y="4"/>
                    <a:pt x="14" y="4"/>
                    <a:pt x="14" y="3"/>
                  </a:cubicBezTo>
                  <a:cubicBezTo>
                    <a:pt x="14" y="3"/>
                    <a:pt x="14" y="2"/>
                    <a:pt x="11" y="3"/>
                  </a:cubicBezTo>
                  <a:cubicBezTo>
                    <a:pt x="11" y="3"/>
                    <a:pt x="12" y="2"/>
                    <a:pt x="12" y="1"/>
                  </a:cubicBezTo>
                  <a:cubicBezTo>
                    <a:pt x="13" y="1"/>
                    <a:pt x="13" y="0"/>
                    <a:pt x="12" y="0"/>
                  </a:cubicBezTo>
                  <a:cubicBezTo>
                    <a:pt x="12" y="0"/>
                    <a:pt x="11" y="1"/>
                    <a:pt x="11" y="1"/>
                  </a:cubicBezTo>
                  <a:cubicBezTo>
                    <a:pt x="10" y="1"/>
                    <a:pt x="8" y="2"/>
                    <a:pt x="7" y="2"/>
                  </a:cubicBezTo>
                  <a:cubicBezTo>
                    <a:pt x="7" y="3"/>
                    <a:pt x="6" y="3"/>
                    <a:pt x="4" y="4"/>
                  </a:cubicBezTo>
                  <a:cubicBezTo>
                    <a:pt x="2" y="4"/>
                    <a:pt x="1" y="5"/>
                    <a:pt x="1" y="5"/>
                  </a:cubicBezTo>
                  <a:close/>
                </a:path>
              </a:pathLst>
            </a:custGeom>
            <a:solidFill>
              <a:srgbClr val="F1B15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73" name="Freeform 230"/>
            <p:cNvSpPr/>
            <p:nvPr/>
          </p:nvSpPr>
          <p:spPr>
            <a:xfrm>
              <a:off x="2478088" y="4410075"/>
              <a:ext cx="303213" cy="166687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12" h="7">
                  <a:moveTo>
                    <a:pt x="11" y="3"/>
                  </a:moveTo>
                  <a:cubicBezTo>
                    <a:pt x="10" y="3"/>
                    <a:pt x="8" y="3"/>
                    <a:pt x="7" y="3"/>
                  </a:cubicBezTo>
                  <a:cubicBezTo>
                    <a:pt x="6" y="3"/>
                    <a:pt x="4" y="3"/>
                    <a:pt x="4" y="3"/>
                  </a:cubicBezTo>
                  <a:cubicBezTo>
                    <a:pt x="3" y="3"/>
                    <a:pt x="3" y="1"/>
                    <a:pt x="3" y="0"/>
                  </a:cubicBezTo>
                  <a:cubicBezTo>
                    <a:pt x="2" y="0"/>
                    <a:pt x="1" y="1"/>
                    <a:pt x="1" y="1"/>
                  </a:cubicBezTo>
                  <a:cubicBezTo>
                    <a:pt x="1" y="1"/>
                    <a:pt x="0" y="3"/>
                    <a:pt x="1" y="5"/>
                  </a:cubicBezTo>
                  <a:cubicBezTo>
                    <a:pt x="2" y="7"/>
                    <a:pt x="4" y="5"/>
                    <a:pt x="4" y="5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9" y="4"/>
                    <a:pt x="12" y="3"/>
                  </a:cubicBezTo>
                  <a:lnTo>
                    <a:pt x="11" y="3"/>
                  </a:lnTo>
                  <a:close/>
                </a:path>
              </a:pathLst>
            </a:custGeom>
            <a:solidFill>
              <a:srgbClr val="E99D5A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74" name="Freeform 231"/>
            <p:cNvSpPr/>
            <p:nvPr/>
          </p:nvSpPr>
          <p:spPr>
            <a:xfrm>
              <a:off x="2755901" y="4433888"/>
              <a:ext cx="76200" cy="0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0"/>
                </a:cxn>
              </a:cxnLst>
              <a:rect l="0" t="0" r="0" b="0"/>
              <a:pathLst>
                <a:path w="3">
                  <a:moveTo>
                    <a:pt x="2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E99D5A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75" name="Freeform 232"/>
            <p:cNvSpPr/>
            <p:nvPr/>
          </p:nvSpPr>
          <p:spPr>
            <a:xfrm>
              <a:off x="2730501" y="4338638"/>
              <a:ext cx="76200" cy="47625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3" h="2">
                  <a:moveTo>
                    <a:pt x="1" y="2"/>
                  </a:moveTo>
                  <a:cubicBezTo>
                    <a:pt x="1" y="2"/>
                    <a:pt x="2" y="1"/>
                    <a:pt x="2" y="0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2" y="0"/>
                    <a:pt x="1" y="1"/>
                    <a:pt x="0" y="1"/>
                  </a:cubicBezTo>
                  <a:cubicBezTo>
                    <a:pt x="0" y="1"/>
                    <a:pt x="0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E99D5A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76" name="Freeform 233"/>
            <p:cNvSpPr/>
            <p:nvPr/>
          </p:nvSpPr>
          <p:spPr>
            <a:xfrm>
              <a:off x="2755901" y="4457700"/>
              <a:ext cx="50800" cy="23812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0" t="0" r="0" b="0"/>
              <a:pathLst>
                <a:path w="2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E99D5A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77" name="Freeform 234"/>
            <p:cNvSpPr/>
            <p:nvPr/>
          </p:nvSpPr>
          <p:spPr>
            <a:xfrm>
              <a:off x="2781301" y="4386263"/>
              <a:ext cx="50800" cy="23812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0" t="0" r="0" b="0"/>
              <a:pathLst>
                <a:path w="2" h="1">
                  <a:moveTo>
                    <a:pt x="2" y="0"/>
                  </a:moveTo>
                  <a:cubicBezTo>
                    <a:pt x="2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E99D5A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78" name="Freeform 235"/>
            <p:cNvSpPr/>
            <p:nvPr/>
          </p:nvSpPr>
          <p:spPr>
            <a:xfrm>
              <a:off x="2755901" y="3697288"/>
              <a:ext cx="228600" cy="333375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9" h="14">
                  <a:moveTo>
                    <a:pt x="3" y="1"/>
                  </a:moveTo>
                  <a:cubicBezTo>
                    <a:pt x="3" y="1"/>
                    <a:pt x="1" y="1"/>
                    <a:pt x="1" y="2"/>
                  </a:cubicBezTo>
                  <a:cubicBezTo>
                    <a:pt x="0" y="3"/>
                    <a:pt x="0" y="4"/>
                    <a:pt x="0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8"/>
                    <a:pt x="1" y="11"/>
                    <a:pt x="1" y="11"/>
                  </a:cubicBezTo>
                  <a:cubicBezTo>
                    <a:pt x="1" y="12"/>
                    <a:pt x="2" y="14"/>
                    <a:pt x="3" y="14"/>
                  </a:cubicBezTo>
                  <a:cubicBezTo>
                    <a:pt x="4" y="14"/>
                    <a:pt x="7" y="12"/>
                    <a:pt x="7" y="12"/>
                  </a:cubicBezTo>
                  <a:cubicBezTo>
                    <a:pt x="7" y="11"/>
                    <a:pt x="9" y="10"/>
                    <a:pt x="9" y="8"/>
                  </a:cubicBezTo>
                  <a:cubicBezTo>
                    <a:pt x="8" y="5"/>
                    <a:pt x="5" y="0"/>
                    <a:pt x="3" y="1"/>
                  </a:cubicBezTo>
                  <a:close/>
                </a:path>
              </a:pathLst>
            </a:custGeom>
            <a:solidFill>
              <a:srgbClr val="F1B15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79" name="Freeform 236"/>
            <p:cNvSpPr/>
            <p:nvPr/>
          </p:nvSpPr>
          <p:spPr>
            <a:xfrm>
              <a:off x="2755901" y="4481513"/>
              <a:ext cx="50800" cy="238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47483646"/>
                </a:cxn>
                <a:cxn ang="0">
                  <a:pos x="2147483646" y="0"/>
                </a:cxn>
                <a:cxn ang="0">
                  <a:pos x="2147483646" y="0"/>
                </a:cxn>
                <a:cxn ang="0">
                  <a:pos x="0" y="0"/>
                </a:cxn>
              </a:cxnLst>
              <a:rect l="0" t="0" r="0" b="0"/>
              <a:pathLst>
                <a:path w="2"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99D5A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80" name="Freeform 237"/>
            <p:cNvSpPr/>
            <p:nvPr/>
          </p:nvSpPr>
          <p:spPr>
            <a:xfrm>
              <a:off x="2832101" y="3744913"/>
              <a:ext cx="152400" cy="285750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6" h="12">
                  <a:moveTo>
                    <a:pt x="6" y="6"/>
                  </a:moveTo>
                  <a:cubicBezTo>
                    <a:pt x="5" y="4"/>
                    <a:pt x="4" y="1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2" y="3"/>
                    <a:pt x="2" y="3"/>
                  </a:cubicBezTo>
                  <a:cubicBezTo>
                    <a:pt x="2" y="3"/>
                    <a:pt x="5" y="4"/>
                    <a:pt x="4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7"/>
                    <a:pt x="4" y="8"/>
                    <a:pt x="4" y="9"/>
                  </a:cubicBezTo>
                  <a:cubicBezTo>
                    <a:pt x="3" y="10"/>
                    <a:pt x="0" y="12"/>
                    <a:pt x="0" y="12"/>
                  </a:cubicBezTo>
                  <a:cubicBezTo>
                    <a:pt x="1" y="12"/>
                    <a:pt x="4" y="10"/>
                    <a:pt x="4" y="10"/>
                  </a:cubicBezTo>
                  <a:cubicBezTo>
                    <a:pt x="4" y="9"/>
                    <a:pt x="6" y="8"/>
                    <a:pt x="6" y="6"/>
                  </a:cubicBezTo>
                  <a:close/>
                </a:path>
              </a:pathLst>
            </a:custGeom>
            <a:solidFill>
              <a:srgbClr val="E99D5A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81" name="Freeform 238"/>
            <p:cNvSpPr/>
            <p:nvPr/>
          </p:nvSpPr>
          <p:spPr>
            <a:xfrm>
              <a:off x="2579688" y="4078288"/>
              <a:ext cx="581025" cy="546100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23" h="23">
                  <a:moveTo>
                    <a:pt x="2" y="18"/>
                  </a:moveTo>
                  <a:cubicBezTo>
                    <a:pt x="2" y="18"/>
                    <a:pt x="3" y="18"/>
                    <a:pt x="4" y="18"/>
                  </a:cubicBezTo>
                  <a:cubicBezTo>
                    <a:pt x="5" y="18"/>
                    <a:pt x="9" y="17"/>
                    <a:pt x="11" y="17"/>
                  </a:cubicBezTo>
                  <a:cubicBezTo>
                    <a:pt x="11" y="17"/>
                    <a:pt x="11" y="16"/>
                    <a:pt x="12" y="15"/>
                  </a:cubicBezTo>
                  <a:cubicBezTo>
                    <a:pt x="13" y="14"/>
                    <a:pt x="14" y="8"/>
                    <a:pt x="15" y="7"/>
                  </a:cubicBezTo>
                  <a:cubicBezTo>
                    <a:pt x="15" y="5"/>
                    <a:pt x="16" y="2"/>
                    <a:pt x="18" y="2"/>
                  </a:cubicBezTo>
                  <a:cubicBezTo>
                    <a:pt x="18" y="2"/>
                    <a:pt x="19" y="0"/>
                    <a:pt x="19" y="0"/>
                  </a:cubicBezTo>
                  <a:cubicBezTo>
                    <a:pt x="20" y="0"/>
                    <a:pt x="23" y="5"/>
                    <a:pt x="23" y="9"/>
                  </a:cubicBezTo>
                  <a:cubicBezTo>
                    <a:pt x="22" y="12"/>
                    <a:pt x="21" y="14"/>
                    <a:pt x="21" y="14"/>
                  </a:cubicBezTo>
                  <a:cubicBezTo>
                    <a:pt x="21" y="14"/>
                    <a:pt x="16" y="20"/>
                    <a:pt x="15" y="21"/>
                  </a:cubicBezTo>
                  <a:cubicBezTo>
                    <a:pt x="14" y="22"/>
                    <a:pt x="15" y="22"/>
                    <a:pt x="14" y="23"/>
                  </a:cubicBezTo>
                  <a:cubicBezTo>
                    <a:pt x="12" y="23"/>
                    <a:pt x="3" y="23"/>
                    <a:pt x="3" y="23"/>
                  </a:cubicBezTo>
                  <a:cubicBezTo>
                    <a:pt x="3" y="23"/>
                    <a:pt x="0" y="21"/>
                    <a:pt x="2" y="18"/>
                  </a:cubicBezTo>
                  <a:close/>
                </a:path>
              </a:pathLst>
            </a:custGeom>
            <a:solidFill>
              <a:srgbClr val="12121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82" name="Freeform 239"/>
            <p:cNvSpPr/>
            <p:nvPr/>
          </p:nvSpPr>
          <p:spPr>
            <a:xfrm>
              <a:off x="2630488" y="4078288"/>
              <a:ext cx="530225" cy="546100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0" t="0" r="0" b="0"/>
              <a:pathLst>
                <a:path w="21" h="23">
                  <a:moveTo>
                    <a:pt x="17" y="0"/>
                  </a:moveTo>
                  <a:cubicBezTo>
                    <a:pt x="17" y="0"/>
                    <a:pt x="16" y="2"/>
                    <a:pt x="16" y="2"/>
                  </a:cubicBezTo>
                  <a:cubicBezTo>
                    <a:pt x="14" y="2"/>
                    <a:pt x="14" y="3"/>
                    <a:pt x="13" y="5"/>
                  </a:cubicBezTo>
                  <a:cubicBezTo>
                    <a:pt x="15" y="3"/>
                    <a:pt x="17" y="3"/>
                    <a:pt x="17" y="3"/>
                  </a:cubicBezTo>
                  <a:cubicBezTo>
                    <a:pt x="17" y="5"/>
                    <a:pt x="18" y="6"/>
                    <a:pt x="18" y="7"/>
                  </a:cubicBezTo>
                  <a:cubicBezTo>
                    <a:pt x="18" y="7"/>
                    <a:pt x="15" y="8"/>
                    <a:pt x="15" y="8"/>
                  </a:cubicBezTo>
                  <a:cubicBezTo>
                    <a:pt x="19" y="8"/>
                    <a:pt x="18" y="10"/>
                    <a:pt x="18" y="10"/>
                  </a:cubicBezTo>
                  <a:cubicBezTo>
                    <a:pt x="18" y="10"/>
                    <a:pt x="18" y="12"/>
                    <a:pt x="18" y="12"/>
                  </a:cubicBezTo>
                  <a:cubicBezTo>
                    <a:pt x="15" y="11"/>
                    <a:pt x="13" y="13"/>
                    <a:pt x="13" y="13"/>
                  </a:cubicBezTo>
                  <a:cubicBezTo>
                    <a:pt x="15" y="12"/>
                    <a:pt x="16" y="13"/>
                    <a:pt x="16" y="13"/>
                  </a:cubicBezTo>
                  <a:cubicBezTo>
                    <a:pt x="14" y="13"/>
                    <a:pt x="13" y="14"/>
                    <a:pt x="13" y="14"/>
                  </a:cubicBezTo>
                  <a:cubicBezTo>
                    <a:pt x="14" y="13"/>
                    <a:pt x="16" y="14"/>
                    <a:pt x="16" y="14"/>
                  </a:cubicBezTo>
                  <a:cubicBezTo>
                    <a:pt x="14" y="14"/>
                    <a:pt x="13" y="19"/>
                    <a:pt x="13" y="19"/>
                  </a:cubicBezTo>
                  <a:cubicBezTo>
                    <a:pt x="13" y="17"/>
                    <a:pt x="11" y="17"/>
                    <a:pt x="11" y="17"/>
                  </a:cubicBezTo>
                  <a:cubicBezTo>
                    <a:pt x="14" y="19"/>
                    <a:pt x="12" y="21"/>
                    <a:pt x="11" y="21"/>
                  </a:cubicBezTo>
                  <a:cubicBezTo>
                    <a:pt x="10" y="21"/>
                    <a:pt x="9" y="19"/>
                    <a:pt x="9" y="19"/>
                  </a:cubicBezTo>
                  <a:cubicBezTo>
                    <a:pt x="9" y="19"/>
                    <a:pt x="10" y="22"/>
                    <a:pt x="10" y="22"/>
                  </a:cubicBezTo>
                  <a:cubicBezTo>
                    <a:pt x="9" y="22"/>
                    <a:pt x="6" y="22"/>
                    <a:pt x="4" y="22"/>
                  </a:cubicBezTo>
                  <a:cubicBezTo>
                    <a:pt x="3" y="21"/>
                    <a:pt x="1" y="21"/>
                    <a:pt x="0" y="21"/>
                  </a:cubicBezTo>
                  <a:cubicBezTo>
                    <a:pt x="0" y="22"/>
                    <a:pt x="1" y="23"/>
                    <a:pt x="1" y="23"/>
                  </a:cubicBezTo>
                  <a:cubicBezTo>
                    <a:pt x="1" y="23"/>
                    <a:pt x="10" y="23"/>
                    <a:pt x="12" y="23"/>
                  </a:cubicBezTo>
                  <a:cubicBezTo>
                    <a:pt x="13" y="22"/>
                    <a:pt x="12" y="22"/>
                    <a:pt x="13" y="21"/>
                  </a:cubicBezTo>
                  <a:cubicBezTo>
                    <a:pt x="14" y="20"/>
                    <a:pt x="19" y="14"/>
                    <a:pt x="19" y="14"/>
                  </a:cubicBezTo>
                  <a:cubicBezTo>
                    <a:pt x="19" y="14"/>
                    <a:pt x="20" y="12"/>
                    <a:pt x="21" y="9"/>
                  </a:cubicBezTo>
                  <a:cubicBezTo>
                    <a:pt x="21" y="5"/>
                    <a:pt x="18" y="0"/>
                    <a:pt x="17" y="0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83" name="Freeform 240"/>
            <p:cNvSpPr/>
            <p:nvPr/>
          </p:nvSpPr>
          <p:spPr>
            <a:xfrm>
              <a:off x="2806701" y="3625851"/>
              <a:ext cx="379413" cy="831850"/>
            </a:xfrm>
            <a:custGeom>
              <a:avLst/>
              <a:gdLst/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</a:cxnLst>
              <a:rect l="0" t="0" r="0" b="0"/>
              <a:pathLst>
                <a:path w="15" h="35">
                  <a:moveTo>
                    <a:pt x="0" y="4"/>
                  </a:moveTo>
                  <a:cubicBezTo>
                    <a:pt x="0" y="4"/>
                    <a:pt x="1" y="5"/>
                    <a:pt x="2" y="5"/>
                  </a:cubicBezTo>
                  <a:cubicBezTo>
                    <a:pt x="3" y="5"/>
                    <a:pt x="3" y="6"/>
                    <a:pt x="4" y="8"/>
                  </a:cubicBezTo>
                  <a:cubicBezTo>
                    <a:pt x="4" y="9"/>
                    <a:pt x="4" y="10"/>
                    <a:pt x="6" y="11"/>
                  </a:cubicBezTo>
                  <a:cubicBezTo>
                    <a:pt x="6" y="11"/>
                    <a:pt x="7" y="13"/>
                    <a:pt x="6" y="14"/>
                  </a:cubicBezTo>
                  <a:cubicBezTo>
                    <a:pt x="5" y="15"/>
                    <a:pt x="3" y="17"/>
                    <a:pt x="4" y="18"/>
                  </a:cubicBezTo>
                  <a:cubicBezTo>
                    <a:pt x="5" y="20"/>
                    <a:pt x="6" y="21"/>
                    <a:pt x="5" y="23"/>
                  </a:cubicBezTo>
                  <a:cubicBezTo>
                    <a:pt x="3" y="24"/>
                    <a:pt x="3" y="25"/>
                    <a:pt x="4" y="26"/>
                  </a:cubicBezTo>
                  <a:cubicBezTo>
                    <a:pt x="4" y="27"/>
                    <a:pt x="3" y="27"/>
                    <a:pt x="3" y="28"/>
                  </a:cubicBezTo>
                  <a:cubicBezTo>
                    <a:pt x="3" y="28"/>
                    <a:pt x="4" y="28"/>
                    <a:pt x="4" y="27"/>
                  </a:cubicBezTo>
                  <a:cubicBezTo>
                    <a:pt x="5" y="26"/>
                    <a:pt x="4" y="26"/>
                    <a:pt x="4" y="25"/>
                  </a:cubicBezTo>
                  <a:cubicBezTo>
                    <a:pt x="5" y="24"/>
                    <a:pt x="7" y="23"/>
                    <a:pt x="7" y="21"/>
                  </a:cubicBezTo>
                  <a:cubicBezTo>
                    <a:pt x="7" y="20"/>
                    <a:pt x="6" y="19"/>
                    <a:pt x="6" y="19"/>
                  </a:cubicBezTo>
                  <a:cubicBezTo>
                    <a:pt x="6" y="19"/>
                    <a:pt x="7" y="18"/>
                    <a:pt x="8" y="18"/>
                  </a:cubicBezTo>
                  <a:cubicBezTo>
                    <a:pt x="9" y="18"/>
                    <a:pt x="10" y="19"/>
                    <a:pt x="9" y="20"/>
                  </a:cubicBezTo>
                  <a:cubicBezTo>
                    <a:pt x="9" y="20"/>
                    <a:pt x="8" y="21"/>
                    <a:pt x="10" y="25"/>
                  </a:cubicBezTo>
                  <a:cubicBezTo>
                    <a:pt x="10" y="25"/>
                    <a:pt x="8" y="21"/>
                    <a:pt x="10" y="20"/>
                  </a:cubicBezTo>
                  <a:cubicBezTo>
                    <a:pt x="10" y="20"/>
                    <a:pt x="11" y="20"/>
                    <a:pt x="11" y="21"/>
                  </a:cubicBezTo>
                  <a:cubicBezTo>
                    <a:pt x="11" y="22"/>
                    <a:pt x="13" y="23"/>
                    <a:pt x="13" y="26"/>
                  </a:cubicBezTo>
                  <a:cubicBezTo>
                    <a:pt x="13" y="26"/>
                    <a:pt x="13" y="31"/>
                    <a:pt x="12" y="33"/>
                  </a:cubicBezTo>
                  <a:cubicBezTo>
                    <a:pt x="12" y="33"/>
                    <a:pt x="12" y="33"/>
                    <a:pt x="13" y="33"/>
                  </a:cubicBezTo>
                  <a:cubicBezTo>
                    <a:pt x="13" y="34"/>
                    <a:pt x="12" y="35"/>
                    <a:pt x="13" y="35"/>
                  </a:cubicBezTo>
                  <a:cubicBezTo>
                    <a:pt x="13" y="35"/>
                    <a:pt x="12" y="35"/>
                    <a:pt x="13" y="33"/>
                  </a:cubicBezTo>
                  <a:cubicBezTo>
                    <a:pt x="14" y="32"/>
                    <a:pt x="13" y="31"/>
                    <a:pt x="13" y="31"/>
                  </a:cubicBezTo>
                  <a:cubicBezTo>
                    <a:pt x="13" y="31"/>
                    <a:pt x="14" y="30"/>
                    <a:pt x="14" y="29"/>
                  </a:cubicBezTo>
                  <a:cubicBezTo>
                    <a:pt x="15" y="29"/>
                    <a:pt x="15" y="26"/>
                    <a:pt x="14" y="26"/>
                  </a:cubicBezTo>
                  <a:cubicBezTo>
                    <a:pt x="14" y="25"/>
                    <a:pt x="13" y="23"/>
                    <a:pt x="13" y="23"/>
                  </a:cubicBezTo>
                  <a:cubicBezTo>
                    <a:pt x="14" y="22"/>
                    <a:pt x="14" y="20"/>
                    <a:pt x="13" y="19"/>
                  </a:cubicBezTo>
                  <a:cubicBezTo>
                    <a:pt x="13" y="18"/>
                    <a:pt x="10" y="16"/>
                    <a:pt x="10" y="15"/>
                  </a:cubicBezTo>
                  <a:cubicBezTo>
                    <a:pt x="10" y="14"/>
                    <a:pt x="10" y="12"/>
                    <a:pt x="10" y="9"/>
                  </a:cubicBezTo>
                  <a:cubicBezTo>
                    <a:pt x="10" y="5"/>
                    <a:pt x="7" y="2"/>
                    <a:pt x="6" y="1"/>
                  </a:cubicBezTo>
                  <a:cubicBezTo>
                    <a:pt x="5" y="0"/>
                    <a:pt x="3" y="1"/>
                    <a:pt x="2" y="2"/>
                  </a:cubicBezTo>
                  <a:cubicBezTo>
                    <a:pt x="1" y="3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281517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84" name="Freeform 241"/>
            <p:cNvSpPr/>
            <p:nvPr/>
          </p:nvSpPr>
          <p:spPr>
            <a:xfrm>
              <a:off x="2755901" y="4030663"/>
              <a:ext cx="101600" cy="14128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0"/>
                </a:cxn>
              </a:cxnLst>
              <a:rect l="0" t="0" r="0" b="0"/>
              <a:pathLst>
                <a:path w="4" h="6">
                  <a:moveTo>
                    <a:pt x="0" y="0"/>
                  </a:moveTo>
                  <a:cubicBezTo>
                    <a:pt x="0" y="0"/>
                    <a:pt x="1" y="2"/>
                    <a:pt x="1" y="2"/>
                  </a:cubicBezTo>
                  <a:cubicBezTo>
                    <a:pt x="1" y="2"/>
                    <a:pt x="0" y="4"/>
                    <a:pt x="0" y="4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6"/>
                    <a:pt x="1" y="5"/>
                    <a:pt x="1" y="5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2" y="3"/>
                    <a:pt x="2" y="2"/>
                    <a:pt x="2" y="2"/>
                  </a:cubicBezTo>
                  <a:cubicBezTo>
                    <a:pt x="3" y="2"/>
                    <a:pt x="4" y="1"/>
                    <a:pt x="3" y="1"/>
                  </a:cubicBezTo>
                  <a:cubicBezTo>
                    <a:pt x="3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81517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85" name="Freeform 242"/>
            <p:cNvSpPr/>
            <p:nvPr/>
          </p:nvSpPr>
          <p:spPr>
            <a:xfrm>
              <a:off x="2806701" y="4030663"/>
              <a:ext cx="50800" cy="23812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0" t="0" r="0" b="0"/>
              <a:pathLst>
                <a:path w="2" h="1">
                  <a:moveTo>
                    <a:pt x="2" y="0"/>
                  </a:moveTo>
                  <a:cubicBezTo>
                    <a:pt x="2" y="0"/>
                    <a:pt x="0" y="0"/>
                    <a:pt x="0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86" name="Freeform 243"/>
            <p:cNvSpPr/>
            <p:nvPr/>
          </p:nvSpPr>
          <p:spPr>
            <a:xfrm>
              <a:off x="2806701" y="4030663"/>
              <a:ext cx="25400" cy="47625"/>
            </a:xfrm>
            <a:custGeom>
              <a:avLst/>
              <a:gdLst/>
              <a:ahLst/>
              <a:cxnLst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0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0" t="0" r="0" b="0"/>
              <a:pathLst>
                <a:path w="1" h="2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121212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87" name="Freeform 244"/>
            <p:cNvSpPr/>
            <p:nvPr/>
          </p:nvSpPr>
          <p:spPr>
            <a:xfrm>
              <a:off x="2681288" y="6238875"/>
              <a:ext cx="377825" cy="307975"/>
            </a:xfrm>
            <a:custGeom>
              <a:avLst/>
              <a:gdLst/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</a:cxnLst>
              <a:rect l="0" t="0" r="0" b="0"/>
              <a:pathLst>
                <a:path w="15" h="13">
                  <a:moveTo>
                    <a:pt x="0" y="11"/>
                  </a:moveTo>
                  <a:cubicBezTo>
                    <a:pt x="0" y="11"/>
                    <a:pt x="0" y="10"/>
                    <a:pt x="2" y="9"/>
                  </a:cubicBezTo>
                  <a:cubicBezTo>
                    <a:pt x="3" y="9"/>
                    <a:pt x="5" y="6"/>
                    <a:pt x="5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6"/>
                    <a:pt x="12" y="2"/>
                    <a:pt x="13" y="0"/>
                  </a:cubicBezTo>
                  <a:cubicBezTo>
                    <a:pt x="13" y="0"/>
                    <a:pt x="15" y="2"/>
                    <a:pt x="15" y="4"/>
                  </a:cubicBezTo>
                  <a:cubicBezTo>
                    <a:pt x="15" y="5"/>
                    <a:pt x="14" y="8"/>
                    <a:pt x="14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1" y="7"/>
                    <a:pt x="10" y="9"/>
                  </a:cubicBezTo>
                  <a:cubicBezTo>
                    <a:pt x="10" y="10"/>
                    <a:pt x="9" y="11"/>
                    <a:pt x="8" y="12"/>
                  </a:cubicBezTo>
                  <a:cubicBezTo>
                    <a:pt x="7" y="12"/>
                    <a:pt x="1" y="13"/>
                    <a:pt x="0" y="11"/>
                  </a:cubicBezTo>
                  <a:close/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1512" name="文本框 87"/>
          <p:cNvSpPr txBox="1"/>
          <p:nvPr/>
        </p:nvSpPr>
        <p:spPr>
          <a:xfrm>
            <a:off x="2016125" y="4752975"/>
            <a:ext cx="3473450" cy="1385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</a:t>
            </a:r>
            <a:endParaRPr lang="en-US" altLang="zh-CN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专业的团队，完善的售后，热情的服务，科学严谨的逻辑，一丝不苟的工作态度，定能使您的发展如虎添翼！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513" name="组合 88"/>
          <p:cNvGrpSpPr/>
          <p:nvPr/>
        </p:nvGrpSpPr>
        <p:grpSpPr>
          <a:xfrm>
            <a:off x="392113" y="4333875"/>
            <a:ext cx="496887" cy="1931988"/>
            <a:chOff x="4459288" y="474663"/>
            <a:chExt cx="741363" cy="2884488"/>
          </a:xfrm>
        </p:grpSpPr>
        <p:sp>
          <p:nvSpPr>
            <p:cNvPr id="21521" name="AutoShape 151"/>
            <p:cNvSpPr>
              <a:spLocks noChangeAspect="1" noTextEdit="1"/>
            </p:cNvSpPr>
            <p:nvPr/>
          </p:nvSpPr>
          <p:spPr>
            <a:xfrm>
              <a:off x="4484688" y="496888"/>
              <a:ext cx="701675" cy="2860675"/>
            </a:xfrm>
            <a:prstGeom prst="rect">
              <a:avLst/>
            </a:pr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2" name="Freeform 153"/>
            <p:cNvSpPr/>
            <p:nvPr/>
          </p:nvSpPr>
          <p:spPr>
            <a:xfrm>
              <a:off x="4470401" y="2333626"/>
              <a:ext cx="373063" cy="946150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0" t="0" r="0" b="0"/>
              <a:pathLst>
                <a:path w="284" h="725">
                  <a:moveTo>
                    <a:pt x="73" y="0"/>
                  </a:moveTo>
                  <a:cubicBezTo>
                    <a:pt x="73" y="0"/>
                    <a:pt x="32" y="146"/>
                    <a:pt x="27" y="170"/>
                  </a:cubicBezTo>
                  <a:cubicBezTo>
                    <a:pt x="0" y="286"/>
                    <a:pt x="47" y="378"/>
                    <a:pt x="59" y="478"/>
                  </a:cubicBezTo>
                  <a:cubicBezTo>
                    <a:pt x="67" y="538"/>
                    <a:pt x="38" y="569"/>
                    <a:pt x="38" y="569"/>
                  </a:cubicBezTo>
                  <a:cubicBezTo>
                    <a:pt x="38" y="569"/>
                    <a:pt x="110" y="714"/>
                    <a:pt x="143" y="720"/>
                  </a:cubicBezTo>
                  <a:cubicBezTo>
                    <a:pt x="175" y="725"/>
                    <a:pt x="212" y="716"/>
                    <a:pt x="212" y="716"/>
                  </a:cubicBezTo>
                  <a:cubicBezTo>
                    <a:pt x="208" y="702"/>
                    <a:pt x="208" y="702"/>
                    <a:pt x="208" y="702"/>
                  </a:cubicBezTo>
                  <a:cubicBezTo>
                    <a:pt x="208" y="702"/>
                    <a:pt x="241" y="708"/>
                    <a:pt x="253" y="702"/>
                  </a:cubicBezTo>
                  <a:cubicBezTo>
                    <a:pt x="264" y="696"/>
                    <a:pt x="232" y="667"/>
                    <a:pt x="218" y="615"/>
                  </a:cubicBezTo>
                  <a:cubicBezTo>
                    <a:pt x="204" y="563"/>
                    <a:pt x="182" y="550"/>
                    <a:pt x="197" y="443"/>
                  </a:cubicBezTo>
                  <a:cubicBezTo>
                    <a:pt x="212" y="327"/>
                    <a:pt x="218" y="184"/>
                    <a:pt x="228" y="151"/>
                  </a:cubicBezTo>
                  <a:cubicBezTo>
                    <a:pt x="237" y="118"/>
                    <a:pt x="284" y="33"/>
                    <a:pt x="274" y="20"/>
                  </a:cubicBezTo>
                  <a:cubicBezTo>
                    <a:pt x="264" y="6"/>
                    <a:pt x="73" y="0"/>
                    <a:pt x="73" y="0"/>
                  </a:cubicBezTo>
                </a:path>
              </a:pathLst>
            </a:custGeom>
            <a:solidFill>
              <a:srgbClr val="F7BC86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3" name="Freeform 154"/>
            <p:cNvSpPr/>
            <p:nvPr/>
          </p:nvSpPr>
          <p:spPr>
            <a:xfrm>
              <a:off x="4746626" y="2338388"/>
              <a:ext cx="26988" cy="7938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0" t="0" r="0" b="0"/>
              <a:pathLst>
                <a:path w="21" h="6">
                  <a:moveTo>
                    <a:pt x="14" y="0"/>
                  </a:moveTo>
                  <a:cubicBezTo>
                    <a:pt x="10" y="0"/>
                    <a:pt x="6" y="1"/>
                    <a:pt x="0" y="4"/>
                  </a:cubicBezTo>
                  <a:cubicBezTo>
                    <a:pt x="8" y="5"/>
                    <a:pt x="15" y="5"/>
                    <a:pt x="21" y="6"/>
                  </a:cubicBezTo>
                  <a:cubicBezTo>
                    <a:pt x="20" y="2"/>
                    <a:pt x="18" y="0"/>
                    <a:pt x="14" y="0"/>
                  </a:cubicBezTo>
                </a:path>
              </a:pathLst>
            </a:custGeom>
            <a:solidFill>
              <a:srgbClr val="E1A66B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4" name="Freeform 155"/>
            <p:cNvSpPr/>
            <p:nvPr/>
          </p:nvSpPr>
          <p:spPr>
            <a:xfrm>
              <a:off x="4738688" y="2343151"/>
              <a:ext cx="36513" cy="12700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0" t="0" r="0" b="0"/>
              <a:pathLst>
                <a:path w="28" h="9">
                  <a:moveTo>
                    <a:pt x="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"/>
                    <a:pt x="4" y="4"/>
                    <a:pt x="5" y="7"/>
                  </a:cubicBezTo>
                  <a:cubicBezTo>
                    <a:pt x="13" y="8"/>
                    <a:pt x="21" y="8"/>
                    <a:pt x="28" y="9"/>
                  </a:cubicBezTo>
                  <a:cubicBezTo>
                    <a:pt x="28" y="6"/>
                    <a:pt x="28" y="4"/>
                    <a:pt x="27" y="2"/>
                  </a:cubicBezTo>
                  <a:cubicBezTo>
                    <a:pt x="21" y="1"/>
                    <a:pt x="14" y="1"/>
                    <a:pt x="6" y="0"/>
                  </a:cubicBezTo>
                </a:path>
              </a:pathLst>
            </a:custGeom>
            <a:solidFill>
              <a:srgbClr val="DE8A38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5" name="Freeform 156"/>
            <p:cNvSpPr/>
            <p:nvPr/>
          </p:nvSpPr>
          <p:spPr>
            <a:xfrm>
              <a:off x="4743451" y="3251201"/>
              <a:ext cx="4763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1185033825"/>
                </a:cxn>
                <a:cxn ang="0">
                  <a:pos x="0" y="0"/>
                </a:cxn>
              </a:cxnLst>
              <a:rect l="0" t="0" r="0" b="0"/>
              <a:pathLst>
                <a:path w="4" h="6">
                  <a:moveTo>
                    <a:pt x="0" y="0"/>
                  </a:moveTo>
                  <a:cubicBezTo>
                    <a:pt x="2" y="6"/>
                    <a:pt x="2" y="6"/>
                    <a:pt x="2" y="6"/>
                  </a:cubicBezTo>
                  <a:cubicBezTo>
                    <a:pt x="3" y="4"/>
                    <a:pt x="3" y="2"/>
                    <a:pt x="4" y="1"/>
                  </a:cubicBezTo>
                  <a:cubicBezTo>
                    <a:pt x="2" y="0"/>
                    <a:pt x="0" y="0"/>
                    <a:pt x="0" y="0"/>
                  </a:cubicBezTo>
                </a:path>
              </a:pathLst>
            </a:custGeom>
            <a:solidFill>
              <a:srgbClr val="E1A66B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6" name="Freeform 157"/>
            <p:cNvSpPr/>
            <p:nvPr/>
          </p:nvSpPr>
          <p:spPr>
            <a:xfrm>
              <a:off x="4633913" y="2413001"/>
              <a:ext cx="122238" cy="847725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0" t="0" r="0" b="0"/>
              <a:pathLst>
                <a:path w="93" h="649">
                  <a:moveTo>
                    <a:pt x="72" y="0"/>
                  </a:moveTo>
                  <a:cubicBezTo>
                    <a:pt x="58" y="36"/>
                    <a:pt x="36" y="82"/>
                    <a:pt x="29" y="111"/>
                  </a:cubicBezTo>
                  <a:cubicBezTo>
                    <a:pt x="20" y="154"/>
                    <a:pt x="20" y="202"/>
                    <a:pt x="14" y="247"/>
                  </a:cubicBezTo>
                  <a:cubicBezTo>
                    <a:pt x="0" y="349"/>
                    <a:pt x="16" y="450"/>
                    <a:pt x="35" y="548"/>
                  </a:cubicBezTo>
                  <a:cubicBezTo>
                    <a:pt x="41" y="583"/>
                    <a:pt x="56" y="626"/>
                    <a:pt x="83" y="649"/>
                  </a:cubicBezTo>
                  <a:cubicBezTo>
                    <a:pt x="84" y="648"/>
                    <a:pt x="84" y="647"/>
                    <a:pt x="85" y="647"/>
                  </a:cubicBezTo>
                  <a:cubicBezTo>
                    <a:pt x="83" y="641"/>
                    <a:pt x="83" y="641"/>
                    <a:pt x="83" y="641"/>
                  </a:cubicBezTo>
                  <a:cubicBezTo>
                    <a:pt x="83" y="641"/>
                    <a:pt x="85" y="641"/>
                    <a:pt x="87" y="642"/>
                  </a:cubicBezTo>
                  <a:cubicBezTo>
                    <a:pt x="91" y="625"/>
                    <a:pt x="72" y="602"/>
                    <a:pt x="64" y="585"/>
                  </a:cubicBezTo>
                  <a:cubicBezTo>
                    <a:pt x="49" y="558"/>
                    <a:pt x="45" y="535"/>
                    <a:pt x="41" y="504"/>
                  </a:cubicBezTo>
                  <a:cubicBezTo>
                    <a:pt x="29" y="448"/>
                    <a:pt x="16" y="394"/>
                    <a:pt x="18" y="336"/>
                  </a:cubicBezTo>
                  <a:cubicBezTo>
                    <a:pt x="20" y="289"/>
                    <a:pt x="20" y="239"/>
                    <a:pt x="21" y="193"/>
                  </a:cubicBezTo>
                  <a:cubicBezTo>
                    <a:pt x="23" y="131"/>
                    <a:pt x="50" y="94"/>
                    <a:pt x="76" y="42"/>
                  </a:cubicBezTo>
                  <a:cubicBezTo>
                    <a:pt x="78" y="36"/>
                    <a:pt x="86" y="21"/>
                    <a:pt x="93" y="3"/>
                  </a:cubicBezTo>
                  <a:cubicBezTo>
                    <a:pt x="87" y="2"/>
                    <a:pt x="79" y="1"/>
                    <a:pt x="72" y="0"/>
                  </a:cubicBezTo>
                </a:path>
              </a:pathLst>
            </a:custGeom>
            <a:solidFill>
              <a:srgbClr val="DE8A38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7" name="Freeform 158"/>
            <p:cNvSpPr/>
            <p:nvPr/>
          </p:nvSpPr>
          <p:spPr>
            <a:xfrm>
              <a:off x="4549776" y="2333626"/>
              <a:ext cx="15875" cy="46038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0" t="0" r="0" b="0"/>
              <a:pathLst>
                <a:path w="12" h="35">
                  <a:moveTo>
                    <a:pt x="12" y="0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1" y="35"/>
                    <a:pt x="2" y="35"/>
                  </a:cubicBezTo>
                  <a:cubicBezTo>
                    <a:pt x="8" y="15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</a:path>
              </a:pathLst>
            </a:custGeom>
            <a:solidFill>
              <a:srgbClr val="F1D4B8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8" name="Freeform 159"/>
            <p:cNvSpPr/>
            <p:nvPr/>
          </p:nvSpPr>
          <p:spPr>
            <a:xfrm>
              <a:off x="4552951" y="2333626"/>
              <a:ext cx="193675" cy="79375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0" t="0" r="0" b="0"/>
              <a:pathLst>
                <a:path w="147" h="61">
                  <a:moveTo>
                    <a:pt x="10" y="0"/>
                  </a:moveTo>
                  <a:cubicBezTo>
                    <a:pt x="10" y="0"/>
                    <a:pt x="6" y="15"/>
                    <a:pt x="0" y="35"/>
                  </a:cubicBezTo>
                  <a:cubicBezTo>
                    <a:pt x="12" y="38"/>
                    <a:pt x="81" y="53"/>
                    <a:pt x="134" y="61"/>
                  </a:cubicBezTo>
                  <a:cubicBezTo>
                    <a:pt x="142" y="41"/>
                    <a:pt x="147" y="25"/>
                    <a:pt x="146" y="15"/>
                  </a:cubicBezTo>
                  <a:cubicBezTo>
                    <a:pt x="89" y="11"/>
                    <a:pt x="16" y="5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EBA46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9" name="Freeform 160"/>
            <p:cNvSpPr/>
            <p:nvPr/>
          </p:nvSpPr>
          <p:spPr>
            <a:xfrm>
              <a:off x="4756151" y="2355851"/>
              <a:ext cx="74613" cy="65088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0" t="0" r="0" b="0"/>
              <a:pathLst>
                <a:path w="56" h="50">
                  <a:moveTo>
                    <a:pt x="14" y="0"/>
                  </a:moveTo>
                  <a:cubicBezTo>
                    <a:pt x="13" y="12"/>
                    <a:pt x="7" y="30"/>
                    <a:pt x="0" y="47"/>
                  </a:cubicBezTo>
                  <a:cubicBezTo>
                    <a:pt x="13" y="49"/>
                    <a:pt x="24" y="50"/>
                    <a:pt x="32" y="50"/>
                  </a:cubicBezTo>
                  <a:cubicBezTo>
                    <a:pt x="39" y="50"/>
                    <a:pt x="44" y="49"/>
                    <a:pt x="44" y="47"/>
                  </a:cubicBezTo>
                  <a:cubicBezTo>
                    <a:pt x="50" y="34"/>
                    <a:pt x="56" y="3"/>
                    <a:pt x="56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3"/>
                    <a:pt x="39" y="2"/>
                    <a:pt x="14" y="0"/>
                  </a:cubicBezTo>
                </a:path>
              </a:pathLst>
            </a:custGeom>
            <a:solidFill>
              <a:srgbClr val="EBA46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0" name="Freeform 161"/>
            <p:cNvSpPr/>
            <p:nvPr/>
          </p:nvSpPr>
          <p:spPr>
            <a:xfrm>
              <a:off x="4729163" y="2352676"/>
              <a:ext cx="46038" cy="65088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0" t="0" r="0" b="0"/>
              <a:pathLst>
                <a:path w="35" h="49">
                  <a:moveTo>
                    <a:pt x="12" y="0"/>
                  </a:moveTo>
                  <a:cubicBezTo>
                    <a:pt x="13" y="10"/>
                    <a:pt x="8" y="26"/>
                    <a:pt x="0" y="46"/>
                  </a:cubicBezTo>
                  <a:cubicBezTo>
                    <a:pt x="7" y="47"/>
                    <a:pt x="15" y="48"/>
                    <a:pt x="21" y="49"/>
                  </a:cubicBezTo>
                  <a:cubicBezTo>
                    <a:pt x="28" y="32"/>
                    <a:pt x="34" y="14"/>
                    <a:pt x="35" y="2"/>
                  </a:cubicBezTo>
                  <a:cubicBezTo>
                    <a:pt x="28" y="1"/>
                    <a:pt x="20" y="1"/>
                    <a:pt x="12" y="0"/>
                  </a:cubicBezTo>
                </a:path>
              </a:pathLst>
            </a:custGeom>
            <a:solidFill>
              <a:srgbClr val="D98028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1" name="Freeform 162"/>
            <p:cNvSpPr/>
            <p:nvPr/>
          </p:nvSpPr>
          <p:spPr>
            <a:xfrm>
              <a:off x="4524376" y="614363"/>
              <a:ext cx="430213" cy="557213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0" t="0" r="0" b="0"/>
              <a:pathLst>
                <a:path w="328" h="426">
                  <a:moveTo>
                    <a:pt x="199" y="0"/>
                  </a:moveTo>
                  <a:cubicBezTo>
                    <a:pt x="109" y="36"/>
                    <a:pt x="222" y="118"/>
                    <a:pt x="128" y="166"/>
                  </a:cubicBezTo>
                  <a:cubicBezTo>
                    <a:pt x="105" y="179"/>
                    <a:pt x="53" y="183"/>
                    <a:pt x="44" y="203"/>
                  </a:cubicBezTo>
                  <a:cubicBezTo>
                    <a:pt x="44" y="208"/>
                    <a:pt x="0" y="361"/>
                    <a:pt x="14" y="411"/>
                  </a:cubicBezTo>
                  <a:cubicBezTo>
                    <a:pt x="18" y="426"/>
                    <a:pt x="93" y="419"/>
                    <a:pt x="164" y="413"/>
                  </a:cubicBezTo>
                  <a:cubicBezTo>
                    <a:pt x="217" y="409"/>
                    <a:pt x="268" y="404"/>
                    <a:pt x="284" y="408"/>
                  </a:cubicBezTo>
                  <a:cubicBezTo>
                    <a:pt x="300" y="413"/>
                    <a:pt x="305" y="397"/>
                    <a:pt x="309" y="382"/>
                  </a:cubicBezTo>
                  <a:cubicBezTo>
                    <a:pt x="313" y="366"/>
                    <a:pt x="316" y="350"/>
                    <a:pt x="328" y="357"/>
                  </a:cubicBezTo>
                  <a:cubicBezTo>
                    <a:pt x="309" y="303"/>
                    <a:pt x="192" y="243"/>
                    <a:pt x="239" y="185"/>
                  </a:cubicBezTo>
                  <a:cubicBezTo>
                    <a:pt x="277" y="133"/>
                    <a:pt x="316" y="50"/>
                    <a:pt x="185" y="15"/>
                  </a:cubicBezTo>
                  <a:cubicBezTo>
                    <a:pt x="175" y="23"/>
                    <a:pt x="166" y="34"/>
                    <a:pt x="161" y="44"/>
                  </a:cubicBezTo>
                  <a:cubicBezTo>
                    <a:pt x="199" y="0"/>
                    <a:pt x="199" y="0"/>
                    <a:pt x="199" y="0"/>
                  </a:cubicBezTo>
                </a:path>
              </a:pathLst>
            </a:custGeom>
            <a:solidFill>
              <a:srgbClr val="3300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2" name="Freeform 163"/>
            <p:cNvSpPr/>
            <p:nvPr/>
          </p:nvSpPr>
          <p:spPr>
            <a:xfrm>
              <a:off x="4641851" y="758826"/>
              <a:ext cx="152400" cy="234950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116" h="180">
                  <a:moveTo>
                    <a:pt x="104" y="77"/>
                  </a:moveTo>
                  <a:cubicBezTo>
                    <a:pt x="104" y="77"/>
                    <a:pt x="104" y="149"/>
                    <a:pt x="110" y="164"/>
                  </a:cubicBezTo>
                  <a:cubicBezTo>
                    <a:pt x="116" y="180"/>
                    <a:pt x="56" y="143"/>
                    <a:pt x="56" y="143"/>
                  </a:cubicBezTo>
                  <a:cubicBezTo>
                    <a:pt x="56" y="143"/>
                    <a:pt x="0" y="31"/>
                    <a:pt x="2" y="15"/>
                  </a:cubicBezTo>
                  <a:cubicBezTo>
                    <a:pt x="4" y="0"/>
                    <a:pt x="99" y="66"/>
                    <a:pt x="104" y="77"/>
                  </a:cubicBezTo>
                </a:path>
              </a:pathLst>
            </a:custGeom>
            <a:solidFill>
              <a:srgbClr val="F7BC86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3" name="Freeform 164"/>
            <p:cNvSpPr/>
            <p:nvPr/>
          </p:nvSpPr>
          <p:spPr>
            <a:xfrm>
              <a:off x="4649788" y="541338"/>
              <a:ext cx="236538" cy="330200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180" h="253">
                  <a:moveTo>
                    <a:pt x="29" y="11"/>
                  </a:moveTo>
                  <a:cubicBezTo>
                    <a:pt x="29" y="11"/>
                    <a:pt x="0" y="170"/>
                    <a:pt x="6" y="179"/>
                  </a:cubicBezTo>
                  <a:cubicBezTo>
                    <a:pt x="11" y="189"/>
                    <a:pt x="75" y="253"/>
                    <a:pt x="98" y="243"/>
                  </a:cubicBezTo>
                  <a:cubicBezTo>
                    <a:pt x="98" y="243"/>
                    <a:pt x="122" y="251"/>
                    <a:pt x="151" y="195"/>
                  </a:cubicBezTo>
                  <a:cubicBezTo>
                    <a:pt x="180" y="139"/>
                    <a:pt x="153" y="152"/>
                    <a:pt x="158" y="117"/>
                  </a:cubicBezTo>
                  <a:cubicBezTo>
                    <a:pt x="164" y="83"/>
                    <a:pt x="166" y="53"/>
                    <a:pt x="139" y="27"/>
                  </a:cubicBezTo>
                  <a:cubicBezTo>
                    <a:pt x="112" y="0"/>
                    <a:pt x="29" y="11"/>
                    <a:pt x="29" y="11"/>
                  </a:cubicBezTo>
                </a:path>
              </a:pathLst>
            </a:custGeom>
            <a:solidFill>
              <a:srgbClr val="F7BC86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4" name="Freeform 165"/>
            <p:cNvSpPr>
              <a:spLocks noEditPoints="1"/>
            </p:cNvSpPr>
            <p:nvPr/>
          </p:nvSpPr>
          <p:spPr>
            <a:xfrm>
              <a:off x="4778376" y="862013"/>
              <a:ext cx="4763" cy="117475"/>
            </a:xfrm>
            <a:custGeom>
              <a:avLst/>
              <a:gdLst/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</a:cxnLst>
              <a:rect l="0" t="0" r="0" b="0"/>
              <a:pathLst>
                <a:path w="3" h="91">
                  <a:moveTo>
                    <a:pt x="0" y="88"/>
                  </a:moveTo>
                  <a:cubicBezTo>
                    <a:pt x="2" y="90"/>
                    <a:pt x="2" y="91"/>
                    <a:pt x="2" y="91"/>
                  </a:cubicBezTo>
                  <a:cubicBezTo>
                    <a:pt x="2" y="91"/>
                    <a:pt x="3" y="91"/>
                    <a:pt x="3" y="89"/>
                  </a:cubicBezTo>
                  <a:cubicBezTo>
                    <a:pt x="2" y="89"/>
                    <a:pt x="1" y="89"/>
                    <a:pt x="0" y="88"/>
                  </a:cubicBezTo>
                  <a:moveTo>
                    <a:pt x="0" y="0"/>
                  </a:moveTo>
                  <a:cubicBezTo>
                    <a:pt x="0" y="9"/>
                    <a:pt x="1" y="47"/>
                    <a:pt x="3" y="70"/>
                  </a:cubicBezTo>
                  <a:cubicBezTo>
                    <a:pt x="3" y="65"/>
                    <a:pt x="3" y="59"/>
                    <a:pt x="2" y="52"/>
                  </a:cubicBezTo>
                  <a:cubicBezTo>
                    <a:pt x="0" y="25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</a:path>
              </a:pathLst>
            </a:custGeom>
            <a:solidFill>
              <a:srgbClr val="9B4523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5" name="Freeform 166"/>
            <p:cNvSpPr/>
            <p:nvPr/>
          </p:nvSpPr>
          <p:spPr>
            <a:xfrm>
              <a:off x="4657726" y="787401"/>
              <a:ext cx="127000" cy="190500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0" t="0" r="0" b="0"/>
              <a:pathLst>
                <a:path w="96" h="146">
                  <a:moveTo>
                    <a:pt x="3" y="0"/>
                  </a:moveTo>
                  <a:cubicBezTo>
                    <a:pt x="2" y="0"/>
                    <a:pt x="2" y="1"/>
                    <a:pt x="2" y="3"/>
                  </a:cubicBezTo>
                  <a:cubicBezTo>
                    <a:pt x="0" y="19"/>
                    <a:pt x="79" y="127"/>
                    <a:pt x="92" y="145"/>
                  </a:cubicBezTo>
                  <a:cubicBezTo>
                    <a:pt x="93" y="146"/>
                    <a:pt x="94" y="146"/>
                    <a:pt x="95" y="146"/>
                  </a:cubicBezTo>
                  <a:cubicBezTo>
                    <a:pt x="95" y="143"/>
                    <a:pt x="96" y="138"/>
                    <a:pt x="95" y="127"/>
                  </a:cubicBezTo>
                  <a:cubicBezTo>
                    <a:pt x="93" y="104"/>
                    <a:pt x="92" y="66"/>
                    <a:pt x="92" y="57"/>
                  </a:cubicBezTo>
                  <a:cubicBezTo>
                    <a:pt x="30" y="53"/>
                    <a:pt x="8" y="0"/>
                    <a:pt x="3" y="0"/>
                  </a:cubicBezTo>
                </a:path>
              </a:pathLst>
            </a:custGeom>
            <a:solidFill>
              <a:srgbClr val="DA824E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6" name="Freeform 167"/>
            <p:cNvSpPr/>
            <p:nvPr/>
          </p:nvSpPr>
          <p:spPr>
            <a:xfrm>
              <a:off x="4500563" y="474663"/>
              <a:ext cx="461963" cy="725488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352" h="555">
                  <a:moveTo>
                    <a:pt x="189" y="50"/>
                  </a:moveTo>
                  <a:cubicBezTo>
                    <a:pt x="201" y="124"/>
                    <a:pt x="106" y="159"/>
                    <a:pt x="116" y="238"/>
                  </a:cubicBezTo>
                  <a:cubicBezTo>
                    <a:pt x="122" y="288"/>
                    <a:pt x="166" y="379"/>
                    <a:pt x="222" y="395"/>
                  </a:cubicBezTo>
                  <a:cubicBezTo>
                    <a:pt x="162" y="397"/>
                    <a:pt x="91" y="327"/>
                    <a:pt x="46" y="395"/>
                  </a:cubicBezTo>
                  <a:cubicBezTo>
                    <a:pt x="25" y="431"/>
                    <a:pt x="67" y="555"/>
                    <a:pt x="0" y="518"/>
                  </a:cubicBezTo>
                  <a:cubicBezTo>
                    <a:pt x="42" y="530"/>
                    <a:pt x="17" y="468"/>
                    <a:pt x="13" y="449"/>
                  </a:cubicBezTo>
                  <a:cubicBezTo>
                    <a:pt x="7" y="420"/>
                    <a:pt x="13" y="395"/>
                    <a:pt x="27" y="368"/>
                  </a:cubicBezTo>
                  <a:cubicBezTo>
                    <a:pt x="31" y="358"/>
                    <a:pt x="44" y="344"/>
                    <a:pt x="44" y="333"/>
                  </a:cubicBezTo>
                  <a:cubicBezTo>
                    <a:pt x="42" y="317"/>
                    <a:pt x="29" y="312"/>
                    <a:pt x="25" y="296"/>
                  </a:cubicBezTo>
                  <a:cubicBezTo>
                    <a:pt x="23" y="281"/>
                    <a:pt x="31" y="275"/>
                    <a:pt x="36" y="261"/>
                  </a:cubicBezTo>
                  <a:cubicBezTo>
                    <a:pt x="42" y="244"/>
                    <a:pt x="42" y="250"/>
                    <a:pt x="44" y="230"/>
                  </a:cubicBezTo>
                  <a:cubicBezTo>
                    <a:pt x="44" y="215"/>
                    <a:pt x="48" y="205"/>
                    <a:pt x="50" y="192"/>
                  </a:cubicBezTo>
                  <a:cubicBezTo>
                    <a:pt x="54" y="178"/>
                    <a:pt x="52" y="174"/>
                    <a:pt x="50" y="157"/>
                  </a:cubicBezTo>
                  <a:cubicBezTo>
                    <a:pt x="48" y="122"/>
                    <a:pt x="58" y="103"/>
                    <a:pt x="77" y="76"/>
                  </a:cubicBezTo>
                  <a:cubicBezTo>
                    <a:pt x="112" y="23"/>
                    <a:pt x="166" y="0"/>
                    <a:pt x="228" y="27"/>
                  </a:cubicBezTo>
                  <a:cubicBezTo>
                    <a:pt x="311" y="62"/>
                    <a:pt x="303" y="174"/>
                    <a:pt x="294" y="238"/>
                  </a:cubicBezTo>
                  <a:cubicBezTo>
                    <a:pt x="288" y="283"/>
                    <a:pt x="284" y="317"/>
                    <a:pt x="294" y="356"/>
                  </a:cubicBezTo>
                  <a:cubicBezTo>
                    <a:pt x="303" y="399"/>
                    <a:pt x="336" y="424"/>
                    <a:pt x="352" y="464"/>
                  </a:cubicBezTo>
                  <a:cubicBezTo>
                    <a:pt x="309" y="449"/>
                    <a:pt x="190" y="331"/>
                    <a:pt x="224" y="302"/>
                  </a:cubicBezTo>
                  <a:cubicBezTo>
                    <a:pt x="272" y="259"/>
                    <a:pt x="280" y="228"/>
                    <a:pt x="282" y="217"/>
                  </a:cubicBezTo>
                  <a:cubicBezTo>
                    <a:pt x="289" y="177"/>
                    <a:pt x="278" y="163"/>
                    <a:pt x="257" y="136"/>
                  </a:cubicBezTo>
                  <a:cubicBezTo>
                    <a:pt x="257" y="139"/>
                    <a:pt x="245" y="143"/>
                    <a:pt x="245" y="149"/>
                  </a:cubicBezTo>
                  <a:cubicBezTo>
                    <a:pt x="239" y="107"/>
                    <a:pt x="209" y="89"/>
                    <a:pt x="189" y="52"/>
                  </a:cubicBezTo>
                </a:path>
              </a:pathLst>
            </a:custGeom>
            <a:solidFill>
              <a:srgbClr val="663333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7" name="Freeform 168"/>
            <p:cNvSpPr/>
            <p:nvPr/>
          </p:nvSpPr>
          <p:spPr>
            <a:xfrm>
              <a:off x="4510088" y="917576"/>
              <a:ext cx="690563" cy="1446213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526" h="1107">
                  <a:moveTo>
                    <a:pt x="140" y="44"/>
                  </a:moveTo>
                  <a:cubicBezTo>
                    <a:pt x="140" y="44"/>
                    <a:pt x="72" y="0"/>
                    <a:pt x="49" y="46"/>
                  </a:cubicBezTo>
                  <a:cubicBezTo>
                    <a:pt x="26" y="92"/>
                    <a:pt x="49" y="177"/>
                    <a:pt x="57" y="218"/>
                  </a:cubicBezTo>
                  <a:cubicBezTo>
                    <a:pt x="64" y="259"/>
                    <a:pt x="140" y="342"/>
                    <a:pt x="140" y="379"/>
                  </a:cubicBezTo>
                  <a:cubicBezTo>
                    <a:pt x="140" y="458"/>
                    <a:pt x="55" y="562"/>
                    <a:pt x="57" y="616"/>
                  </a:cubicBezTo>
                  <a:cubicBezTo>
                    <a:pt x="58" y="671"/>
                    <a:pt x="58" y="671"/>
                    <a:pt x="58" y="671"/>
                  </a:cubicBezTo>
                  <a:cubicBezTo>
                    <a:pt x="58" y="671"/>
                    <a:pt x="58" y="776"/>
                    <a:pt x="55" y="800"/>
                  </a:cubicBezTo>
                  <a:cubicBezTo>
                    <a:pt x="49" y="848"/>
                    <a:pt x="39" y="1048"/>
                    <a:pt x="20" y="1071"/>
                  </a:cubicBezTo>
                  <a:cubicBezTo>
                    <a:pt x="0" y="1094"/>
                    <a:pt x="306" y="1107"/>
                    <a:pt x="306" y="1107"/>
                  </a:cubicBezTo>
                  <a:cubicBezTo>
                    <a:pt x="306" y="1107"/>
                    <a:pt x="368" y="790"/>
                    <a:pt x="364" y="748"/>
                  </a:cubicBezTo>
                  <a:cubicBezTo>
                    <a:pt x="360" y="705"/>
                    <a:pt x="368" y="671"/>
                    <a:pt x="368" y="671"/>
                  </a:cubicBezTo>
                  <a:cubicBezTo>
                    <a:pt x="395" y="663"/>
                    <a:pt x="395" y="663"/>
                    <a:pt x="395" y="663"/>
                  </a:cubicBezTo>
                  <a:cubicBezTo>
                    <a:pt x="395" y="663"/>
                    <a:pt x="381" y="466"/>
                    <a:pt x="377" y="452"/>
                  </a:cubicBezTo>
                  <a:cubicBezTo>
                    <a:pt x="376" y="444"/>
                    <a:pt x="449" y="466"/>
                    <a:pt x="449" y="466"/>
                  </a:cubicBezTo>
                  <a:cubicBezTo>
                    <a:pt x="449" y="437"/>
                    <a:pt x="449" y="437"/>
                    <a:pt x="449" y="437"/>
                  </a:cubicBezTo>
                  <a:cubicBezTo>
                    <a:pt x="449" y="437"/>
                    <a:pt x="480" y="444"/>
                    <a:pt x="490" y="429"/>
                  </a:cubicBezTo>
                  <a:cubicBezTo>
                    <a:pt x="499" y="413"/>
                    <a:pt x="526" y="371"/>
                    <a:pt x="511" y="346"/>
                  </a:cubicBezTo>
                  <a:cubicBezTo>
                    <a:pt x="495" y="321"/>
                    <a:pt x="474" y="303"/>
                    <a:pt x="459" y="301"/>
                  </a:cubicBezTo>
                  <a:cubicBezTo>
                    <a:pt x="443" y="299"/>
                    <a:pt x="397" y="299"/>
                    <a:pt x="395" y="274"/>
                  </a:cubicBezTo>
                  <a:cubicBezTo>
                    <a:pt x="393" y="249"/>
                    <a:pt x="410" y="216"/>
                    <a:pt x="401" y="205"/>
                  </a:cubicBezTo>
                  <a:cubicBezTo>
                    <a:pt x="391" y="193"/>
                    <a:pt x="347" y="127"/>
                    <a:pt x="316" y="119"/>
                  </a:cubicBezTo>
                  <a:cubicBezTo>
                    <a:pt x="285" y="112"/>
                    <a:pt x="240" y="52"/>
                    <a:pt x="231" y="46"/>
                  </a:cubicBezTo>
                  <a:cubicBezTo>
                    <a:pt x="221" y="40"/>
                    <a:pt x="211" y="54"/>
                    <a:pt x="192" y="46"/>
                  </a:cubicBezTo>
                  <a:cubicBezTo>
                    <a:pt x="173" y="38"/>
                    <a:pt x="161" y="52"/>
                    <a:pt x="140" y="44"/>
                  </a:cubicBezTo>
                  <a:close/>
                </a:path>
              </a:pathLst>
            </a:custGeom>
            <a:solidFill>
              <a:srgbClr val="666666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8" name="Freeform 169"/>
            <p:cNvSpPr/>
            <p:nvPr/>
          </p:nvSpPr>
          <p:spPr>
            <a:xfrm>
              <a:off x="4568826" y="1770063"/>
              <a:ext cx="446088" cy="79375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340" h="60">
                  <a:moveTo>
                    <a:pt x="13" y="21"/>
                  </a:moveTo>
                  <a:cubicBezTo>
                    <a:pt x="70" y="8"/>
                    <a:pt x="135" y="2"/>
                    <a:pt x="193" y="4"/>
                  </a:cubicBezTo>
                  <a:cubicBezTo>
                    <a:pt x="240" y="6"/>
                    <a:pt x="294" y="0"/>
                    <a:pt x="340" y="10"/>
                  </a:cubicBezTo>
                  <a:cubicBezTo>
                    <a:pt x="331" y="16"/>
                    <a:pt x="319" y="27"/>
                    <a:pt x="319" y="41"/>
                  </a:cubicBezTo>
                  <a:cubicBezTo>
                    <a:pt x="267" y="35"/>
                    <a:pt x="192" y="7"/>
                    <a:pt x="66" y="42"/>
                  </a:cubicBezTo>
                  <a:cubicBezTo>
                    <a:pt x="0" y="60"/>
                    <a:pt x="14" y="34"/>
                    <a:pt x="14" y="25"/>
                  </a:cubicBezTo>
                </a:path>
              </a:pathLst>
            </a:custGeom>
            <a:solidFill>
              <a:srgbClr val="333333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9" name="Freeform 170"/>
            <p:cNvSpPr/>
            <p:nvPr/>
          </p:nvSpPr>
          <p:spPr>
            <a:xfrm>
              <a:off x="4579938" y="1201738"/>
              <a:ext cx="434975" cy="349250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</a:cxnLst>
              <a:rect l="0" t="0" r="0" b="0"/>
              <a:pathLst>
                <a:path w="332" h="267">
                  <a:moveTo>
                    <a:pt x="11" y="0"/>
                  </a:moveTo>
                  <a:cubicBezTo>
                    <a:pt x="31" y="56"/>
                    <a:pt x="96" y="112"/>
                    <a:pt x="145" y="145"/>
                  </a:cubicBezTo>
                  <a:cubicBezTo>
                    <a:pt x="172" y="166"/>
                    <a:pt x="203" y="180"/>
                    <a:pt x="234" y="195"/>
                  </a:cubicBezTo>
                  <a:cubicBezTo>
                    <a:pt x="257" y="209"/>
                    <a:pt x="299" y="248"/>
                    <a:pt x="326" y="232"/>
                  </a:cubicBezTo>
                  <a:cubicBezTo>
                    <a:pt x="330" y="244"/>
                    <a:pt x="332" y="255"/>
                    <a:pt x="326" y="267"/>
                  </a:cubicBezTo>
                  <a:cubicBezTo>
                    <a:pt x="261" y="240"/>
                    <a:pt x="205" y="207"/>
                    <a:pt x="147" y="164"/>
                  </a:cubicBezTo>
                  <a:cubicBezTo>
                    <a:pt x="120" y="143"/>
                    <a:pt x="85" y="118"/>
                    <a:pt x="62" y="91"/>
                  </a:cubicBezTo>
                  <a:cubicBezTo>
                    <a:pt x="38" y="66"/>
                    <a:pt x="25" y="27"/>
                    <a:pt x="0" y="4"/>
                  </a:cubicBezTo>
                </a:path>
              </a:pathLst>
            </a:custGeom>
            <a:solidFill>
              <a:srgbClr val="333333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0" name="Freeform 171"/>
            <p:cNvSpPr/>
            <p:nvPr/>
          </p:nvSpPr>
          <p:spPr>
            <a:xfrm>
              <a:off x="4705351" y="1054101"/>
              <a:ext cx="293688" cy="330200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223" h="253">
                  <a:moveTo>
                    <a:pt x="62" y="15"/>
                  </a:moveTo>
                  <a:cubicBezTo>
                    <a:pt x="43" y="10"/>
                    <a:pt x="20" y="2"/>
                    <a:pt x="0" y="0"/>
                  </a:cubicBezTo>
                  <a:cubicBezTo>
                    <a:pt x="27" y="23"/>
                    <a:pt x="74" y="46"/>
                    <a:pt x="91" y="81"/>
                  </a:cubicBezTo>
                  <a:cubicBezTo>
                    <a:pt x="89" y="83"/>
                    <a:pt x="85" y="85"/>
                    <a:pt x="82" y="87"/>
                  </a:cubicBezTo>
                  <a:cubicBezTo>
                    <a:pt x="91" y="102"/>
                    <a:pt x="109" y="116"/>
                    <a:pt x="120" y="130"/>
                  </a:cubicBezTo>
                  <a:cubicBezTo>
                    <a:pt x="116" y="133"/>
                    <a:pt x="111" y="143"/>
                    <a:pt x="107" y="147"/>
                  </a:cubicBezTo>
                  <a:cubicBezTo>
                    <a:pt x="155" y="174"/>
                    <a:pt x="174" y="195"/>
                    <a:pt x="196" y="253"/>
                  </a:cubicBezTo>
                  <a:cubicBezTo>
                    <a:pt x="223" y="226"/>
                    <a:pt x="91" y="29"/>
                    <a:pt x="54" y="15"/>
                  </a:cubicBezTo>
                </a:path>
              </a:pathLst>
            </a:custGeom>
            <a:solidFill>
              <a:srgbClr val="333333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1" name="Freeform 172"/>
            <p:cNvSpPr/>
            <p:nvPr/>
          </p:nvSpPr>
          <p:spPr>
            <a:xfrm>
              <a:off x="4700588" y="982663"/>
              <a:ext cx="322263" cy="252413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0"/>
                </a:cxn>
                <a:cxn ang="0">
                  <a:pos x="2147483646" y="2147483646"/>
                </a:cxn>
              </a:cxnLst>
              <a:rect l="0" t="0" r="0" b="0"/>
              <a:pathLst>
                <a:path w="246" h="193">
                  <a:moveTo>
                    <a:pt x="49" y="6"/>
                  </a:moveTo>
                  <a:cubicBezTo>
                    <a:pt x="41" y="6"/>
                    <a:pt x="29" y="11"/>
                    <a:pt x="24" y="13"/>
                  </a:cubicBezTo>
                  <a:cubicBezTo>
                    <a:pt x="93" y="56"/>
                    <a:pt x="242" y="97"/>
                    <a:pt x="246" y="193"/>
                  </a:cubicBezTo>
                  <a:cubicBezTo>
                    <a:pt x="188" y="94"/>
                    <a:pt x="22" y="21"/>
                    <a:pt x="0" y="0"/>
                  </a:cubicBezTo>
                  <a:cubicBezTo>
                    <a:pt x="6" y="2"/>
                    <a:pt x="10" y="6"/>
                    <a:pt x="16" y="10"/>
                  </a:cubicBezTo>
                </a:path>
              </a:pathLst>
            </a:custGeom>
            <a:solidFill>
              <a:srgbClr val="333333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2" name="Freeform 173"/>
            <p:cNvSpPr/>
            <p:nvPr/>
          </p:nvSpPr>
          <p:spPr>
            <a:xfrm>
              <a:off x="4737101" y="1389063"/>
              <a:ext cx="114300" cy="80963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0" t="0" r="0" b="0"/>
              <a:pathLst>
                <a:path w="87" h="62">
                  <a:moveTo>
                    <a:pt x="21" y="0"/>
                  </a:moveTo>
                  <a:cubicBezTo>
                    <a:pt x="15" y="2"/>
                    <a:pt x="7" y="10"/>
                    <a:pt x="3" y="12"/>
                  </a:cubicBezTo>
                  <a:cubicBezTo>
                    <a:pt x="7" y="12"/>
                    <a:pt x="11" y="16"/>
                    <a:pt x="17" y="16"/>
                  </a:cubicBezTo>
                  <a:cubicBezTo>
                    <a:pt x="0" y="41"/>
                    <a:pt x="3" y="56"/>
                    <a:pt x="27" y="37"/>
                  </a:cubicBezTo>
                  <a:cubicBezTo>
                    <a:pt x="17" y="41"/>
                    <a:pt x="29" y="43"/>
                    <a:pt x="25" y="50"/>
                  </a:cubicBezTo>
                  <a:cubicBezTo>
                    <a:pt x="30" y="48"/>
                    <a:pt x="30" y="58"/>
                    <a:pt x="36" y="54"/>
                  </a:cubicBezTo>
                  <a:cubicBezTo>
                    <a:pt x="32" y="60"/>
                    <a:pt x="42" y="58"/>
                    <a:pt x="40" y="60"/>
                  </a:cubicBezTo>
                  <a:cubicBezTo>
                    <a:pt x="58" y="62"/>
                    <a:pt x="73" y="48"/>
                    <a:pt x="87" y="41"/>
                  </a:cubicBezTo>
                  <a:cubicBezTo>
                    <a:pt x="67" y="23"/>
                    <a:pt x="44" y="12"/>
                    <a:pt x="19" y="0"/>
                  </a:cubicBezTo>
                </a:path>
              </a:pathLst>
            </a:custGeom>
            <a:solidFill>
              <a:srgbClr val="F7BC86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3" name="Freeform 174"/>
            <p:cNvSpPr/>
            <p:nvPr/>
          </p:nvSpPr>
          <p:spPr>
            <a:xfrm>
              <a:off x="4751388" y="966788"/>
              <a:ext cx="255588" cy="1841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0"/>
                </a:cxn>
              </a:cxnLst>
              <a:rect l="0" t="0" r="0" b="0"/>
              <a:pathLst>
                <a:path w="195" h="141">
                  <a:moveTo>
                    <a:pt x="0" y="0"/>
                  </a:moveTo>
                  <a:cubicBezTo>
                    <a:pt x="0" y="0"/>
                    <a:pt x="126" y="102"/>
                    <a:pt x="163" y="114"/>
                  </a:cubicBezTo>
                  <a:cubicBezTo>
                    <a:pt x="195" y="126"/>
                    <a:pt x="179" y="141"/>
                    <a:pt x="41" y="9"/>
                  </a:cubicBezTo>
                  <a:cubicBezTo>
                    <a:pt x="41" y="9"/>
                    <a:pt x="25" y="14"/>
                    <a:pt x="0" y="0"/>
                  </a:cubicBezTo>
                  <a:close/>
                </a:path>
              </a:pathLst>
            </a:custGeom>
            <a:solidFill>
              <a:srgbClr val="3399F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4" name="Freeform 175"/>
            <p:cNvSpPr/>
            <p:nvPr/>
          </p:nvSpPr>
          <p:spPr>
            <a:xfrm>
              <a:off x="4459288" y="3079751"/>
              <a:ext cx="409575" cy="279400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0" t="0" r="0" b="0"/>
              <a:pathLst>
                <a:path w="311" h="214">
                  <a:moveTo>
                    <a:pt x="42" y="0"/>
                  </a:moveTo>
                  <a:cubicBezTo>
                    <a:pt x="0" y="23"/>
                    <a:pt x="27" y="56"/>
                    <a:pt x="38" y="89"/>
                  </a:cubicBezTo>
                  <a:cubicBezTo>
                    <a:pt x="48" y="118"/>
                    <a:pt x="37" y="150"/>
                    <a:pt x="44" y="178"/>
                  </a:cubicBezTo>
                  <a:cubicBezTo>
                    <a:pt x="62" y="162"/>
                    <a:pt x="56" y="118"/>
                    <a:pt x="60" y="94"/>
                  </a:cubicBezTo>
                  <a:cubicBezTo>
                    <a:pt x="93" y="137"/>
                    <a:pt x="104" y="189"/>
                    <a:pt x="162" y="203"/>
                  </a:cubicBezTo>
                  <a:cubicBezTo>
                    <a:pt x="203" y="210"/>
                    <a:pt x="269" y="214"/>
                    <a:pt x="311" y="210"/>
                  </a:cubicBezTo>
                  <a:cubicBezTo>
                    <a:pt x="309" y="172"/>
                    <a:pt x="251" y="150"/>
                    <a:pt x="220" y="139"/>
                  </a:cubicBezTo>
                  <a:cubicBezTo>
                    <a:pt x="218" y="160"/>
                    <a:pt x="180" y="158"/>
                    <a:pt x="160" y="152"/>
                  </a:cubicBezTo>
                  <a:cubicBezTo>
                    <a:pt x="135" y="145"/>
                    <a:pt x="131" y="127"/>
                    <a:pt x="116" y="106"/>
                  </a:cubicBezTo>
                  <a:cubicBezTo>
                    <a:pt x="91" y="71"/>
                    <a:pt x="69" y="33"/>
                    <a:pt x="40" y="0"/>
                  </a:cubicBezTo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45" name="Freeform 176"/>
            <p:cNvSpPr/>
            <p:nvPr/>
          </p:nvSpPr>
          <p:spPr>
            <a:xfrm>
              <a:off x="4746626" y="3236913"/>
              <a:ext cx="219075" cy="112713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</a:cxnLst>
              <a:rect l="0" t="0" r="0" b="0"/>
              <a:pathLst>
                <a:path w="167" h="86">
                  <a:moveTo>
                    <a:pt x="2" y="14"/>
                  </a:moveTo>
                  <a:cubicBezTo>
                    <a:pt x="18" y="18"/>
                    <a:pt x="56" y="20"/>
                    <a:pt x="45" y="0"/>
                  </a:cubicBezTo>
                  <a:cubicBezTo>
                    <a:pt x="80" y="24"/>
                    <a:pt x="134" y="22"/>
                    <a:pt x="167" y="49"/>
                  </a:cubicBezTo>
                  <a:cubicBezTo>
                    <a:pt x="126" y="86"/>
                    <a:pt x="29" y="62"/>
                    <a:pt x="0" y="16"/>
                  </a:cubicBezTo>
                </a:path>
              </a:pathLst>
            </a:custGeom>
            <a:solidFill>
              <a:srgbClr val="00000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15" name="弦形 114"/>
          <p:cNvSpPr/>
          <p:nvPr/>
        </p:nvSpPr>
        <p:spPr>
          <a:xfrm rot="4202246">
            <a:off x="7740650" y="4429125"/>
            <a:ext cx="2016125" cy="2016125"/>
          </a:xfrm>
          <a:prstGeom prst="chord">
            <a:avLst>
              <a:gd name="adj1" fmla="val 2976139"/>
              <a:gd name="adj2" fmla="val 10148863"/>
            </a:avLst>
          </a:prstGeom>
          <a:solidFill>
            <a:srgbClr val="0A88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6" name="弦形 115"/>
          <p:cNvSpPr/>
          <p:nvPr/>
        </p:nvSpPr>
        <p:spPr>
          <a:xfrm rot="4202246">
            <a:off x="1373188" y="1477963"/>
            <a:ext cx="2016125" cy="2016125"/>
          </a:xfrm>
          <a:prstGeom prst="chord">
            <a:avLst>
              <a:gd name="adj1" fmla="val 2976139"/>
              <a:gd name="adj2" fmla="val 10148863"/>
            </a:avLst>
          </a:prstGeom>
          <a:solidFill>
            <a:srgbClr val="0A88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7" name="弦形 116"/>
          <p:cNvSpPr/>
          <p:nvPr/>
        </p:nvSpPr>
        <p:spPr>
          <a:xfrm rot="4202246">
            <a:off x="7710488" y="1477963"/>
            <a:ext cx="2016125" cy="2016125"/>
          </a:xfrm>
          <a:prstGeom prst="chord">
            <a:avLst>
              <a:gd name="adj1" fmla="val 2976139"/>
              <a:gd name="adj2" fmla="val 1014886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8" name="弦形 117"/>
          <p:cNvSpPr/>
          <p:nvPr/>
        </p:nvSpPr>
        <p:spPr>
          <a:xfrm rot="4202246">
            <a:off x="1403350" y="4429125"/>
            <a:ext cx="2016125" cy="2016125"/>
          </a:xfrm>
          <a:prstGeom prst="chord">
            <a:avLst>
              <a:gd name="adj1" fmla="val 2976139"/>
              <a:gd name="adj2" fmla="val 10148863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1518" name="组合 118"/>
          <p:cNvGrpSpPr/>
          <p:nvPr/>
        </p:nvGrpSpPr>
        <p:grpSpPr>
          <a:xfrm>
            <a:off x="20638" y="192088"/>
            <a:ext cx="1762125" cy="523875"/>
            <a:chOff x="21430" y="191662"/>
            <a:chExt cx="1761333" cy="523649"/>
          </a:xfrm>
        </p:grpSpPr>
        <p:sp>
          <p:nvSpPr>
            <p:cNvPr id="122" name="TextBox 13@|17FFC:16777215|FBC:16777215|LFC:16777215|LBC:16777215"/>
            <p:cNvSpPr txBox="1"/>
            <p:nvPr/>
          </p:nvSpPr>
          <p:spPr>
            <a:xfrm>
              <a:off x="622300" y="324883"/>
              <a:ext cx="1160463" cy="30797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BFBFB"/>
                  </a:solidFill>
                  <a:effectLst/>
                  <a:uLnTx/>
                  <a:uFillTx/>
                  <a:latin typeface="+mn-lt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工作预期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BFBFB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3" name="燕尾形 122"/>
            <p:cNvSpPr/>
            <p:nvPr/>
          </p:nvSpPr>
          <p:spPr>
            <a:xfrm>
              <a:off x="21430" y="191662"/>
              <a:ext cx="362857" cy="523649"/>
            </a:xfrm>
            <a:prstGeom prst="chevron">
              <a:avLst/>
            </a:prstGeom>
            <a:solidFill>
              <a:srgbClr val="FBFBFB"/>
            </a:solidFill>
            <a:ln>
              <a:solidFill>
                <a:srgbClr val="FBFB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298575"/>
            <a:ext cx="12192000" cy="4702175"/>
          </a:xfrm>
          <a:prstGeom prst="rect">
            <a:avLst/>
          </a:prstGeom>
          <a:solidFill>
            <a:srgbClr val="0A88B0"/>
          </a:solidFill>
          <a:ln>
            <a:solidFill>
              <a:srgbClr val="DBC9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383D5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70688" y="1132332"/>
            <a:ext cx="3817111" cy="5725669"/>
          </a:xfrm>
          <a:prstGeom prst="rect">
            <a:avLst/>
          </a:prstGeom>
          <a:effectLst>
            <a:softEdge rad="38100"/>
          </a:effectLst>
        </p:spPr>
      </p:pic>
      <p:grpSp>
        <p:nvGrpSpPr>
          <p:cNvPr id="22532" name="组合 6"/>
          <p:cNvGrpSpPr/>
          <p:nvPr/>
        </p:nvGrpSpPr>
        <p:grpSpPr>
          <a:xfrm>
            <a:off x="4435475" y="2260600"/>
            <a:ext cx="3321050" cy="1139825"/>
            <a:chOff x="4717151" y="2369380"/>
            <a:chExt cx="3321949" cy="1138774"/>
          </a:xfrm>
        </p:grpSpPr>
        <p:sp>
          <p:nvSpPr>
            <p:cNvPr id="22548" name="文本框 7"/>
            <p:cNvSpPr txBox="1"/>
            <p:nvPr/>
          </p:nvSpPr>
          <p:spPr>
            <a:xfrm>
              <a:off x="5415840" y="2769061"/>
              <a:ext cx="2623260" cy="73909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单击此处添加您的文字内容。本模板的所有素材和逻辑图表，均可自由编辑替换和移动。。</a:t>
              </a:r>
            </a:p>
          </p:txBody>
        </p:sp>
        <p:sp>
          <p:nvSpPr>
            <p:cNvPr id="22549" name="文本框 8"/>
            <p:cNvSpPr txBox="1"/>
            <p:nvPr/>
          </p:nvSpPr>
          <p:spPr>
            <a:xfrm>
              <a:off x="5415840" y="2369380"/>
              <a:ext cx="2623260" cy="39968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</a:p>
          </p:txBody>
        </p:sp>
        <p:sp>
          <p:nvSpPr>
            <p:cNvPr id="22550" name="文本框 9"/>
            <p:cNvSpPr txBox="1"/>
            <p:nvPr/>
          </p:nvSpPr>
          <p:spPr>
            <a:xfrm>
              <a:off x="4717151" y="2369380"/>
              <a:ext cx="895592" cy="64710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sz="3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533" name="组合 10"/>
          <p:cNvGrpSpPr/>
          <p:nvPr/>
        </p:nvGrpSpPr>
        <p:grpSpPr>
          <a:xfrm>
            <a:off x="7810500" y="2260600"/>
            <a:ext cx="3322638" cy="1139825"/>
            <a:chOff x="4717151" y="2369380"/>
            <a:chExt cx="3321949" cy="1138774"/>
          </a:xfrm>
        </p:grpSpPr>
        <p:sp>
          <p:nvSpPr>
            <p:cNvPr id="22545" name="文本框 11"/>
            <p:cNvSpPr txBox="1"/>
            <p:nvPr/>
          </p:nvSpPr>
          <p:spPr>
            <a:xfrm>
              <a:off x="5415506" y="2769061"/>
              <a:ext cx="2623594" cy="73909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单击此处添加您的文字内容。本模板的所有素材和逻辑图表，均可自由编辑替换和移动。。</a:t>
              </a:r>
            </a:p>
          </p:txBody>
        </p:sp>
        <p:sp>
          <p:nvSpPr>
            <p:cNvPr id="22546" name="文本框 12"/>
            <p:cNvSpPr txBox="1"/>
            <p:nvPr/>
          </p:nvSpPr>
          <p:spPr>
            <a:xfrm>
              <a:off x="5415506" y="2369380"/>
              <a:ext cx="2623594" cy="39968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</a:p>
          </p:txBody>
        </p:sp>
        <p:sp>
          <p:nvSpPr>
            <p:cNvPr id="22547" name="文本框 13"/>
            <p:cNvSpPr txBox="1"/>
            <p:nvPr/>
          </p:nvSpPr>
          <p:spPr>
            <a:xfrm>
              <a:off x="4717151" y="2369380"/>
              <a:ext cx="896752" cy="64710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sz="3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534" name="组合 14"/>
          <p:cNvGrpSpPr/>
          <p:nvPr/>
        </p:nvGrpSpPr>
        <p:grpSpPr>
          <a:xfrm>
            <a:off x="4435475" y="3846513"/>
            <a:ext cx="3321050" cy="1138237"/>
            <a:chOff x="4717151" y="2369380"/>
            <a:chExt cx="3321949" cy="1138774"/>
          </a:xfrm>
        </p:grpSpPr>
        <p:sp>
          <p:nvSpPr>
            <p:cNvPr id="22542" name="文本框 15"/>
            <p:cNvSpPr txBox="1"/>
            <p:nvPr/>
          </p:nvSpPr>
          <p:spPr>
            <a:xfrm>
              <a:off x="5415840" y="2769619"/>
              <a:ext cx="2623260" cy="7385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单击此处添加您的文字内容。本模板的所有素材和逻辑图表，均可自由编辑替换和移动。。</a:t>
              </a:r>
            </a:p>
          </p:txBody>
        </p:sp>
        <p:sp>
          <p:nvSpPr>
            <p:cNvPr id="22543" name="文本框 16"/>
            <p:cNvSpPr txBox="1"/>
            <p:nvPr/>
          </p:nvSpPr>
          <p:spPr>
            <a:xfrm>
              <a:off x="5415840" y="2369380"/>
              <a:ext cx="2623260" cy="40023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</a:p>
          </p:txBody>
        </p:sp>
        <p:sp>
          <p:nvSpPr>
            <p:cNvPr id="22544" name="文本框 17"/>
            <p:cNvSpPr txBox="1"/>
            <p:nvPr/>
          </p:nvSpPr>
          <p:spPr>
            <a:xfrm>
              <a:off x="4717151" y="2369380"/>
              <a:ext cx="895592" cy="64641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sz="3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</p:txBody>
        </p:sp>
      </p:grpSp>
      <p:grpSp>
        <p:nvGrpSpPr>
          <p:cNvPr id="22535" name="组合 18"/>
          <p:cNvGrpSpPr/>
          <p:nvPr/>
        </p:nvGrpSpPr>
        <p:grpSpPr>
          <a:xfrm>
            <a:off x="7858125" y="3846513"/>
            <a:ext cx="3322638" cy="1138237"/>
            <a:chOff x="4717151" y="2369380"/>
            <a:chExt cx="3321949" cy="1138774"/>
          </a:xfrm>
        </p:grpSpPr>
        <p:sp>
          <p:nvSpPr>
            <p:cNvPr id="22539" name="文本框 19"/>
            <p:cNvSpPr txBox="1"/>
            <p:nvPr/>
          </p:nvSpPr>
          <p:spPr>
            <a:xfrm>
              <a:off x="5415506" y="2769619"/>
              <a:ext cx="2623594" cy="7385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单击此处添加您的文字内容。本模板的所有素材和逻辑图表，均可自由编辑替换和移动。。</a:t>
              </a:r>
            </a:p>
          </p:txBody>
        </p:sp>
        <p:sp>
          <p:nvSpPr>
            <p:cNvPr id="22540" name="文本框 20"/>
            <p:cNvSpPr txBox="1"/>
            <p:nvPr/>
          </p:nvSpPr>
          <p:spPr>
            <a:xfrm>
              <a:off x="5415506" y="2369380"/>
              <a:ext cx="2623594" cy="40023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</a:p>
          </p:txBody>
        </p:sp>
        <p:sp>
          <p:nvSpPr>
            <p:cNvPr id="22541" name="文本框 21"/>
            <p:cNvSpPr txBox="1"/>
            <p:nvPr/>
          </p:nvSpPr>
          <p:spPr>
            <a:xfrm>
              <a:off x="4717151" y="2369380"/>
              <a:ext cx="896752" cy="64641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en-US" altLang="zh-CN" sz="3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536" name="组合 21"/>
          <p:cNvGrpSpPr/>
          <p:nvPr/>
        </p:nvGrpSpPr>
        <p:grpSpPr>
          <a:xfrm>
            <a:off x="20638" y="192088"/>
            <a:ext cx="1762125" cy="523875"/>
            <a:chOff x="21430" y="191662"/>
            <a:chExt cx="1761333" cy="523649"/>
          </a:xfrm>
        </p:grpSpPr>
        <p:sp>
          <p:nvSpPr>
            <p:cNvPr id="23" name="TextBox 13@|17FFC:16777215|FBC:16777215|LFC:16777215|LBC:16777215"/>
            <p:cNvSpPr txBox="1"/>
            <p:nvPr/>
          </p:nvSpPr>
          <p:spPr>
            <a:xfrm>
              <a:off x="622300" y="324883"/>
              <a:ext cx="1160463" cy="30797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BFBFB"/>
                  </a:solidFill>
                  <a:effectLst/>
                  <a:uLnTx/>
                  <a:uFillTx/>
                  <a:latin typeface="+mn-lt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工作预期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BFBFB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燕尾形 23"/>
            <p:cNvSpPr/>
            <p:nvPr/>
          </p:nvSpPr>
          <p:spPr>
            <a:xfrm>
              <a:off x="21430" y="191662"/>
              <a:ext cx="362857" cy="523649"/>
            </a:xfrm>
            <a:prstGeom prst="chevron">
              <a:avLst/>
            </a:prstGeom>
            <a:solidFill>
              <a:srgbClr val="FBFBFB"/>
            </a:solidFill>
            <a:ln>
              <a:solidFill>
                <a:srgbClr val="FBFB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1"/>
          <p:cNvPicPr>
            <a:picLocks noChangeAspect="1"/>
          </p:cNvPicPr>
          <p:nvPr/>
        </p:nvPicPr>
        <p:blipFill>
          <a:blip r:embed="rId3"/>
          <a:srcRect l="8789" t="-1720" r="19839" b="1720"/>
          <a:stretch>
            <a:fillRect/>
          </a:stretch>
        </p:blipFill>
        <p:spPr>
          <a:xfrm>
            <a:off x="-585787" y="-200025"/>
            <a:ext cx="12777787" cy="705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五边形 2"/>
          <p:cNvSpPr/>
          <p:nvPr/>
        </p:nvSpPr>
        <p:spPr>
          <a:xfrm rot="5400000">
            <a:off x="5123656" y="-1902619"/>
            <a:ext cx="1944688" cy="5603875"/>
          </a:xfrm>
          <a:prstGeom prst="homePlate">
            <a:avLst/>
          </a:prstGeom>
          <a:solidFill>
            <a:srgbClr val="0A88B0"/>
          </a:solidFill>
          <a:ln>
            <a:solidFill>
              <a:srgbClr val="0A88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3556" name="文本框 13"/>
          <p:cNvSpPr txBox="1"/>
          <p:nvPr/>
        </p:nvSpPr>
        <p:spPr>
          <a:xfrm>
            <a:off x="4891088" y="2298700"/>
            <a:ext cx="2236787" cy="7080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000" dirty="0">
                <a:solidFill>
                  <a:schemeClr val="bg1"/>
                </a:solidFill>
                <a:latin typeface="华康俪金黑W8(P)" pitchFamily="34" charset="-122"/>
                <a:ea typeface="华康俪金黑W8(P)" pitchFamily="34" charset="-122"/>
              </a:rPr>
              <a:t>输入标题</a:t>
            </a:r>
          </a:p>
        </p:txBody>
      </p:sp>
      <p:pic>
        <p:nvPicPr>
          <p:cNvPr id="23557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9900" y="354013"/>
            <a:ext cx="1092200" cy="10922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3558" name="组合 3"/>
          <p:cNvGrpSpPr/>
          <p:nvPr/>
        </p:nvGrpSpPr>
        <p:grpSpPr>
          <a:xfrm>
            <a:off x="4746625" y="3371850"/>
            <a:ext cx="2525713" cy="719138"/>
            <a:chOff x="4747017" y="3372512"/>
            <a:chExt cx="2525105" cy="718842"/>
          </a:xfrm>
        </p:grpSpPr>
        <p:grpSp>
          <p:nvGrpSpPr>
            <p:cNvPr id="23560" name="组合 5"/>
            <p:cNvGrpSpPr/>
            <p:nvPr/>
          </p:nvGrpSpPr>
          <p:grpSpPr>
            <a:xfrm>
              <a:off x="4747017" y="3372512"/>
              <a:ext cx="1075098" cy="338554"/>
              <a:chOff x="1651218" y="2760552"/>
              <a:chExt cx="1075098" cy="338554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1651218" y="2905147"/>
                <a:ext cx="64886" cy="64886"/>
              </a:xfrm>
              <a:prstGeom prst="ellipse">
                <a:avLst/>
              </a:prstGeom>
              <a:solidFill>
                <a:srgbClr val="F9F9F9"/>
              </a:solidFill>
              <a:ln>
                <a:solidFill>
                  <a:srgbClr val="F9F9F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400" b="0" i="0" u="none" strike="noStrike" kern="1200" cap="none" spc="0" normalizeH="0" baseline="0" noProof="0">
                  <a:ln>
                    <a:noFill/>
                  </a:ln>
                  <a:solidFill>
                    <a:srgbClr val="F2F2F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571" name="文本框 13"/>
              <p:cNvSpPr txBox="1"/>
              <p:nvPr/>
            </p:nvSpPr>
            <p:spPr>
              <a:xfrm>
                <a:off x="1720913" y="2760552"/>
                <a:ext cx="1005403" cy="3385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olidFill>
                      <a:srgbClr val="FBFBF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</a:p>
            </p:txBody>
          </p:sp>
        </p:grpSp>
        <p:grpSp>
          <p:nvGrpSpPr>
            <p:cNvPr id="23561" name="组合 8"/>
            <p:cNvGrpSpPr/>
            <p:nvPr/>
          </p:nvGrpSpPr>
          <p:grpSpPr>
            <a:xfrm>
              <a:off x="6201833" y="3385854"/>
              <a:ext cx="1070289" cy="338554"/>
              <a:chOff x="1651218" y="2961471"/>
              <a:chExt cx="1070289" cy="338554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1651218" y="3081220"/>
                <a:ext cx="64886" cy="64886"/>
              </a:xfrm>
              <a:prstGeom prst="ellipse">
                <a:avLst/>
              </a:prstGeom>
              <a:solidFill>
                <a:srgbClr val="F9F9F9"/>
              </a:solidFill>
              <a:ln>
                <a:solidFill>
                  <a:srgbClr val="F9F9F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400" b="0" i="0" u="none" strike="noStrike" kern="1200" cap="none" spc="0" normalizeH="0" baseline="0" noProof="0">
                  <a:ln>
                    <a:noFill/>
                  </a:ln>
                  <a:solidFill>
                    <a:srgbClr val="F2F2F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569" name="文本框 13"/>
              <p:cNvSpPr txBox="1"/>
              <p:nvPr/>
            </p:nvSpPr>
            <p:spPr>
              <a:xfrm>
                <a:off x="1716104" y="2961471"/>
                <a:ext cx="1005403" cy="3385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olidFill>
                      <a:srgbClr val="FBFBF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</a:p>
            </p:txBody>
          </p:sp>
        </p:grpSp>
        <p:grpSp>
          <p:nvGrpSpPr>
            <p:cNvPr id="23562" name="组合 12"/>
            <p:cNvGrpSpPr/>
            <p:nvPr/>
          </p:nvGrpSpPr>
          <p:grpSpPr>
            <a:xfrm>
              <a:off x="4747017" y="3752800"/>
              <a:ext cx="1075098" cy="338554"/>
              <a:chOff x="1646409" y="3197410"/>
              <a:chExt cx="1075098" cy="338554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1646409" y="3318855"/>
                <a:ext cx="64886" cy="64886"/>
              </a:xfrm>
              <a:prstGeom prst="ellipse">
                <a:avLst/>
              </a:prstGeom>
              <a:solidFill>
                <a:srgbClr val="F9F9F9"/>
              </a:solidFill>
              <a:ln>
                <a:solidFill>
                  <a:srgbClr val="F9F9F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2F2F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567" name="文本框 13"/>
              <p:cNvSpPr txBox="1"/>
              <p:nvPr/>
            </p:nvSpPr>
            <p:spPr>
              <a:xfrm>
                <a:off x="1716104" y="3197410"/>
                <a:ext cx="1005403" cy="3385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olidFill>
                      <a:srgbClr val="FBFBF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</a:p>
            </p:txBody>
          </p:sp>
        </p:grpSp>
        <p:grpSp>
          <p:nvGrpSpPr>
            <p:cNvPr id="23563" name="组合 15"/>
            <p:cNvGrpSpPr/>
            <p:nvPr/>
          </p:nvGrpSpPr>
          <p:grpSpPr>
            <a:xfrm>
              <a:off x="6197024" y="3751766"/>
              <a:ext cx="1075098" cy="338554"/>
              <a:chOff x="1646409" y="3455151"/>
              <a:chExt cx="1075098" cy="338554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1646409" y="3576596"/>
                <a:ext cx="64886" cy="64886"/>
              </a:xfrm>
              <a:prstGeom prst="ellipse">
                <a:avLst/>
              </a:prstGeom>
              <a:solidFill>
                <a:srgbClr val="F9F9F9"/>
              </a:solidFill>
              <a:ln>
                <a:solidFill>
                  <a:srgbClr val="F9F9F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4400" b="0" i="0" u="none" strike="noStrike" kern="1200" cap="none" spc="0" normalizeH="0" baseline="0" noProof="0">
                  <a:ln>
                    <a:noFill/>
                  </a:ln>
                  <a:solidFill>
                    <a:srgbClr val="F2F2F2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565" name="文本框 17"/>
              <p:cNvSpPr txBox="1"/>
              <p:nvPr/>
            </p:nvSpPr>
            <p:spPr>
              <a:xfrm>
                <a:off x="1716104" y="3455151"/>
                <a:ext cx="1005403" cy="33855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</a:lstStyle>
              <a:p>
                <a:pPr marL="0" lvl="0" indent="0">
                  <a:lnSpc>
                    <a:spcPct val="100000"/>
                  </a:lnSpc>
                  <a:spcBef>
                    <a:spcPct val="0"/>
                  </a:spcBef>
                  <a:buNone/>
                </a:pPr>
                <a:r>
                  <a:rPr lang="zh-CN" altLang="en-US" sz="1600" dirty="0">
                    <a:solidFill>
                      <a:srgbClr val="FBFBFB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输入标题</a:t>
                </a:r>
              </a:p>
            </p:txBody>
          </p:sp>
        </p:grpSp>
      </p:grpSp>
      <p:cxnSp>
        <p:nvCxnSpPr>
          <p:cNvPr id="19" name="直接连接符 18"/>
          <p:cNvCxnSpPr/>
          <p:nvPr/>
        </p:nvCxnSpPr>
        <p:spPr>
          <a:xfrm>
            <a:off x="3951288" y="3184525"/>
            <a:ext cx="4238625" cy="0"/>
          </a:xfrm>
          <a:prstGeom prst="line">
            <a:avLst/>
          </a:prstGeom>
          <a:ln>
            <a:solidFill>
              <a:srgbClr val="FAFAF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371600" y="1798638"/>
            <a:ext cx="1706563" cy="1706563"/>
          </a:xfrm>
          <a:prstGeom prst="ellipse">
            <a:avLst/>
          </a:prstGeom>
          <a:solidFill>
            <a:srgbClr val="0A88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579" name="Freeform 174"/>
          <p:cNvSpPr/>
          <p:nvPr/>
        </p:nvSpPr>
        <p:spPr>
          <a:xfrm>
            <a:off x="1968500" y="2509838"/>
            <a:ext cx="114300" cy="363537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47" h="151">
                <a:moveTo>
                  <a:pt x="38" y="36"/>
                </a:moveTo>
                <a:cubicBezTo>
                  <a:pt x="38" y="27"/>
                  <a:pt x="41" y="13"/>
                  <a:pt x="46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39"/>
                  <a:pt x="0" y="53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112"/>
                  <a:pt x="8" y="151"/>
                  <a:pt x="17" y="151"/>
                </a:cubicBezTo>
                <a:cubicBezTo>
                  <a:pt x="47" y="151"/>
                  <a:pt x="47" y="151"/>
                  <a:pt x="47" y="151"/>
                </a:cubicBezTo>
                <a:cubicBezTo>
                  <a:pt x="41" y="137"/>
                  <a:pt x="38" y="123"/>
                  <a:pt x="38" y="114"/>
                </a:cubicBezTo>
                <a:lnTo>
                  <a:pt x="38" y="36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0" name="Freeform 175"/>
          <p:cNvSpPr/>
          <p:nvPr/>
        </p:nvSpPr>
        <p:spPr>
          <a:xfrm>
            <a:off x="2100263" y="2239963"/>
            <a:ext cx="430212" cy="69215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180" h="289">
                <a:moveTo>
                  <a:pt x="17" y="100"/>
                </a:moveTo>
                <a:cubicBezTo>
                  <a:pt x="7" y="114"/>
                  <a:pt x="0" y="137"/>
                  <a:pt x="0" y="149"/>
                </a:cubicBezTo>
                <a:cubicBezTo>
                  <a:pt x="0" y="227"/>
                  <a:pt x="0" y="227"/>
                  <a:pt x="0" y="227"/>
                </a:cubicBezTo>
                <a:cubicBezTo>
                  <a:pt x="0" y="246"/>
                  <a:pt x="16" y="289"/>
                  <a:pt x="36" y="289"/>
                </a:cubicBezTo>
                <a:cubicBezTo>
                  <a:pt x="131" y="289"/>
                  <a:pt x="131" y="289"/>
                  <a:pt x="131" y="289"/>
                </a:cubicBezTo>
                <a:cubicBezTo>
                  <a:pt x="150" y="289"/>
                  <a:pt x="166" y="274"/>
                  <a:pt x="166" y="255"/>
                </a:cubicBezTo>
                <a:cubicBezTo>
                  <a:pt x="167" y="253"/>
                  <a:pt x="167" y="253"/>
                  <a:pt x="167" y="253"/>
                </a:cubicBezTo>
                <a:cubicBezTo>
                  <a:pt x="94" y="253"/>
                  <a:pt x="94" y="253"/>
                  <a:pt x="94" y="253"/>
                </a:cubicBezTo>
                <a:cubicBezTo>
                  <a:pt x="87" y="253"/>
                  <a:pt x="82" y="248"/>
                  <a:pt x="82" y="241"/>
                </a:cubicBezTo>
                <a:cubicBezTo>
                  <a:pt x="82" y="235"/>
                  <a:pt x="87" y="230"/>
                  <a:pt x="94" y="230"/>
                </a:cubicBezTo>
                <a:cubicBezTo>
                  <a:pt x="169" y="230"/>
                  <a:pt x="169" y="230"/>
                  <a:pt x="169" y="230"/>
                </a:cubicBezTo>
                <a:cubicBezTo>
                  <a:pt x="172" y="199"/>
                  <a:pt x="172" y="199"/>
                  <a:pt x="172" y="199"/>
                </a:cubicBezTo>
                <a:cubicBezTo>
                  <a:pt x="94" y="199"/>
                  <a:pt x="94" y="199"/>
                  <a:pt x="94" y="199"/>
                </a:cubicBezTo>
                <a:cubicBezTo>
                  <a:pt x="87" y="199"/>
                  <a:pt x="82" y="194"/>
                  <a:pt x="82" y="188"/>
                </a:cubicBezTo>
                <a:cubicBezTo>
                  <a:pt x="82" y="182"/>
                  <a:pt x="87" y="177"/>
                  <a:pt x="94" y="177"/>
                </a:cubicBezTo>
                <a:cubicBezTo>
                  <a:pt x="175" y="177"/>
                  <a:pt x="175" y="177"/>
                  <a:pt x="175" y="177"/>
                </a:cubicBezTo>
                <a:cubicBezTo>
                  <a:pt x="178" y="146"/>
                  <a:pt x="178" y="146"/>
                  <a:pt x="178" y="146"/>
                </a:cubicBezTo>
                <a:cubicBezTo>
                  <a:pt x="94" y="146"/>
                  <a:pt x="94" y="146"/>
                  <a:pt x="94" y="146"/>
                </a:cubicBezTo>
                <a:cubicBezTo>
                  <a:pt x="87" y="146"/>
                  <a:pt x="82" y="141"/>
                  <a:pt x="82" y="135"/>
                </a:cubicBezTo>
                <a:cubicBezTo>
                  <a:pt x="82" y="129"/>
                  <a:pt x="87" y="124"/>
                  <a:pt x="94" y="124"/>
                </a:cubicBezTo>
                <a:cubicBezTo>
                  <a:pt x="180" y="124"/>
                  <a:pt x="180" y="124"/>
                  <a:pt x="180" y="124"/>
                </a:cubicBezTo>
                <a:cubicBezTo>
                  <a:pt x="180" y="121"/>
                  <a:pt x="180" y="121"/>
                  <a:pt x="180" y="121"/>
                </a:cubicBezTo>
                <a:cubicBezTo>
                  <a:pt x="180" y="102"/>
                  <a:pt x="164" y="87"/>
                  <a:pt x="145" y="87"/>
                </a:cubicBezTo>
                <a:cubicBezTo>
                  <a:pt x="82" y="87"/>
                  <a:pt x="82" y="87"/>
                  <a:pt x="82" y="87"/>
                </a:cubicBezTo>
                <a:cubicBezTo>
                  <a:pt x="84" y="71"/>
                  <a:pt x="84" y="71"/>
                  <a:pt x="84" y="71"/>
                </a:cubicBezTo>
                <a:cubicBezTo>
                  <a:pt x="90" y="38"/>
                  <a:pt x="90" y="38"/>
                  <a:pt x="90" y="38"/>
                </a:cubicBezTo>
                <a:cubicBezTo>
                  <a:pt x="92" y="21"/>
                  <a:pt x="81" y="5"/>
                  <a:pt x="64" y="2"/>
                </a:cubicBezTo>
                <a:cubicBezTo>
                  <a:pt x="47" y="0"/>
                  <a:pt x="32" y="11"/>
                  <a:pt x="29" y="28"/>
                </a:cubicBezTo>
                <a:cubicBezTo>
                  <a:pt x="21" y="74"/>
                  <a:pt x="21" y="74"/>
                  <a:pt x="21" y="74"/>
                </a:cubicBezTo>
                <a:lnTo>
                  <a:pt x="17" y="100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1" name="文本框 7"/>
          <p:cNvSpPr txBox="1"/>
          <p:nvPr/>
        </p:nvSpPr>
        <p:spPr>
          <a:xfrm>
            <a:off x="1316038" y="4403725"/>
            <a:ext cx="2006600" cy="1077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编辑标题致力于专业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模板的发布并为您提供专业的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2" name="文本框 8"/>
          <p:cNvSpPr txBox="1"/>
          <p:nvPr/>
        </p:nvSpPr>
        <p:spPr>
          <a:xfrm>
            <a:off x="1684338" y="3937000"/>
            <a:ext cx="12700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</a:p>
        </p:txBody>
      </p:sp>
      <p:sp>
        <p:nvSpPr>
          <p:cNvPr id="9" name="椭圆 8"/>
          <p:cNvSpPr/>
          <p:nvPr/>
        </p:nvSpPr>
        <p:spPr>
          <a:xfrm>
            <a:off x="3957638" y="1798638"/>
            <a:ext cx="1708150" cy="1706563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584" name="文本框 17"/>
          <p:cNvSpPr txBox="1"/>
          <p:nvPr/>
        </p:nvSpPr>
        <p:spPr>
          <a:xfrm>
            <a:off x="3902075" y="4403725"/>
            <a:ext cx="2008188" cy="1077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编辑标题致力于专业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模板的发布并为您提供专业的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5" name="文本框 18"/>
          <p:cNvSpPr txBox="1"/>
          <p:nvPr/>
        </p:nvSpPr>
        <p:spPr>
          <a:xfrm>
            <a:off x="4271963" y="3937000"/>
            <a:ext cx="1268412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</a:p>
        </p:txBody>
      </p:sp>
      <p:sp>
        <p:nvSpPr>
          <p:cNvPr id="24586" name="Freeform 367"/>
          <p:cNvSpPr>
            <a:spLocks noEditPoints="1"/>
          </p:cNvSpPr>
          <p:nvPr/>
        </p:nvSpPr>
        <p:spPr>
          <a:xfrm>
            <a:off x="4564063" y="2336800"/>
            <a:ext cx="557212" cy="595313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rgbClr val="0A88B0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545263" y="1798638"/>
            <a:ext cx="1706563" cy="1706563"/>
          </a:xfrm>
          <a:prstGeom prst="ellipse">
            <a:avLst/>
          </a:prstGeom>
          <a:solidFill>
            <a:srgbClr val="0A88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588" name="文本框 26"/>
          <p:cNvSpPr txBox="1"/>
          <p:nvPr/>
        </p:nvSpPr>
        <p:spPr>
          <a:xfrm>
            <a:off x="6489700" y="4403725"/>
            <a:ext cx="2008188" cy="1077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编辑标题致力于专业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模板的发布并为您提供专业的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9" name="文本框 27"/>
          <p:cNvSpPr txBox="1"/>
          <p:nvPr/>
        </p:nvSpPr>
        <p:spPr>
          <a:xfrm>
            <a:off x="6858000" y="3937000"/>
            <a:ext cx="12700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</a:p>
        </p:txBody>
      </p:sp>
      <p:sp>
        <p:nvSpPr>
          <p:cNvPr id="24590" name="Freeform 378"/>
          <p:cNvSpPr/>
          <p:nvPr/>
        </p:nvSpPr>
        <p:spPr>
          <a:xfrm>
            <a:off x="7112000" y="2730500"/>
            <a:ext cx="595313" cy="228600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  <a:cxn ang="0">
                <a:pos x="2147483646" y="2147483646"/>
              </a:cxn>
            </a:cxnLst>
            <a:rect l="0" t="0" r="0" b="0"/>
            <a:pathLst>
              <a:path w="280" h="108">
                <a:moveTo>
                  <a:pt x="34" y="75"/>
                </a:moveTo>
                <a:cubicBezTo>
                  <a:pt x="10" y="75"/>
                  <a:pt x="10" y="75"/>
                  <a:pt x="10" y="75"/>
                </a:cubicBezTo>
                <a:cubicBezTo>
                  <a:pt x="5" y="75"/>
                  <a:pt x="0" y="79"/>
                  <a:pt x="0" y="85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103"/>
                  <a:pt x="5" y="108"/>
                  <a:pt x="10" y="108"/>
                </a:cubicBezTo>
                <a:cubicBezTo>
                  <a:pt x="270" y="108"/>
                  <a:pt x="270" y="108"/>
                  <a:pt x="270" y="108"/>
                </a:cubicBezTo>
                <a:cubicBezTo>
                  <a:pt x="276" y="108"/>
                  <a:pt x="280" y="103"/>
                  <a:pt x="280" y="98"/>
                </a:cubicBezTo>
                <a:cubicBezTo>
                  <a:pt x="280" y="85"/>
                  <a:pt x="280" y="85"/>
                  <a:pt x="280" y="85"/>
                </a:cubicBezTo>
                <a:cubicBezTo>
                  <a:pt x="280" y="79"/>
                  <a:pt x="276" y="75"/>
                  <a:pt x="270" y="75"/>
                </a:cubicBezTo>
                <a:cubicBezTo>
                  <a:pt x="248" y="75"/>
                  <a:pt x="248" y="75"/>
                  <a:pt x="248" y="75"/>
                </a:cubicBezTo>
                <a:cubicBezTo>
                  <a:pt x="220" y="0"/>
                  <a:pt x="220" y="0"/>
                  <a:pt x="220" y="0"/>
                </a:cubicBezTo>
                <a:cubicBezTo>
                  <a:pt x="62" y="0"/>
                  <a:pt x="62" y="0"/>
                  <a:pt x="62" y="0"/>
                </a:cubicBezTo>
                <a:lnTo>
                  <a:pt x="34" y="75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1" name="Freeform 379"/>
          <p:cNvSpPr/>
          <p:nvPr/>
        </p:nvSpPr>
        <p:spPr>
          <a:xfrm>
            <a:off x="7329488" y="2344738"/>
            <a:ext cx="163512" cy="160337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78" h="75">
                <a:moveTo>
                  <a:pt x="54" y="9"/>
                </a:moveTo>
                <a:cubicBezTo>
                  <a:pt x="54" y="9"/>
                  <a:pt x="52" y="0"/>
                  <a:pt x="39" y="0"/>
                </a:cubicBezTo>
                <a:cubicBezTo>
                  <a:pt x="26" y="0"/>
                  <a:pt x="24" y="10"/>
                  <a:pt x="24" y="10"/>
                </a:cubicBezTo>
                <a:cubicBezTo>
                  <a:pt x="0" y="75"/>
                  <a:pt x="0" y="75"/>
                  <a:pt x="0" y="75"/>
                </a:cubicBezTo>
                <a:cubicBezTo>
                  <a:pt x="78" y="75"/>
                  <a:pt x="78" y="75"/>
                  <a:pt x="78" y="75"/>
                </a:cubicBezTo>
                <a:lnTo>
                  <a:pt x="54" y="9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2" name="Freeform 380"/>
          <p:cNvSpPr/>
          <p:nvPr/>
        </p:nvSpPr>
        <p:spPr>
          <a:xfrm>
            <a:off x="7264400" y="2565400"/>
            <a:ext cx="288925" cy="104775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0"/>
              </a:cxn>
            </a:cxnLst>
            <a:rect l="0" t="0" r="0" b="0"/>
            <a:pathLst>
              <a:path w="77" h="28">
                <a:moveTo>
                  <a:pt x="10" y="0"/>
                </a:moveTo>
                <a:lnTo>
                  <a:pt x="0" y="28"/>
                </a:lnTo>
                <a:lnTo>
                  <a:pt x="77" y="28"/>
                </a:lnTo>
                <a:lnTo>
                  <a:pt x="67" y="0"/>
                </a:lnTo>
                <a:lnTo>
                  <a:pt x="10" y="0"/>
                </a:ln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9132888" y="1798638"/>
            <a:ext cx="1706563" cy="1706563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4594" name="文本框 35"/>
          <p:cNvSpPr txBox="1"/>
          <p:nvPr/>
        </p:nvSpPr>
        <p:spPr>
          <a:xfrm>
            <a:off x="9075738" y="4403725"/>
            <a:ext cx="2008187" cy="1077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编辑标题致力于专业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模板的发布并为您提供专业的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5" name="文本框 36"/>
          <p:cNvSpPr txBox="1"/>
          <p:nvPr/>
        </p:nvSpPr>
        <p:spPr>
          <a:xfrm>
            <a:off x="9445625" y="3937000"/>
            <a:ext cx="127000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</a:p>
        </p:txBody>
      </p:sp>
      <p:sp>
        <p:nvSpPr>
          <p:cNvPr id="24596" name="Freeform 229"/>
          <p:cNvSpPr>
            <a:spLocks noEditPoints="1"/>
          </p:cNvSpPr>
          <p:nvPr/>
        </p:nvSpPr>
        <p:spPr>
          <a:xfrm>
            <a:off x="9731375" y="2430463"/>
            <a:ext cx="530225" cy="528637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288" h="286">
                <a:moveTo>
                  <a:pt x="288" y="144"/>
                </a:moveTo>
                <a:cubicBezTo>
                  <a:pt x="288" y="111"/>
                  <a:pt x="273" y="81"/>
                  <a:pt x="249" y="60"/>
                </a:cubicBezTo>
                <a:cubicBezTo>
                  <a:pt x="225" y="39"/>
                  <a:pt x="192" y="26"/>
                  <a:pt x="156" y="26"/>
                </a:cubicBezTo>
                <a:cubicBezTo>
                  <a:pt x="150" y="26"/>
                  <a:pt x="144" y="26"/>
                  <a:pt x="138" y="27"/>
                </a:cubicBezTo>
                <a:cubicBezTo>
                  <a:pt x="94" y="2"/>
                  <a:pt x="94" y="2"/>
                  <a:pt x="94" y="2"/>
                </a:cubicBezTo>
                <a:cubicBezTo>
                  <a:pt x="92" y="0"/>
                  <a:pt x="89" y="0"/>
                  <a:pt x="86" y="0"/>
                </a:cubicBezTo>
                <a:cubicBezTo>
                  <a:pt x="83" y="0"/>
                  <a:pt x="80" y="0"/>
                  <a:pt x="77" y="2"/>
                </a:cubicBezTo>
                <a:cubicBezTo>
                  <a:pt x="72" y="5"/>
                  <a:pt x="68" y="11"/>
                  <a:pt x="68" y="17"/>
                </a:cubicBezTo>
                <a:cubicBezTo>
                  <a:pt x="68" y="17"/>
                  <a:pt x="68" y="17"/>
                  <a:pt x="68" y="17"/>
                </a:cubicBezTo>
                <a:cubicBezTo>
                  <a:pt x="68" y="17"/>
                  <a:pt x="68" y="17"/>
                  <a:pt x="68" y="18"/>
                </a:cubicBezTo>
                <a:cubicBezTo>
                  <a:pt x="69" y="55"/>
                  <a:pt x="69" y="55"/>
                  <a:pt x="69" y="55"/>
                </a:cubicBezTo>
                <a:cubicBezTo>
                  <a:pt x="52" y="68"/>
                  <a:pt x="40" y="85"/>
                  <a:pt x="32" y="104"/>
                </a:cubicBezTo>
                <a:cubicBezTo>
                  <a:pt x="17" y="103"/>
                  <a:pt x="17" y="103"/>
                  <a:pt x="17" y="103"/>
                </a:cubicBezTo>
                <a:cubicBezTo>
                  <a:pt x="17" y="103"/>
                  <a:pt x="16" y="103"/>
                  <a:pt x="16" y="103"/>
                </a:cubicBezTo>
                <a:cubicBezTo>
                  <a:pt x="12" y="103"/>
                  <a:pt x="8" y="104"/>
                  <a:pt x="5" y="107"/>
                </a:cubicBezTo>
                <a:cubicBezTo>
                  <a:pt x="2" y="110"/>
                  <a:pt x="0" y="114"/>
                  <a:pt x="0" y="118"/>
                </a:cubicBezTo>
                <a:cubicBezTo>
                  <a:pt x="0" y="170"/>
                  <a:pt x="0" y="170"/>
                  <a:pt x="0" y="170"/>
                </a:cubicBezTo>
                <a:cubicBezTo>
                  <a:pt x="0" y="175"/>
                  <a:pt x="2" y="179"/>
                  <a:pt x="5" y="182"/>
                </a:cubicBezTo>
                <a:cubicBezTo>
                  <a:pt x="8" y="184"/>
                  <a:pt x="12" y="186"/>
                  <a:pt x="16" y="186"/>
                </a:cubicBezTo>
                <a:cubicBezTo>
                  <a:pt x="16" y="186"/>
                  <a:pt x="17" y="186"/>
                  <a:pt x="17" y="186"/>
                </a:cubicBezTo>
                <a:cubicBezTo>
                  <a:pt x="32" y="184"/>
                  <a:pt x="32" y="184"/>
                  <a:pt x="32" y="184"/>
                </a:cubicBezTo>
                <a:cubicBezTo>
                  <a:pt x="41" y="206"/>
                  <a:pt x="56" y="224"/>
                  <a:pt x="75" y="237"/>
                </a:cubicBezTo>
                <a:cubicBezTo>
                  <a:pt x="71" y="268"/>
                  <a:pt x="71" y="268"/>
                  <a:pt x="71" y="268"/>
                </a:cubicBezTo>
                <a:cubicBezTo>
                  <a:pt x="71" y="269"/>
                  <a:pt x="71" y="269"/>
                  <a:pt x="71" y="270"/>
                </a:cubicBezTo>
                <a:cubicBezTo>
                  <a:pt x="71" y="274"/>
                  <a:pt x="73" y="277"/>
                  <a:pt x="75" y="280"/>
                </a:cubicBezTo>
                <a:cubicBezTo>
                  <a:pt x="78" y="284"/>
                  <a:pt x="82" y="286"/>
                  <a:pt x="87" y="286"/>
                </a:cubicBezTo>
                <a:cubicBezTo>
                  <a:pt x="138" y="286"/>
                  <a:pt x="138" y="286"/>
                  <a:pt x="138" y="286"/>
                </a:cubicBezTo>
                <a:cubicBezTo>
                  <a:pt x="142" y="286"/>
                  <a:pt x="147" y="284"/>
                  <a:pt x="150" y="280"/>
                </a:cubicBezTo>
                <a:cubicBezTo>
                  <a:pt x="152" y="277"/>
                  <a:pt x="153" y="274"/>
                  <a:pt x="153" y="270"/>
                </a:cubicBezTo>
                <a:cubicBezTo>
                  <a:pt x="153" y="269"/>
                  <a:pt x="153" y="269"/>
                  <a:pt x="153" y="268"/>
                </a:cubicBezTo>
                <a:cubicBezTo>
                  <a:pt x="153" y="262"/>
                  <a:pt x="153" y="262"/>
                  <a:pt x="153" y="262"/>
                </a:cubicBezTo>
                <a:cubicBezTo>
                  <a:pt x="154" y="262"/>
                  <a:pt x="155" y="262"/>
                  <a:pt x="156" y="262"/>
                </a:cubicBezTo>
                <a:cubicBezTo>
                  <a:pt x="158" y="262"/>
                  <a:pt x="160" y="262"/>
                  <a:pt x="162" y="262"/>
                </a:cubicBezTo>
                <a:cubicBezTo>
                  <a:pt x="162" y="268"/>
                  <a:pt x="162" y="268"/>
                  <a:pt x="162" y="268"/>
                </a:cubicBezTo>
                <a:cubicBezTo>
                  <a:pt x="162" y="269"/>
                  <a:pt x="161" y="269"/>
                  <a:pt x="161" y="270"/>
                </a:cubicBezTo>
                <a:cubicBezTo>
                  <a:pt x="161" y="274"/>
                  <a:pt x="163" y="277"/>
                  <a:pt x="165" y="280"/>
                </a:cubicBezTo>
                <a:cubicBezTo>
                  <a:pt x="168" y="284"/>
                  <a:pt x="173" y="286"/>
                  <a:pt x="177" y="286"/>
                </a:cubicBezTo>
                <a:cubicBezTo>
                  <a:pt x="228" y="286"/>
                  <a:pt x="228" y="286"/>
                  <a:pt x="228" y="286"/>
                </a:cubicBezTo>
                <a:cubicBezTo>
                  <a:pt x="233" y="285"/>
                  <a:pt x="237" y="284"/>
                  <a:pt x="240" y="280"/>
                </a:cubicBezTo>
                <a:cubicBezTo>
                  <a:pt x="242" y="277"/>
                  <a:pt x="244" y="274"/>
                  <a:pt x="244" y="270"/>
                </a:cubicBezTo>
                <a:cubicBezTo>
                  <a:pt x="244" y="269"/>
                  <a:pt x="244" y="269"/>
                  <a:pt x="243" y="268"/>
                </a:cubicBezTo>
                <a:cubicBezTo>
                  <a:pt x="240" y="236"/>
                  <a:pt x="240" y="236"/>
                  <a:pt x="240" y="236"/>
                </a:cubicBezTo>
                <a:cubicBezTo>
                  <a:pt x="269" y="214"/>
                  <a:pt x="288" y="181"/>
                  <a:pt x="288" y="144"/>
                </a:cubicBezTo>
                <a:close/>
                <a:moveTo>
                  <a:pt x="224" y="223"/>
                </a:moveTo>
                <a:cubicBezTo>
                  <a:pt x="219" y="226"/>
                  <a:pt x="219" y="226"/>
                  <a:pt x="219" y="226"/>
                </a:cubicBezTo>
                <a:cubicBezTo>
                  <a:pt x="224" y="266"/>
                  <a:pt x="224" y="266"/>
                  <a:pt x="224" y="266"/>
                </a:cubicBezTo>
                <a:cubicBezTo>
                  <a:pt x="181" y="266"/>
                  <a:pt x="181" y="266"/>
                  <a:pt x="181" y="266"/>
                </a:cubicBezTo>
                <a:cubicBezTo>
                  <a:pt x="185" y="240"/>
                  <a:pt x="185" y="240"/>
                  <a:pt x="185" y="240"/>
                </a:cubicBezTo>
                <a:cubicBezTo>
                  <a:pt x="172" y="242"/>
                  <a:pt x="172" y="242"/>
                  <a:pt x="172" y="242"/>
                </a:cubicBezTo>
                <a:cubicBezTo>
                  <a:pt x="167" y="242"/>
                  <a:pt x="162" y="243"/>
                  <a:pt x="156" y="243"/>
                </a:cubicBezTo>
                <a:cubicBezTo>
                  <a:pt x="152" y="243"/>
                  <a:pt x="147" y="243"/>
                  <a:pt x="143" y="242"/>
                </a:cubicBezTo>
                <a:cubicBezTo>
                  <a:pt x="130" y="241"/>
                  <a:pt x="130" y="241"/>
                  <a:pt x="130" y="241"/>
                </a:cubicBezTo>
                <a:cubicBezTo>
                  <a:pt x="134" y="266"/>
                  <a:pt x="134" y="266"/>
                  <a:pt x="134" y="266"/>
                </a:cubicBezTo>
                <a:cubicBezTo>
                  <a:pt x="91" y="266"/>
                  <a:pt x="91" y="266"/>
                  <a:pt x="91" y="266"/>
                </a:cubicBezTo>
                <a:cubicBezTo>
                  <a:pt x="96" y="228"/>
                  <a:pt x="96" y="228"/>
                  <a:pt x="96" y="228"/>
                </a:cubicBezTo>
                <a:cubicBezTo>
                  <a:pt x="91" y="224"/>
                  <a:pt x="91" y="224"/>
                  <a:pt x="91" y="224"/>
                </a:cubicBezTo>
                <a:cubicBezTo>
                  <a:pt x="70" y="211"/>
                  <a:pt x="55" y="193"/>
                  <a:pt x="48" y="171"/>
                </a:cubicBezTo>
                <a:cubicBezTo>
                  <a:pt x="46" y="164"/>
                  <a:pt x="46" y="164"/>
                  <a:pt x="46" y="164"/>
                </a:cubicBezTo>
                <a:cubicBezTo>
                  <a:pt x="20" y="166"/>
                  <a:pt x="20" y="166"/>
                  <a:pt x="20" y="166"/>
                </a:cubicBezTo>
                <a:cubicBezTo>
                  <a:pt x="20" y="122"/>
                  <a:pt x="20" y="122"/>
                  <a:pt x="20" y="122"/>
                </a:cubicBezTo>
                <a:cubicBezTo>
                  <a:pt x="45" y="125"/>
                  <a:pt x="45" y="125"/>
                  <a:pt x="45" y="125"/>
                </a:cubicBezTo>
                <a:cubicBezTo>
                  <a:pt x="48" y="117"/>
                  <a:pt x="48" y="117"/>
                  <a:pt x="48" y="117"/>
                </a:cubicBezTo>
                <a:cubicBezTo>
                  <a:pt x="54" y="98"/>
                  <a:pt x="67" y="81"/>
                  <a:pt x="84" y="68"/>
                </a:cubicBezTo>
                <a:cubicBezTo>
                  <a:pt x="88" y="65"/>
                  <a:pt x="88" y="65"/>
                  <a:pt x="88" y="65"/>
                </a:cubicBezTo>
                <a:cubicBezTo>
                  <a:pt x="88" y="20"/>
                  <a:pt x="88" y="20"/>
                  <a:pt x="88" y="20"/>
                </a:cubicBezTo>
                <a:cubicBezTo>
                  <a:pt x="135" y="47"/>
                  <a:pt x="135" y="47"/>
                  <a:pt x="135" y="47"/>
                </a:cubicBezTo>
                <a:cubicBezTo>
                  <a:pt x="138" y="46"/>
                  <a:pt x="138" y="46"/>
                  <a:pt x="138" y="46"/>
                </a:cubicBezTo>
                <a:cubicBezTo>
                  <a:pt x="144" y="46"/>
                  <a:pt x="150" y="45"/>
                  <a:pt x="156" y="45"/>
                </a:cubicBezTo>
                <a:cubicBezTo>
                  <a:pt x="188" y="45"/>
                  <a:pt x="216" y="56"/>
                  <a:pt x="236" y="74"/>
                </a:cubicBezTo>
                <a:cubicBezTo>
                  <a:pt x="256" y="92"/>
                  <a:pt x="269" y="117"/>
                  <a:pt x="269" y="144"/>
                </a:cubicBezTo>
                <a:cubicBezTo>
                  <a:pt x="269" y="144"/>
                  <a:pt x="269" y="144"/>
                  <a:pt x="269" y="144"/>
                </a:cubicBezTo>
                <a:cubicBezTo>
                  <a:pt x="269" y="176"/>
                  <a:pt x="251" y="205"/>
                  <a:pt x="224" y="223"/>
                </a:cubicBezTo>
                <a:close/>
              </a:path>
            </a:pathLst>
          </a:custGeom>
          <a:solidFill>
            <a:srgbClr val="0A88B0">
              <a:alpha val="100000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7" name="Freeform 230"/>
          <p:cNvSpPr/>
          <p:nvPr/>
        </p:nvSpPr>
        <p:spPr>
          <a:xfrm>
            <a:off x="10010775" y="2541588"/>
            <a:ext cx="146050" cy="80962"/>
          </a:xfrm>
          <a:custGeom>
            <a:avLst/>
            <a:gdLst/>
            <a:ahLst/>
            <a:cxnLst>
              <a:cxn ang="0">
                <a:pos x="2147483646" y="0"/>
              </a:cxn>
              <a:cxn ang="0">
                <a:pos x="0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0"/>
              </a:cxn>
            </a:cxnLst>
            <a:rect l="0" t="0" r="0" b="0"/>
            <a:pathLst>
              <a:path w="80" h="44">
                <a:moveTo>
                  <a:pt x="10" y="0"/>
                </a:moveTo>
                <a:cubicBezTo>
                  <a:pt x="5" y="0"/>
                  <a:pt x="0" y="4"/>
                  <a:pt x="0" y="9"/>
                </a:cubicBezTo>
                <a:cubicBezTo>
                  <a:pt x="0" y="15"/>
                  <a:pt x="4" y="19"/>
                  <a:pt x="9" y="19"/>
                </a:cubicBezTo>
                <a:cubicBezTo>
                  <a:pt x="9" y="19"/>
                  <a:pt x="9" y="19"/>
                  <a:pt x="9" y="19"/>
                </a:cubicBezTo>
                <a:cubicBezTo>
                  <a:pt x="9" y="19"/>
                  <a:pt x="10" y="19"/>
                  <a:pt x="10" y="19"/>
                </a:cubicBezTo>
                <a:cubicBezTo>
                  <a:pt x="16" y="20"/>
                  <a:pt x="44" y="23"/>
                  <a:pt x="62" y="41"/>
                </a:cubicBezTo>
                <a:cubicBezTo>
                  <a:pt x="64" y="43"/>
                  <a:pt x="66" y="44"/>
                  <a:pt x="69" y="44"/>
                </a:cubicBezTo>
                <a:cubicBezTo>
                  <a:pt x="71" y="44"/>
                  <a:pt x="74" y="43"/>
                  <a:pt x="76" y="41"/>
                </a:cubicBezTo>
                <a:cubicBezTo>
                  <a:pt x="80" y="37"/>
                  <a:pt x="79" y="31"/>
                  <a:pt x="76" y="27"/>
                </a:cubicBezTo>
                <a:cubicBezTo>
                  <a:pt x="48" y="1"/>
                  <a:pt x="11" y="0"/>
                  <a:pt x="10" y="0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98" name="Freeform 231"/>
          <p:cNvSpPr/>
          <p:nvPr/>
        </p:nvSpPr>
        <p:spPr>
          <a:xfrm>
            <a:off x="9837738" y="2606675"/>
            <a:ext cx="74612" cy="77788"/>
          </a:xfrm>
          <a:custGeom>
            <a:avLst/>
            <a:gdLst/>
            <a:ahLst/>
            <a:cxnLst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  <a:cxn ang="0">
                <a:pos x="2147483646" y="2147483646"/>
              </a:cxn>
            </a:cxnLst>
            <a:rect l="0" t="0" r="0" b="0"/>
            <a:pathLst>
              <a:path w="42" h="43">
                <a:moveTo>
                  <a:pt x="11" y="12"/>
                </a:moveTo>
                <a:cubicBezTo>
                  <a:pt x="2" y="21"/>
                  <a:pt x="0" y="33"/>
                  <a:pt x="5" y="38"/>
                </a:cubicBezTo>
                <a:cubicBezTo>
                  <a:pt x="11" y="43"/>
                  <a:pt x="22" y="40"/>
                  <a:pt x="31" y="31"/>
                </a:cubicBezTo>
                <a:cubicBezTo>
                  <a:pt x="40" y="21"/>
                  <a:pt x="42" y="10"/>
                  <a:pt x="37" y="5"/>
                </a:cubicBezTo>
                <a:cubicBezTo>
                  <a:pt x="31" y="0"/>
                  <a:pt x="20" y="3"/>
                  <a:pt x="11" y="12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24599" name="组合 24"/>
          <p:cNvGrpSpPr/>
          <p:nvPr/>
        </p:nvGrpSpPr>
        <p:grpSpPr>
          <a:xfrm>
            <a:off x="20638" y="192088"/>
            <a:ext cx="1762125" cy="523875"/>
            <a:chOff x="21430" y="191662"/>
            <a:chExt cx="1761333" cy="523649"/>
          </a:xfrm>
        </p:grpSpPr>
        <p:sp>
          <p:nvSpPr>
            <p:cNvPr id="28" name="TextBox 13@|17FFC:16777215|FBC:16777215|LFC:16777215|LBC:16777215"/>
            <p:cNvSpPr txBox="1"/>
            <p:nvPr/>
          </p:nvSpPr>
          <p:spPr>
            <a:xfrm>
              <a:off x="622300" y="324883"/>
              <a:ext cx="1160463" cy="30797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BFBFB"/>
                  </a:solidFill>
                  <a:effectLst/>
                  <a:uLnTx/>
                  <a:uFillTx/>
                  <a:latin typeface="+mn-lt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工作预期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BFBFB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燕尾形 28"/>
            <p:cNvSpPr/>
            <p:nvPr/>
          </p:nvSpPr>
          <p:spPr>
            <a:xfrm>
              <a:off x="21430" y="191662"/>
              <a:ext cx="362857" cy="523649"/>
            </a:xfrm>
            <a:prstGeom prst="chevron">
              <a:avLst/>
            </a:prstGeom>
            <a:solidFill>
              <a:srgbClr val="FBFBFB"/>
            </a:solidFill>
            <a:ln>
              <a:solidFill>
                <a:srgbClr val="FBFB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/>
          <p:cNvSpPr/>
          <p:nvPr/>
        </p:nvSpPr>
        <p:spPr>
          <a:xfrm flipH="1">
            <a:off x="6410325" y="3429000"/>
            <a:ext cx="5781675" cy="3429000"/>
          </a:xfrm>
          <a:prstGeom prst="rtTriangle">
            <a:avLst/>
          </a:prstGeom>
          <a:solidFill>
            <a:srgbClr val="0A88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5582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矩形 9"/>
          <p:cNvSpPr/>
          <p:nvPr/>
        </p:nvSpPr>
        <p:spPr>
          <a:xfrm>
            <a:off x="8302625" y="912813"/>
            <a:ext cx="1565275" cy="1177925"/>
          </a:xfrm>
          <a:custGeom>
            <a:avLst/>
            <a:gdLst>
              <a:gd name="connsiteX0" fmla="*/ 0 w 1564433"/>
              <a:gd name="connsiteY0" fmla="*/ 0 h 1168661"/>
              <a:gd name="connsiteX1" fmla="*/ 1564433 w 1564433"/>
              <a:gd name="connsiteY1" fmla="*/ 0 h 1168661"/>
              <a:gd name="connsiteX2" fmla="*/ 1564433 w 1564433"/>
              <a:gd name="connsiteY2" fmla="*/ 1168661 h 1168661"/>
              <a:gd name="connsiteX3" fmla="*/ 0 w 1564433"/>
              <a:gd name="connsiteY3" fmla="*/ 1168661 h 1168661"/>
              <a:gd name="connsiteX4" fmla="*/ 0 w 1564433"/>
              <a:gd name="connsiteY4" fmla="*/ 0 h 1168661"/>
              <a:gd name="connsiteX0-1" fmla="*/ 0 w 1564433"/>
              <a:gd name="connsiteY0-2" fmla="*/ 0 h 1177991"/>
              <a:gd name="connsiteX1-3" fmla="*/ 1564433 w 1564433"/>
              <a:gd name="connsiteY1-4" fmla="*/ 0 h 1177991"/>
              <a:gd name="connsiteX2-5" fmla="*/ 1555102 w 1564433"/>
              <a:gd name="connsiteY2-6" fmla="*/ 1177991 h 1177991"/>
              <a:gd name="connsiteX3-7" fmla="*/ 0 w 1564433"/>
              <a:gd name="connsiteY3-8" fmla="*/ 1168661 h 1177991"/>
              <a:gd name="connsiteX4-9" fmla="*/ 0 w 1564433"/>
              <a:gd name="connsiteY4-10" fmla="*/ 0 h 11779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564433" h="1177991">
                <a:moveTo>
                  <a:pt x="0" y="0"/>
                </a:moveTo>
                <a:lnTo>
                  <a:pt x="1564433" y="0"/>
                </a:lnTo>
                <a:cubicBezTo>
                  <a:pt x="1561323" y="392664"/>
                  <a:pt x="1558212" y="785327"/>
                  <a:pt x="1555102" y="1177991"/>
                </a:cubicBezTo>
                <a:lnTo>
                  <a:pt x="0" y="1168661"/>
                </a:lnTo>
                <a:lnTo>
                  <a:pt x="0" y="0"/>
                </a:lnTo>
                <a:close/>
              </a:path>
            </a:pathLst>
          </a:custGeom>
          <a:solidFill>
            <a:srgbClr val="0A88B0"/>
          </a:solidFill>
          <a:ln>
            <a:solidFill>
              <a:srgbClr val="64B7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DBC99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矩形 10"/>
          <p:cNvSpPr/>
          <p:nvPr/>
        </p:nvSpPr>
        <p:spPr>
          <a:xfrm>
            <a:off x="9850438" y="912813"/>
            <a:ext cx="1135063" cy="1868488"/>
          </a:xfrm>
          <a:custGeom>
            <a:avLst/>
            <a:gdLst>
              <a:gd name="connsiteX0" fmla="*/ 0 w 1564433"/>
              <a:gd name="connsiteY0" fmla="*/ 0 h 1168661"/>
              <a:gd name="connsiteX1" fmla="*/ 1564433 w 1564433"/>
              <a:gd name="connsiteY1" fmla="*/ 0 h 1168661"/>
              <a:gd name="connsiteX2" fmla="*/ 1564433 w 1564433"/>
              <a:gd name="connsiteY2" fmla="*/ 1168661 h 1168661"/>
              <a:gd name="connsiteX3" fmla="*/ 0 w 1564433"/>
              <a:gd name="connsiteY3" fmla="*/ 1168661 h 1168661"/>
              <a:gd name="connsiteX4" fmla="*/ 0 w 1564433"/>
              <a:gd name="connsiteY4" fmla="*/ 0 h 1168661"/>
              <a:gd name="connsiteX0-1" fmla="*/ 9330 w 1573763"/>
              <a:gd name="connsiteY0-2" fmla="*/ 0 h 1868457"/>
              <a:gd name="connsiteX1-3" fmla="*/ 1573763 w 1573763"/>
              <a:gd name="connsiteY1-4" fmla="*/ 0 h 1868457"/>
              <a:gd name="connsiteX2-5" fmla="*/ 1573763 w 1573763"/>
              <a:gd name="connsiteY2-6" fmla="*/ 1168661 h 1868457"/>
              <a:gd name="connsiteX3-7" fmla="*/ 0 w 1573763"/>
              <a:gd name="connsiteY3-8" fmla="*/ 1868457 h 1868457"/>
              <a:gd name="connsiteX4-9" fmla="*/ 9330 w 1573763"/>
              <a:gd name="connsiteY4-10" fmla="*/ 0 h 1868457"/>
              <a:gd name="connsiteX0-11" fmla="*/ 9330 w 1573763"/>
              <a:gd name="connsiteY0-12" fmla="*/ 0 h 1868457"/>
              <a:gd name="connsiteX1-13" fmla="*/ 1573763 w 1573763"/>
              <a:gd name="connsiteY1-14" fmla="*/ 0 h 1868457"/>
              <a:gd name="connsiteX2-15" fmla="*/ 1135224 w 1573763"/>
              <a:gd name="connsiteY2-16" fmla="*/ 1840465 h 1868457"/>
              <a:gd name="connsiteX3-17" fmla="*/ 0 w 1573763"/>
              <a:gd name="connsiteY3-18" fmla="*/ 1868457 h 1868457"/>
              <a:gd name="connsiteX4-19" fmla="*/ 9330 w 1573763"/>
              <a:gd name="connsiteY4-20" fmla="*/ 0 h 1868457"/>
              <a:gd name="connsiteX0-21" fmla="*/ 9330 w 1135224"/>
              <a:gd name="connsiteY0-22" fmla="*/ 0 h 1868457"/>
              <a:gd name="connsiteX1-23" fmla="*/ 1125894 w 1135224"/>
              <a:gd name="connsiteY1-24" fmla="*/ 1101012 h 1868457"/>
              <a:gd name="connsiteX2-25" fmla="*/ 1135224 w 1135224"/>
              <a:gd name="connsiteY2-26" fmla="*/ 1840465 h 1868457"/>
              <a:gd name="connsiteX3-27" fmla="*/ 0 w 1135224"/>
              <a:gd name="connsiteY3-28" fmla="*/ 1868457 h 1868457"/>
              <a:gd name="connsiteX4-29" fmla="*/ 9330 w 1135224"/>
              <a:gd name="connsiteY4-30" fmla="*/ 0 h 18684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135224" h="1868457">
                <a:moveTo>
                  <a:pt x="9330" y="0"/>
                </a:moveTo>
                <a:lnTo>
                  <a:pt x="1125894" y="1101012"/>
                </a:lnTo>
                <a:lnTo>
                  <a:pt x="1135224" y="1840465"/>
                </a:lnTo>
                <a:lnTo>
                  <a:pt x="0" y="1868457"/>
                </a:lnTo>
                <a:lnTo>
                  <a:pt x="9330" y="0"/>
                </a:lnTo>
                <a:close/>
              </a:path>
            </a:pathLst>
          </a:custGeom>
          <a:solidFill>
            <a:srgbClr val="0A88B0"/>
          </a:solidFill>
          <a:ln>
            <a:solidFill>
              <a:srgbClr val="64B7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DBC99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矩形 10"/>
          <p:cNvSpPr/>
          <p:nvPr/>
        </p:nvSpPr>
        <p:spPr>
          <a:xfrm rot="5400000">
            <a:off x="9444038" y="2332038"/>
            <a:ext cx="1127125" cy="1974850"/>
          </a:xfrm>
          <a:custGeom>
            <a:avLst/>
            <a:gdLst>
              <a:gd name="connsiteX0" fmla="*/ 0 w 1564433"/>
              <a:gd name="connsiteY0" fmla="*/ 0 h 1168661"/>
              <a:gd name="connsiteX1" fmla="*/ 1564433 w 1564433"/>
              <a:gd name="connsiteY1" fmla="*/ 0 h 1168661"/>
              <a:gd name="connsiteX2" fmla="*/ 1564433 w 1564433"/>
              <a:gd name="connsiteY2" fmla="*/ 1168661 h 1168661"/>
              <a:gd name="connsiteX3" fmla="*/ 0 w 1564433"/>
              <a:gd name="connsiteY3" fmla="*/ 1168661 h 1168661"/>
              <a:gd name="connsiteX4" fmla="*/ 0 w 1564433"/>
              <a:gd name="connsiteY4" fmla="*/ 0 h 1168661"/>
              <a:gd name="connsiteX0-1" fmla="*/ 9330 w 1573763"/>
              <a:gd name="connsiteY0-2" fmla="*/ 0 h 1868457"/>
              <a:gd name="connsiteX1-3" fmla="*/ 1573763 w 1573763"/>
              <a:gd name="connsiteY1-4" fmla="*/ 0 h 1868457"/>
              <a:gd name="connsiteX2-5" fmla="*/ 1573763 w 1573763"/>
              <a:gd name="connsiteY2-6" fmla="*/ 1168661 h 1868457"/>
              <a:gd name="connsiteX3-7" fmla="*/ 0 w 1573763"/>
              <a:gd name="connsiteY3-8" fmla="*/ 1868457 h 1868457"/>
              <a:gd name="connsiteX4-9" fmla="*/ 9330 w 1573763"/>
              <a:gd name="connsiteY4-10" fmla="*/ 0 h 1868457"/>
              <a:gd name="connsiteX0-11" fmla="*/ 9330 w 1573763"/>
              <a:gd name="connsiteY0-12" fmla="*/ 0 h 1868457"/>
              <a:gd name="connsiteX1-13" fmla="*/ 1573763 w 1573763"/>
              <a:gd name="connsiteY1-14" fmla="*/ 0 h 1868457"/>
              <a:gd name="connsiteX2-15" fmla="*/ 1135224 w 1573763"/>
              <a:gd name="connsiteY2-16" fmla="*/ 1840465 h 1868457"/>
              <a:gd name="connsiteX3-17" fmla="*/ 0 w 1573763"/>
              <a:gd name="connsiteY3-18" fmla="*/ 1868457 h 1868457"/>
              <a:gd name="connsiteX4-19" fmla="*/ 9330 w 1573763"/>
              <a:gd name="connsiteY4-20" fmla="*/ 0 h 1868457"/>
              <a:gd name="connsiteX0-21" fmla="*/ 9330 w 1135224"/>
              <a:gd name="connsiteY0-22" fmla="*/ 0 h 1868457"/>
              <a:gd name="connsiteX1-23" fmla="*/ 1125894 w 1135224"/>
              <a:gd name="connsiteY1-24" fmla="*/ 1101012 h 1868457"/>
              <a:gd name="connsiteX2-25" fmla="*/ 1135224 w 1135224"/>
              <a:gd name="connsiteY2-26" fmla="*/ 1840465 h 1868457"/>
              <a:gd name="connsiteX3-27" fmla="*/ 0 w 1135224"/>
              <a:gd name="connsiteY3-28" fmla="*/ 1868457 h 1868457"/>
              <a:gd name="connsiteX4-29" fmla="*/ 9330 w 1135224"/>
              <a:gd name="connsiteY4-30" fmla="*/ 0 h 1868457"/>
              <a:gd name="connsiteX0-31" fmla="*/ 0 w 1144553"/>
              <a:gd name="connsiteY0-32" fmla="*/ 0 h 1896259"/>
              <a:gd name="connsiteX1-33" fmla="*/ 1135223 w 1144553"/>
              <a:gd name="connsiteY1-34" fmla="*/ 1128814 h 1896259"/>
              <a:gd name="connsiteX2-35" fmla="*/ 1144553 w 1144553"/>
              <a:gd name="connsiteY2-36" fmla="*/ 1868267 h 1896259"/>
              <a:gd name="connsiteX3-37" fmla="*/ 9329 w 1144553"/>
              <a:gd name="connsiteY3-38" fmla="*/ 1896259 h 1896259"/>
              <a:gd name="connsiteX4-39" fmla="*/ 0 w 1144553"/>
              <a:gd name="connsiteY4-40" fmla="*/ 0 h 1896259"/>
              <a:gd name="connsiteX0-41" fmla="*/ 0 w 1135225"/>
              <a:gd name="connsiteY0-42" fmla="*/ 0 h 1960936"/>
              <a:gd name="connsiteX1-43" fmla="*/ 1135223 w 1135225"/>
              <a:gd name="connsiteY1-44" fmla="*/ 1128814 h 1960936"/>
              <a:gd name="connsiteX2-45" fmla="*/ 1135225 w 1135225"/>
              <a:gd name="connsiteY2-46" fmla="*/ 1960936 h 1960936"/>
              <a:gd name="connsiteX3-47" fmla="*/ 9329 w 1135225"/>
              <a:gd name="connsiteY3-48" fmla="*/ 1896259 h 1960936"/>
              <a:gd name="connsiteX4-49" fmla="*/ 0 w 1135225"/>
              <a:gd name="connsiteY4-50" fmla="*/ 0 h 1960936"/>
              <a:gd name="connsiteX0-51" fmla="*/ 0 w 1135225"/>
              <a:gd name="connsiteY0-52" fmla="*/ 0 h 1960936"/>
              <a:gd name="connsiteX1-53" fmla="*/ 1135223 w 1135225"/>
              <a:gd name="connsiteY1-54" fmla="*/ 1128814 h 1960936"/>
              <a:gd name="connsiteX2-55" fmla="*/ 1135225 w 1135225"/>
              <a:gd name="connsiteY2-56" fmla="*/ 1960936 h 1960936"/>
              <a:gd name="connsiteX3-57" fmla="*/ 9329 w 1135225"/>
              <a:gd name="connsiteY3-58" fmla="*/ 1933327 h 1960936"/>
              <a:gd name="connsiteX4-59" fmla="*/ 0 w 1135225"/>
              <a:gd name="connsiteY4-60" fmla="*/ 0 h 1960936"/>
              <a:gd name="connsiteX0-61" fmla="*/ 900 w 1126794"/>
              <a:gd name="connsiteY0-62" fmla="*/ 0 h 1960936"/>
              <a:gd name="connsiteX1-63" fmla="*/ 1126792 w 1126794"/>
              <a:gd name="connsiteY1-64" fmla="*/ 1128814 h 1960936"/>
              <a:gd name="connsiteX2-65" fmla="*/ 1126794 w 1126794"/>
              <a:gd name="connsiteY2-66" fmla="*/ 1960936 h 1960936"/>
              <a:gd name="connsiteX3-67" fmla="*/ 898 w 1126794"/>
              <a:gd name="connsiteY3-68" fmla="*/ 1933327 h 1960936"/>
              <a:gd name="connsiteX4-69" fmla="*/ 900 w 1126794"/>
              <a:gd name="connsiteY4-70" fmla="*/ 0 h 19609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126794" h="1960936">
                <a:moveTo>
                  <a:pt x="900" y="0"/>
                </a:moveTo>
                <a:lnTo>
                  <a:pt x="1126792" y="1128814"/>
                </a:lnTo>
                <a:cubicBezTo>
                  <a:pt x="1126793" y="1406188"/>
                  <a:pt x="1126793" y="1683562"/>
                  <a:pt x="1126794" y="1960936"/>
                </a:cubicBezTo>
                <a:lnTo>
                  <a:pt x="898" y="1933327"/>
                </a:lnTo>
                <a:cubicBezTo>
                  <a:pt x="-2212" y="1301241"/>
                  <a:pt x="4010" y="632086"/>
                  <a:pt x="900" y="0"/>
                </a:cubicBezTo>
                <a:close/>
              </a:path>
            </a:pathLst>
          </a:custGeom>
          <a:solidFill>
            <a:srgbClr val="0A88B0"/>
          </a:solidFill>
          <a:ln>
            <a:solidFill>
              <a:srgbClr val="64B7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DBC99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10"/>
          <p:cNvSpPr/>
          <p:nvPr/>
        </p:nvSpPr>
        <p:spPr>
          <a:xfrm flipH="1">
            <a:off x="7948613" y="2765425"/>
            <a:ext cx="1100138" cy="1974850"/>
          </a:xfrm>
          <a:custGeom>
            <a:avLst/>
            <a:gdLst>
              <a:gd name="connsiteX0" fmla="*/ 0 w 1564433"/>
              <a:gd name="connsiteY0" fmla="*/ 0 h 1168661"/>
              <a:gd name="connsiteX1" fmla="*/ 1564433 w 1564433"/>
              <a:gd name="connsiteY1" fmla="*/ 0 h 1168661"/>
              <a:gd name="connsiteX2" fmla="*/ 1564433 w 1564433"/>
              <a:gd name="connsiteY2" fmla="*/ 1168661 h 1168661"/>
              <a:gd name="connsiteX3" fmla="*/ 0 w 1564433"/>
              <a:gd name="connsiteY3" fmla="*/ 1168661 h 1168661"/>
              <a:gd name="connsiteX4" fmla="*/ 0 w 1564433"/>
              <a:gd name="connsiteY4" fmla="*/ 0 h 1168661"/>
              <a:gd name="connsiteX0-1" fmla="*/ 9330 w 1573763"/>
              <a:gd name="connsiteY0-2" fmla="*/ 0 h 1868457"/>
              <a:gd name="connsiteX1-3" fmla="*/ 1573763 w 1573763"/>
              <a:gd name="connsiteY1-4" fmla="*/ 0 h 1868457"/>
              <a:gd name="connsiteX2-5" fmla="*/ 1573763 w 1573763"/>
              <a:gd name="connsiteY2-6" fmla="*/ 1168661 h 1868457"/>
              <a:gd name="connsiteX3-7" fmla="*/ 0 w 1573763"/>
              <a:gd name="connsiteY3-8" fmla="*/ 1868457 h 1868457"/>
              <a:gd name="connsiteX4-9" fmla="*/ 9330 w 1573763"/>
              <a:gd name="connsiteY4-10" fmla="*/ 0 h 1868457"/>
              <a:gd name="connsiteX0-11" fmla="*/ 9330 w 1573763"/>
              <a:gd name="connsiteY0-12" fmla="*/ 0 h 1868457"/>
              <a:gd name="connsiteX1-13" fmla="*/ 1573763 w 1573763"/>
              <a:gd name="connsiteY1-14" fmla="*/ 0 h 1868457"/>
              <a:gd name="connsiteX2-15" fmla="*/ 1135224 w 1573763"/>
              <a:gd name="connsiteY2-16" fmla="*/ 1840465 h 1868457"/>
              <a:gd name="connsiteX3-17" fmla="*/ 0 w 1573763"/>
              <a:gd name="connsiteY3-18" fmla="*/ 1868457 h 1868457"/>
              <a:gd name="connsiteX4-19" fmla="*/ 9330 w 1573763"/>
              <a:gd name="connsiteY4-20" fmla="*/ 0 h 1868457"/>
              <a:gd name="connsiteX0-21" fmla="*/ 9330 w 1135224"/>
              <a:gd name="connsiteY0-22" fmla="*/ 0 h 1868457"/>
              <a:gd name="connsiteX1-23" fmla="*/ 1125894 w 1135224"/>
              <a:gd name="connsiteY1-24" fmla="*/ 1101012 h 1868457"/>
              <a:gd name="connsiteX2-25" fmla="*/ 1135224 w 1135224"/>
              <a:gd name="connsiteY2-26" fmla="*/ 1840465 h 1868457"/>
              <a:gd name="connsiteX3-27" fmla="*/ 0 w 1135224"/>
              <a:gd name="connsiteY3-28" fmla="*/ 1868457 h 1868457"/>
              <a:gd name="connsiteX4-29" fmla="*/ 9330 w 1135224"/>
              <a:gd name="connsiteY4-30" fmla="*/ 0 h 1868457"/>
              <a:gd name="connsiteX0-31" fmla="*/ 0 w 1144553"/>
              <a:gd name="connsiteY0-32" fmla="*/ 0 h 1896259"/>
              <a:gd name="connsiteX1-33" fmla="*/ 1135223 w 1144553"/>
              <a:gd name="connsiteY1-34" fmla="*/ 1128814 h 1896259"/>
              <a:gd name="connsiteX2-35" fmla="*/ 1144553 w 1144553"/>
              <a:gd name="connsiteY2-36" fmla="*/ 1868267 h 1896259"/>
              <a:gd name="connsiteX3-37" fmla="*/ 9329 w 1144553"/>
              <a:gd name="connsiteY3-38" fmla="*/ 1896259 h 1896259"/>
              <a:gd name="connsiteX4-39" fmla="*/ 0 w 1144553"/>
              <a:gd name="connsiteY4-40" fmla="*/ 0 h 1896259"/>
              <a:gd name="connsiteX0-41" fmla="*/ 0 w 1135225"/>
              <a:gd name="connsiteY0-42" fmla="*/ 0 h 1960936"/>
              <a:gd name="connsiteX1-43" fmla="*/ 1135223 w 1135225"/>
              <a:gd name="connsiteY1-44" fmla="*/ 1128814 h 1960936"/>
              <a:gd name="connsiteX2-45" fmla="*/ 1135225 w 1135225"/>
              <a:gd name="connsiteY2-46" fmla="*/ 1960936 h 1960936"/>
              <a:gd name="connsiteX3-47" fmla="*/ 9329 w 1135225"/>
              <a:gd name="connsiteY3-48" fmla="*/ 1896259 h 1960936"/>
              <a:gd name="connsiteX4-49" fmla="*/ 0 w 1135225"/>
              <a:gd name="connsiteY4-50" fmla="*/ 0 h 1960936"/>
              <a:gd name="connsiteX0-51" fmla="*/ 0 w 1135225"/>
              <a:gd name="connsiteY0-52" fmla="*/ 0 h 1960936"/>
              <a:gd name="connsiteX1-53" fmla="*/ 1135223 w 1135225"/>
              <a:gd name="connsiteY1-54" fmla="*/ 1128814 h 1960936"/>
              <a:gd name="connsiteX2-55" fmla="*/ 1135225 w 1135225"/>
              <a:gd name="connsiteY2-56" fmla="*/ 1960936 h 1960936"/>
              <a:gd name="connsiteX3-57" fmla="*/ 9329 w 1135225"/>
              <a:gd name="connsiteY3-58" fmla="*/ 1933327 h 1960936"/>
              <a:gd name="connsiteX4-59" fmla="*/ 0 w 1135225"/>
              <a:gd name="connsiteY4-60" fmla="*/ 0 h 1960936"/>
              <a:gd name="connsiteX0-61" fmla="*/ 900 w 1126794"/>
              <a:gd name="connsiteY0-62" fmla="*/ 0 h 1960936"/>
              <a:gd name="connsiteX1-63" fmla="*/ 1126792 w 1126794"/>
              <a:gd name="connsiteY1-64" fmla="*/ 1128814 h 1960936"/>
              <a:gd name="connsiteX2-65" fmla="*/ 1126794 w 1126794"/>
              <a:gd name="connsiteY2-66" fmla="*/ 1960936 h 1960936"/>
              <a:gd name="connsiteX3-67" fmla="*/ 898 w 1126794"/>
              <a:gd name="connsiteY3-68" fmla="*/ 1933327 h 1960936"/>
              <a:gd name="connsiteX4-69" fmla="*/ 900 w 1126794"/>
              <a:gd name="connsiteY4-70" fmla="*/ 0 h 19609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126794" h="1960936">
                <a:moveTo>
                  <a:pt x="900" y="0"/>
                </a:moveTo>
                <a:lnTo>
                  <a:pt x="1126792" y="1128814"/>
                </a:lnTo>
                <a:cubicBezTo>
                  <a:pt x="1126793" y="1406188"/>
                  <a:pt x="1126793" y="1683562"/>
                  <a:pt x="1126794" y="1960936"/>
                </a:cubicBezTo>
                <a:lnTo>
                  <a:pt x="898" y="1933327"/>
                </a:lnTo>
                <a:cubicBezTo>
                  <a:pt x="-2212" y="1301241"/>
                  <a:pt x="4010" y="632086"/>
                  <a:pt x="900" y="0"/>
                </a:cubicBezTo>
                <a:close/>
              </a:path>
            </a:pathLst>
          </a:custGeom>
          <a:solidFill>
            <a:srgbClr val="0A88B0"/>
          </a:solidFill>
          <a:ln>
            <a:solidFill>
              <a:srgbClr val="64B7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DBC99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607" name="文本框 12"/>
          <p:cNvSpPr txBox="1"/>
          <p:nvPr/>
        </p:nvSpPr>
        <p:spPr>
          <a:xfrm>
            <a:off x="733425" y="1711325"/>
            <a:ext cx="1285875" cy="10144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60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6000" dirty="0">
              <a:solidFill>
                <a:srgbClr val="FBFBF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8" name="Content Placeholder 2"/>
          <p:cNvSpPr txBox="1"/>
          <p:nvPr/>
        </p:nvSpPr>
        <p:spPr>
          <a:xfrm>
            <a:off x="1851025" y="1924050"/>
            <a:ext cx="4910138" cy="588963"/>
          </a:xfrm>
          <a:prstGeom prst="rect">
            <a:avLst/>
          </a:prstGeom>
          <a:noFill/>
          <a:ln w="9525">
            <a:noFill/>
          </a:ln>
        </p:spPr>
        <p:txBody>
          <a:bodyPr lIns="121682" tIns="60841" rIns="121682" bIns="6084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编辑标题致力于专业</a:t>
            </a:r>
            <a:r>
              <a:rPr lang="en-US" altLang="zh-CN" sz="16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的美化。</a:t>
            </a:r>
          </a:p>
        </p:txBody>
      </p:sp>
      <p:sp>
        <p:nvSpPr>
          <p:cNvPr id="25609" name="文本框 14"/>
          <p:cNvSpPr txBox="1"/>
          <p:nvPr/>
        </p:nvSpPr>
        <p:spPr>
          <a:xfrm>
            <a:off x="733425" y="2760663"/>
            <a:ext cx="1285875" cy="10144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60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6000" dirty="0">
              <a:solidFill>
                <a:srgbClr val="FBFBF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10" name="Content Placeholder 2"/>
          <p:cNvSpPr txBox="1"/>
          <p:nvPr/>
        </p:nvSpPr>
        <p:spPr>
          <a:xfrm>
            <a:off x="1851025" y="2973388"/>
            <a:ext cx="4910138" cy="588962"/>
          </a:xfrm>
          <a:prstGeom prst="rect">
            <a:avLst/>
          </a:prstGeom>
          <a:noFill/>
          <a:ln w="9525">
            <a:noFill/>
          </a:ln>
        </p:spPr>
        <p:txBody>
          <a:bodyPr lIns="121682" tIns="60841" rIns="121682" bIns="6084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编辑标题致力于专业</a:t>
            </a:r>
            <a:r>
              <a:rPr lang="en-US" altLang="zh-CN" sz="16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的美化。</a:t>
            </a:r>
          </a:p>
        </p:txBody>
      </p:sp>
      <p:sp>
        <p:nvSpPr>
          <p:cNvPr id="25611" name="文本框 16"/>
          <p:cNvSpPr txBox="1"/>
          <p:nvPr/>
        </p:nvSpPr>
        <p:spPr>
          <a:xfrm>
            <a:off x="728663" y="3775075"/>
            <a:ext cx="1285875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60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6000" dirty="0">
              <a:solidFill>
                <a:srgbClr val="FBFBF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12" name="Content Placeholder 2"/>
          <p:cNvSpPr txBox="1"/>
          <p:nvPr/>
        </p:nvSpPr>
        <p:spPr>
          <a:xfrm>
            <a:off x="1846263" y="3989388"/>
            <a:ext cx="4910137" cy="588962"/>
          </a:xfrm>
          <a:prstGeom prst="rect">
            <a:avLst/>
          </a:prstGeom>
          <a:noFill/>
          <a:ln w="9525">
            <a:noFill/>
          </a:ln>
        </p:spPr>
        <p:txBody>
          <a:bodyPr lIns="121682" tIns="60841" rIns="121682" bIns="6084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编辑标题致力于专业</a:t>
            </a:r>
            <a:r>
              <a:rPr lang="en-US" altLang="zh-CN" sz="16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的美化。</a:t>
            </a:r>
          </a:p>
        </p:txBody>
      </p:sp>
      <p:sp>
        <p:nvSpPr>
          <p:cNvPr id="25613" name="文本框 18"/>
          <p:cNvSpPr txBox="1"/>
          <p:nvPr/>
        </p:nvSpPr>
        <p:spPr>
          <a:xfrm>
            <a:off x="728663" y="4794250"/>
            <a:ext cx="1285875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60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6000" dirty="0">
              <a:solidFill>
                <a:srgbClr val="FBFBF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14" name="Content Placeholder 2"/>
          <p:cNvSpPr txBox="1"/>
          <p:nvPr/>
        </p:nvSpPr>
        <p:spPr>
          <a:xfrm>
            <a:off x="1846263" y="5008563"/>
            <a:ext cx="4910137" cy="588962"/>
          </a:xfrm>
          <a:prstGeom prst="rect">
            <a:avLst/>
          </a:prstGeom>
          <a:noFill/>
          <a:ln w="9525">
            <a:noFill/>
          </a:ln>
        </p:spPr>
        <p:txBody>
          <a:bodyPr lIns="121682" tIns="60841" rIns="121682" bIns="6084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编辑标题致力于专业</a:t>
            </a:r>
            <a:r>
              <a:rPr lang="en-US" altLang="zh-CN" sz="16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rgbClr val="FBFBF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的美化。</a:t>
            </a:r>
          </a:p>
        </p:txBody>
      </p:sp>
      <p:sp>
        <p:nvSpPr>
          <p:cNvPr id="25615" name="文本框 11"/>
          <p:cNvSpPr txBox="1"/>
          <p:nvPr/>
        </p:nvSpPr>
        <p:spPr>
          <a:xfrm>
            <a:off x="9020175" y="5654675"/>
            <a:ext cx="3730625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WHAT ?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rot="20751420">
            <a:off x="8763000" y="4572000"/>
            <a:ext cx="1138238" cy="1128713"/>
          </a:xfrm>
          <a:prstGeom prst="rect">
            <a:avLst/>
          </a:prstGeom>
          <a:solidFill>
            <a:srgbClr val="0A88B0"/>
          </a:solidFill>
          <a:ln>
            <a:solidFill>
              <a:srgbClr val="64B7A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DBC99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5617" name="组合 18"/>
          <p:cNvGrpSpPr/>
          <p:nvPr/>
        </p:nvGrpSpPr>
        <p:grpSpPr>
          <a:xfrm>
            <a:off x="20638" y="192088"/>
            <a:ext cx="1762125" cy="523875"/>
            <a:chOff x="21430" y="191662"/>
            <a:chExt cx="1761333" cy="523649"/>
          </a:xfrm>
        </p:grpSpPr>
        <p:sp>
          <p:nvSpPr>
            <p:cNvPr id="20" name="TextBox 13@|17FFC:16777215|FBC:16777215|LFC:16777215|LBC:16777215"/>
            <p:cNvSpPr txBox="1"/>
            <p:nvPr/>
          </p:nvSpPr>
          <p:spPr>
            <a:xfrm>
              <a:off x="622300" y="324883"/>
              <a:ext cx="1160463" cy="30797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BFBFB"/>
                  </a:solidFill>
                  <a:effectLst/>
                  <a:uLnTx/>
                  <a:uFillTx/>
                  <a:latin typeface="+mn-lt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工作预期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BFBFB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燕尾形 22"/>
            <p:cNvSpPr/>
            <p:nvPr/>
          </p:nvSpPr>
          <p:spPr>
            <a:xfrm>
              <a:off x="21430" y="191662"/>
              <a:ext cx="362857" cy="523649"/>
            </a:xfrm>
            <a:prstGeom prst="chevron">
              <a:avLst/>
            </a:prstGeom>
            <a:solidFill>
              <a:srgbClr val="FBFBFB"/>
            </a:solidFill>
            <a:ln>
              <a:solidFill>
                <a:srgbClr val="FBFB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上箭头 1"/>
          <p:cNvSpPr/>
          <p:nvPr/>
        </p:nvSpPr>
        <p:spPr bwMode="auto">
          <a:xfrm rot="18659292">
            <a:off x="4545013" y="2590800"/>
            <a:ext cx="1141413" cy="1081088"/>
          </a:xfrm>
          <a:custGeom>
            <a:avLst/>
            <a:gdLst>
              <a:gd name="connsiteX0" fmla="*/ 0 w 670624"/>
              <a:gd name="connsiteY0" fmla="*/ 519566 h 735489"/>
              <a:gd name="connsiteX1" fmla="*/ 335312 w 670624"/>
              <a:gd name="connsiteY1" fmla="*/ 0 h 735489"/>
              <a:gd name="connsiteX2" fmla="*/ 670624 w 670624"/>
              <a:gd name="connsiteY2" fmla="*/ 519566 h 735489"/>
              <a:gd name="connsiteX3" fmla="*/ 502968 w 670624"/>
              <a:gd name="connsiteY3" fmla="*/ 519566 h 735489"/>
              <a:gd name="connsiteX4" fmla="*/ 502968 w 670624"/>
              <a:gd name="connsiteY4" fmla="*/ 735489 h 735489"/>
              <a:gd name="connsiteX5" fmla="*/ 167656 w 670624"/>
              <a:gd name="connsiteY5" fmla="*/ 735489 h 735489"/>
              <a:gd name="connsiteX6" fmla="*/ 167656 w 670624"/>
              <a:gd name="connsiteY6" fmla="*/ 519566 h 735489"/>
              <a:gd name="connsiteX7" fmla="*/ 0 w 670624"/>
              <a:gd name="connsiteY7" fmla="*/ 519566 h 735489"/>
              <a:gd name="connsiteX0-1" fmla="*/ 0 w 670624"/>
              <a:gd name="connsiteY0-2" fmla="*/ 519566 h 735489"/>
              <a:gd name="connsiteX1-3" fmla="*/ 335312 w 670624"/>
              <a:gd name="connsiteY1-4" fmla="*/ 0 h 735489"/>
              <a:gd name="connsiteX2-5" fmla="*/ 670624 w 670624"/>
              <a:gd name="connsiteY2-6" fmla="*/ 519566 h 735489"/>
              <a:gd name="connsiteX3-7" fmla="*/ 502968 w 670624"/>
              <a:gd name="connsiteY3-8" fmla="*/ 519566 h 735489"/>
              <a:gd name="connsiteX4-9" fmla="*/ 502968 w 670624"/>
              <a:gd name="connsiteY4-10" fmla="*/ 735489 h 735489"/>
              <a:gd name="connsiteX5-11" fmla="*/ 167656 w 670624"/>
              <a:gd name="connsiteY5-12" fmla="*/ 735489 h 735489"/>
              <a:gd name="connsiteX6-13" fmla="*/ 167656 w 670624"/>
              <a:gd name="connsiteY6-14" fmla="*/ 519566 h 735489"/>
              <a:gd name="connsiteX7-15" fmla="*/ 0 w 670624"/>
              <a:gd name="connsiteY7-16" fmla="*/ 519566 h 735489"/>
              <a:gd name="connsiteX0-17" fmla="*/ 3128 w 673752"/>
              <a:gd name="connsiteY0-18" fmla="*/ 519566 h 735489"/>
              <a:gd name="connsiteX1-19" fmla="*/ 338440 w 673752"/>
              <a:gd name="connsiteY1-20" fmla="*/ 0 h 735489"/>
              <a:gd name="connsiteX2-21" fmla="*/ 673752 w 673752"/>
              <a:gd name="connsiteY2-22" fmla="*/ 519566 h 735489"/>
              <a:gd name="connsiteX3-23" fmla="*/ 506096 w 673752"/>
              <a:gd name="connsiteY3-24" fmla="*/ 519566 h 735489"/>
              <a:gd name="connsiteX4-25" fmla="*/ 506096 w 673752"/>
              <a:gd name="connsiteY4-26" fmla="*/ 735489 h 735489"/>
              <a:gd name="connsiteX5-27" fmla="*/ 170784 w 673752"/>
              <a:gd name="connsiteY5-28" fmla="*/ 735489 h 735489"/>
              <a:gd name="connsiteX6-29" fmla="*/ 170784 w 673752"/>
              <a:gd name="connsiteY6-30" fmla="*/ 519566 h 735489"/>
              <a:gd name="connsiteX7-31" fmla="*/ 3128 w 673752"/>
              <a:gd name="connsiteY7-32" fmla="*/ 519566 h 735489"/>
              <a:gd name="connsiteX0-33" fmla="*/ 3128 w 681059"/>
              <a:gd name="connsiteY0-34" fmla="*/ 519566 h 735489"/>
              <a:gd name="connsiteX1-35" fmla="*/ 338440 w 681059"/>
              <a:gd name="connsiteY1-36" fmla="*/ 0 h 735489"/>
              <a:gd name="connsiteX2-37" fmla="*/ 673752 w 681059"/>
              <a:gd name="connsiteY2-38" fmla="*/ 519566 h 735489"/>
              <a:gd name="connsiteX3-39" fmla="*/ 506096 w 681059"/>
              <a:gd name="connsiteY3-40" fmla="*/ 519566 h 735489"/>
              <a:gd name="connsiteX4-41" fmla="*/ 506096 w 681059"/>
              <a:gd name="connsiteY4-42" fmla="*/ 735489 h 735489"/>
              <a:gd name="connsiteX5-43" fmla="*/ 170784 w 681059"/>
              <a:gd name="connsiteY5-44" fmla="*/ 735489 h 735489"/>
              <a:gd name="connsiteX6-45" fmla="*/ 170784 w 681059"/>
              <a:gd name="connsiteY6-46" fmla="*/ 519566 h 735489"/>
              <a:gd name="connsiteX7-47" fmla="*/ 3128 w 681059"/>
              <a:gd name="connsiteY7-48" fmla="*/ 519566 h 735489"/>
              <a:gd name="connsiteX0-49" fmla="*/ 2778 w 704531"/>
              <a:gd name="connsiteY0-50" fmla="*/ 473003 h 735602"/>
              <a:gd name="connsiteX1-51" fmla="*/ 361824 w 704531"/>
              <a:gd name="connsiteY1-52" fmla="*/ 113 h 735602"/>
              <a:gd name="connsiteX2-53" fmla="*/ 697136 w 704531"/>
              <a:gd name="connsiteY2-54" fmla="*/ 519679 h 735602"/>
              <a:gd name="connsiteX3-55" fmla="*/ 529480 w 704531"/>
              <a:gd name="connsiteY3-56" fmla="*/ 519679 h 735602"/>
              <a:gd name="connsiteX4-57" fmla="*/ 529480 w 704531"/>
              <a:gd name="connsiteY4-58" fmla="*/ 735602 h 735602"/>
              <a:gd name="connsiteX5-59" fmla="*/ 194168 w 704531"/>
              <a:gd name="connsiteY5-60" fmla="*/ 735602 h 735602"/>
              <a:gd name="connsiteX6-61" fmla="*/ 194168 w 704531"/>
              <a:gd name="connsiteY6-62" fmla="*/ 519679 h 735602"/>
              <a:gd name="connsiteX7-63" fmla="*/ 2778 w 704531"/>
              <a:gd name="connsiteY7-64" fmla="*/ 473003 h 735602"/>
              <a:gd name="connsiteX0-65" fmla="*/ 2204 w 759173"/>
              <a:gd name="connsiteY0-66" fmla="*/ 487091 h 735543"/>
              <a:gd name="connsiteX1-67" fmla="*/ 416256 w 759173"/>
              <a:gd name="connsiteY1-68" fmla="*/ 54 h 735543"/>
              <a:gd name="connsiteX2-69" fmla="*/ 751568 w 759173"/>
              <a:gd name="connsiteY2-70" fmla="*/ 519620 h 735543"/>
              <a:gd name="connsiteX3-71" fmla="*/ 583912 w 759173"/>
              <a:gd name="connsiteY3-72" fmla="*/ 519620 h 735543"/>
              <a:gd name="connsiteX4-73" fmla="*/ 583912 w 759173"/>
              <a:gd name="connsiteY4-74" fmla="*/ 735543 h 735543"/>
              <a:gd name="connsiteX5-75" fmla="*/ 248600 w 759173"/>
              <a:gd name="connsiteY5-76" fmla="*/ 735543 h 735543"/>
              <a:gd name="connsiteX6-77" fmla="*/ 248600 w 759173"/>
              <a:gd name="connsiteY6-78" fmla="*/ 519620 h 735543"/>
              <a:gd name="connsiteX7-79" fmla="*/ 2204 w 759173"/>
              <a:gd name="connsiteY7-80" fmla="*/ 487091 h 735543"/>
              <a:gd name="connsiteX0-81" fmla="*/ 2204 w 810726"/>
              <a:gd name="connsiteY0-82" fmla="*/ 487184 h 735636"/>
              <a:gd name="connsiteX1-83" fmla="*/ 416256 w 810726"/>
              <a:gd name="connsiteY1-84" fmla="*/ 147 h 735636"/>
              <a:gd name="connsiteX2-85" fmla="*/ 804061 w 810726"/>
              <a:gd name="connsiteY2-86" fmla="*/ 541399 h 735636"/>
              <a:gd name="connsiteX3-87" fmla="*/ 583912 w 810726"/>
              <a:gd name="connsiteY3-88" fmla="*/ 519713 h 735636"/>
              <a:gd name="connsiteX4-89" fmla="*/ 583912 w 810726"/>
              <a:gd name="connsiteY4-90" fmla="*/ 735636 h 735636"/>
              <a:gd name="connsiteX5-91" fmla="*/ 248600 w 810726"/>
              <a:gd name="connsiteY5-92" fmla="*/ 735636 h 735636"/>
              <a:gd name="connsiteX6-93" fmla="*/ 248600 w 810726"/>
              <a:gd name="connsiteY6-94" fmla="*/ 519713 h 735636"/>
              <a:gd name="connsiteX7-95" fmla="*/ 2204 w 810726"/>
              <a:gd name="connsiteY7-96" fmla="*/ 487184 h 735636"/>
              <a:gd name="connsiteX0-97" fmla="*/ 1845 w 810367"/>
              <a:gd name="connsiteY0-98" fmla="*/ 487185 h 735637"/>
              <a:gd name="connsiteX1-99" fmla="*/ 415897 w 810367"/>
              <a:gd name="connsiteY1-100" fmla="*/ 148 h 735637"/>
              <a:gd name="connsiteX2-101" fmla="*/ 803702 w 810367"/>
              <a:gd name="connsiteY2-102" fmla="*/ 541400 h 735637"/>
              <a:gd name="connsiteX3-103" fmla="*/ 583553 w 810367"/>
              <a:gd name="connsiteY3-104" fmla="*/ 519714 h 735637"/>
              <a:gd name="connsiteX4-105" fmla="*/ 583553 w 810367"/>
              <a:gd name="connsiteY4-106" fmla="*/ 735637 h 735637"/>
              <a:gd name="connsiteX5-107" fmla="*/ 248241 w 810367"/>
              <a:gd name="connsiteY5-108" fmla="*/ 735637 h 735637"/>
              <a:gd name="connsiteX6-109" fmla="*/ 260108 w 810367"/>
              <a:gd name="connsiteY6-110" fmla="*/ 543052 h 735637"/>
              <a:gd name="connsiteX7-111" fmla="*/ 1845 w 810367"/>
              <a:gd name="connsiteY7-112" fmla="*/ 487185 h 735637"/>
              <a:gd name="connsiteX0-113" fmla="*/ 1845 w 806795"/>
              <a:gd name="connsiteY0-114" fmla="*/ 487185 h 735637"/>
              <a:gd name="connsiteX1-115" fmla="*/ 415897 w 806795"/>
              <a:gd name="connsiteY1-116" fmla="*/ 148 h 735637"/>
              <a:gd name="connsiteX2-117" fmla="*/ 803702 w 806795"/>
              <a:gd name="connsiteY2-118" fmla="*/ 541400 h 735637"/>
              <a:gd name="connsiteX3-119" fmla="*/ 585833 w 806795"/>
              <a:gd name="connsiteY3-120" fmla="*/ 551382 h 735637"/>
              <a:gd name="connsiteX4-121" fmla="*/ 583553 w 806795"/>
              <a:gd name="connsiteY4-122" fmla="*/ 735637 h 735637"/>
              <a:gd name="connsiteX5-123" fmla="*/ 248241 w 806795"/>
              <a:gd name="connsiteY5-124" fmla="*/ 735637 h 735637"/>
              <a:gd name="connsiteX6-125" fmla="*/ 260108 w 806795"/>
              <a:gd name="connsiteY6-126" fmla="*/ 543052 h 735637"/>
              <a:gd name="connsiteX7-127" fmla="*/ 1845 w 806795"/>
              <a:gd name="connsiteY7-128" fmla="*/ 487185 h 735637"/>
              <a:gd name="connsiteX0-129" fmla="*/ 1845 w 825693"/>
              <a:gd name="connsiteY0-130" fmla="*/ 487110 h 735562"/>
              <a:gd name="connsiteX1-131" fmla="*/ 415897 w 825693"/>
              <a:gd name="connsiteY1-132" fmla="*/ 73 h 735562"/>
              <a:gd name="connsiteX2-133" fmla="*/ 822875 w 825693"/>
              <a:gd name="connsiteY2-134" fmla="*/ 524666 h 735562"/>
              <a:gd name="connsiteX3-135" fmla="*/ 585833 w 825693"/>
              <a:gd name="connsiteY3-136" fmla="*/ 551307 h 735562"/>
              <a:gd name="connsiteX4-137" fmla="*/ 583553 w 825693"/>
              <a:gd name="connsiteY4-138" fmla="*/ 735562 h 735562"/>
              <a:gd name="connsiteX5-139" fmla="*/ 248241 w 825693"/>
              <a:gd name="connsiteY5-140" fmla="*/ 735562 h 735562"/>
              <a:gd name="connsiteX6-141" fmla="*/ 260108 w 825693"/>
              <a:gd name="connsiteY6-142" fmla="*/ 542977 h 735562"/>
              <a:gd name="connsiteX7-143" fmla="*/ 1845 w 825693"/>
              <a:gd name="connsiteY7-144" fmla="*/ 487110 h 735562"/>
              <a:gd name="connsiteX0-145" fmla="*/ 1845 w 825693"/>
              <a:gd name="connsiteY0-146" fmla="*/ 487110 h 759117"/>
              <a:gd name="connsiteX1-147" fmla="*/ 415897 w 825693"/>
              <a:gd name="connsiteY1-148" fmla="*/ 73 h 759117"/>
              <a:gd name="connsiteX2-149" fmla="*/ 822875 w 825693"/>
              <a:gd name="connsiteY2-150" fmla="*/ 524666 h 759117"/>
              <a:gd name="connsiteX3-151" fmla="*/ 585833 w 825693"/>
              <a:gd name="connsiteY3-152" fmla="*/ 551307 h 759117"/>
              <a:gd name="connsiteX4-153" fmla="*/ 583553 w 825693"/>
              <a:gd name="connsiteY4-154" fmla="*/ 735562 h 759117"/>
              <a:gd name="connsiteX5-155" fmla="*/ 248241 w 825693"/>
              <a:gd name="connsiteY5-156" fmla="*/ 735562 h 759117"/>
              <a:gd name="connsiteX6-157" fmla="*/ 260108 w 825693"/>
              <a:gd name="connsiteY6-158" fmla="*/ 542977 h 759117"/>
              <a:gd name="connsiteX7-159" fmla="*/ 1845 w 825693"/>
              <a:gd name="connsiteY7-160" fmla="*/ 487110 h 759117"/>
              <a:gd name="connsiteX0-161" fmla="*/ 1845 w 825693"/>
              <a:gd name="connsiteY0-162" fmla="*/ 487110 h 766982"/>
              <a:gd name="connsiteX1-163" fmla="*/ 415897 w 825693"/>
              <a:gd name="connsiteY1-164" fmla="*/ 73 h 766982"/>
              <a:gd name="connsiteX2-165" fmla="*/ 822875 w 825693"/>
              <a:gd name="connsiteY2-166" fmla="*/ 524666 h 766982"/>
              <a:gd name="connsiteX3-167" fmla="*/ 585833 w 825693"/>
              <a:gd name="connsiteY3-168" fmla="*/ 551307 h 766982"/>
              <a:gd name="connsiteX4-169" fmla="*/ 587090 w 825693"/>
              <a:gd name="connsiteY4-170" fmla="*/ 749313 h 766982"/>
              <a:gd name="connsiteX5-171" fmla="*/ 248241 w 825693"/>
              <a:gd name="connsiteY5-172" fmla="*/ 735562 h 766982"/>
              <a:gd name="connsiteX6-173" fmla="*/ 260108 w 825693"/>
              <a:gd name="connsiteY6-174" fmla="*/ 542977 h 766982"/>
              <a:gd name="connsiteX7-175" fmla="*/ 1845 w 825693"/>
              <a:gd name="connsiteY7-176" fmla="*/ 487110 h 766982"/>
              <a:gd name="connsiteX0-177" fmla="*/ 2266 w 825590"/>
              <a:gd name="connsiteY0-178" fmla="*/ 494810 h 774682"/>
              <a:gd name="connsiteX1-179" fmla="*/ 434863 w 825590"/>
              <a:gd name="connsiteY1-180" fmla="*/ 71 h 774682"/>
              <a:gd name="connsiteX2-181" fmla="*/ 823296 w 825590"/>
              <a:gd name="connsiteY2-182" fmla="*/ 532366 h 774682"/>
              <a:gd name="connsiteX3-183" fmla="*/ 586254 w 825590"/>
              <a:gd name="connsiteY3-184" fmla="*/ 559007 h 774682"/>
              <a:gd name="connsiteX4-185" fmla="*/ 587511 w 825590"/>
              <a:gd name="connsiteY4-186" fmla="*/ 757013 h 774682"/>
              <a:gd name="connsiteX5-187" fmla="*/ 248662 w 825590"/>
              <a:gd name="connsiteY5-188" fmla="*/ 743262 h 774682"/>
              <a:gd name="connsiteX6-189" fmla="*/ 260529 w 825590"/>
              <a:gd name="connsiteY6-190" fmla="*/ 550677 h 774682"/>
              <a:gd name="connsiteX7-191" fmla="*/ 2266 w 825590"/>
              <a:gd name="connsiteY7-192" fmla="*/ 494810 h 774682"/>
              <a:gd name="connsiteX0-193" fmla="*/ 2266 w 825590"/>
              <a:gd name="connsiteY0-194" fmla="*/ 494916 h 774788"/>
              <a:gd name="connsiteX1-195" fmla="*/ 434863 w 825590"/>
              <a:gd name="connsiteY1-196" fmla="*/ 177 h 774788"/>
              <a:gd name="connsiteX2-197" fmla="*/ 823296 w 825590"/>
              <a:gd name="connsiteY2-198" fmla="*/ 532472 h 774788"/>
              <a:gd name="connsiteX3-199" fmla="*/ 586254 w 825590"/>
              <a:gd name="connsiteY3-200" fmla="*/ 559113 h 774788"/>
              <a:gd name="connsiteX4-201" fmla="*/ 587511 w 825590"/>
              <a:gd name="connsiteY4-202" fmla="*/ 757119 h 774788"/>
              <a:gd name="connsiteX5-203" fmla="*/ 248662 w 825590"/>
              <a:gd name="connsiteY5-204" fmla="*/ 743368 h 774788"/>
              <a:gd name="connsiteX6-205" fmla="*/ 260529 w 825590"/>
              <a:gd name="connsiteY6-206" fmla="*/ 550783 h 774788"/>
              <a:gd name="connsiteX7-207" fmla="*/ 2266 w 825590"/>
              <a:gd name="connsiteY7-208" fmla="*/ 494916 h 774788"/>
              <a:gd name="connsiteX0-209" fmla="*/ 2266 w 825245"/>
              <a:gd name="connsiteY0-210" fmla="*/ 494917 h 774789"/>
              <a:gd name="connsiteX1-211" fmla="*/ 434863 w 825245"/>
              <a:gd name="connsiteY1-212" fmla="*/ 178 h 774789"/>
              <a:gd name="connsiteX2-213" fmla="*/ 823296 w 825245"/>
              <a:gd name="connsiteY2-214" fmla="*/ 532473 h 774789"/>
              <a:gd name="connsiteX3-215" fmla="*/ 576667 w 825245"/>
              <a:gd name="connsiteY3-216" fmla="*/ 567444 h 774789"/>
              <a:gd name="connsiteX4-217" fmla="*/ 587511 w 825245"/>
              <a:gd name="connsiteY4-218" fmla="*/ 757120 h 774789"/>
              <a:gd name="connsiteX5-219" fmla="*/ 248662 w 825245"/>
              <a:gd name="connsiteY5-220" fmla="*/ 743369 h 774789"/>
              <a:gd name="connsiteX6-221" fmla="*/ 260529 w 825245"/>
              <a:gd name="connsiteY6-222" fmla="*/ 550784 h 774789"/>
              <a:gd name="connsiteX7-223" fmla="*/ 2266 w 825245"/>
              <a:gd name="connsiteY7-224" fmla="*/ 494917 h 774789"/>
              <a:gd name="connsiteX0-225" fmla="*/ 2266 w 825245"/>
              <a:gd name="connsiteY0-226" fmla="*/ 494917 h 769075"/>
              <a:gd name="connsiteX1-227" fmla="*/ 434863 w 825245"/>
              <a:gd name="connsiteY1-228" fmla="*/ 178 h 769075"/>
              <a:gd name="connsiteX2-229" fmla="*/ 823296 w 825245"/>
              <a:gd name="connsiteY2-230" fmla="*/ 532473 h 769075"/>
              <a:gd name="connsiteX3-231" fmla="*/ 576667 w 825245"/>
              <a:gd name="connsiteY3-232" fmla="*/ 567444 h 769075"/>
              <a:gd name="connsiteX4-233" fmla="*/ 579181 w 825245"/>
              <a:gd name="connsiteY4-234" fmla="*/ 747533 h 769075"/>
              <a:gd name="connsiteX5-235" fmla="*/ 248662 w 825245"/>
              <a:gd name="connsiteY5-236" fmla="*/ 743369 h 769075"/>
              <a:gd name="connsiteX6-237" fmla="*/ 260529 w 825245"/>
              <a:gd name="connsiteY6-238" fmla="*/ 550784 h 769075"/>
              <a:gd name="connsiteX7-239" fmla="*/ 2266 w 825245"/>
              <a:gd name="connsiteY7-240" fmla="*/ 494917 h 769075"/>
              <a:gd name="connsiteX0-241" fmla="*/ 2266 w 825245"/>
              <a:gd name="connsiteY0-242" fmla="*/ 494917 h 777907"/>
              <a:gd name="connsiteX1-243" fmla="*/ 434863 w 825245"/>
              <a:gd name="connsiteY1-244" fmla="*/ 178 h 777907"/>
              <a:gd name="connsiteX2-245" fmla="*/ 823296 w 825245"/>
              <a:gd name="connsiteY2-246" fmla="*/ 532473 h 777907"/>
              <a:gd name="connsiteX3-247" fmla="*/ 576667 w 825245"/>
              <a:gd name="connsiteY3-248" fmla="*/ 567444 h 777907"/>
              <a:gd name="connsiteX4-249" fmla="*/ 579181 w 825245"/>
              <a:gd name="connsiteY4-250" fmla="*/ 747533 h 777907"/>
              <a:gd name="connsiteX5-251" fmla="*/ 248662 w 825245"/>
              <a:gd name="connsiteY5-252" fmla="*/ 743369 h 777907"/>
              <a:gd name="connsiteX6-253" fmla="*/ 260529 w 825245"/>
              <a:gd name="connsiteY6-254" fmla="*/ 550784 h 777907"/>
              <a:gd name="connsiteX7-255" fmla="*/ 2266 w 825245"/>
              <a:gd name="connsiteY7-256" fmla="*/ 494917 h 777907"/>
              <a:gd name="connsiteX0-257" fmla="*/ 2266 w 825245"/>
              <a:gd name="connsiteY0-258" fmla="*/ 494917 h 782325"/>
              <a:gd name="connsiteX1-259" fmla="*/ 434863 w 825245"/>
              <a:gd name="connsiteY1-260" fmla="*/ 178 h 782325"/>
              <a:gd name="connsiteX2-261" fmla="*/ 823296 w 825245"/>
              <a:gd name="connsiteY2-262" fmla="*/ 532473 h 782325"/>
              <a:gd name="connsiteX3-263" fmla="*/ 576667 w 825245"/>
              <a:gd name="connsiteY3-264" fmla="*/ 567444 h 782325"/>
              <a:gd name="connsiteX4-265" fmla="*/ 580949 w 825245"/>
              <a:gd name="connsiteY4-266" fmla="*/ 754409 h 782325"/>
              <a:gd name="connsiteX5-267" fmla="*/ 248662 w 825245"/>
              <a:gd name="connsiteY5-268" fmla="*/ 743369 h 782325"/>
              <a:gd name="connsiteX6-269" fmla="*/ 260529 w 825245"/>
              <a:gd name="connsiteY6-270" fmla="*/ 550784 h 782325"/>
              <a:gd name="connsiteX7-271" fmla="*/ 2266 w 825245"/>
              <a:gd name="connsiteY7-272" fmla="*/ 494917 h 7823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825245" h="782325">
                <a:moveTo>
                  <a:pt x="2266" y="494917"/>
                </a:moveTo>
                <a:cubicBezTo>
                  <a:pt x="31322" y="403149"/>
                  <a:pt x="278852" y="10579"/>
                  <a:pt x="434863" y="178"/>
                </a:cubicBezTo>
                <a:cubicBezTo>
                  <a:pt x="590874" y="-10223"/>
                  <a:pt x="799662" y="437929"/>
                  <a:pt x="823296" y="532473"/>
                </a:cubicBezTo>
                <a:cubicBezTo>
                  <a:pt x="846930" y="627017"/>
                  <a:pt x="649290" y="564117"/>
                  <a:pt x="576667" y="567444"/>
                </a:cubicBezTo>
                <a:cubicBezTo>
                  <a:pt x="578094" y="629766"/>
                  <a:pt x="579522" y="692087"/>
                  <a:pt x="580949" y="754409"/>
                </a:cubicBezTo>
                <a:cubicBezTo>
                  <a:pt x="509676" y="806571"/>
                  <a:pt x="302569" y="775466"/>
                  <a:pt x="248662" y="743369"/>
                </a:cubicBezTo>
                <a:lnTo>
                  <a:pt x="260529" y="550784"/>
                </a:lnTo>
                <a:cubicBezTo>
                  <a:pt x="232586" y="514797"/>
                  <a:pt x="-26790" y="586685"/>
                  <a:pt x="2266" y="494917"/>
                </a:cubicBezTo>
                <a:close/>
              </a:path>
            </a:pathLst>
          </a:custGeom>
          <a:solidFill>
            <a:srgbClr val="0A88B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71"/>
          <p:cNvSpPr txBox="1"/>
          <p:nvPr/>
        </p:nvSpPr>
        <p:spPr bwMode="auto">
          <a:xfrm rot="18367305">
            <a:off x="4789488" y="2755900"/>
            <a:ext cx="65087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19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cidic" pitchFamily="2" charset="0"/>
                <a:ea typeface="+mn-ea"/>
                <a:cs typeface="+mn-cs"/>
              </a:rPr>
              <a:t>A</a:t>
            </a:r>
            <a:endParaRPr kumimoji="0" lang="zh-CN" alt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cidic" pitchFamily="2" charset="0"/>
              <a:ea typeface="+mn-ea"/>
              <a:cs typeface="+mn-cs"/>
            </a:endParaRPr>
          </a:p>
        </p:txBody>
      </p:sp>
      <p:sp>
        <p:nvSpPr>
          <p:cNvPr id="8" name="上箭头 1"/>
          <p:cNvSpPr/>
          <p:nvPr/>
        </p:nvSpPr>
        <p:spPr bwMode="auto">
          <a:xfrm rot="13485208">
            <a:off x="4589463" y="4002088"/>
            <a:ext cx="1143000" cy="1084263"/>
          </a:xfrm>
          <a:custGeom>
            <a:avLst/>
            <a:gdLst>
              <a:gd name="connsiteX0" fmla="*/ 0 w 670624"/>
              <a:gd name="connsiteY0" fmla="*/ 519566 h 735489"/>
              <a:gd name="connsiteX1" fmla="*/ 335312 w 670624"/>
              <a:gd name="connsiteY1" fmla="*/ 0 h 735489"/>
              <a:gd name="connsiteX2" fmla="*/ 670624 w 670624"/>
              <a:gd name="connsiteY2" fmla="*/ 519566 h 735489"/>
              <a:gd name="connsiteX3" fmla="*/ 502968 w 670624"/>
              <a:gd name="connsiteY3" fmla="*/ 519566 h 735489"/>
              <a:gd name="connsiteX4" fmla="*/ 502968 w 670624"/>
              <a:gd name="connsiteY4" fmla="*/ 735489 h 735489"/>
              <a:gd name="connsiteX5" fmla="*/ 167656 w 670624"/>
              <a:gd name="connsiteY5" fmla="*/ 735489 h 735489"/>
              <a:gd name="connsiteX6" fmla="*/ 167656 w 670624"/>
              <a:gd name="connsiteY6" fmla="*/ 519566 h 735489"/>
              <a:gd name="connsiteX7" fmla="*/ 0 w 670624"/>
              <a:gd name="connsiteY7" fmla="*/ 519566 h 735489"/>
              <a:gd name="connsiteX0-1" fmla="*/ 0 w 670624"/>
              <a:gd name="connsiteY0-2" fmla="*/ 519566 h 735489"/>
              <a:gd name="connsiteX1-3" fmla="*/ 335312 w 670624"/>
              <a:gd name="connsiteY1-4" fmla="*/ 0 h 735489"/>
              <a:gd name="connsiteX2-5" fmla="*/ 670624 w 670624"/>
              <a:gd name="connsiteY2-6" fmla="*/ 519566 h 735489"/>
              <a:gd name="connsiteX3-7" fmla="*/ 502968 w 670624"/>
              <a:gd name="connsiteY3-8" fmla="*/ 519566 h 735489"/>
              <a:gd name="connsiteX4-9" fmla="*/ 502968 w 670624"/>
              <a:gd name="connsiteY4-10" fmla="*/ 735489 h 735489"/>
              <a:gd name="connsiteX5-11" fmla="*/ 167656 w 670624"/>
              <a:gd name="connsiteY5-12" fmla="*/ 735489 h 735489"/>
              <a:gd name="connsiteX6-13" fmla="*/ 167656 w 670624"/>
              <a:gd name="connsiteY6-14" fmla="*/ 519566 h 735489"/>
              <a:gd name="connsiteX7-15" fmla="*/ 0 w 670624"/>
              <a:gd name="connsiteY7-16" fmla="*/ 519566 h 735489"/>
              <a:gd name="connsiteX0-17" fmla="*/ 3128 w 673752"/>
              <a:gd name="connsiteY0-18" fmla="*/ 519566 h 735489"/>
              <a:gd name="connsiteX1-19" fmla="*/ 338440 w 673752"/>
              <a:gd name="connsiteY1-20" fmla="*/ 0 h 735489"/>
              <a:gd name="connsiteX2-21" fmla="*/ 673752 w 673752"/>
              <a:gd name="connsiteY2-22" fmla="*/ 519566 h 735489"/>
              <a:gd name="connsiteX3-23" fmla="*/ 506096 w 673752"/>
              <a:gd name="connsiteY3-24" fmla="*/ 519566 h 735489"/>
              <a:gd name="connsiteX4-25" fmla="*/ 506096 w 673752"/>
              <a:gd name="connsiteY4-26" fmla="*/ 735489 h 735489"/>
              <a:gd name="connsiteX5-27" fmla="*/ 170784 w 673752"/>
              <a:gd name="connsiteY5-28" fmla="*/ 735489 h 735489"/>
              <a:gd name="connsiteX6-29" fmla="*/ 170784 w 673752"/>
              <a:gd name="connsiteY6-30" fmla="*/ 519566 h 735489"/>
              <a:gd name="connsiteX7-31" fmla="*/ 3128 w 673752"/>
              <a:gd name="connsiteY7-32" fmla="*/ 519566 h 735489"/>
              <a:gd name="connsiteX0-33" fmla="*/ 3128 w 681059"/>
              <a:gd name="connsiteY0-34" fmla="*/ 519566 h 735489"/>
              <a:gd name="connsiteX1-35" fmla="*/ 338440 w 681059"/>
              <a:gd name="connsiteY1-36" fmla="*/ 0 h 735489"/>
              <a:gd name="connsiteX2-37" fmla="*/ 673752 w 681059"/>
              <a:gd name="connsiteY2-38" fmla="*/ 519566 h 735489"/>
              <a:gd name="connsiteX3-39" fmla="*/ 506096 w 681059"/>
              <a:gd name="connsiteY3-40" fmla="*/ 519566 h 735489"/>
              <a:gd name="connsiteX4-41" fmla="*/ 506096 w 681059"/>
              <a:gd name="connsiteY4-42" fmla="*/ 735489 h 735489"/>
              <a:gd name="connsiteX5-43" fmla="*/ 170784 w 681059"/>
              <a:gd name="connsiteY5-44" fmla="*/ 735489 h 735489"/>
              <a:gd name="connsiteX6-45" fmla="*/ 170784 w 681059"/>
              <a:gd name="connsiteY6-46" fmla="*/ 519566 h 735489"/>
              <a:gd name="connsiteX7-47" fmla="*/ 3128 w 681059"/>
              <a:gd name="connsiteY7-48" fmla="*/ 519566 h 735489"/>
              <a:gd name="connsiteX0-49" fmla="*/ 2778 w 704531"/>
              <a:gd name="connsiteY0-50" fmla="*/ 473003 h 735602"/>
              <a:gd name="connsiteX1-51" fmla="*/ 361824 w 704531"/>
              <a:gd name="connsiteY1-52" fmla="*/ 113 h 735602"/>
              <a:gd name="connsiteX2-53" fmla="*/ 697136 w 704531"/>
              <a:gd name="connsiteY2-54" fmla="*/ 519679 h 735602"/>
              <a:gd name="connsiteX3-55" fmla="*/ 529480 w 704531"/>
              <a:gd name="connsiteY3-56" fmla="*/ 519679 h 735602"/>
              <a:gd name="connsiteX4-57" fmla="*/ 529480 w 704531"/>
              <a:gd name="connsiteY4-58" fmla="*/ 735602 h 735602"/>
              <a:gd name="connsiteX5-59" fmla="*/ 194168 w 704531"/>
              <a:gd name="connsiteY5-60" fmla="*/ 735602 h 735602"/>
              <a:gd name="connsiteX6-61" fmla="*/ 194168 w 704531"/>
              <a:gd name="connsiteY6-62" fmla="*/ 519679 h 735602"/>
              <a:gd name="connsiteX7-63" fmla="*/ 2778 w 704531"/>
              <a:gd name="connsiteY7-64" fmla="*/ 473003 h 735602"/>
              <a:gd name="connsiteX0-65" fmla="*/ 2204 w 759173"/>
              <a:gd name="connsiteY0-66" fmla="*/ 487091 h 735543"/>
              <a:gd name="connsiteX1-67" fmla="*/ 416256 w 759173"/>
              <a:gd name="connsiteY1-68" fmla="*/ 54 h 735543"/>
              <a:gd name="connsiteX2-69" fmla="*/ 751568 w 759173"/>
              <a:gd name="connsiteY2-70" fmla="*/ 519620 h 735543"/>
              <a:gd name="connsiteX3-71" fmla="*/ 583912 w 759173"/>
              <a:gd name="connsiteY3-72" fmla="*/ 519620 h 735543"/>
              <a:gd name="connsiteX4-73" fmla="*/ 583912 w 759173"/>
              <a:gd name="connsiteY4-74" fmla="*/ 735543 h 735543"/>
              <a:gd name="connsiteX5-75" fmla="*/ 248600 w 759173"/>
              <a:gd name="connsiteY5-76" fmla="*/ 735543 h 735543"/>
              <a:gd name="connsiteX6-77" fmla="*/ 248600 w 759173"/>
              <a:gd name="connsiteY6-78" fmla="*/ 519620 h 735543"/>
              <a:gd name="connsiteX7-79" fmla="*/ 2204 w 759173"/>
              <a:gd name="connsiteY7-80" fmla="*/ 487091 h 735543"/>
              <a:gd name="connsiteX0-81" fmla="*/ 2204 w 810726"/>
              <a:gd name="connsiteY0-82" fmla="*/ 487184 h 735636"/>
              <a:gd name="connsiteX1-83" fmla="*/ 416256 w 810726"/>
              <a:gd name="connsiteY1-84" fmla="*/ 147 h 735636"/>
              <a:gd name="connsiteX2-85" fmla="*/ 804061 w 810726"/>
              <a:gd name="connsiteY2-86" fmla="*/ 541399 h 735636"/>
              <a:gd name="connsiteX3-87" fmla="*/ 583912 w 810726"/>
              <a:gd name="connsiteY3-88" fmla="*/ 519713 h 735636"/>
              <a:gd name="connsiteX4-89" fmla="*/ 583912 w 810726"/>
              <a:gd name="connsiteY4-90" fmla="*/ 735636 h 735636"/>
              <a:gd name="connsiteX5-91" fmla="*/ 248600 w 810726"/>
              <a:gd name="connsiteY5-92" fmla="*/ 735636 h 735636"/>
              <a:gd name="connsiteX6-93" fmla="*/ 248600 w 810726"/>
              <a:gd name="connsiteY6-94" fmla="*/ 519713 h 735636"/>
              <a:gd name="connsiteX7-95" fmla="*/ 2204 w 810726"/>
              <a:gd name="connsiteY7-96" fmla="*/ 487184 h 735636"/>
              <a:gd name="connsiteX0-97" fmla="*/ 1845 w 810367"/>
              <a:gd name="connsiteY0-98" fmla="*/ 487185 h 735637"/>
              <a:gd name="connsiteX1-99" fmla="*/ 415897 w 810367"/>
              <a:gd name="connsiteY1-100" fmla="*/ 148 h 735637"/>
              <a:gd name="connsiteX2-101" fmla="*/ 803702 w 810367"/>
              <a:gd name="connsiteY2-102" fmla="*/ 541400 h 735637"/>
              <a:gd name="connsiteX3-103" fmla="*/ 583553 w 810367"/>
              <a:gd name="connsiteY3-104" fmla="*/ 519714 h 735637"/>
              <a:gd name="connsiteX4-105" fmla="*/ 583553 w 810367"/>
              <a:gd name="connsiteY4-106" fmla="*/ 735637 h 735637"/>
              <a:gd name="connsiteX5-107" fmla="*/ 248241 w 810367"/>
              <a:gd name="connsiteY5-108" fmla="*/ 735637 h 735637"/>
              <a:gd name="connsiteX6-109" fmla="*/ 260108 w 810367"/>
              <a:gd name="connsiteY6-110" fmla="*/ 543052 h 735637"/>
              <a:gd name="connsiteX7-111" fmla="*/ 1845 w 810367"/>
              <a:gd name="connsiteY7-112" fmla="*/ 487185 h 735637"/>
              <a:gd name="connsiteX0-113" fmla="*/ 1845 w 806795"/>
              <a:gd name="connsiteY0-114" fmla="*/ 487185 h 735637"/>
              <a:gd name="connsiteX1-115" fmla="*/ 415897 w 806795"/>
              <a:gd name="connsiteY1-116" fmla="*/ 148 h 735637"/>
              <a:gd name="connsiteX2-117" fmla="*/ 803702 w 806795"/>
              <a:gd name="connsiteY2-118" fmla="*/ 541400 h 735637"/>
              <a:gd name="connsiteX3-119" fmla="*/ 585833 w 806795"/>
              <a:gd name="connsiteY3-120" fmla="*/ 551382 h 735637"/>
              <a:gd name="connsiteX4-121" fmla="*/ 583553 w 806795"/>
              <a:gd name="connsiteY4-122" fmla="*/ 735637 h 735637"/>
              <a:gd name="connsiteX5-123" fmla="*/ 248241 w 806795"/>
              <a:gd name="connsiteY5-124" fmla="*/ 735637 h 735637"/>
              <a:gd name="connsiteX6-125" fmla="*/ 260108 w 806795"/>
              <a:gd name="connsiteY6-126" fmla="*/ 543052 h 735637"/>
              <a:gd name="connsiteX7-127" fmla="*/ 1845 w 806795"/>
              <a:gd name="connsiteY7-128" fmla="*/ 487185 h 735637"/>
              <a:gd name="connsiteX0-129" fmla="*/ 1845 w 825693"/>
              <a:gd name="connsiteY0-130" fmla="*/ 487110 h 735562"/>
              <a:gd name="connsiteX1-131" fmla="*/ 415897 w 825693"/>
              <a:gd name="connsiteY1-132" fmla="*/ 73 h 735562"/>
              <a:gd name="connsiteX2-133" fmla="*/ 822875 w 825693"/>
              <a:gd name="connsiteY2-134" fmla="*/ 524666 h 735562"/>
              <a:gd name="connsiteX3-135" fmla="*/ 585833 w 825693"/>
              <a:gd name="connsiteY3-136" fmla="*/ 551307 h 735562"/>
              <a:gd name="connsiteX4-137" fmla="*/ 583553 w 825693"/>
              <a:gd name="connsiteY4-138" fmla="*/ 735562 h 735562"/>
              <a:gd name="connsiteX5-139" fmla="*/ 248241 w 825693"/>
              <a:gd name="connsiteY5-140" fmla="*/ 735562 h 735562"/>
              <a:gd name="connsiteX6-141" fmla="*/ 260108 w 825693"/>
              <a:gd name="connsiteY6-142" fmla="*/ 542977 h 735562"/>
              <a:gd name="connsiteX7-143" fmla="*/ 1845 w 825693"/>
              <a:gd name="connsiteY7-144" fmla="*/ 487110 h 735562"/>
              <a:gd name="connsiteX0-145" fmla="*/ 1845 w 825693"/>
              <a:gd name="connsiteY0-146" fmla="*/ 487110 h 759117"/>
              <a:gd name="connsiteX1-147" fmla="*/ 415897 w 825693"/>
              <a:gd name="connsiteY1-148" fmla="*/ 73 h 759117"/>
              <a:gd name="connsiteX2-149" fmla="*/ 822875 w 825693"/>
              <a:gd name="connsiteY2-150" fmla="*/ 524666 h 759117"/>
              <a:gd name="connsiteX3-151" fmla="*/ 585833 w 825693"/>
              <a:gd name="connsiteY3-152" fmla="*/ 551307 h 759117"/>
              <a:gd name="connsiteX4-153" fmla="*/ 583553 w 825693"/>
              <a:gd name="connsiteY4-154" fmla="*/ 735562 h 759117"/>
              <a:gd name="connsiteX5-155" fmla="*/ 248241 w 825693"/>
              <a:gd name="connsiteY5-156" fmla="*/ 735562 h 759117"/>
              <a:gd name="connsiteX6-157" fmla="*/ 260108 w 825693"/>
              <a:gd name="connsiteY6-158" fmla="*/ 542977 h 759117"/>
              <a:gd name="connsiteX7-159" fmla="*/ 1845 w 825693"/>
              <a:gd name="connsiteY7-160" fmla="*/ 487110 h 759117"/>
              <a:gd name="connsiteX0-161" fmla="*/ 1845 w 825693"/>
              <a:gd name="connsiteY0-162" fmla="*/ 487110 h 766982"/>
              <a:gd name="connsiteX1-163" fmla="*/ 415897 w 825693"/>
              <a:gd name="connsiteY1-164" fmla="*/ 73 h 766982"/>
              <a:gd name="connsiteX2-165" fmla="*/ 822875 w 825693"/>
              <a:gd name="connsiteY2-166" fmla="*/ 524666 h 766982"/>
              <a:gd name="connsiteX3-167" fmla="*/ 585833 w 825693"/>
              <a:gd name="connsiteY3-168" fmla="*/ 551307 h 766982"/>
              <a:gd name="connsiteX4-169" fmla="*/ 587090 w 825693"/>
              <a:gd name="connsiteY4-170" fmla="*/ 749313 h 766982"/>
              <a:gd name="connsiteX5-171" fmla="*/ 248241 w 825693"/>
              <a:gd name="connsiteY5-172" fmla="*/ 735562 h 766982"/>
              <a:gd name="connsiteX6-173" fmla="*/ 260108 w 825693"/>
              <a:gd name="connsiteY6-174" fmla="*/ 542977 h 766982"/>
              <a:gd name="connsiteX7-175" fmla="*/ 1845 w 825693"/>
              <a:gd name="connsiteY7-176" fmla="*/ 487110 h 766982"/>
              <a:gd name="connsiteX0-177" fmla="*/ 2266 w 825590"/>
              <a:gd name="connsiteY0-178" fmla="*/ 494810 h 774682"/>
              <a:gd name="connsiteX1-179" fmla="*/ 434863 w 825590"/>
              <a:gd name="connsiteY1-180" fmla="*/ 71 h 774682"/>
              <a:gd name="connsiteX2-181" fmla="*/ 823296 w 825590"/>
              <a:gd name="connsiteY2-182" fmla="*/ 532366 h 774682"/>
              <a:gd name="connsiteX3-183" fmla="*/ 586254 w 825590"/>
              <a:gd name="connsiteY3-184" fmla="*/ 559007 h 774682"/>
              <a:gd name="connsiteX4-185" fmla="*/ 587511 w 825590"/>
              <a:gd name="connsiteY4-186" fmla="*/ 757013 h 774682"/>
              <a:gd name="connsiteX5-187" fmla="*/ 248662 w 825590"/>
              <a:gd name="connsiteY5-188" fmla="*/ 743262 h 774682"/>
              <a:gd name="connsiteX6-189" fmla="*/ 260529 w 825590"/>
              <a:gd name="connsiteY6-190" fmla="*/ 550677 h 774682"/>
              <a:gd name="connsiteX7-191" fmla="*/ 2266 w 825590"/>
              <a:gd name="connsiteY7-192" fmla="*/ 494810 h 774682"/>
              <a:gd name="connsiteX0-193" fmla="*/ 2266 w 825590"/>
              <a:gd name="connsiteY0-194" fmla="*/ 494916 h 774788"/>
              <a:gd name="connsiteX1-195" fmla="*/ 434863 w 825590"/>
              <a:gd name="connsiteY1-196" fmla="*/ 177 h 774788"/>
              <a:gd name="connsiteX2-197" fmla="*/ 823296 w 825590"/>
              <a:gd name="connsiteY2-198" fmla="*/ 532472 h 774788"/>
              <a:gd name="connsiteX3-199" fmla="*/ 586254 w 825590"/>
              <a:gd name="connsiteY3-200" fmla="*/ 559113 h 774788"/>
              <a:gd name="connsiteX4-201" fmla="*/ 587511 w 825590"/>
              <a:gd name="connsiteY4-202" fmla="*/ 757119 h 774788"/>
              <a:gd name="connsiteX5-203" fmla="*/ 248662 w 825590"/>
              <a:gd name="connsiteY5-204" fmla="*/ 743368 h 774788"/>
              <a:gd name="connsiteX6-205" fmla="*/ 260529 w 825590"/>
              <a:gd name="connsiteY6-206" fmla="*/ 550783 h 774788"/>
              <a:gd name="connsiteX7-207" fmla="*/ 2266 w 825590"/>
              <a:gd name="connsiteY7-208" fmla="*/ 494916 h 774788"/>
              <a:gd name="connsiteX0-209" fmla="*/ 2266 w 825245"/>
              <a:gd name="connsiteY0-210" fmla="*/ 494917 h 774789"/>
              <a:gd name="connsiteX1-211" fmla="*/ 434863 w 825245"/>
              <a:gd name="connsiteY1-212" fmla="*/ 178 h 774789"/>
              <a:gd name="connsiteX2-213" fmla="*/ 823296 w 825245"/>
              <a:gd name="connsiteY2-214" fmla="*/ 532473 h 774789"/>
              <a:gd name="connsiteX3-215" fmla="*/ 576667 w 825245"/>
              <a:gd name="connsiteY3-216" fmla="*/ 567444 h 774789"/>
              <a:gd name="connsiteX4-217" fmla="*/ 587511 w 825245"/>
              <a:gd name="connsiteY4-218" fmla="*/ 757120 h 774789"/>
              <a:gd name="connsiteX5-219" fmla="*/ 248662 w 825245"/>
              <a:gd name="connsiteY5-220" fmla="*/ 743369 h 774789"/>
              <a:gd name="connsiteX6-221" fmla="*/ 260529 w 825245"/>
              <a:gd name="connsiteY6-222" fmla="*/ 550784 h 774789"/>
              <a:gd name="connsiteX7-223" fmla="*/ 2266 w 825245"/>
              <a:gd name="connsiteY7-224" fmla="*/ 494917 h 774789"/>
              <a:gd name="connsiteX0-225" fmla="*/ 2266 w 825245"/>
              <a:gd name="connsiteY0-226" fmla="*/ 494917 h 769075"/>
              <a:gd name="connsiteX1-227" fmla="*/ 434863 w 825245"/>
              <a:gd name="connsiteY1-228" fmla="*/ 178 h 769075"/>
              <a:gd name="connsiteX2-229" fmla="*/ 823296 w 825245"/>
              <a:gd name="connsiteY2-230" fmla="*/ 532473 h 769075"/>
              <a:gd name="connsiteX3-231" fmla="*/ 576667 w 825245"/>
              <a:gd name="connsiteY3-232" fmla="*/ 567444 h 769075"/>
              <a:gd name="connsiteX4-233" fmla="*/ 579181 w 825245"/>
              <a:gd name="connsiteY4-234" fmla="*/ 747533 h 769075"/>
              <a:gd name="connsiteX5-235" fmla="*/ 248662 w 825245"/>
              <a:gd name="connsiteY5-236" fmla="*/ 743369 h 769075"/>
              <a:gd name="connsiteX6-237" fmla="*/ 260529 w 825245"/>
              <a:gd name="connsiteY6-238" fmla="*/ 550784 h 769075"/>
              <a:gd name="connsiteX7-239" fmla="*/ 2266 w 825245"/>
              <a:gd name="connsiteY7-240" fmla="*/ 494917 h 769075"/>
              <a:gd name="connsiteX0-241" fmla="*/ 2266 w 825245"/>
              <a:gd name="connsiteY0-242" fmla="*/ 494917 h 777907"/>
              <a:gd name="connsiteX1-243" fmla="*/ 434863 w 825245"/>
              <a:gd name="connsiteY1-244" fmla="*/ 178 h 777907"/>
              <a:gd name="connsiteX2-245" fmla="*/ 823296 w 825245"/>
              <a:gd name="connsiteY2-246" fmla="*/ 532473 h 777907"/>
              <a:gd name="connsiteX3-247" fmla="*/ 576667 w 825245"/>
              <a:gd name="connsiteY3-248" fmla="*/ 567444 h 777907"/>
              <a:gd name="connsiteX4-249" fmla="*/ 579181 w 825245"/>
              <a:gd name="connsiteY4-250" fmla="*/ 747533 h 777907"/>
              <a:gd name="connsiteX5-251" fmla="*/ 248662 w 825245"/>
              <a:gd name="connsiteY5-252" fmla="*/ 743369 h 777907"/>
              <a:gd name="connsiteX6-253" fmla="*/ 260529 w 825245"/>
              <a:gd name="connsiteY6-254" fmla="*/ 550784 h 777907"/>
              <a:gd name="connsiteX7-255" fmla="*/ 2266 w 825245"/>
              <a:gd name="connsiteY7-256" fmla="*/ 494917 h 777907"/>
              <a:gd name="connsiteX0-257" fmla="*/ 2266 w 825245"/>
              <a:gd name="connsiteY0-258" fmla="*/ 494917 h 782325"/>
              <a:gd name="connsiteX1-259" fmla="*/ 434863 w 825245"/>
              <a:gd name="connsiteY1-260" fmla="*/ 178 h 782325"/>
              <a:gd name="connsiteX2-261" fmla="*/ 823296 w 825245"/>
              <a:gd name="connsiteY2-262" fmla="*/ 532473 h 782325"/>
              <a:gd name="connsiteX3-263" fmla="*/ 576667 w 825245"/>
              <a:gd name="connsiteY3-264" fmla="*/ 567444 h 782325"/>
              <a:gd name="connsiteX4-265" fmla="*/ 580949 w 825245"/>
              <a:gd name="connsiteY4-266" fmla="*/ 754409 h 782325"/>
              <a:gd name="connsiteX5-267" fmla="*/ 248662 w 825245"/>
              <a:gd name="connsiteY5-268" fmla="*/ 743369 h 782325"/>
              <a:gd name="connsiteX6-269" fmla="*/ 260529 w 825245"/>
              <a:gd name="connsiteY6-270" fmla="*/ 550784 h 782325"/>
              <a:gd name="connsiteX7-271" fmla="*/ 2266 w 825245"/>
              <a:gd name="connsiteY7-272" fmla="*/ 494917 h 7823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825245" h="782325">
                <a:moveTo>
                  <a:pt x="2266" y="494917"/>
                </a:moveTo>
                <a:cubicBezTo>
                  <a:pt x="31322" y="403149"/>
                  <a:pt x="278852" y="10579"/>
                  <a:pt x="434863" y="178"/>
                </a:cubicBezTo>
                <a:cubicBezTo>
                  <a:pt x="590874" y="-10223"/>
                  <a:pt x="799662" y="437929"/>
                  <a:pt x="823296" y="532473"/>
                </a:cubicBezTo>
                <a:cubicBezTo>
                  <a:pt x="846930" y="627017"/>
                  <a:pt x="649290" y="564117"/>
                  <a:pt x="576667" y="567444"/>
                </a:cubicBezTo>
                <a:cubicBezTo>
                  <a:pt x="578094" y="629766"/>
                  <a:pt x="579522" y="692087"/>
                  <a:pt x="580949" y="754409"/>
                </a:cubicBezTo>
                <a:cubicBezTo>
                  <a:pt x="509676" y="806571"/>
                  <a:pt x="302569" y="775466"/>
                  <a:pt x="248662" y="743369"/>
                </a:cubicBezTo>
                <a:lnTo>
                  <a:pt x="260529" y="550784"/>
                </a:lnTo>
                <a:cubicBezTo>
                  <a:pt x="232586" y="514797"/>
                  <a:pt x="-26790" y="586685"/>
                  <a:pt x="2266" y="494917"/>
                </a:cubicBezTo>
                <a:close/>
              </a:path>
            </a:pathLst>
          </a:custGeom>
          <a:solidFill>
            <a:srgbClr val="0A88B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TextBox 67"/>
          <p:cNvSpPr txBox="1"/>
          <p:nvPr/>
        </p:nvSpPr>
        <p:spPr bwMode="auto">
          <a:xfrm rot="3232695" flipV="1">
            <a:off x="4834731" y="4252119"/>
            <a:ext cx="65246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19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cidic" pitchFamily="2" charset="0"/>
                <a:ea typeface="+mn-ea"/>
                <a:cs typeface="+mn-cs"/>
              </a:rPr>
              <a:t>D</a:t>
            </a:r>
            <a:endParaRPr kumimoji="0" lang="zh-CN" alt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cidic" pitchFamily="2" charset="0"/>
              <a:ea typeface="+mn-ea"/>
              <a:cs typeface="+mn-cs"/>
            </a:endParaRPr>
          </a:p>
        </p:txBody>
      </p:sp>
      <p:sp>
        <p:nvSpPr>
          <p:cNvPr id="10" name="上箭头 1"/>
          <p:cNvSpPr/>
          <p:nvPr/>
        </p:nvSpPr>
        <p:spPr bwMode="auto">
          <a:xfrm rot="7888233">
            <a:off x="6146006" y="3982244"/>
            <a:ext cx="1143000" cy="1081088"/>
          </a:xfrm>
          <a:custGeom>
            <a:avLst/>
            <a:gdLst>
              <a:gd name="connsiteX0" fmla="*/ 0 w 670624"/>
              <a:gd name="connsiteY0" fmla="*/ 519566 h 735489"/>
              <a:gd name="connsiteX1" fmla="*/ 335312 w 670624"/>
              <a:gd name="connsiteY1" fmla="*/ 0 h 735489"/>
              <a:gd name="connsiteX2" fmla="*/ 670624 w 670624"/>
              <a:gd name="connsiteY2" fmla="*/ 519566 h 735489"/>
              <a:gd name="connsiteX3" fmla="*/ 502968 w 670624"/>
              <a:gd name="connsiteY3" fmla="*/ 519566 h 735489"/>
              <a:gd name="connsiteX4" fmla="*/ 502968 w 670624"/>
              <a:gd name="connsiteY4" fmla="*/ 735489 h 735489"/>
              <a:gd name="connsiteX5" fmla="*/ 167656 w 670624"/>
              <a:gd name="connsiteY5" fmla="*/ 735489 h 735489"/>
              <a:gd name="connsiteX6" fmla="*/ 167656 w 670624"/>
              <a:gd name="connsiteY6" fmla="*/ 519566 h 735489"/>
              <a:gd name="connsiteX7" fmla="*/ 0 w 670624"/>
              <a:gd name="connsiteY7" fmla="*/ 519566 h 735489"/>
              <a:gd name="connsiteX0-1" fmla="*/ 0 w 670624"/>
              <a:gd name="connsiteY0-2" fmla="*/ 519566 h 735489"/>
              <a:gd name="connsiteX1-3" fmla="*/ 335312 w 670624"/>
              <a:gd name="connsiteY1-4" fmla="*/ 0 h 735489"/>
              <a:gd name="connsiteX2-5" fmla="*/ 670624 w 670624"/>
              <a:gd name="connsiteY2-6" fmla="*/ 519566 h 735489"/>
              <a:gd name="connsiteX3-7" fmla="*/ 502968 w 670624"/>
              <a:gd name="connsiteY3-8" fmla="*/ 519566 h 735489"/>
              <a:gd name="connsiteX4-9" fmla="*/ 502968 w 670624"/>
              <a:gd name="connsiteY4-10" fmla="*/ 735489 h 735489"/>
              <a:gd name="connsiteX5-11" fmla="*/ 167656 w 670624"/>
              <a:gd name="connsiteY5-12" fmla="*/ 735489 h 735489"/>
              <a:gd name="connsiteX6-13" fmla="*/ 167656 w 670624"/>
              <a:gd name="connsiteY6-14" fmla="*/ 519566 h 735489"/>
              <a:gd name="connsiteX7-15" fmla="*/ 0 w 670624"/>
              <a:gd name="connsiteY7-16" fmla="*/ 519566 h 735489"/>
              <a:gd name="connsiteX0-17" fmla="*/ 3128 w 673752"/>
              <a:gd name="connsiteY0-18" fmla="*/ 519566 h 735489"/>
              <a:gd name="connsiteX1-19" fmla="*/ 338440 w 673752"/>
              <a:gd name="connsiteY1-20" fmla="*/ 0 h 735489"/>
              <a:gd name="connsiteX2-21" fmla="*/ 673752 w 673752"/>
              <a:gd name="connsiteY2-22" fmla="*/ 519566 h 735489"/>
              <a:gd name="connsiteX3-23" fmla="*/ 506096 w 673752"/>
              <a:gd name="connsiteY3-24" fmla="*/ 519566 h 735489"/>
              <a:gd name="connsiteX4-25" fmla="*/ 506096 w 673752"/>
              <a:gd name="connsiteY4-26" fmla="*/ 735489 h 735489"/>
              <a:gd name="connsiteX5-27" fmla="*/ 170784 w 673752"/>
              <a:gd name="connsiteY5-28" fmla="*/ 735489 h 735489"/>
              <a:gd name="connsiteX6-29" fmla="*/ 170784 w 673752"/>
              <a:gd name="connsiteY6-30" fmla="*/ 519566 h 735489"/>
              <a:gd name="connsiteX7-31" fmla="*/ 3128 w 673752"/>
              <a:gd name="connsiteY7-32" fmla="*/ 519566 h 735489"/>
              <a:gd name="connsiteX0-33" fmla="*/ 3128 w 681059"/>
              <a:gd name="connsiteY0-34" fmla="*/ 519566 h 735489"/>
              <a:gd name="connsiteX1-35" fmla="*/ 338440 w 681059"/>
              <a:gd name="connsiteY1-36" fmla="*/ 0 h 735489"/>
              <a:gd name="connsiteX2-37" fmla="*/ 673752 w 681059"/>
              <a:gd name="connsiteY2-38" fmla="*/ 519566 h 735489"/>
              <a:gd name="connsiteX3-39" fmla="*/ 506096 w 681059"/>
              <a:gd name="connsiteY3-40" fmla="*/ 519566 h 735489"/>
              <a:gd name="connsiteX4-41" fmla="*/ 506096 w 681059"/>
              <a:gd name="connsiteY4-42" fmla="*/ 735489 h 735489"/>
              <a:gd name="connsiteX5-43" fmla="*/ 170784 w 681059"/>
              <a:gd name="connsiteY5-44" fmla="*/ 735489 h 735489"/>
              <a:gd name="connsiteX6-45" fmla="*/ 170784 w 681059"/>
              <a:gd name="connsiteY6-46" fmla="*/ 519566 h 735489"/>
              <a:gd name="connsiteX7-47" fmla="*/ 3128 w 681059"/>
              <a:gd name="connsiteY7-48" fmla="*/ 519566 h 735489"/>
              <a:gd name="connsiteX0-49" fmla="*/ 2778 w 704531"/>
              <a:gd name="connsiteY0-50" fmla="*/ 473003 h 735602"/>
              <a:gd name="connsiteX1-51" fmla="*/ 361824 w 704531"/>
              <a:gd name="connsiteY1-52" fmla="*/ 113 h 735602"/>
              <a:gd name="connsiteX2-53" fmla="*/ 697136 w 704531"/>
              <a:gd name="connsiteY2-54" fmla="*/ 519679 h 735602"/>
              <a:gd name="connsiteX3-55" fmla="*/ 529480 w 704531"/>
              <a:gd name="connsiteY3-56" fmla="*/ 519679 h 735602"/>
              <a:gd name="connsiteX4-57" fmla="*/ 529480 w 704531"/>
              <a:gd name="connsiteY4-58" fmla="*/ 735602 h 735602"/>
              <a:gd name="connsiteX5-59" fmla="*/ 194168 w 704531"/>
              <a:gd name="connsiteY5-60" fmla="*/ 735602 h 735602"/>
              <a:gd name="connsiteX6-61" fmla="*/ 194168 w 704531"/>
              <a:gd name="connsiteY6-62" fmla="*/ 519679 h 735602"/>
              <a:gd name="connsiteX7-63" fmla="*/ 2778 w 704531"/>
              <a:gd name="connsiteY7-64" fmla="*/ 473003 h 735602"/>
              <a:gd name="connsiteX0-65" fmla="*/ 2204 w 759173"/>
              <a:gd name="connsiteY0-66" fmla="*/ 487091 h 735543"/>
              <a:gd name="connsiteX1-67" fmla="*/ 416256 w 759173"/>
              <a:gd name="connsiteY1-68" fmla="*/ 54 h 735543"/>
              <a:gd name="connsiteX2-69" fmla="*/ 751568 w 759173"/>
              <a:gd name="connsiteY2-70" fmla="*/ 519620 h 735543"/>
              <a:gd name="connsiteX3-71" fmla="*/ 583912 w 759173"/>
              <a:gd name="connsiteY3-72" fmla="*/ 519620 h 735543"/>
              <a:gd name="connsiteX4-73" fmla="*/ 583912 w 759173"/>
              <a:gd name="connsiteY4-74" fmla="*/ 735543 h 735543"/>
              <a:gd name="connsiteX5-75" fmla="*/ 248600 w 759173"/>
              <a:gd name="connsiteY5-76" fmla="*/ 735543 h 735543"/>
              <a:gd name="connsiteX6-77" fmla="*/ 248600 w 759173"/>
              <a:gd name="connsiteY6-78" fmla="*/ 519620 h 735543"/>
              <a:gd name="connsiteX7-79" fmla="*/ 2204 w 759173"/>
              <a:gd name="connsiteY7-80" fmla="*/ 487091 h 735543"/>
              <a:gd name="connsiteX0-81" fmla="*/ 2204 w 810726"/>
              <a:gd name="connsiteY0-82" fmla="*/ 487184 h 735636"/>
              <a:gd name="connsiteX1-83" fmla="*/ 416256 w 810726"/>
              <a:gd name="connsiteY1-84" fmla="*/ 147 h 735636"/>
              <a:gd name="connsiteX2-85" fmla="*/ 804061 w 810726"/>
              <a:gd name="connsiteY2-86" fmla="*/ 541399 h 735636"/>
              <a:gd name="connsiteX3-87" fmla="*/ 583912 w 810726"/>
              <a:gd name="connsiteY3-88" fmla="*/ 519713 h 735636"/>
              <a:gd name="connsiteX4-89" fmla="*/ 583912 w 810726"/>
              <a:gd name="connsiteY4-90" fmla="*/ 735636 h 735636"/>
              <a:gd name="connsiteX5-91" fmla="*/ 248600 w 810726"/>
              <a:gd name="connsiteY5-92" fmla="*/ 735636 h 735636"/>
              <a:gd name="connsiteX6-93" fmla="*/ 248600 w 810726"/>
              <a:gd name="connsiteY6-94" fmla="*/ 519713 h 735636"/>
              <a:gd name="connsiteX7-95" fmla="*/ 2204 w 810726"/>
              <a:gd name="connsiteY7-96" fmla="*/ 487184 h 735636"/>
              <a:gd name="connsiteX0-97" fmla="*/ 1845 w 810367"/>
              <a:gd name="connsiteY0-98" fmla="*/ 487185 h 735637"/>
              <a:gd name="connsiteX1-99" fmla="*/ 415897 w 810367"/>
              <a:gd name="connsiteY1-100" fmla="*/ 148 h 735637"/>
              <a:gd name="connsiteX2-101" fmla="*/ 803702 w 810367"/>
              <a:gd name="connsiteY2-102" fmla="*/ 541400 h 735637"/>
              <a:gd name="connsiteX3-103" fmla="*/ 583553 w 810367"/>
              <a:gd name="connsiteY3-104" fmla="*/ 519714 h 735637"/>
              <a:gd name="connsiteX4-105" fmla="*/ 583553 w 810367"/>
              <a:gd name="connsiteY4-106" fmla="*/ 735637 h 735637"/>
              <a:gd name="connsiteX5-107" fmla="*/ 248241 w 810367"/>
              <a:gd name="connsiteY5-108" fmla="*/ 735637 h 735637"/>
              <a:gd name="connsiteX6-109" fmla="*/ 260108 w 810367"/>
              <a:gd name="connsiteY6-110" fmla="*/ 543052 h 735637"/>
              <a:gd name="connsiteX7-111" fmla="*/ 1845 w 810367"/>
              <a:gd name="connsiteY7-112" fmla="*/ 487185 h 735637"/>
              <a:gd name="connsiteX0-113" fmla="*/ 1845 w 806795"/>
              <a:gd name="connsiteY0-114" fmla="*/ 487185 h 735637"/>
              <a:gd name="connsiteX1-115" fmla="*/ 415897 w 806795"/>
              <a:gd name="connsiteY1-116" fmla="*/ 148 h 735637"/>
              <a:gd name="connsiteX2-117" fmla="*/ 803702 w 806795"/>
              <a:gd name="connsiteY2-118" fmla="*/ 541400 h 735637"/>
              <a:gd name="connsiteX3-119" fmla="*/ 585833 w 806795"/>
              <a:gd name="connsiteY3-120" fmla="*/ 551382 h 735637"/>
              <a:gd name="connsiteX4-121" fmla="*/ 583553 w 806795"/>
              <a:gd name="connsiteY4-122" fmla="*/ 735637 h 735637"/>
              <a:gd name="connsiteX5-123" fmla="*/ 248241 w 806795"/>
              <a:gd name="connsiteY5-124" fmla="*/ 735637 h 735637"/>
              <a:gd name="connsiteX6-125" fmla="*/ 260108 w 806795"/>
              <a:gd name="connsiteY6-126" fmla="*/ 543052 h 735637"/>
              <a:gd name="connsiteX7-127" fmla="*/ 1845 w 806795"/>
              <a:gd name="connsiteY7-128" fmla="*/ 487185 h 735637"/>
              <a:gd name="connsiteX0-129" fmla="*/ 1845 w 825693"/>
              <a:gd name="connsiteY0-130" fmla="*/ 487110 h 735562"/>
              <a:gd name="connsiteX1-131" fmla="*/ 415897 w 825693"/>
              <a:gd name="connsiteY1-132" fmla="*/ 73 h 735562"/>
              <a:gd name="connsiteX2-133" fmla="*/ 822875 w 825693"/>
              <a:gd name="connsiteY2-134" fmla="*/ 524666 h 735562"/>
              <a:gd name="connsiteX3-135" fmla="*/ 585833 w 825693"/>
              <a:gd name="connsiteY3-136" fmla="*/ 551307 h 735562"/>
              <a:gd name="connsiteX4-137" fmla="*/ 583553 w 825693"/>
              <a:gd name="connsiteY4-138" fmla="*/ 735562 h 735562"/>
              <a:gd name="connsiteX5-139" fmla="*/ 248241 w 825693"/>
              <a:gd name="connsiteY5-140" fmla="*/ 735562 h 735562"/>
              <a:gd name="connsiteX6-141" fmla="*/ 260108 w 825693"/>
              <a:gd name="connsiteY6-142" fmla="*/ 542977 h 735562"/>
              <a:gd name="connsiteX7-143" fmla="*/ 1845 w 825693"/>
              <a:gd name="connsiteY7-144" fmla="*/ 487110 h 735562"/>
              <a:gd name="connsiteX0-145" fmla="*/ 1845 w 825693"/>
              <a:gd name="connsiteY0-146" fmla="*/ 487110 h 759117"/>
              <a:gd name="connsiteX1-147" fmla="*/ 415897 w 825693"/>
              <a:gd name="connsiteY1-148" fmla="*/ 73 h 759117"/>
              <a:gd name="connsiteX2-149" fmla="*/ 822875 w 825693"/>
              <a:gd name="connsiteY2-150" fmla="*/ 524666 h 759117"/>
              <a:gd name="connsiteX3-151" fmla="*/ 585833 w 825693"/>
              <a:gd name="connsiteY3-152" fmla="*/ 551307 h 759117"/>
              <a:gd name="connsiteX4-153" fmla="*/ 583553 w 825693"/>
              <a:gd name="connsiteY4-154" fmla="*/ 735562 h 759117"/>
              <a:gd name="connsiteX5-155" fmla="*/ 248241 w 825693"/>
              <a:gd name="connsiteY5-156" fmla="*/ 735562 h 759117"/>
              <a:gd name="connsiteX6-157" fmla="*/ 260108 w 825693"/>
              <a:gd name="connsiteY6-158" fmla="*/ 542977 h 759117"/>
              <a:gd name="connsiteX7-159" fmla="*/ 1845 w 825693"/>
              <a:gd name="connsiteY7-160" fmla="*/ 487110 h 759117"/>
              <a:gd name="connsiteX0-161" fmla="*/ 1845 w 825693"/>
              <a:gd name="connsiteY0-162" fmla="*/ 487110 h 766982"/>
              <a:gd name="connsiteX1-163" fmla="*/ 415897 w 825693"/>
              <a:gd name="connsiteY1-164" fmla="*/ 73 h 766982"/>
              <a:gd name="connsiteX2-165" fmla="*/ 822875 w 825693"/>
              <a:gd name="connsiteY2-166" fmla="*/ 524666 h 766982"/>
              <a:gd name="connsiteX3-167" fmla="*/ 585833 w 825693"/>
              <a:gd name="connsiteY3-168" fmla="*/ 551307 h 766982"/>
              <a:gd name="connsiteX4-169" fmla="*/ 587090 w 825693"/>
              <a:gd name="connsiteY4-170" fmla="*/ 749313 h 766982"/>
              <a:gd name="connsiteX5-171" fmla="*/ 248241 w 825693"/>
              <a:gd name="connsiteY5-172" fmla="*/ 735562 h 766982"/>
              <a:gd name="connsiteX6-173" fmla="*/ 260108 w 825693"/>
              <a:gd name="connsiteY6-174" fmla="*/ 542977 h 766982"/>
              <a:gd name="connsiteX7-175" fmla="*/ 1845 w 825693"/>
              <a:gd name="connsiteY7-176" fmla="*/ 487110 h 766982"/>
              <a:gd name="connsiteX0-177" fmla="*/ 2266 w 825590"/>
              <a:gd name="connsiteY0-178" fmla="*/ 494810 h 774682"/>
              <a:gd name="connsiteX1-179" fmla="*/ 434863 w 825590"/>
              <a:gd name="connsiteY1-180" fmla="*/ 71 h 774682"/>
              <a:gd name="connsiteX2-181" fmla="*/ 823296 w 825590"/>
              <a:gd name="connsiteY2-182" fmla="*/ 532366 h 774682"/>
              <a:gd name="connsiteX3-183" fmla="*/ 586254 w 825590"/>
              <a:gd name="connsiteY3-184" fmla="*/ 559007 h 774682"/>
              <a:gd name="connsiteX4-185" fmla="*/ 587511 w 825590"/>
              <a:gd name="connsiteY4-186" fmla="*/ 757013 h 774682"/>
              <a:gd name="connsiteX5-187" fmla="*/ 248662 w 825590"/>
              <a:gd name="connsiteY5-188" fmla="*/ 743262 h 774682"/>
              <a:gd name="connsiteX6-189" fmla="*/ 260529 w 825590"/>
              <a:gd name="connsiteY6-190" fmla="*/ 550677 h 774682"/>
              <a:gd name="connsiteX7-191" fmla="*/ 2266 w 825590"/>
              <a:gd name="connsiteY7-192" fmla="*/ 494810 h 774682"/>
              <a:gd name="connsiteX0-193" fmla="*/ 2266 w 825590"/>
              <a:gd name="connsiteY0-194" fmla="*/ 494916 h 774788"/>
              <a:gd name="connsiteX1-195" fmla="*/ 434863 w 825590"/>
              <a:gd name="connsiteY1-196" fmla="*/ 177 h 774788"/>
              <a:gd name="connsiteX2-197" fmla="*/ 823296 w 825590"/>
              <a:gd name="connsiteY2-198" fmla="*/ 532472 h 774788"/>
              <a:gd name="connsiteX3-199" fmla="*/ 586254 w 825590"/>
              <a:gd name="connsiteY3-200" fmla="*/ 559113 h 774788"/>
              <a:gd name="connsiteX4-201" fmla="*/ 587511 w 825590"/>
              <a:gd name="connsiteY4-202" fmla="*/ 757119 h 774788"/>
              <a:gd name="connsiteX5-203" fmla="*/ 248662 w 825590"/>
              <a:gd name="connsiteY5-204" fmla="*/ 743368 h 774788"/>
              <a:gd name="connsiteX6-205" fmla="*/ 260529 w 825590"/>
              <a:gd name="connsiteY6-206" fmla="*/ 550783 h 774788"/>
              <a:gd name="connsiteX7-207" fmla="*/ 2266 w 825590"/>
              <a:gd name="connsiteY7-208" fmla="*/ 494916 h 774788"/>
              <a:gd name="connsiteX0-209" fmla="*/ 2266 w 825245"/>
              <a:gd name="connsiteY0-210" fmla="*/ 494917 h 774789"/>
              <a:gd name="connsiteX1-211" fmla="*/ 434863 w 825245"/>
              <a:gd name="connsiteY1-212" fmla="*/ 178 h 774789"/>
              <a:gd name="connsiteX2-213" fmla="*/ 823296 w 825245"/>
              <a:gd name="connsiteY2-214" fmla="*/ 532473 h 774789"/>
              <a:gd name="connsiteX3-215" fmla="*/ 576667 w 825245"/>
              <a:gd name="connsiteY3-216" fmla="*/ 567444 h 774789"/>
              <a:gd name="connsiteX4-217" fmla="*/ 587511 w 825245"/>
              <a:gd name="connsiteY4-218" fmla="*/ 757120 h 774789"/>
              <a:gd name="connsiteX5-219" fmla="*/ 248662 w 825245"/>
              <a:gd name="connsiteY5-220" fmla="*/ 743369 h 774789"/>
              <a:gd name="connsiteX6-221" fmla="*/ 260529 w 825245"/>
              <a:gd name="connsiteY6-222" fmla="*/ 550784 h 774789"/>
              <a:gd name="connsiteX7-223" fmla="*/ 2266 w 825245"/>
              <a:gd name="connsiteY7-224" fmla="*/ 494917 h 774789"/>
              <a:gd name="connsiteX0-225" fmla="*/ 2266 w 825245"/>
              <a:gd name="connsiteY0-226" fmla="*/ 494917 h 769075"/>
              <a:gd name="connsiteX1-227" fmla="*/ 434863 w 825245"/>
              <a:gd name="connsiteY1-228" fmla="*/ 178 h 769075"/>
              <a:gd name="connsiteX2-229" fmla="*/ 823296 w 825245"/>
              <a:gd name="connsiteY2-230" fmla="*/ 532473 h 769075"/>
              <a:gd name="connsiteX3-231" fmla="*/ 576667 w 825245"/>
              <a:gd name="connsiteY3-232" fmla="*/ 567444 h 769075"/>
              <a:gd name="connsiteX4-233" fmla="*/ 579181 w 825245"/>
              <a:gd name="connsiteY4-234" fmla="*/ 747533 h 769075"/>
              <a:gd name="connsiteX5-235" fmla="*/ 248662 w 825245"/>
              <a:gd name="connsiteY5-236" fmla="*/ 743369 h 769075"/>
              <a:gd name="connsiteX6-237" fmla="*/ 260529 w 825245"/>
              <a:gd name="connsiteY6-238" fmla="*/ 550784 h 769075"/>
              <a:gd name="connsiteX7-239" fmla="*/ 2266 w 825245"/>
              <a:gd name="connsiteY7-240" fmla="*/ 494917 h 769075"/>
              <a:gd name="connsiteX0-241" fmla="*/ 2266 w 825245"/>
              <a:gd name="connsiteY0-242" fmla="*/ 494917 h 777907"/>
              <a:gd name="connsiteX1-243" fmla="*/ 434863 w 825245"/>
              <a:gd name="connsiteY1-244" fmla="*/ 178 h 777907"/>
              <a:gd name="connsiteX2-245" fmla="*/ 823296 w 825245"/>
              <a:gd name="connsiteY2-246" fmla="*/ 532473 h 777907"/>
              <a:gd name="connsiteX3-247" fmla="*/ 576667 w 825245"/>
              <a:gd name="connsiteY3-248" fmla="*/ 567444 h 777907"/>
              <a:gd name="connsiteX4-249" fmla="*/ 579181 w 825245"/>
              <a:gd name="connsiteY4-250" fmla="*/ 747533 h 777907"/>
              <a:gd name="connsiteX5-251" fmla="*/ 248662 w 825245"/>
              <a:gd name="connsiteY5-252" fmla="*/ 743369 h 777907"/>
              <a:gd name="connsiteX6-253" fmla="*/ 260529 w 825245"/>
              <a:gd name="connsiteY6-254" fmla="*/ 550784 h 777907"/>
              <a:gd name="connsiteX7-255" fmla="*/ 2266 w 825245"/>
              <a:gd name="connsiteY7-256" fmla="*/ 494917 h 777907"/>
              <a:gd name="connsiteX0-257" fmla="*/ 2266 w 825245"/>
              <a:gd name="connsiteY0-258" fmla="*/ 494917 h 782325"/>
              <a:gd name="connsiteX1-259" fmla="*/ 434863 w 825245"/>
              <a:gd name="connsiteY1-260" fmla="*/ 178 h 782325"/>
              <a:gd name="connsiteX2-261" fmla="*/ 823296 w 825245"/>
              <a:gd name="connsiteY2-262" fmla="*/ 532473 h 782325"/>
              <a:gd name="connsiteX3-263" fmla="*/ 576667 w 825245"/>
              <a:gd name="connsiteY3-264" fmla="*/ 567444 h 782325"/>
              <a:gd name="connsiteX4-265" fmla="*/ 580949 w 825245"/>
              <a:gd name="connsiteY4-266" fmla="*/ 754409 h 782325"/>
              <a:gd name="connsiteX5-267" fmla="*/ 248662 w 825245"/>
              <a:gd name="connsiteY5-268" fmla="*/ 743369 h 782325"/>
              <a:gd name="connsiteX6-269" fmla="*/ 260529 w 825245"/>
              <a:gd name="connsiteY6-270" fmla="*/ 550784 h 782325"/>
              <a:gd name="connsiteX7-271" fmla="*/ 2266 w 825245"/>
              <a:gd name="connsiteY7-272" fmla="*/ 494917 h 7823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825245" h="782325">
                <a:moveTo>
                  <a:pt x="2266" y="494917"/>
                </a:moveTo>
                <a:cubicBezTo>
                  <a:pt x="31322" y="403149"/>
                  <a:pt x="278852" y="10579"/>
                  <a:pt x="434863" y="178"/>
                </a:cubicBezTo>
                <a:cubicBezTo>
                  <a:pt x="590874" y="-10223"/>
                  <a:pt x="799662" y="437929"/>
                  <a:pt x="823296" y="532473"/>
                </a:cubicBezTo>
                <a:cubicBezTo>
                  <a:pt x="846930" y="627017"/>
                  <a:pt x="649290" y="564117"/>
                  <a:pt x="576667" y="567444"/>
                </a:cubicBezTo>
                <a:cubicBezTo>
                  <a:pt x="578094" y="629766"/>
                  <a:pt x="579522" y="692087"/>
                  <a:pt x="580949" y="754409"/>
                </a:cubicBezTo>
                <a:cubicBezTo>
                  <a:pt x="509676" y="806571"/>
                  <a:pt x="302569" y="775466"/>
                  <a:pt x="248662" y="743369"/>
                </a:cubicBezTo>
                <a:lnTo>
                  <a:pt x="260529" y="550784"/>
                </a:lnTo>
                <a:cubicBezTo>
                  <a:pt x="232586" y="514797"/>
                  <a:pt x="-26790" y="586685"/>
                  <a:pt x="2266" y="494917"/>
                </a:cubicBezTo>
                <a:close/>
              </a:path>
            </a:pathLst>
          </a:custGeom>
          <a:solidFill>
            <a:srgbClr val="0A88B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Box 63"/>
          <p:cNvSpPr txBox="1"/>
          <p:nvPr/>
        </p:nvSpPr>
        <p:spPr bwMode="auto">
          <a:xfrm rot="18367305" flipH="1" flipV="1">
            <a:off x="6391275" y="4252913"/>
            <a:ext cx="652463" cy="5826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19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cidic" pitchFamily="2" charset="0"/>
                <a:ea typeface="+mn-ea"/>
                <a:cs typeface="+mn-cs"/>
              </a:rPr>
              <a:t>C</a:t>
            </a:r>
            <a:endParaRPr kumimoji="0" lang="zh-CN" alt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cidic" pitchFamily="2" charset="0"/>
              <a:ea typeface="+mn-ea"/>
              <a:cs typeface="+mn-cs"/>
            </a:endParaRPr>
          </a:p>
        </p:txBody>
      </p:sp>
      <p:sp>
        <p:nvSpPr>
          <p:cNvPr id="12" name="上箭头 1"/>
          <p:cNvSpPr/>
          <p:nvPr/>
        </p:nvSpPr>
        <p:spPr bwMode="auto">
          <a:xfrm rot="2540756">
            <a:off x="6092825" y="2547938"/>
            <a:ext cx="1139825" cy="1082675"/>
          </a:xfrm>
          <a:custGeom>
            <a:avLst/>
            <a:gdLst>
              <a:gd name="connsiteX0" fmla="*/ 0 w 670624"/>
              <a:gd name="connsiteY0" fmla="*/ 519566 h 735489"/>
              <a:gd name="connsiteX1" fmla="*/ 335312 w 670624"/>
              <a:gd name="connsiteY1" fmla="*/ 0 h 735489"/>
              <a:gd name="connsiteX2" fmla="*/ 670624 w 670624"/>
              <a:gd name="connsiteY2" fmla="*/ 519566 h 735489"/>
              <a:gd name="connsiteX3" fmla="*/ 502968 w 670624"/>
              <a:gd name="connsiteY3" fmla="*/ 519566 h 735489"/>
              <a:gd name="connsiteX4" fmla="*/ 502968 w 670624"/>
              <a:gd name="connsiteY4" fmla="*/ 735489 h 735489"/>
              <a:gd name="connsiteX5" fmla="*/ 167656 w 670624"/>
              <a:gd name="connsiteY5" fmla="*/ 735489 h 735489"/>
              <a:gd name="connsiteX6" fmla="*/ 167656 w 670624"/>
              <a:gd name="connsiteY6" fmla="*/ 519566 h 735489"/>
              <a:gd name="connsiteX7" fmla="*/ 0 w 670624"/>
              <a:gd name="connsiteY7" fmla="*/ 519566 h 735489"/>
              <a:gd name="connsiteX0-1" fmla="*/ 0 w 670624"/>
              <a:gd name="connsiteY0-2" fmla="*/ 519566 h 735489"/>
              <a:gd name="connsiteX1-3" fmla="*/ 335312 w 670624"/>
              <a:gd name="connsiteY1-4" fmla="*/ 0 h 735489"/>
              <a:gd name="connsiteX2-5" fmla="*/ 670624 w 670624"/>
              <a:gd name="connsiteY2-6" fmla="*/ 519566 h 735489"/>
              <a:gd name="connsiteX3-7" fmla="*/ 502968 w 670624"/>
              <a:gd name="connsiteY3-8" fmla="*/ 519566 h 735489"/>
              <a:gd name="connsiteX4-9" fmla="*/ 502968 w 670624"/>
              <a:gd name="connsiteY4-10" fmla="*/ 735489 h 735489"/>
              <a:gd name="connsiteX5-11" fmla="*/ 167656 w 670624"/>
              <a:gd name="connsiteY5-12" fmla="*/ 735489 h 735489"/>
              <a:gd name="connsiteX6-13" fmla="*/ 167656 w 670624"/>
              <a:gd name="connsiteY6-14" fmla="*/ 519566 h 735489"/>
              <a:gd name="connsiteX7-15" fmla="*/ 0 w 670624"/>
              <a:gd name="connsiteY7-16" fmla="*/ 519566 h 735489"/>
              <a:gd name="connsiteX0-17" fmla="*/ 3128 w 673752"/>
              <a:gd name="connsiteY0-18" fmla="*/ 519566 h 735489"/>
              <a:gd name="connsiteX1-19" fmla="*/ 338440 w 673752"/>
              <a:gd name="connsiteY1-20" fmla="*/ 0 h 735489"/>
              <a:gd name="connsiteX2-21" fmla="*/ 673752 w 673752"/>
              <a:gd name="connsiteY2-22" fmla="*/ 519566 h 735489"/>
              <a:gd name="connsiteX3-23" fmla="*/ 506096 w 673752"/>
              <a:gd name="connsiteY3-24" fmla="*/ 519566 h 735489"/>
              <a:gd name="connsiteX4-25" fmla="*/ 506096 w 673752"/>
              <a:gd name="connsiteY4-26" fmla="*/ 735489 h 735489"/>
              <a:gd name="connsiteX5-27" fmla="*/ 170784 w 673752"/>
              <a:gd name="connsiteY5-28" fmla="*/ 735489 h 735489"/>
              <a:gd name="connsiteX6-29" fmla="*/ 170784 w 673752"/>
              <a:gd name="connsiteY6-30" fmla="*/ 519566 h 735489"/>
              <a:gd name="connsiteX7-31" fmla="*/ 3128 w 673752"/>
              <a:gd name="connsiteY7-32" fmla="*/ 519566 h 735489"/>
              <a:gd name="connsiteX0-33" fmla="*/ 3128 w 681059"/>
              <a:gd name="connsiteY0-34" fmla="*/ 519566 h 735489"/>
              <a:gd name="connsiteX1-35" fmla="*/ 338440 w 681059"/>
              <a:gd name="connsiteY1-36" fmla="*/ 0 h 735489"/>
              <a:gd name="connsiteX2-37" fmla="*/ 673752 w 681059"/>
              <a:gd name="connsiteY2-38" fmla="*/ 519566 h 735489"/>
              <a:gd name="connsiteX3-39" fmla="*/ 506096 w 681059"/>
              <a:gd name="connsiteY3-40" fmla="*/ 519566 h 735489"/>
              <a:gd name="connsiteX4-41" fmla="*/ 506096 w 681059"/>
              <a:gd name="connsiteY4-42" fmla="*/ 735489 h 735489"/>
              <a:gd name="connsiteX5-43" fmla="*/ 170784 w 681059"/>
              <a:gd name="connsiteY5-44" fmla="*/ 735489 h 735489"/>
              <a:gd name="connsiteX6-45" fmla="*/ 170784 w 681059"/>
              <a:gd name="connsiteY6-46" fmla="*/ 519566 h 735489"/>
              <a:gd name="connsiteX7-47" fmla="*/ 3128 w 681059"/>
              <a:gd name="connsiteY7-48" fmla="*/ 519566 h 735489"/>
              <a:gd name="connsiteX0-49" fmla="*/ 2778 w 704531"/>
              <a:gd name="connsiteY0-50" fmla="*/ 473003 h 735602"/>
              <a:gd name="connsiteX1-51" fmla="*/ 361824 w 704531"/>
              <a:gd name="connsiteY1-52" fmla="*/ 113 h 735602"/>
              <a:gd name="connsiteX2-53" fmla="*/ 697136 w 704531"/>
              <a:gd name="connsiteY2-54" fmla="*/ 519679 h 735602"/>
              <a:gd name="connsiteX3-55" fmla="*/ 529480 w 704531"/>
              <a:gd name="connsiteY3-56" fmla="*/ 519679 h 735602"/>
              <a:gd name="connsiteX4-57" fmla="*/ 529480 w 704531"/>
              <a:gd name="connsiteY4-58" fmla="*/ 735602 h 735602"/>
              <a:gd name="connsiteX5-59" fmla="*/ 194168 w 704531"/>
              <a:gd name="connsiteY5-60" fmla="*/ 735602 h 735602"/>
              <a:gd name="connsiteX6-61" fmla="*/ 194168 w 704531"/>
              <a:gd name="connsiteY6-62" fmla="*/ 519679 h 735602"/>
              <a:gd name="connsiteX7-63" fmla="*/ 2778 w 704531"/>
              <a:gd name="connsiteY7-64" fmla="*/ 473003 h 735602"/>
              <a:gd name="connsiteX0-65" fmla="*/ 2204 w 759173"/>
              <a:gd name="connsiteY0-66" fmla="*/ 487091 h 735543"/>
              <a:gd name="connsiteX1-67" fmla="*/ 416256 w 759173"/>
              <a:gd name="connsiteY1-68" fmla="*/ 54 h 735543"/>
              <a:gd name="connsiteX2-69" fmla="*/ 751568 w 759173"/>
              <a:gd name="connsiteY2-70" fmla="*/ 519620 h 735543"/>
              <a:gd name="connsiteX3-71" fmla="*/ 583912 w 759173"/>
              <a:gd name="connsiteY3-72" fmla="*/ 519620 h 735543"/>
              <a:gd name="connsiteX4-73" fmla="*/ 583912 w 759173"/>
              <a:gd name="connsiteY4-74" fmla="*/ 735543 h 735543"/>
              <a:gd name="connsiteX5-75" fmla="*/ 248600 w 759173"/>
              <a:gd name="connsiteY5-76" fmla="*/ 735543 h 735543"/>
              <a:gd name="connsiteX6-77" fmla="*/ 248600 w 759173"/>
              <a:gd name="connsiteY6-78" fmla="*/ 519620 h 735543"/>
              <a:gd name="connsiteX7-79" fmla="*/ 2204 w 759173"/>
              <a:gd name="connsiteY7-80" fmla="*/ 487091 h 735543"/>
              <a:gd name="connsiteX0-81" fmla="*/ 2204 w 810726"/>
              <a:gd name="connsiteY0-82" fmla="*/ 487184 h 735636"/>
              <a:gd name="connsiteX1-83" fmla="*/ 416256 w 810726"/>
              <a:gd name="connsiteY1-84" fmla="*/ 147 h 735636"/>
              <a:gd name="connsiteX2-85" fmla="*/ 804061 w 810726"/>
              <a:gd name="connsiteY2-86" fmla="*/ 541399 h 735636"/>
              <a:gd name="connsiteX3-87" fmla="*/ 583912 w 810726"/>
              <a:gd name="connsiteY3-88" fmla="*/ 519713 h 735636"/>
              <a:gd name="connsiteX4-89" fmla="*/ 583912 w 810726"/>
              <a:gd name="connsiteY4-90" fmla="*/ 735636 h 735636"/>
              <a:gd name="connsiteX5-91" fmla="*/ 248600 w 810726"/>
              <a:gd name="connsiteY5-92" fmla="*/ 735636 h 735636"/>
              <a:gd name="connsiteX6-93" fmla="*/ 248600 w 810726"/>
              <a:gd name="connsiteY6-94" fmla="*/ 519713 h 735636"/>
              <a:gd name="connsiteX7-95" fmla="*/ 2204 w 810726"/>
              <a:gd name="connsiteY7-96" fmla="*/ 487184 h 735636"/>
              <a:gd name="connsiteX0-97" fmla="*/ 1845 w 810367"/>
              <a:gd name="connsiteY0-98" fmla="*/ 487185 h 735637"/>
              <a:gd name="connsiteX1-99" fmla="*/ 415897 w 810367"/>
              <a:gd name="connsiteY1-100" fmla="*/ 148 h 735637"/>
              <a:gd name="connsiteX2-101" fmla="*/ 803702 w 810367"/>
              <a:gd name="connsiteY2-102" fmla="*/ 541400 h 735637"/>
              <a:gd name="connsiteX3-103" fmla="*/ 583553 w 810367"/>
              <a:gd name="connsiteY3-104" fmla="*/ 519714 h 735637"/>
              <a:gd name="connsiteX4-105" fmla="*/ 583553 w 810367"/>
              <a:gd name="connsiteY4-106" fmla="*/ 735637 h 735637"/>
              <a:gd name="connsiteX5-107" fmla="*/ 248241 w 810367"/>
              <a:gd name="connsiteY5-108" fmla="*/ 735637 h 735637"/>
              <a:gd name="connsiteX6-109" fmla="*/ 260108 w 810367"/>
              <a:gd name="connsiteY6-110" fmla="*/ 543052 h 735637"/>
              <a:gd name="connsiteX7-111" fmla="*/ 1845 w 810367"/>
              <a:gd name="connsiteY7-112" fmla="*/ 487185 h 735637"/>
              <a:gd name="connsiteX0-113" fmla="*/ 1845 w 806795"/>
              <a:gd name="connsiteY0-114" fmla="*/ 487185 h 735637"/>
              <a:gd name="connsiteX1-115" fmla="*/ 415897 w 806795"/>
              <a:gd name="connsiteY1-116" fmla="*/ 148 h 735637"/>
              <a:gd name="connsiteX2-117" fmla="*/ 803702 w 806795"/>
              <a:gd name="connsiteY2-118" fmla="*/ 541400 h 735637"/>
              <a:gd name="connsiteX3-119" fmla="*/ 585833 w 806795"/>
              <a:gd name="connsiteY3-120" fmla="*/ 551382 h 735637"/>
              <a:gd name="connsiteX4-121" fmla="*/ 583553 w 806795"/>
              <a:gd name="connsiteY4-122" fmla="*/ 735637 h 735637"/>
              <a:gd name="connsiteX5-123" fmla="*/ 248241 w 806795"/>
              <a:gd name="connsiteY5-124" fmla="*/ 735637 h 735637"/>
              <a:gd name="connsiteX6-125" fmla="*/ 260108 w 806795"/>
              <a:gd name="connsiteY6-126" fmla="*/ 543052 h 735637"/>
              <a:gd name="connsiteX7-127" fmla="*/ 1845 w 806795"/>
              <a:gd name="connsiteY7-128" fmla="*/ 487185 h 735637"/>
              <a:gd name="connsiteX0-129" fmla="*/ 1845 w 825693"/>
              <a:gd name="connsiteY0-130" fmla="*/ 487110 h 735562"/>
              <a:gd name="connsiteX1-131" fmla="*/ 415897 w 825693"/>
              <a:gd name="connsiteY1-132" fmla="*/ 73 h 735562"/>
              <a:gd name="connsiteX2-133" fmla="*/ 822875 w 825693"/>
              <a:gd name="connsiteY2-134" fmla="*/ 524666 h 735562"/>
              <a:gd name="connsiteX3-135" fmla="*/ 585833 w 825693"/>
              <a:gd name="connsiteY3-136" fmla="*/ 551307 h 735562"/>
              <a:gd name="connsiteX4-137" fmla="*/ 583553 w 825693"/>
              <a:gd name="connsiteY4-138" fmla="*/ 735562 h 735562"/>
              <a:gd name="connsiteX5-139" fmla="*/ 248241 w 825693"/>
              <a:gd name="connsiteY5-140" fmla="*/ 735562 h 735562"/>
              <a:gd name="connsiteX6-141" fmla="*/ 260108 w 825693"/>
              <a:gd name="connsiteY6-142" fmla="*/ 542977 h 735562"/>
              <a:gd name="connsiteX7-143" fmla="*/ 1845 w 825693"/>
              <a:gd name="connsiteY7-144" fmla="*/ 487110 h 735562"/>
              <a:gd name="connsiteX0-145" fmla="*/ 1845 w 825693"/>
              <a:gd name="connsiteY0-146" fmla="*/ 487110 h 759117"/>
              <a:gd name="connsiteX1-147" fmla="*/ 415897 w 825693"/>
              <a:gd name="connsiteY1-148" fmla="*/ 73 h 759117"/>
              <a:gd name="connsiteX2-149" fmla="*/ 822875 w 825693"/>
              <a:gd name="connsiteY2-150" fmla="*/ 524666 h 759117"/>
              <a:gd name="connsiteX3-151" fmla="*/ 585833 w 825693"/>
              <a:gd name="connsiteY3-152" fmla="*/ 551307 h 759117"/>
              <a:gd name="connsiteX4-153" fmla="*/ 583553 w 825693"/>
              <a:gd name="connsiteY4-154" fmla="*/ 735562 h 759117"/>
              <a:gd name="connsiteX5-155" fmla="*/ 248241 w 825693"/>
              <a:gd name="connsiteY5-156" fmla="*/ 735562 h 759117"/>
              <a:gd name="connsiteX6-157" fmla="*/ 260108 w 825693"/>
              <a:gd name="connsiteY6-158" fmla="*/ 542977 h 759117"/>
              <a:gd name="connsiteX7-159" fmla="*/ 1845 w 825693"/>
              <a:gd name="connsiteY7-160" fmla="*/ 487110 h 759117"/>
              <a:gd name="connsiteX0-161" fmla="*/ 1845 w 825693"/>
              <a:gd name="connsiteY0-162" fmla="*/ 487110 h 766982"/>
              <a:gd name="connsiteX1-163" fmla="*/ 415897 w 825693"/>
              <a:gd name="connsiteY1-164" fmla="*/ 73 h 766982"/>
              <a:gd name="connsiteX2-165" fmla="*/ 822875 w 825693"/>
              <a:gd name="connsiteY2-166" fmla="*/ 524666 h 766982"/>
              <a:gd name="connsiteX3-167" fmla="*/ 585833 w 825693"/>
              <a:gd name="connsiteY3-168" fmla="*/ 551307 h 766982"/>
              <a:gd name="connsiteX4-169" fmla="*/ 587090 w 825693"/>
              <a:gd name="connsiteY4-170" fmla="*/ 749313 h 766982"/>
              <a:gd name="connsiteX5-171" fmla="*/ 248241 w 825693"/>
              <a:gd name="connsiteY5-172" fmla="*/ 735562 h 766982"/>
              <a:gd name="connsiteX6-173" fmla="*/ 260108 w 825693"/>
              <a:gd name="connsiteY6-174" fmla="*/ 542977 h 766982"/>
              <a:gd name="connsiteX7-175" fmla="*/ 1845 w 825693"/>
              <a:gd name="connsiteY7-176" fmla="*/ 487110 h 766982"/>
              <a:gd name="connsiteX0-177" fmla="*/ 2266 w 825590"/>
              <a:gd name="connsiteY0-178" fmla="*/ 494810 h 774682"/>
              <a:gd name="connsiteX1-179" fmla="*/ 434863 w 825590"/>
              <a:gd name="connsiteY1-180" fmla="*/ 71 h 774682"/>
              <a:gd name="connsiteX2-181" fmla="*/ 823296 w 825590"/>
              <a:gd name="connsiteY2-182" fmla="*/ 532366 h 774682"/>
              <a:gd name="connsiteX3-183" fmla="*/ 586254 w 825590"/>
              <a:gd name="connsiteY3-184" fmla="*/ 559007 h 774682"/>
              <a:gd name="connsiteX4-185" fmla="*/ 587511 w 825590"/>
              <a:gd name="connsiteY4-186" fmla="*/ 757013 h 774682"/>
              <a:gd name="connsiteX5-187" fmla="*/ 248662 w 825590"/>
              <a:gd name="connsiteY5-188" fmla="*/ 743262 h 774682"/>
              <a:gd name="connsiteX6-189" fmla="*/ 260529 w 825590"/>
              <a:gd name="connsiteY6-190" fmla="*/ 550677 h 774682"/>
              <a:gd name="connsiteX7-191" fmla="*/ 2266 w 825590"/>
              <a:gd name="connsiteY7-192" fmla="*/ 494810 h 774682"/>
              <a:gd name="connsiteX0-193" fmla="*/ 2266 w 825590"/>
              <a:gd name="connsiteY0-194" fmla="*/ 494916 h 774788"/>
              <a:gd name="connsiteX1-195" fmla="*/ 434863 w 825590"/>
              <a:gd name="connsiteY1-196" fmla="*/ 177 h 774788"/>
              <a:gd name="connsiteX2-197" fmla="*/ 823296 w 825590"/>
              <a:gd name="connsiteY2-198" fmla="*/ 532472 h 774788"/>
              <a:gd name="connsiteX3-199" fmla="*/ 586254 w 825590"/>
              <a:gd name="connsiteY3-200" fmla="*/ 559113 h 774788"/>
              <a:gd name="connsiteX4-201" fmla="*/ 587511 w 825590"/>
              <a:gd name="connsiteY4-202" fmla="*/ 757119 h 774788"/>
              <a:gd name="connsiteX5-203" fmla="*/ 248662 w 825590"/>
              <a:gd name="connsiteY5-204" fmla="*/ 743368 h 774788"/>
              <a:gd name="connsiteX6-205" fmla="*/ 260529 w 825590"/>
              <a:gd name="connsiteY6-206" fmla="*/ 550783 h 774788"/>
              <a:gd name="connsiteX7-207" fmla="*/ 2266 w 825590"/>
              <a:gd name="connsiteY7-208" fmla="*/ 494916 h 774788"/>
              <a:gd name="connsiteX0-209" fmla="*/ 2266 w 825245"/>
              <a:gd name="connsiteY0-210" fmla="*/ 494917 h 774789"/>
              <a:gd name="connsiteX1-211" fmla="*/ 434863 w 825245"/>
              <a:gd name="connsiteY1-212" fmla="*/ 178 h 774789"/>
              <a:gd name="connsiteX2-213" fmla="*/ 823296 w 825245"/>
              <a:gd name="connsiteY2-214" fmla="*/ 532473 h 774789"/>
              <a:gd name="connsiteX3-215" fmla="*/ 576667 w 825245"/>
              <a:gd name="connsiteY3-216" fmla="*/ 567444 h 774789"/>
              <a:gd name="connsiteX4-217" fmla="*/ 587511 w 825245"/>
              <a:gd name="connsiteY4-218" fmla="*/ 757120 h 774789"/>
              <a:gd name="connsiteX5-219" fmla="*/ 248662 w 825245"/>
              <a:gd name="connsiteY5-220" fmla="*/ 743369 h 774789"/>
              <a:gd name="connsiteX6-221" fmla="*/ 260529 w 825245"/>
              <a:gd name="connsiteY6-222" fmla="*/ 550784 h 774789"/>
              <a:gd name="connsiteX7-223" fmla="*/ 2266 w 825245"/>
              <a:gd name="connsiteY7-224" fmla="*/ 494917 h 774789"/>
              <a:gd name="connsiteX0-225" fmla="*/ 2266 w 825245"/>
              <a:gd name="connsiteY0-226" fmla="*/ 494917 h 769075"/>
              <a:gd name="connsiteX1-227" fmla="*/ 434863 w 825245"/>
              <a:gd name="connsiteY1-228" fmla="*/ 178 h 769075"/>
              <a:gd name="connsiteX2-229" fmla="*/ 823296 w 825245"/>
              <a:gd name="connsiteY2-230" fmla="*/ 532473 h 769075"/>
              <a:gd name="connsiteX3-231" fmla="*/ 576667 w 825245"/>
              <a:gd name="connsiteY3-232" fmla="*/ 567444 h 769075"/>
              <a:gd name="connsiteX4-233" fmla="*/ 579181 w 825245"/>
              <a:gd name="connsiteY4-234" fmla="*/ 747533 h 769075"/>
              <a:gd name="connsiteX5-235" fmla="*/ 248662 w 825245"/>
              <a:gd name="connsiteY5-236" fmla="*/ 743369 h 769075"/>
              <a:gd name="connsiteX6-237" fmla="*/ 260529 w 825245"/>
              <a:gd name="connsiteY6-238" fmla="*/ 550784 h 769075"/>
              <a:gd name="connsiteX7-239" fmla="*/ 2266 w 825245"/>
              <a:gd name="connsiteY7-240" fmla="*/ 494917 h 769075"/>
              <a:gd name="connsiteX0-241" fmla="*/ 2266 w 825245"/>
              <a:gd name="connsiteY0-242" fmla="*/ 494917 h 777907"/>
              <a:gd name="connsiteX1-243" fmla="*/ 434863 w 825245"/>
              <a:gd name="connsiteY1-244" fmla="*/ 178 h 777907"/>
              <a:gd name="connsiteX2-245" fmla="*/ 823296 w 825245"/>
              <a:gd name="connsiteY2-246" fmla="*/ 532473 h 777907"/>
              <a:gd name="connsiteX3-247" fmla="*/ 576667 w 825245"/>
              <a:gd name="connsiteY3-248" fmla="*/ 567444 h 777907"/>
              <a:gd name="connsiteX4-249" fmla="*/ 579181 w 825245"/>
              <a:gd name="connsiteY4-250" fmla="*/ 747533 h 777907"/>
              <a:gd name="connsiteX5-251" fmla="*/ 248662 w 825245"/>
              <a:gd name="connsiteY5-252" fmla="*/ 743369 h 777907"/>
              <a:gd name="connsiteX6-253" fmla="*/ 260529 w 825245"/>
              <a:gd name="connsiteY6-254" fmla="*/ 550784 h 777907"/>
              <a:gd name="connsiteX7-255" fmla="*/ 2266 w 825245"/>
              <a:gd name="connsiteY7-256" fmla="*/ 494917 h 777907"/>
              <a:gd name="connsiteX0-257" fmla="*/ 2266 w 825245"/>
              <a:gd name="connsiteY0-258" fmla="*/ 494917 h 782325"/>
              <a:gd name="connsiteX1-259" fmla="*/ 434863 w 825245"/>
              <a:gd name="connsiteY1-260" fmla="*/ 178 h 782325"/>
              <a:gd name="connsiteX2-261" fmla="*/ 823296 w 825245"/>
              <a:gd name="connsiteY2-262" fmla="*/ 532473 h 782325"/>
              <a:gd name="connsiteX3-263" fmla="*/ 576667 w 825245"/>
              <a:gd name="connsiteY3-264" fmla="*/ 567444 h 782325"/>
              <a:gd name="connsiteX4-265" fmla="*/ 580949 w 825245"/>
              <a:gd name="connsiteY4-266" fmla="*/ 754409 h 782325"/>
              <a:gd name="connsiteX5-267" fmla="*/ 248662 w 825245"/>
              <a:gd name="connsiteY5-268" fmla="*/ 743369 h 782325"/>
              <a:gd name="connsiteX6-269" fmla="*/ 260529 w 825245"/>
              <a:gd name="connsiteY6-270" fmla="*/ 550784 h 782325"/>
              <a:gd name="connsiteX7-271" fmla="*/ 2266 w 825245"/>
              <a:gd name="connsiteY7-272" fmla="*/ 494917 h 78232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825245" h="782325">
                <a:moveTo>
                  <a:pt x="2266" y="494917"/>
                </a:moveTo>
                <a:cubicBezTo>
                  <a:pt x="31322" y="403149"/>
                  <a:pt x="278852" y="10579"/>
                  <a:pt x="434863" y="178"/>
                </a:cubicBezTo>
                <a:cubicBezTo>
                  <a:pt x="590874" y="-10223"/>
                  <a:pt x="799662" y="437929"/>
                  <a:pt x="823296" y="532473"/>
                </a:cubicBezTo>
                <a:cubicBezTo>
                  <a:pt x="846930" y="627017"/>
                  <a:pt x="649290" y="564117"/>
                  <a:pt x="576667" y="567444"/>
                </a:cubicBezTo>
                <a:cubicBezTo>
                  <a:pt x="578094" y="629766"/>
                  <a:pt x="579522" y="692087"/>
                  <a:pt x="580949" y="754409"/>
                </a:cubicBezTo>
                <a:cubicBezTo>
                  <a:pt x="509676" y="806571"/>
                  <a:pt x="302569" y="775466"/>
                  <a:pt x="248662" y="743369"/>
                </a:cubicBezTo>
                <a:lnTo>
                  <a:pt x="260529" y="550784"/>
                </a:lnTo>
                <a:cubicBezTo>
                  <a:pt x="232586" y="514797"/>
                  <a:pt x="-26790" y="586685"/>
                  <a:pt x="2266" y="494917"/>
                </a:cubicBezTo>
                <a:close/>
              </a:path>
            </a:pathLst>
          </a:custGeom>
          <a:solidFill>
            <a:srgbClr val="0A88B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59"/>
          <p:cNvSpPr txBox="1"/>
          <p:nvPr/>
        </p:nvSpPr>
        <p:spPr bwMode="auto">
          <a:xfrm rot="3232695" flipH="1">
            <a:off x="6336506" y="2823369"/>
            <a:ext cx="65246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19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cidic" pitchFamily="2" charset="0"/>
                <a:ea typeface="+mn-ea"/>
                <a:cs typeface="+mn-cs"/>
              </a:rPr>
              <a:t>B</a:t>
            </a:r>
            <a:endParaRPr kumimoji="0" lang="zh-CN" altLang="en-US" sz="319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cidic" pitchFamily="2" charset="0"/>
              <a:ea typeface="+mn-ea"/>
              <a:cs typeface="+mn-cs"/>
            </a:endParaRPr>
          </a:p>
        </p:txBody>
      </p:sp>
      <p:grpSp>
        <p:nvGrpSpPr>
          <p:cNvPr id="14" name="组合 13"/>
          <p:cNvGrpSpPr/>
          <p:nvPr/>
        </p:nvGrpSpPr>
        <p:grpSpPr bwMode="auto">
          <a:xfrm>
            <a:off x="714034" y="2134947"/>
            <a:ext cx="3275763" cy="166146"/>
            <a:chOff x="2296720" y="1560423"/>
            <a:chExt cx="2011108" cy="102122"/>
          </a:xfrm>
          <a:solidFill>
            <a:srgbClr val="0A88B0"/>
          </a:solidFill>
        </p:grpSpPr>
        <p:sp>
          <p:nvSpPr>
            <p:cNvPr id="15" name="等腰三角形 14"/>
            <p:cNvSpPr/>
            <p:nvPr/>
          </p:nvSpPr>
          <p:spPr>
            <a:xfrm>
              <a:off x="2297025" y="1561048"/>
              <a:ext cx="117954" cy="101221"/>
            </a:xfrm>
            <a:prstGeom prst="triangle">
              <a:avLst/>
            </a:prstGeom>
            <a:grpFill/>
            <a:ln>
              <a:solidFill>
                <a:srgbClr val="0A88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440" b="0" i="0" u="none" strike="noStrike" kern="1200" cap="none" spc="0" normalizeH="0" baseline="0" noProof="0">
                <a:ln>
                  <a:noFill/>
                </a:ln>
                <a:solidFill>
                  <a:srgbClr val="0A88B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16" name="直接连接符 15"/>
            <p:cNvCxnSpPr>
              <a:stCxn id="15" idx="2"/>
            </p:cNvCxnSpPr>
            <p:nvPr/>
          </p:nvCxnSpPr>
          <p:spPr>
            <a:xfrm>
              <a:off x="2297025" y="1662269"/>
              <a:ext cx="2010389" cy="0"/>
            </a:xfrm>
            <a:prstGeom prst="line">
              <a:avLst/>
            </a:prstGeom>
            <a:grpFill/>
            <a:ln>
              <a:solidFill>
                <a:srgbClr val="0A88B0"/>
              </a:solidFill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79"/>
          <p:cNvSpPr txBox="1"/>
          <p:nvPr/>
        </p:nvSpPr>
        <p:spPr bwMode="auto">
          <a:xfrm>
            <a:off x="884238" y="1863725"/>
            <a:ext cx="2579688" cy="379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</p:txBody>
      </p:sp>
      <p:sp>
        <p:nvSpPr>
          <p:cNvPr id="26636" name="TextBox 77"/>
          <p:cNvSpPr txBox="1"/>
          <p:nvPr/>
        </p:nvSpPr>
        <p:spPr>
          <a:xfrm>
            <a:off x="884238" y="2400300"/>
            <a:ext cx="3065462" cy="738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7871657" y="4699000"/>
            <a:ext cx="3273425" cy="166688"/>
            <a:chOff x="7871657" y="4699000"/>
            <a:chExt cx="3273425" cy="166688"/>
          </a:xfrm>
          <a:solidFill>
            <a:srgbClr val="0A88B0"/>
          </a:solidFill>
        </p:grpSpPr>
        <p:sp>
          <p:nvSpPr>
            <p:cNvPr id="19" name="等腰三角形 18"/>
            <p:cNvSpPr/>
            <p:nvPr/>
          </p:nvSpPr>
          <p:spPr bwMode="auto">
            <a:xfrm flipH="1">
              <a:off x="10951407" y="4699000"/>
              <a:ext cx="193675" cy="166688"/>
            </a:xfrm>
            <a:prstGeom prst="triangle">
              <a:avLst/>
            </a:prstGeom>
            <a:grpFill/>
            <a:ln>
              <a:solidFill>
                <a:srgbClr val="0A88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440" b="0" i="0" u="none" strike="noStrike" kern="1200" cap="none" spc="0" normalizeH="0" baseline="0" noProof="0">
                <a:ln>
                  <a:noFill/>
                </a:ln>
                <a:solidFill>
                  <a:srgbClr val="0A88B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20" name="直接连接符 19"/>
            <p:cNvCxnSpPr>
              <a:stCxn id="19" idx="2"/>
            </p:cNvCxnSpPr>
            <p:nvPr/>
          </p:nvCxnSpPr>
          <p:spPr bwMode="auto">
            <a:xfrm flipH="1">
              <a:off x="7871657" y="4865688"/>
              <a:ext cx="3273425" cy="0"/>
            </a:xfrm>
            <a:prstGeom prst="line">
              <a:avLst/>
            </a:prstGeom>
            <a:grpFill/>
            <a:ln>
              <a:solidFill>
                <a:srgbClr val="0A88B0"/>
              </a:solidFill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638" name="TextBox 137"/>
          <p:cNvSpPr txBox="1"/>
          <p:nvPr/>
        </p:nvSpPr>
        <p:spPr>
          <a:xfrm>
            <a:off x="7958138" y="4981575"/>
            <a:ext cx="3063875" cy="738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</a:t>
            </a:r>
          </a:p>
        </p:txBody>
      </p:sp>
      <p:sp>
        <p:nvSpPr>
          <p:cNvPr id="22" name="TextBox 79"/>
          <p:cNvSpPr txBox="1"/>
          <p:nvPr/>
        </p:nvSpPr>
        <p:spPr bwMode="auto">
          <a:xfrm>
            <a:off x="9340850" y="4419600"/>
            <a:ext cx="1804988" cy="379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7790695" y="2195513"/>
            <a:ext cx="3273425" cy="166687"/>
            <a:chOff x="7790695" y="2195513"/>
            <a:chExt cx="3273425" cy="166687"/>
          </a:xfrm>
          <a:solidFill>
            <a:srgbClr val="0A88B0"/>
          </a:solidFill>
        </p:grpSpPr>
        <p:sp>
          <p:nvSpPr>
            <p:cNvPr id="23" name="等腰三角形 22"/>
            <p:cNvSpPr/>
            <p:nvPr/>
          </p:nvSpPr>
          <p:spPr bwMode="auto">
            <a:xfrm flipH="1">
              <a:off x="10872032" y="2195513"/>
              <a:ext cx="192088" cy="166687"/>
            </a:xfrm>
            <a:prstGeom prst="triangle">
              <a:avLst/>
            </a:prstGeom>
            <a:grpFill/>
            <a:ln>
              <a:solidFill>
                <a:srgbClr val="0A88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440" b="0" i="0" u="none" strike="noStrike" kern="1200" cap="none" spc="0" normalizeH="0" baseline="0" noProof="0">
                <a:ln>
                  <a:noFill/>
                </a:ln>
                <a:solidFill>
                  <a:srgbClr val="0A88B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24" name="直接连接符 23"/>
            <p:cNvCxnSpPr>
              <a:stCxn id="23" idx="2"/>
            </p:cNvCxnSpPr>
            <p:nvPr/>
          </p:nvCxnSpPr>
          <p:spPr bwMode="auto">
            <a:xfrm flipH="1">
              <a:off x="7790695" y="2362200"/>
              <a:ext cx="3273425" cy="0"/>
            </a:xfrm>
            <a:prstGeom prst="line">
              <a:avLst/>
            </a:prstGeom>
            <a:grpFill/>
            <a:ln>
              <a:solidFill>
                <a:srgbClr val="0A88B0"/>
              </a:solidFill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641" name="TextBox 137"/>
          <p:cNvSpPr txBox="1"/>
          <p:nvPr/>
        </p:nvSpPr>
        <p:spPr>
          <a:xfrm>
            <a:off x="7878763" y="2478088"/>
            <a:ext cx="3062287" cy="738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</a:t>
            </a:r>
          </a:p>
        </p:txBody>
      </p:sp>
      <p:sp>
        <p:nvSpPr>
          <p:cNvPr id="26" name="TextBox 79"/>
          <p:cNvSpPr txBox="1"/>
          <p:nvPr/>
        </p:nvSpPr>
        <p:spPr bwMode="auto">
          <a:xfrm>
            <a:off x="9261475" y="1916113"/>
            <a:ext cx="1611313" cy="379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788232" y="4716463"/>
            <a:ext cx="3275013" cy="163512"/>
            <a:chOff x="788232" y="4716463"/>
            <a:chExt cx="3275013" cy="163512"/>
          </a:xfrm>
          <a:solidFill>
            <a:srgbClr val="0A88B0"/>
          </a:solidFill>
        </p:grpSpPr>
        <p:sp>
          <p:nvSpPr>
            <p:cNvPr id="27" name="等腰三角形 26"/>
            <p:cNvSpPr/>
            <p:nvPr/>
          </p:nvSpPr>
          <p:spPr bwMode="auto">
            <a:xfrm>
              <a:off x="788232" y="4716463"/>
              <a:ext cx="192088" cy="163512"/>
            </a:xfrm>
            <a:prstGeom prst="triangle">
              <a:avLst/>
            </a:prstGeom>
            <a:grpFill/>
            <a:ln>
              <a:solidFill>
                <a:srgbClr val="0A88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440" b="0" i="0" u="none" strike="noStrike" kern="1200" cap="none" spc="0" normalizeH="0" baseline="0" noProof="0">
                <a:ln>
                  <a:noFill/>
                </a:ln>
                <a:solidFill>
                  <a:srgbClr val="0A88B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28" name="直接连接符 27"/>
            <p:cNvCxnSpPr>
              <a:stCxn id="27" idx="2"/>
            </p:cNvCxnSpPr>
            <p:nvPr/>
          </p:nvCxnSpPr>
          <p:spPr bwMode="auto">
            <a:xfrm>
              <a:off x="788232" y="4879975"/>
              <a:ext cx="3275013" cy="0"/>
            </a:xfrm>
            <a:prstGeom prst="line">
              <a:avLst/>
            </a:prstGeom>
            <a:grpFill/>
            <a:ln>
              <a:solidFill>
                <a:srgbClr val="0A88B0"/>
              </a:solidFill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79"/>
          <p:cNvSpPr txBox="1"/>
          <p:nvPr/>
        </p:nvSpPr>
        <p:spPr bwMode="auto">
          <a:xfrm>
            <a:off x="957263" y="4443413"/>
            <a:ext cx="2581275" cy="379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6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</p:txBody>
      </p:sp>
      <p:sp>
        <p:nvSpPr>
          <p:cNvPr id="26645" name="TextBox 77"/>
          <p:cNvSpPr txBox="1"/>
          <p:nvPr/>
        </p:nvSpPr>
        <p:spPr>
          <a:xfrm>
            <a:off x="957263" y="4979988"/>
            <a:ext cx="3065462" cy="738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</a:t>
            </a:r>
          </a:p>
        </p:txBody>
      </p:sp>
      <p:grpSp>
        <p:nvGrpSpPr>
          <p:cNvPr id="26646" name="组合 33"/>
          <p:cNvGrpSpPr/>
          <p:nvPr/>
        </p:nvGrpSpPr>
        <p:grpSpPr>
          <a:xfrm>
            <a:off x="20638" y="192088"/>
            <a:ext cx="1762125" cy="523875"/>
            <a:chOff x="21430" y="191662"/>
            <a:chExt cx="1761333" cy="523649"/>
          </a:xfrm>
        </p:grpSpPr>
        <p:sp>
          <p:nvSpPr>
            <p:cNvPr id="35" name="TextBox 13@|17FFC:16777215|FBC:16777215|LFC:16777215|LBC:16777215"/>
            <p:cNvSpPr txBox="1"/>
            <p:nvPr/>
          </p:nvSpPr>
          <p:spPr>
            <a:xfrm>
              <a:off x="622300" y="324883"/>
              <a:ext cx="1160463" cy="30797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BFBFB"/>
                  </a:solidFill>
                  <a:effectLst/>
                  <a:uLnTx/>
                  <a:uFillTx/>
                  <a:latin typeface="+mn-lt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工作预期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BFBFB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燕尾形 35"/>
            <p:cNvSpPr/>
            <p:nvPr/>
          </p:nvSpPr>
          <p:spPr>
            <a:xfrm>
              <a:off x="21430" y="191662"/>
              <a:ext cx="362857" cy="523649"/>
            </a:xfrm>
            <a:prstGeom prst="chevron">
              <a:avLst/>
            </a:prstGeom>
            <a:solidFill>
              <a:srgbClr val="FBFBFB"/>
            </a:solidFill>
            <a:ln>
              <a:solidFill>
                <a:srgbClr val="FBFB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图片 5"/>
          <p:cNvPicPr>
            <a:picLocks noChangeAspect="1"/>
          </p:cNvPicPr>
          <p:nvPr/>
        </p:nvPicPr>
        <p:blipFill>
          <a:blip r:embed="rId3"/>
          <a:srcRect t="6528" b="556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9" name="矩形 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254125"/>
            <a:ext cx="12192000" cy="4349750"/>
          </a:xfrm>
          <a:prstGeom prst="rect">
            <a:avLst/>
          </a:prstGeom>
          <a:solidFill>
            <a:srgbClr val="0A88B0"/>
          </a:solidFill>
          <a:ln>
            <a:solidFill>
              <a:srgbClr val="383D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7653" name="组合 9"/>
          <p:cNvGrpSpPr/>
          <p:nvPr/>
        </p:nvGrpSpPr>
        <p:grpSpPr>
          <a:xfrm>
            <a:off x="6726238" y="1952625"/>
            <a:ext cx="1193800" cy="1193800"/>
            <a:chOff x="1085408" y="2283638"/>
            <a:chExt cx="1273215" cy="1273215"/>
          </a:xfrm>
        </p:grpSpPr>
        <p:sp>
          <p:nvSpPr>
            <p:cNvPr id="27667" name="Freeform 702"/>
            <p:cNvSpPr/>
            <p:nvPr/>
          </p:nvSpPr>
          <p:spPr>
            <a:xfrm>
              <a:off x="1404094" y="2686260"/>
              <a:ext cx="635844" cy="576696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0" t="0" r="0" b="0"/>
              <a:pathLst>
                <a:path w="289" h="263">
                  <a:moveTo>
                    <a:pt x="236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81"/>
                    <a:pt x="17" y="202"/>
                    <a:pt x="40" y="208"/>
                  </a:cubicBezTo>
                  <a:cubicBezTo>
                    <a:pt x="36" y="219"/>
                    <a:pt x="28" y="231"/>
                    <a:pt x="11" y="244"/>
                  </a:cubicBezTo>
                  <a:cubicBezTo>
                    <a:pt x="0" y="252"/>
                    <a:pt x="55" y="263"/>
                    <a:pt x="107" y="210"/>
                  </a:cubicBezTo>
                  <a:cubicBezTo>
                    <a:pt x="236" y="210"/>
                    <a:pt x="236" y="210"/>
                    <a:pt x="236" y="210"/>
                  </a:cubicBezTo>
                  <a:cubicBezTo>
                    <a:pt x="265" y="210"/>
                    <a:pt x="289" y="186"/>
                    <a:pt x="289" y="156"/>
                  </a:cubicBezTo>
                  <a:cubicBezTo>
                    <a:pt x="289" y="54"/>
                    <a:pt x="289" y="54"/>
                    <a:pt x="289" y="54"/>
                  </a:cubicBezTo>
                  <a:cubicBezTo>
                    <a:pt x="289" y="24"/>
                    <a:pt x="265" y="0"/>
                    <a:pt x="236" y="0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 cap="flat" cmpd="sng">
              <a:solidFill>
                <a:schemeClr val="bg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1085408" y="2283638"/>
              <a:ext cx="1273215" cy="1273215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7654" name="组合 10"/>
          <p:cNvGrpSpPr/>
          <p:nvPr/>
        </p:nvGrpSpPr>
        <p:grpSpPr>
          <a:xfrm>
            <a:off x="1171575" y="3773488"/>
            <a:ext cx="1193800" cy="1193800"/>
            <a:chOff x="1030328" y="4175133"/>
            <a:chExt cx="1273215" cy="1273215"/>
          </a:xfrm>
        </p:grpSpPr>
        <p:sp>
          <p:nvSpPr>
            <p:cNvPr id="27665" name="Freeform 367"/>
            <p:cNvSpPr>
              <a:spLocks noEditPoints="1"/>
            </p:cNvSpPr>
            <p:nvPr/>
          </p:nvSpPr>
          <p:spPr>
            <a:xfrm>
              <a:off x="1404094" y="4585603"/>
              <a:ext cx="529642" cy="463437"/>
            </a:xfrm>
            <a:custGeom>
              <a:avLst/>
              <a:gdLst/>
              <a:ahLst/>
              <a:cxnLst>
                <a:cxn ang="0">
                  <a:pos x="2147483646" y="0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288" h="252">
                  <a:moveTo>
                    <a:pt x="252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288" y="252"/>
                    <a:pt x="288" y="252"/>
                    <a:pt x="288" y="252"/>
                  </a:cubicBezTo>
                  <a:cubicBezTo>
                    <a:pt x="288" y="71"/>
                    <a:pt x="288" y="71"/>
                    <a:pt x="288" y="71"/>
                  </a:cubicBezTo>
                  <a:lnTo>
                    <a:pt x="252" y="0"/>
                  </a:lnTo>
                  <a:close/>
                  <a:moveTo>
                    <a:pt x="196" y="161"/>
                  </a:moveTo>
                  <a:cubicBezTo>
                    <a:pt x="150" y="217"/>
                    <a:pt x="150" y="217"/>
                    <a:pt x="150" y="217"/>
                  </a:cubicBezTo>
                  <a:cubicBezTo>
                    <a:pt x="147" y="221"/>
                    <a:pt x="141" y="221"/>
                    <a:pt x="138" y="217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88" y="157"/>
                    <a:pt x="90" y="154"/>
                    <a:pt x="95" y="154"/>
                  </a:cubicBezTo>
                  <a:cubicBezTo>
                    <a:pt x="119" y="154"/>
                    <a:pt x="119" y="154"/>
                    <a:pt x="119" y="154"/>
                  </a:cubicBezTo>
                  <a:cubicBezTo>
                    <a:pt x="122" y="154"/>
                    <a:pt x="125" y="154"/>
                    <a:pt x="129" y="154"/>
                  </a:cubicBezTo>
                  <a:cubicBezTo>
                    <a:pt x="129" y="102"/>
                    <a:pt x="129" y="102"/>
                    <a:pt x="129" y="102"/>
                  </a:cubicBezTo>
                  <a:cubicBezTo>
                    <a:pt x="129" y="97"/>
                    <a:pt x="133" y="93"/>
                    <a:pt x="138" y="93"/>
                  </a:cubicBezTo>
                  <a:cubicBezTo>
                    <a:pt x="149" y="93"/>
                    <a:pt x="149" y="93"/>
                    <a:pt x="149" y="93"/>
                  </a:cubicBezTo>
                  <a:cubicBezTo>
                    <a:pt x="155" y="93"/>
                    <a:pt x="159" y="97"/>
                    <a:pt x="159" y="102"/>
                  </a:cubicBezTo>
                  <a:cubicBezTo>
                    <a:pt x="159" y="154"/>
                    <a:pt x="159" y="154"/>
                    <a:pt x="159" y="154"/>
                  </a:cubicBezTo>
                  <a:cubicBezTo>
                    <a:pt x="162" y="154"/>
                    <a:pt x="166" y="154"/>
                    <a:pt x="169" y="154"/>
                  </a:cubicBezTo>
                  <a:cubicBezTo>
                    <a:pt x="193" y="154"/>
                    <a:pt x="193" y="154"/>
                    <a:pt x="193" y="154"/>
                  </a:cubicBezTo>
                  <a:cubicBezTo>
                    <a:pt x="198" y="154"/>
                    <a:pt x="200" y="157"/>
                    <a:pt x="196" y="161"/>
                  </a:cubicBezTo>
                  <a:close/>
                  <a:moveTo>
                    <a:pt x="38" y="61"/>
                  </a:moveTo>
                  <a:cubicBezTo>
                    <a:pt x="58" y="21"/>
                    <a:pt x="58" y="21"/>
                    <a:pt x="58" y="21"/>
                  </a:cubicBezTo>
                  <a:cubicBezTo>
                    <a:pt x="230" y="21"/>
                    <a:pt x="230" y="21"/>
                    <a:pt x="230" y="21"/>
                  </a:cubicBezTo>
                  <a:cubicBezTo>
                    <a:pt x="251" y="61"/>
                    <a:pt x="251" y="61"/>
                    <a:pt x="251" y="61"/>
                  </a:cubicBezTo>
                  <a:lnTo>
                    <a:pt x="38" y="61"/>
                  </a:ln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 cap="flat" cmpd="sng">
              <a:solidFill>
                <a:srgbClr val="64B7A5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1030328" y="4175133"/>
              <a:ext cx="1273215" cy="1273215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7655" name="组合 11"/>
          <p:cNvGrpSpPr/>
          <p:nvPr/>
        </p:nvGrpSpPr>
        <p:grpSpPr>
          <a:xfrm>
            <a:off x="6726238" y="3773488"/>
            <a:ext cx="1193800" cy="1193800"/>
            <a:chOff x="3065700" y="2289475"/>
            <a:chExt cx="1273215" cy="1273215"/>
          </a:xfrm>
        </p:grpSpPr>
        <p:grpSp>
          <p:nvGrpSpPr>
            <p:cNvPr id="14" name="组合 13"/>
            <p:cNvGrpSpPr/>
            <p:nvPr/>
          </p:nvGrpSpPr>
          <p:grpSpPr>
            <a:xfrm>
              <a:off x="3444032" y="2696738"/>
              <a:ext cx="645691" cy="566218"/>
              <a:chOff x="2444750" y="5567363"/>
              <a:chExt cx="206375" cy="180974"/>
            </a:xfrm>
            <a:solidFill>
              <a:schemeClr val="bg1"/>
            </a:solidFill>
          </p:grpSpPr>
          <p:sp>
            <p:nvSpPr>
              <p:cNvPr id="16" name="Freeform 703"/>
              <p:cNvSpPr/>
              <p:nvPr/>
            </p:nvSpPr>
            <p:spPr bwMode="auto">
              <a:xfrm>
                <a:off x="2497138" y="5597525"/>
                <a:ext cx="153987" cy="150812"/>
              </a:xfrm>
              <a:custGeom>
                <a:avLst/>
                <a:gdLst>
                  <a:gd name="T0" fmla="*/ 217 w 217"/>
                  <a:gd name="T1" fmla="*/ 126 h 212"/>
                  <a:gd name="T2" fmla="*/ 217 w 217"/>
                  <a:gd name="T3" fmla="*/ 43 h 212"/>
                  <a:gd name="T4" fmla="*/ 178 w 217"/>
                  <a:gd name="T5" fmla="*/ 0 h 212"/>
                  <a:gd name="T6" fmla="*/ 178 w 217"/>
                  <a:gd name="T7" fmla="*/ 82 h 212"/>
                  <a:gd name="T8" fmla="*/ 115 w 217"/>
                  <a:gd name="T9" fmla="*/ 145 h 212"/>
                  <a:gd name="T10" fmla="*/ 19 w 217"/>
                  <a:gd name="T11" fmla="*/ 145 h 212"/>
                  <a:gd name="T12" fmla="*/ 0 w 217"/>
                  <a:gd name="T13" fmla="*/ 160 h 212"/>
                  <a:gd name="T14" fmla="*/ 27 w 217"/>
                  <a:gd name="T15" fmla="*/ 169 h 212"/>
                  <a:gd name="T16" fmla="*/ 131 w 217"/>
                  <a:gd name="T17" fmla="*/ 169 h 212"/>
                  <a:gd name="T18" fmla="*/ 208 w 217"/>
                  <a:gd name="T19" fmla="*/ 197 h 212"/>
                  <a:gd name="T20" fmla="*/ 185 w 217"/>
                  <a:gd name="T21" fmla="*/ 168 h 212"/>
                  <a:gd name="T22" fmla="*/ 217 w 217"/>
                  <a:gd name="T23" fmla="*/ 126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7" h="212">
                    <a:moveTo>
                      <a:pt x="217" y="126"/>
                    </a:moveTo>
                    <a:cubicBezTo>
                      <a:pt x="217" y="43"/>
                      <a:pt x="217" y="43"/>
                      <a:pt x="217" y="43"/>
                    </a:cubicBezTo>
                    <a:cubicBezTo>
                      <a:pt x="217" y="21"/>
                      <a:pt x="200" y="2"/>
                      <a:pt x="178" y="0"/>
                    </a:cubicBezTo>
                    <a:cubicBezTo>
                      <a:pt x="178" y="82"/>
                      <a:pt x="178" y="82"/>
                      <a:pt x="178" y="82"/>
                    </a:cubicBezTo>
                    <a:cubicBezTo>
                      <a:pt x="178" y="117"/>
                      <a:pt x="150" y="145"/>
                      <a:pt x="115" y="145"/>
                    </a:cubicBezTo>
                    <a:cubicBezTo>
                      <a:pt x="19" y="145"/>
                      <a:pt x="19" y="145"/>
                      <a:pt x="19" y="145"/>
                    </a:cubicBezTo>
                    <a:cubicBezTo>
                      <a:pt x="12" y="151"/>
                      <a:pt x="6" y="156"/>
                      <a:pt x="0" y="160"/>
                    </a:cubicBezTo>
                    <a:cubicBezTo>
                      <a:pt x="7" y="166"/>
                      <a:pt x="16" y="169"/>
                      <a:pt x="27" y="169"/>
                    </a:cubicBezTo>
                    <a:cubicBezTo>
                      <a:pt x="131" y="169"/>
                      <a:pt x="131" y="169"/>
                      <a:pt x="131" y="169"/>
                    </a:cubicBezTo>
                    <a:cubicBezTo>
                      <a:pt x="172" y="212"/>
                      <a:pt x="217" y="203"/>
                      <a:pt x="208" y="197"/>
                    </a:cubicBezTo>
                    <a:cubicBezTo>
                      <a:pt x="195" y="187"/>
                      <a:pt x="188" y="177"/>
                      <a:pt x="185" y="168"/>
                    </a:cubicBezTo>
                    <a:cubicBezTo>
                      <a:pt x="203" y="163"/>
                      <a:pt x="217" y="146"/>
                      <a:pt x="217" y="12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FFFFFF"/>
                </a:solidFill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Freeform 704"/>
              <p:cNvSpPr/>
              <p:nvPr/>
            </p:nvSpPr>
            <p:spPr bwMode="auto">
              <a:xfrm>
                <a:off x="2444750" y="5567363"/>
                <a:ext cx="165100" cy="142875"/>
              </a:xfrm>
              <a:custGeom>
                <a:avLst/>
                <a:gdLst>
                  <a:gd name="T0" fmla="*/ 234 w 234"/>
                  <a:gd name="T1" fmla="*/ 126 h 202"/>
                  <a:gd name="T2" fmla="*/ 234 w 234"/>
                  <a:gd name="T3" fmla="*/ 43 h 202"/>
                  <a:gd name="T4" fmla="*/ 190 w 234"/>
                  <a:gd name="T5" fmla="*/ 0 h 202"/>
                  <a:gd name="T6" fmla="*/ 43 w 234"/>
                  <a:gd name="T7" fmla="*/ 0 h 202"/>
                  <a:gd name="T8" fmla="*/ 0 w 234"/>
                  <a:gd name="T9" fmla="*/ 43 h 202"/>
                  <a:gd name="T10" fmla="*/ 0 w 234"/>
                  <a:gd name="T11" fmla="*/ 126 h 202"/>
                  <a:gd name="T12" fmla="*/ 32 w 234"/>
                  <a:gd name="T13" fmla="*/ 168 h 202"/>
                  <a:gd name="T14" fmla="*/ 9 w 234"/>
                  <a:gd name="T15" fmla="*/ 197 h 202"/>
                  <a:gd name="T16" fmla="*/ 20 w 234"/>
                  <a:gd name="T17" fmla="*/ 202 h 202"/>
                  <a:gd name="T18" fmla="*/ 86 w 234"/>
                  <a:gd name="T19" fmla="*/ 170 h 202"/>
                  <a:gd name="T20" fmla="*/ 190 w 234"/>
                  <a:gd name="T21" fmla="*/ 170 h 202"/>
                  <a:gd name="T22" fmla="*/ 234 w 234"/>
                  <a:gd name="T23" fmla="*/ 126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34" h="202">
                    <a:moveTo>
                      <a:pt x="234" y="126"/>
                    </a:moveTo>
                    <a:cubicBezTo>
                      <a:pt x="234" y="43"/>
                      <a:pt x="234" y="43"/>
                      <a:pt x="234" y="43"/>
                    </a:cubicBezTo>
                    <a:cubicBezTo>
                      <a:pt x="234" y="19"/>
                      <a:pt x="214" y="0"/>
                      <a:pt x="190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46"/>
                      <a:pt x="14" y="163"/>
                      <a:pt x="32" y="168"/>
                    </a:cubicBezTo>
                    <a:cubicBezTo>
                      <a:pt x="29" y="177"/>
                      <a:pt x="22" y="187"/>
                      <a:pt x="9" y="197"/>
                    </a:cubicBezTo>
                    <a:cubicBezTo>
                      <a:pt x="6" y="199"/>
                      <a:pt x="10" y="202"/>
                      <a:pt x="20" y="202"/>
                    </a:cubicBezTo>
                    <a:cubicBezTo>
                      <a:pt x="35" y="202"/>
                      <a:pt x="61" y="195"/>
                      <a:pt x="86" y="170"/>
                    </a:cubicBezTo>
                    <a:cubicBezTo>
                      <a:pt x="190" y="170"/>
                      <a:pt x="190" y="170"/>
                      <a:pt x="190" y="170"/>
                    </a:cubicBezTo>
                    <a:cubicBezTo>
                      <a:pt x="214" y="170"/>
                      <a:pt x="234" y="150"/>
                      <a:pt x="234" y="12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solidFill>
                  <a:srgbClr val="FFFFFF"/>
                </a:solidFill>
                <a:round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5" name="椭圆 14"/>
            <p:cNvSpPr/>
            <p:nvPr/>
          </p:nvSpPr>
          <p:spPr>
            <a:xfrm>
              <a:off x="3065700" y="2289475"/>
              <a:ext cx="1273215" cy="1273215"/>
            </a:xfrm>
            <a:prstGeom prst="ellipse">
              <a:avLst/>
            </a:prstGeom>
            <a:noFill/>
            <a:ln w="31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7656" name="组合 12"/>
          <p:cNvGrpSpPr/>
          <p:nvPr/>
        </p:nvGrpSpPr>
        <p:grpSpPr>
          <a:xfrm>
            <a:off x="1171575" y="1952625"/>
            <a:ext cx="1193800" cy="1193800"/>
            <a:chOff x="2568826" y="3573450"/>
            <a:chExt cx="1273215" cy="1273215"/>
          </a:xfrm>
        </p:grpSpPr>
        <p:sp>
          <p:nvSpPr>
            <p:cNvPr id="27661" name="Freeform 411"/>
            <p:cNvSpPr>
              <a:spLocks noEditPoints="1"/>
            </p:cNvSpPr>
            <p:nvPr/>
          </p:nvSpPr>
          <p:spPr>
            <a:xfrm>
              <a:off x="2966837" y="3969596"/>
              <a:ext cx="477195" cy="480924"/>
            </a:xfrm>
            <a:custGeom>
              <a:avLst/>
              <a:gdLst/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0" t="0" r="0" b="0"/>
              <a:pathLst>
                <a:path w="288" h="288">
                  <a:moveTo>
                    <a:pt x="280" y="118"/>
                  </a:moveTo>
                  <a:cubicBezTo>
                    <a:pt x="237" y="110"/>
                    <a:pt x="237" y="110"/>
                    <a:pt x="237" y="110"/>
                  </a:cubicBezTo>
                  <a:cubicBezTo>
                    <a:pt x="233" y="109"/>
                    <a:pt x="232" y="106"/>
                    <a:pt x="234" y="102"/>
                  </a:cubicBezTo>
                  <a:cubicBezTo>
                    <a:pt x="259" y="66"/>
                    <a:pt x="259" y="66"/>
                    <a:pt x="259" y="66"/>
                  </a:cubicBezTo>
                  <a:cubicBezTo>
                    <a:pt x="261" y="62"/>
                    <a:pt x="261" y="57"/>
                    <a:pt x="258" y="54"/>
                  </a:cubicBezTo>
                  <a:cubicBezTo>
                    <a:pt x="234" y="30"/>
                    <a:pt x="234" y="30"/>
                    <a:pt x="234" y="30"/>
                  </a:cubicBezTo>
                  <a:cubicBezTo>
                    <a:pt x="231" y="27"/>
                    <a:pt x="226" y="27"/>
                    <a:pt x="222" y="29"/>
                  </a:cubicBezTo>
                  <a:cubicBezTo>
                    <a:pt x="186" y="54"/>
                    <a:pt x="186" y="54"/>
                    <a:pt x="186" y="54"/>
                  </a:cubicBezTo>
                  <a:cubicBezTo>
                    <a:pt x="182" y="56"/>
                    <a:pt x="179" y="55"/>
                    <a:pt x="178" y="51"/>
                  </a:cubicBezTo>
                  <a:cubicBezTo>
                    <a:pt x="170" y="8"/>
                    <a:pt x="170" y="8"/>
                    <a:pt x="170" y="8"/>
                  </a:cubicBezTo>
                  <a:cubicBezTo>
                    <a:pt x="169" y="4"/>
                    <a:pt x="165" y="0"/>
                    <a:pt x="161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3" y="0"/>
                    <a:pt x="119" y="4"/>
                    <a:pt x="118" y="8"/>
                  </a:cubicBezTo>
                  <a:cubicBezTo>
                    <a:pt x="110" y="51"/>
                    <a:pt x="110" y="51"/>
                    <a:pt x="110" y="51"/>
                  </a:cubicBezTo>
                  <a:cubicBezTo>
                    <a:pt x="110" y="55"/>
                    <a:pt x="106" y="56"/>
                    <a:pt x="103" y="54"/>
                  </a:cubicBezTo>
                  <a:cubicBezTo>
                    <a:pt x="66" y="29"/>
                    <a:pt x="66" y="29"/>
                    <a:pt x="66" y="29"/>
                  </a:cubicBezTo>
                  <a:cubicBezTo>
                    <a:pt x="63" y="27"/>
                    <a:pt x="57" y="27"/>
                    <a:pt x="54" y="30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28" y="57"/>
                    <a:pt x="27" y="62"/>
                    <a:pt x="29" y="66"/>
                  </a:cubicBezTo>
                  <a:cubicBezTo>
                    <a:pt x="54" y="102"/>
                    <a:pt x="54" y="102"/>
                    <a:pt x="54" y="102"/>
                  </a:cubicBezTo>
                  <a:cubicBezTo>
                    <a:pt x="56" y="106"/>
                    <a:pt x="55" y="109"/>
                    <a:pt x="51" y="110"/>
                  </a:cubicBezTo>
                  <a:cubicBezTo>
                    <a:pt x="8" y="118"/>
                    <a:pt x="8" y="118"/>
                    <a:pt x="8" y="118"/>
                  </a:cubicBezTo>
                  <a:cubicBezTo>
                    <a:pt x="4" y="119"/>
                    <a:pt x="0" y="123"/>
                    <a:pt x="0" y="127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5"/>
                    <a:pt x="4" y="169"/>
                    <a:pt x="8" y="170"/>
                  </a:cubicBezTo>
                  <a:cubicBezTo>
                    <a:pt x="51" y="178"/>
                    <a:pt x="51" y="178"/>
                    <a:pt x="51" y="178"/>
                  </a:cubicBezTo>
                  <a:cubicBezTo>
                    <a:pt x="55" y="179"/>
                    <a:pt x="56" y="182"/>
                    <a:pt x="54" y="186"/>
                  </a:cubicBezTo>
                  <a:cubicBezTo>
                    <a:pt x="29" y="222"/>
                    <a:pt x="29" y="222"/>
                    <a:pt x="29" y="222"/>
                  </a:cubicBezTo>
                  <a:cubicBezTo>
                    <a:pt x="27" y="226"/>
                    <a:pt x="28" y="231"/>
                    <a:pt x="31" y="234"/>
                  </a:cubicBezTo>
                  <a:cubicBezTo>
                    <a:pt x="54" y="258"/>
                    <a:pt x="54" y="258"/>
                    <a:pt x="54" y="258"/>
                  </a:cubicBezTo>
                  <a:cubicBezTo>
                    <a:pt x="57" y="261"/>
                    <a:pt x="63" y="261"/>
                    <a:pt x="66" y="259"/>
                  </a:cubicBezTo>
                  <a:cubicBezTo>
                    <a:pt x="103" y="234"/>
                    <a:pt x="103" y="234"/>
                    <a:pt x="103" y="234"/>
                  </a:cubicBezTo>
                  <a:cubicBezTo>
                    <a:pt x="106" y="232"/>
                    <a:pt x="110" y="233"/>
                    <a:pt x="110" y="237"/>
                  </a:cubicBezTo>
                  <a:cubicBezTo>
                    <a:pt x="118" y="280"/>
                    <a:pt x="118" y="280"/>
                    <a:pt x="118" y="280"/>
                  </a:cubicBezTo>
                  <a:cubicBezTo>
                    <a:pt x="119" y="285"/>
                    <a:pt x="123" y="288"/>
                    <a:pt x="127" y="288"/>
                  </a:cubicBezTo>
                  <a:cubicBezTo>
                    <a:pt x="161" y="288"/>
                    <a:pt x="161" y="288"/>
                    <a:pt x="161" y="288"/>
                  </a:cubicBezTo>
                  <a:cubicBezTo>
                    <a:pt x="165" y="288"/>
                    <a:pt x="169" y="285"/>
                    <a:pt x="170" y="280"/>
                  </a:cubicBezTo>
                  <a:cubicBezTo>
                    <a:pt x="178" y="237"/>
                    <a:pt x="178" y="237"/>
                    <a:pt x="178" y="237"/>
                  </a:cubicBezTo>
                  <a:cubicBezTo>
                    <a:pt x="179" y="233"/>
                    <a:pt x="182" y="232"/>
                    <a:pt x="186" y="234"/>
                  </a:cubicBezTo>
                  <a:cubicBezTo>
                    <a:pt x="222" y="259"/>
                    <a:pt x="222" y="259"/>
                    <a:pt x="222" y="259"/>
                  </a:cubicBezTo>
                  <a:cubicBezTo>
                    <a:pt x="226" y="261"/>
                    <a:pt x="231" y="261"/>
                    <a:pt x="234" y="258"/>
                  </a:cubicBezTo>
                  <a:cubicBezTo>
                    <a:pt x="258" y="234"/>
                    <a:pt x="258" y="234"/>
                    <a:pt x="258" y="234"/>
                  </a:cubicBezTo>
                  <a:cubicBezTo>
                    <a:pt x="261" y="231"/>
                    <a:pt x="261" y="226"/>
                    <a:pt x="259" y="222"/>
                  </a:cubicBezTo>
                  <a:cubicBezTo>
                    <a:pt x="234" y="186"/>
                    <a:pt x="234" y="186"/>
                    <a:pt x="234" y="186"/>
                  </a:cubicBezTo>
                  <a:cubicBezTo>
                    <a:pt x="232" y="182"/>
                    <a:pt x="233" y="179"/>
                    <a:pt x="237" y="178"/>
                  </a:cubicBezTo>
                  <a:cubicBezTo>
                    <a:pt x="280" y="170"/>
                    <a:pt x="280" y="170"/>
                    <a:pt x="280" y="170"/>
                  </a:cubicBezTo>
                  <a:cubicBezTo>
                    <a:pt x="285" y="169"/>
                    <a:pt x="288" y="165"/>
                    <a:pt x="288" y="161"/>
                  </a:cubicBezTo>
                  <a:cubicBezTo>
                    <a:pt x="288" y="127"/>
                    <a:pt x="288" y="127"/>
                    <a:pt x="288" y="127"/>
                  </a:cubicBezTo>
                  <a:cubicBezTo>
                    <a:pt x="288" y="123"/>
                    <a:pt x="285" y="119"/>
                    <a:pt x="280" y="118"/>
                  </a:cubicBezTo>
                  <a:close/>
                  <a:moveTo>
                    <a:pt x="144" y="196"/>
                  </a:moveTo>
                  <a:cubicBezTo>
                    <a:pt x="115" y="196"/>
                    <a:pt x="92" y="173"/>
                    <a:pt x="92" y="144"/>
                  </a:cubicBezTo>
                  <a:cubicBezTo>
                    <a:pt x="92" y="115"/>
                    <a:pt x="115" y="92"/>
                    <a:pt x="144" y="92"/>
                  </a:cubicBezTo>
                  <a:cubicBezTo>
                    <a:pt x="173" y="92"/>
                    <a:pt x="196" y="115"/>
                    <a:pt x="196" y="144"/>
                  </a:cubicBezTo>
                  <a:cubicBezTo>
                    <a:pt x="196" y="173"/>
                    <a:pt x="173" y="196"/>
                    <a:pt x="144" y="196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9525" cap="flat" cmpd="sng">
              <a:solidFill>
                <a:schemeClr val="bg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2568826" y="3573450"/>
              <a:ext cx="1273215" cy="1273215"/>
            </a:xfrm>
            <a:prstGeom prst="ellipse">
              <a:avLst/>
            </a:pr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7657" name="矩形 13"/>
          <p:cNvSpPr/>
          <p:nvPr/>
        </p:nvSpPr>
        <p:spPr>
          <a:xfrm>
            <a:off x="2665413" y="2133600"/>
            <a:ext cx="2706687" cy="1077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8" name="矩形 14"/>
          <p:cNvSpPr/>
          <p:nvPr/>
        </p:nvSpPr>
        <p:spPr>
          <a:xfrm>
            <a:off x="2665413" y="3949700"/>
            <a:ext cx="2706687" cy="1077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9" name="矩形 15"/>
          <p:cNvSpPr/>
          <p:nvPr/>
        </p:nvSpPr>
        <p:spPr>
          <a:xfrm>
            <a:off x="8194675" y="2133600"/>
            <a:ext cx="2706688" cy="1077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60" name="矩形 16"/>
          <p:cNvSpPr/>
          <p:nvPr/>
        </p:nvSpPr>
        <p:spPr>
          <a:xfrm>
            <a:off x="8194675" y="3949700"/>
            <a:ext cx="2706688" cy="1077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6675" y="2865438"/>
            <a:ext cx="1754188" cy="181133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3876675" y="1933575"/>
            <a:ext cx="1227138" cy="1258888"/>
            <a:chOff x="3876675" y="1933575"/>
            <a:chExt cx="1227138" cy="1258888"/>
          </a:xfrm>
          <a:solidFill>
            <a:srgbClr val="0A88B0"/>
          </a:solidFill>
        </p:grpSpPr>
        <p:sp>
          <p:nvSpPr>
            <p:cNvPr id="5" name="椭圆 4"/>
            <p:cNvSpPr/>
            <p:nvPr/>
          </p:nvSpPr>
          <p:spPr>
            <a:xfrm>
              <a:off x="3876675" y="1933575"/>
              <a:ext cx="1103313" cy="1103313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83D54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椭圆 5"/>
            <p:cNvSpPr/>
            <p:nvPr/>
          </p:nvSpPr>
          <p:spPr>
            <a:xfrm>
              <a:off x="4614863" y="2732088"/>
              <a:ext cx="347662" cy="34766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4943475" y="3032125"/>
              <a:ext cx="160338" cy="160338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8676" name="文本框 9"/>
          <p:cNvSpPr txBox="1"/>
          <p:nvPr/>
        </p:nvSpPr>
        <p:spPr>
          <a:xfrm>
            <a:off x="4019550" y="2160588"/>
            <a:ext cx="787400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45325" y="1897063"/>
            <a:ext cx="1103313" cy="1368425"/>
            <a:chOff x="7045325" y="1897063"/>
            <a:chExt cx="1103313" cy="1368425"/>
          </a:xfrm>
          <a:solidFill>
            <a:srgbClr val="0A88B0"/>
          </a:solidFill>
        </p:grpSpPr>
        <p:sp>
          <p:nvSpPr>
            <p:cNvPr id="9" name="椭圆 8"/>
            <p:cNvSpPr/>
            <p:nvPr/>
          </p:nvSpPr>
          <p:spPr>
            <a:xfrm rot="4500000">
              <a:off x="7045326" y="1897062"/>
              <a:ext cx="1103312" cy="1103313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83D54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 rot="4500000">
              <a:off x="7109619" y="2732882"/>
              <a:ext cx="349250" cy="34766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 rot="4500000">
              <a:off x="7066757" y="3105944"/>
              <a:ext cx="158750" cy="160337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8678" name="文本框 13"/>
          <p:cNvSpPr txBox="1"/>
          <p:nvPr/>
        </p:nvSpPr>
        <p:spPr>
          <a:xfrm>
            <a:off x="7207250" y="2128838"/>
            <a:ext cx="787400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873875" y="4386263"/>
            <a:ext cx="1282700" cy="1200150"/>
            <a:chOff x="6873875" y="4386263"/>
            <a:chExt cx="1282700" cy="1200150"/>
          </a:xfrm>
          <a:solidFill>
            <a:srgbClr val="0A88B0"/>
          </a:solidFill>
        </p:grpSpPr>
        <p:sp>
          <p:nvSpPr>
            <p:cNvPr id="13" name="椭圆 12"/>
            <p:cNvSpPr/>
            <p:nvPr/>
          </p:nvSpPr>
          <p:spPr>
            <a:xfrm rot="10477999">
              <a:off x="7053263" y="4483100"/>
              <a:ext cx="1103312" cy="1103313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83D54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 rot="10477999">
              <a:off x="7032625" y="4475163"/>
              <a:ext cx="347663" cy="34766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83D54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 rot="10477999">
              <a:off x="6873875" y="4386263"/>
              <a:ext cx="160338" cy="160337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8680" name="文本框 17"/>
          <p:cNvSpPr txBox="1"/>
          <p:nvPr/>
        </p:nvSpPr>
        <p:spPr>
          <a:xfrm>
            <a:off x="7221538" y="4730750"/>
            <a:ext cx="78740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9"/>
          <p:cNvGrpSpPr/>
          <p:nvPr/>
        </p:nvGrpSpPr>
        <p:grpSpPr bwMode="auto">
          <a:xfrm rot="-5400000">
            <a:off x="3881438" y="4362450"/>
            <a:ext cx="1227138" cy="1258887"/>
            <a:chOff x="8011886" y="2061029"/>
            <a:chExt cx="1226681" cy="1258102"/>
          </a:xfrm>
          <a:solidFill>
            <a:srgbClr val="0A88B0"/>
          </a:solidFill>
        </p:grpSpPr>
        <p:sp>
          <p:nvSpPr>
            <p:cNvPr id="18" name="椭圆 17"/>
            <p:cNvSpPr/>
            <p:nvPr/>
          </p:nvSpPr>
          <p:spPr>
            <a:xfrm>
              <a:off x="8011885" y="2061028"/>
              <a:ext cx="1102902" cy="1102624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83D54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8748211" y="2859043"/>
              <a:ext cx="349120" cy="349032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83D54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9078289" y="3158894"/>
              <a:ext cx="160278" cy="160237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83D54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8682" name="文本框 20"/>
          <p:cNvSpPr txBox="1"/>
          <p:nvPr/>
        </p:nvSpPr>
        <p:spPr>
          <a:xfrm>
            <a:off x="4013200" y="4775200"/>
            <a:ext cx="787400" cy="646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83" name="矩形 24"/>
          <p:cNvSpPr/>
          <p:nvPr/>
        </p:nvSpPr>
        <p:spPr>
          <a:xfrm>
            <a:off x="8278813" y="2289175"/>
            <a:ext cx="3235325" cy="738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</a:t>
            </a:r>
          </a:p>
        </p:txBody>
      </p:sp>
      <p:sp>
        <p:nvSpPr>
          <p:cNvPr id="28684" name="文本框 25"/>
          <p:cNvSpPr txBox="1"/>
          <p:nvPr/>
        </p:nvSpPr>
        <p:spPr>
          <a:xfrm>
            <a:off x="8278813" y="1889125"/>
            <a:ext cx="1376362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</a:p>
        </p:txBody>
      </p:sp>
      <p:sp>
        <p:nvSpPr>
          <p:cNvPr id="28685" name="矩形 26"/>
          <p:cNvSpPr/>
          <p:nvPr/>
        </p:nvSpPr>
        <p:spPr>
          <a:xfrm>
            <a:off x="8278813" y="4873625"/>
            <a:ext cx="3235325" cy="738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</a:t>
            </a:r>
          </a:p>
        </p:txBody>
      </p:sp>
      <p:sp>
        <p:nvSpPr>
          <p:cNvPr id="28686" name="文本框 27"/>
          <p:cNvSpPr txBox="1"/>
          <p:nvPr/>
        </p:nvSpPr>
        <p:spPr>
          <a:xfrm>
            <a:off x="8278813" y="4473575"/>
            <a:ext cx="1376362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</a:p>
        </p:txBody>
      </p:sp>
      <p:sp>
        <p:nvSpPr>
          <p:cNvPr id="28687" name="矩形 28"/>
          <p:cNvSpPr/>
          <p:nvPr/>
        </p:nvSpPr>
        <p:spPr>
          <a:xfrm>
            <a:off x="482600" y="4833938"/>
            <a:ext cx="3235325" cy="738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</a:t>
            </a:r>
          </a:p>
        </p:txBody>
      </p:sp>
      <p:sp>
        <p:nvSpPr>
          <p:cNvPr id="28688" name="文本框 29"/>
          <p:cNvSpPr txBox="1"/>
          <p:nvPr/>
        </p:nvSpPr>
        <p:spPr>
          <a:xfrm>
            <a:off x="2486025" y="4465638"/>
            <a:ext cx="1376363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</a:p>
        </p:txBody>
      </p:sp>
      <p:sp>
        <p:nvSpPr>
          <p:cNvPr id="28689" name="矩形 30"/>
          <p:cNvSpPr/>
          <p:nvPr/>
        </p:nvSpPr>
        <p:spPr>
          <a:xfrm>
            <a:off x="476250" y="2257425"/>
            <a:ext cx="3235325" cy="738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</a:t>
            </a:r>
          </a:p>
        </p:txBody>
      </p:sp>
      <p:sp>
        <p:nvSpPr>
          <p:cNvPr id="28690" name="文本框 31"/>
          <p:cNvSpPr txBox="1"/>
          <p:nvPr/>
        </p:nvSpPr>
        <p:spPr>
          <a:xfrm>
            <a:off x="2479675" y="1889125"/>
            <a:ext cx="1376363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</a:p>
        </p:txBody>
      </p:sp>
      <p:grpSp>
        <p:nvGrpSpPr>
          <p:cNvPr id="28691" name="组合 32"/>
          <p:cNvGrpSpPr/>
          <p:nvPr/>
        </p:nvGrpSpPr>
        <p:grpSpPr>
          <a:xfrm>
            <a:off x="20638" y="192088"/>
            <a:ext cx="1762125" cy="523875"/>
            <a:chOff x="21430" y="191662"/>
            <a:chExt cx="1761333" cy="523649"/>
          </a:xfrm>
        </p:grpSpPr>
        <p:sp>
          <p:nvSpPr>
            <p:cNvPr id="34" name="TextBox 13@|17FFC:16777215|FBC:16777215|LFC:16777215|LBC:16777215"/>
            <p:cNvSpPr txBox="1"/>
            <p:nvPr/>
          </p:nvSpPr>
          <p:spPr>
            <a:xfrm>
              <a:off x="622300" y="324883"/>
              <a:ext cx="1160463" cy="30797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BFBFB"/>
                  </a:solidFill>
                  <a:effectLst/>
                  <a:uLnTx/>
                  <a:uFillTx/>
                  <a:latin typeface="+mn-lt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工作预期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BFBFB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燕尾形 34"/>
            <p:cNvSpPr/>
            <p:nvPr/>
          </p:nvSpPr>
          <p:spPr>
            <a:xfrm>
              <a:off x="21430" y="191662"/>
              <a:ext cx="362857" cy="523649"/>
            </a:xfrm>
            <a:prstGeom prst="chevron">
              <a:avLst/>
            </a:prstGeom>
            <a:solidFill>
              <a:srgbClr val="FBFBFB"/>
            </a:solidFill>
            <a:ln>
              <a:solidFill>
                <a:srgbClr val="FBFB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3"/>
          <p:cNvSpPr/>
          <p:nvPr/>
        </p:nvSpPr>
        <p:spPr>
          <a:xfrm rot="5400000">
            <a:off x="6546850" y="1905000"/>
            <a:ext cx="2411413" cy="3357563"/>
          </a:xfrm>
          <a:custGeom>
            <a:avLst/>
            <a:gdLst>
              <a:gd name="connsiteX0" fmla="*/ 0 w 1924051"/>
              <a:gd name="connsiteY0" fmla="*/ 3446127 h 3446127"/>
              <a:gd name="connsiteX1" fmla="*/ 0 w 1924051"/>
              <a:gd name="connsiteY1" fmla="*/ 278302 h 3446127"/>
              <a:gd name="connsiteX2" fmla="*/ 1385359 w 1924051"/>
              <a:gd name="connsiteY2" fmla="*/ 278302 h 3446127"/>
              <a:gd name="connsiteX3" fmla="*/ 1546774 w 1924051"/>
              <a:gd name="connsiteY3" fmla="*/ 0 h 3446127"/>
              <a:gd name="connsiteX4" fmla="*/ 1708189 w 1924051"/>
              <a:gd name="connsiteY4" fmla="*/ 278302 h 3446127"/>
              <a:gd name="connsiteX5" fmla="*/ 1924051 w 1924051"/>
              <a:gd name="connsiteY5" fmla="*/ 278302 h 3446127"/>
              <a:gd name="connsiteX6" fmla="*/ 1924051 w 1924051"/>
              <a:gd name="connsiteY6" fmla="*/ 3446127 h 3446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051" h="3446127">
                <a:moveTo>
                  <a:pt x="0" y="3446127"/>
                </a:moveTo>
                <a:lnTo>
                  <a:pt x="0" y="278302"/>
                </a:lnTo>
                <a:lnTo>
                  <a:pt x="1385359" y="278302"/>
                </a:lnTo>
                <a:lnTo>
                  <a:pt x="1546774" y="0"/>
                </a:lnTo>
                <a:lnTo>
                  <a:pt x="1708189" y="278302"/>
                </a:lnTo>
                <a:lnTo>
                  <a:pt x="1924051" y="278302"/>
                </a:lnTo>
                <a:lnTo>
                  <a:pt x="1924051" y="3446127"/>
                </a:lnTo>
                <a:close/>
              </a:path>
            </a:pathLst>
          </a:custGeom>
          <a:solidFill>
            <a:srgbClr val="0A88B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7323138" y="1949450"/>
            <a:ext cx="857250" cy="857250"/>
          </a:xfrm>
          <a:prstGeom prst="ellipse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DBC99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700" name="矩形 9"/>
          <p:cNvSpPr/>
          <p:nvPr/>
        </p:nvSpPr>
        <p:spPr>
          <a:xfrm>
            <a:off x="6418263" y="3594100"/>
            <a:ext cx="2354262" cy="9540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9701" name="矩形 10"/>
          <p:cNvSpPr/>
          <p:nvPr/>
        </p:nvSpPr>
        <p:spPr>
          <a:xfrm>
            <a:off x="7007225" y="3211513"/>
            <a:ext cx="1220788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158288" y="2378075"/>
            <a:ext cx="3033713" cy="24114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DBC99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0382250" y="4360863"/>
            <a:ext cx="858838" cy="857250"/>
          </a:xfrm>
          <a:prstGeom prst="ellipse">
            <a:avLst/>
          </a:prstGeom>
          <a:solidFill>
            <a:srgbClr val="0A88B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DBC99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704" name="矩形 17"/>
          <p:cNvSpPr/>
          <p:nvPr/>
        </p:nvSpPr>
        <p:spPr>
          <a:xfrm>
            <a:off x="9482138" y="3190875"/>
            <a:ext cx="2354262" cy="9540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A88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</a:t>
            </a:r>
            <a:endParaRPr lang="zh-CN" altLang="en-US" sz="1400" dirty="0">
              <a:solidFill>
                <a:srgbClr val="0A88B0"/>
              </a:solidFill>
            </a:endParaRPr>
          </a:p>
        </p:txBody>
      </p:sp>
      <p:sp>
        <p:nvSpPr>
          <p:cNvPr id="29705" name="矩形 18"/>
          <p:cNvSpPr/>
          <p:nvPr/>
        </p:nvSpPr>
        <p:spPr>
          <a:xfrm>
            <a:off x="10071100" y="2808288"/>
            <a:ext cx="1220788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rgbClr val="0A88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1800" b="1" dirty="0">
              <a:solidFill>
                <a:srgbClr val="0A88B0"/>
              </a:solidFill>
            </a:endParaRPr>
          </a:p>
        </p:txBody>
      </p:sp>
      <p:sp>
        <p:nvSpPr>
          <p:cNvPr id="12" name="任意多边形 11"/>
          <p:cNvSpPr/>
          <p:nvPr/>
        </p:nvSpPr>
        <p:spPr>
          <a:xfrm rot="5400000" flipH="1">
            <a:off x="3513138" y="1908175"/>
            <a:ext cx="2405063" cy="3357563"/>
          </a:xfrm>
          <a:custGeom>
            <a:avLst/>
            <a:gdLst>
              <a:gd name="connsiteX0" fmla="*/ 0 w 1924051"/>
              <a:gd name="connsiteY0" fmla="*/ 3446127 h 3446127"/>
              <a:gd name="connsiteX1" fmla="*/ 0 w 1924051"/>
              <a:gd name="connsiteY1" fmla="*/ 278302 h 3446127"/>
              <a:gd name="connsiteX2" fmla="*/ 1385359 w 1924051"/>
              <a:gd name="connsiteY2" fmla="*/ 278302 h 3446127"/>
              <a:gd name="connsiteX3" fmla="*/ 1546774 w 1924051"/>
              <a:gd name="connsiteY3" fmla="*/ 0 h 3446127"/>
              <a:gd name="connsiteX4" fmla="*/ 1708189 w 1924051"/>
              <a:gd name="connsiteY4" fmla="*/ 278302 h 3446127"/>
              <a:gd name="connsiteX5" fmla="*/ 1924051 w 1924051"/>
              <a:gd name="connsiteY5" fmla="*/ 278302 h 3446127"/>
              <a:gd name="connsiteX6" fmla="*/ 1924051 w 1924051"/>
              <a:gd name="connsiteY6" fmla="*/ 3446127 h 3446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051" h="3446127">
                <a:moveTo>
                  <a:pt x="0" y="3446127"/>
                </a:moveTo>
                <a:lnTo>
                  <a:pt x="0" y="278302"/>
                </a:lnTo>
                <a:lnTo>
                  <a:pt x="1385359" y="278302"/>
                </a:lnTo>
                <a:lnTo>
                  <a:pt x="1546774" y="0"/>
                </a:lnTo>
                <a:lnTo>
                  <a:pt x="1708189" y="278302"/>
                </a:lnTo>
                <a:lnTo>
                  <a:pt x="1924051" y="278302"/>
                </a:lnTo>
                <a:lnTo>
                  <a:pt x="1924051" y="3446127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DBC99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129088" y="4351338"/>
            <a:ext cx="857250" cy="857250"/>
          </a:xfrm>
          <a:prstGeom prst="ellipse">
            <a:avLst/>
          </a:prstGeom>
          <a:solidFill>
            <a:srgbClr val="0A88B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DBC99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708" name="矩形 25"/>
          <p:cNvSpPr/>
          <p:nvPr/>
        </p:nvSpPr>
        <p:spPr>
          <a:xfrm>
            <a:off x="3379788" y="3105150"/>
            <a:ext cx="2355850" cy="9540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rgbClr val="0A88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</a:t>
            </a:r>
            <a:endParaRPr lang="zh-CN" altLang="en-US" sz="1400" dirty="0">
              <a:solidFill>
                <a:srgbClr val="0A88B0"/>
              </a:solidFill>
            </a:endParaRPr>
          </a:p>
        </p:txBody>
      </p:sp>
      <p:sp>
        <p:nvSpPr>
          <p:cNvPr id="29709" name="矩形 26"/>
          <p:cNvSpPr/>
          <p:nvPr/>
        </p:nvSpPr>
        <p:spPr>
          <a:xfrm>
            <a:off x="3968750" y="2724150"/>
            <a:ext cx="1222375" cy="369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rgbClr val="0A88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1800" b="1" dirty="0">
              <a:solidFill>
                <a:srgbClr val="0A88B0"/>
              </a:solidFill>
            </a:endParaRPr>
          </a:p>
        </p:txBody>
      </p:sp>
      <p:sp>
        <p:nvSpPr>
          <p:cNvPr id="16" name="任意多边形 15"/>
          <p:cNvSpPr/>
          <p:nvPr/>
        </p:nvSpPr>
        <p:spPr>
          <a:xfrm rot="5400000">
            <a:off x="473075" y="1905000"/>
            <a:ext cx="2411413" cy="3357563"/>
          </a:xfrm>
          <a:custGeom>
            <a:avLst/>
            <a:gdLst>
              <a:gd name="connsiteX0" fmla="*/ 0 w 1924051"/>
              <a:gd name="connsiteY0" fmla="*/ 3446127 h 3446127"/>
              <a:gd name="connsiteX1" fmla="*/ 0 w 1924051"/>
              <a:gd name="connsiteY1" fmla="*/ 278302 h 3446127"/>
              <a:gd name="connsiteX2" fmla="*/ 1385359 w 1924051"/>
              <a:gd name="connsiteY2" fmla="*/ 278302 h 3446127"/>
              <a:gd name="connsiteX3" fmla="*/ 1546774 w 1924051"/>
              <a:gd name="connsiteY3" fmla="*/ 0 h 3446127"/>
              <a:gd name="connsiteX4" fmla="*/ 1708189 w 1924051"/>
              <a:gd name="connsiteY4" fmla="*/ 278302 h 3446127"/>
              <a:gd name="connsiteX5" fmla="*/ 1924051 w 1924051"/>
              <a:gd name="connsiteY5" fmla="*/ 278302 h 3446127"/>
              <a:gd name="connsiteX6" fmla="*/ 1924051 w 1924051"/>
              <a:gd name="connsiteY6" fmla="*/ 3446127 h 34461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24051" h="3446127">
                <a:moveTo>
                  <a:pt x="0" y="3446127"/>
                </a:moveTo>
                <a:lnTo>
                  <a:pt x="0" y="278302"/>
                </a:lnTo>
                <a:lnTo>
                  <a:pt x="1385359" y="278302"/>
                </a:lnTo>
                <a:lnTo>
                  <a:pt x="1546774" y="0"/>
                </a:lnTo>
                <a:lnTo>
                  <a:pt x="1708189" y="278302"/>
                </a:lnTo>
                <a:lnTo>
                  <a:pt x="1924051" y="278302"/>
                </a:lnTo>
                <a:lnTo>
                  <a:pt x="1924051" y="3446127"/>
                </a:lnTo>
                <a:close/>
              </a:path>
            </a:pathLst>
          </a:custGeom>
          <a:solidFill>
            <a:srgbClr val="0A88B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DBC99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1042988" y="1927225"/>
            <a:ext cx="858838" cy="857250"/>
          </a:xfrm>
          <a:prstGeom prst="ellipse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DBC99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712" name="矩形 33"/>
          <p:cNvSpPr/>
          <p:nvPr/>
        </p:nvSpPr>
        <p:spPr>
          <a:xfrm>
            <a:off x="315913" y="3508375"/>
            <a:ext cx="2355850" cy="9540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9713" name="矩形 34"/>
          <p:cNvSpPr/>
          <p:nvPr/>
        </p:nvSpPr>
        <p:spPr>
          <a:xfrm>
            <a:off x="904875" y="3127375"/>
            <a:ext cx="1222375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1800" b="1" dirty="0">
              <a:solidFill>
                <a:schemeClr val="bg1"/>
              </a:solidFill>
            </a:endParaRPr>
          </a:p>
        </p:txBody>
      </p:sp>
      <p:sp>
        <p:nvSpPr>
          <p:cNvPr id="29714" name="文本框 1"/>
          <p:cNvSpPr txBox="1"/>
          <p:nvPr/>
        </p:nvSpPr>
        <p:spPr>
          <a:xfrm>
            <a:off x="1139825" y="2057400"/>
            <a:ext cx="665163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3200" dirty="0">
                <a:solidFill>
                  <a:srgbClr val="0A88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200" dirty="0">
              <a:solidFill>
                <a:srgbClr val="0A88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15" name="文本框 39"/>
          <p:cNvSpPr txBox="1"/>
          <p:nvPr/>
        </p:nvSpPr>
        <p:spPr>
          <a:xfrm>
            <a:off x="7442200" y="2057400"/>
            <a:ext cx="665163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3200" dirty="0">
                <a:solidFill>
                  <a:srgbClr val="0A88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200" dirty="0">
              <a:solidFill>
                <a:srgbClr val="0A88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16" name="文本框 40"/>
          <p:cNvSpPr txBox="1"/>
          <p:nvPr/>
        </p:nvSpPr>
        <p:spPr>
          <a:xfrm>
            <a:off x="4200525" y="4497388"/>
            <a:ext cx="665163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17" name="文本框 41"/>
          <p:cNvSpPr txBox="1"/>
          <p:nvPr/>
        </p:nvSpPr>
        <p:spPr>
          <a:xfrm>
            <a:off x="10502900" y="4497388"/>
            <a:ext cx="665163" cy="584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718" name="组合 23"/>
          <p:cNvGrpSpPr/>
          <p:nvPr/>
        </p:nvGrpSpPr>
        <p:grpSpPr>
          <a:xfrm>
            <a:off x="20638" y="192088"/>
            <a:ext cx="1762125" cy="523875"/>
            <a:chOff x="21430" y="191662"/>
            <a:chExt cx="1761333" cy="523649"/>
          </a:xfrm>
        </p:grpSpPr>
        <p:sp>
          <p:nvSpPr>
            <p:cNvPr id="27" name="TextBox 13@|17FFC:16777215|FBC:16777215|LFC:16777215|LBC:16777215"/>
            <p:cNvSpPr txBox="1"/>
            <p:nvPr/>
          </p:nvSpPr>
          <p:spPr>
            <a:xfrm>
              <a:off x="622300" y="324883"/>
              <a:ext cx="1160463" cy="30797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BFBFB"/>
                  </a:solidFill>
                  <a:effectLst/>
                  <a:uLnTx/>
                  <a:uFillTx/>
                  <a:latin typeface="+mn-lt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工作预期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BFBFB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燕尾形 27"/>
            <p:cNvSpPr/>
            <p:nvPr/>
          </p:nvSpPr>
          <p:spPr>
            <a:xfrm>
              <a:off x="21430" y="191662"/>
              <a:ext cx="362857" cy="523649"/>
            </a:xfrm>
            <a:prstGeom prst="chevron">
              <a:avLst/>
            </a:prstGeom>
            <a:solidFill>
              <a:srgbClr val="FBFBFB"/>
            </a:solidFill>
            <a:ln>
              <a:solidFill>
                <a:srgbClr val="FBFB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图片 1"/>
          <p:cNvPicPr>
            <a:picLocks noChangeAspect="1"/>
          </p:cNvPicPr>
          <p:nvPr/>
        </p:nvPicPr>
        <p:blipFill>
          <a:blip r:embed="rId3"/>
          <a:srcRect l="8789" t="-1720" r="19839" b="1720"/>
          <a:stretch>
            <a:fillRect/>
          </a:stretch>
        </p:blipFill>
        <p:spPr>
          <a:xfrm>
            <a:off x="-585787" y="-200025"/>
            <a:ext cx="12777787" cy="705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五边形 2"/>
          <p:cNvSpPr/>
          <p:nvPr/>
        </p:nvSpPr>
        <p:spPr>
          <a:xfrm rot="5400000">
            <a:off x="5123656" y="-1902619"/>
            <a:ext cx="1944688" cy="5603875"/>
          </a:xfrm>
          <a:prstGeom prst="homePlate">
            <a:avLst/>
          </a:prstGeom>
          <a:solidFill>
            <a:srgbClr val="0A88B0"/>
          </a:solidFill>
          <a:ln>
            <a:solidFill>
              <a:srgbClr val="0A88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24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7688" y="431800"/>
            <a:ext cx="936625" cy="936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0725" name="组合 21"/>
          <p:cNvGrpSpPr/>
          <p:nvPr/>
        </p:nvGrpSpPr>
        <p:grpSpPr>
          <a:xfrm>
            <a:off x="3756025" y="2238375"/>
            <a:ext cx="4238625" cy="1792288"/>
            <a:chOff x="3756432" y="2237950"/>
            <a:chExt cx="4238881" cy="1792332"/>
          </a:xfrm>
        </p:grpSpPr>
        <p:sp>
          <p:nvSpPr>
            <p:cNvPr id="30726" name="文本框 13"/>
            <p:cNvSpPr txBox="1"/>
            <p:nvPr/>
          </p:nvSpPr>
          <p:spPr>
            <a:xfrm>
              <a:off x="4741971" y="2237950"/>
              <a:ext cx="2236510" cy="70788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4000" dirty="0">
                  <a:solidFill>
                    <a:schemeClr val="bg1"/>
                  </a:solidFill>
                  <a:latin typeface="华康俪金黑W8(P)" pitchFamily="34" charset="-122"/>
                  <a:ea typeface="华康俪金黑W8(P)" pitchFamily="34" charset="-122"/>
                </a:rPr>
                <a:t>输入标题</a:t>
              </a:r>
            </a:p>
          </p:txBody>
        </p:sp>
        <p:grpSp>
          <p:nvGrpSpPr>
            <p:cNvPr id="30727" name="组合 3"/>
            <p:cNvGrpSpPr/>
            <p:nvPr/>
          </p:nvGrpSpPr>
          <p:grpSpPr>
            <a:xfrm>
              <a:off x="4597674" y="3311440"/>
              <a:ext cx="2525105" cy="718842"/>
              <a:chOff x="4552434" y="3311440"/>
              <a:chExt cx="2525105" cy="718842"/>
            </a:xfrm>
          </p:grpSpPr>
          <p:grpSp>
            <p:nvGrpSpPr>
              <p:cNvPr id="30729" name="组合 7"/>
              <p:cNvGrpSpPr/>
              <p:nvPr/>
            </p:nvGrpSpPr>
            <p:grpSpPr>
              <a:xfrm>
                <a:off x="4552434" y="3311440"/>
                <a:ext cx="1075098" cy="338554"/>
                <a:chOff x="1651218" y="2760552"/>
                <a:chExt cx="1075098" cy="338554"/>
              </a:xfrm>
            </p:grpSpPr>
            <p:sp>
              <p:nvSpPr>
                <p:cNvPr id="9" name="椭圆 8"/>
                <p:cNvSpPr/>
                <p:nvPr/>
              </p:nvSpPr>
              <p:spPr>
                <a:xfrm>
                  <a:off x="1651218" y="2905147"/>
                  <a:ext cx="64886" cy="64886"/>
                </a:xfrm>
                <a:prstGeom prst="ellipse">
                  <a:avLst/>
                </a:prstGeom>
                <a:solidFill>
                  <a:srgbClr val="F9F9F9"/>
                </a:solidFill>
                <a:ln>
                  <a:solidFill>
                    <a:srgbClr val="F9F9F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4400" b="0" i="0" u="none" strike="noStrike" kern="1200" cap="none" spc="0" normalizeH="0" baseline="0" noProof="0">
                    <a:ln>
                      <a:solidFill>
                        <a:srgbClr val="F2F2F2"/>
                      </a:solidFill>
                    </a:ln>
                    <a:solidFill>
                      <a:srgbClr val="F2F2F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740" name="文本框 13"/>
                <p:cNvSpPr txBox="1"/>
                <p:nvPr/>
              </p:nvSpPr>
              <p:spPr>
                <a:xfrm>
                  <a:off x="1720913" y="2760552"/>
                  <a:ext cx="1005403" cy="33855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>
                    <a:lnSpc>
                      <a:spcPct val="100000"/>
                    </a:lnSpc>
                    <a:spcBef>
                      <a:spcPct val="0"/>
                    </a:spcBef>
                    <a:buNone/>
                  </a:pPr>
                  <a:r>
                    <a:rPr lang="zh-CN" altLang="en-US" sz="1600" dirty="0">
                      <a:solidFill>
                        <a:srgbClr val="FBFBFB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输入标题</a:t>
                  </a:r>
                </a:p>
              </p:txBody>
            </p:sp>
          </p:grpSp>
          <p:grpSp>
            <p:nvGrpSpPr>
              <p:cNvPr id="30730" name="组合 11"/>
              <p:cNvGrpSpPr/>
              <p:nvPr/>
            </p:nvGrpSpPr>
            <p:grpSpPr>
              <a:xfrm>
                <a:off x="6007250" y="3324782"/>
                <a:ext cx="1070289" cy="338554"/>
                <a:chOff x="1651218" y="2961471"/>
                <a:chExt cx="1070289" cy="338554"/>
              </a:xfrm>
            </p:grpSpPr>
            <p:sp>
              <p:nvSpPr>
                <p:cNvPr id="13" name="椭圆 12"/>
                <p:cNvSpPr/>
                <p:nvPr/>
              </p:nvSpPr>
              <p:spPr>
                <a:xfrm>
                  <a:off x="1651218" y="3081220"/>
                  <a:ext cx="64886" cy="64886"/>
                </a:xfrm>
                <a:prstGeom prst="ellipse">
                  <a:avLst/>
                </a:prstGeom>
                <a:solidFill>
                  <a:srgbClr val="F9F9F9"/>
                </a:solidFill>
                <a:ln>
                  <a:solidFill>
                    <a:srgbClr val="F9F9F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4400" b="0" i="0" u="none" strike="noStrike" kern="1200" cap="none" spc="0" normalizeH="0" baseline="0" noProof="0">
                    <a:ln>
                      <a:solidFill>
                        <a:srgbClr val="F2F2F2"/>
                      </a:solidFill>
                    </a:ln>
                    <a:solidFill>
                      <a:srgbClr val="F2F2F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738" name="文本框 13"/>
                <p:cNvSpPr txBox="1"/>
                <p:nvPr/>
              </p:nvSpPr>
              <p:spPr>
                <a:xfrm>
                  <a:off x="1716104" y="2961471"/>
                  <a:ext cx="1005403" cy="33855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>
                    <a:lnSpc>
                      <a:spcPct val="100000"/>
                    </a:lnSpc>
                    <a:spcBef>
                      <a:spcPct val="0"/>
                    </a:spcBef>
                    <a:buNone/>
                  </a:pPr>
                  <a:r>
                    <a:rPr lang="zh-CN" altLang="en-US" sz="1600" dirty="0">
                      <a:solidFill>
                        <a:srgbClr val="FBFBFB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输入标题</a:t>
                  </a:r>
                </a:p>
              </p:txBody>
            </p:sp>
          </p:grpSp>
          <p:grpSp>
            <p:nvGrpSpPr>
              <p:cNvPr id="30731" name="组合 14"/>
              <p:cNvGrpSpPr/>
              <p:nvPr/>
            </p:nvGrpSpPr>
            <p:grpSpPr>
              <a:xfrm>
                <a:off x="4552434" y="3691728"/>
                <a:ext cx="1075098" cy="338554"/>
                <a:chOff x="1646409" y="3197410"/>
                <a:chExt cx="1075098" cy="338554"/>
              </a:xfrm>
            </p:grpSpPr>
            <p:sp>
              <p:nvSpPr>
                <p:cNvPr id="16" name="椭圆 15"/>
                <p:cNvSpPr/>
                <p:nvPr/>
              </p:nvSpPr>
              <p:spPr>
                <a:xfrm>
                  <a:off x="1646409" y="3318855"/>
                  <a:ext cx="64886" cy="64886"/>
                </a:xfrm>
                <a:prstGeom prst="ellipse">
                  <a:avLst/>
                </a:prstGeom>
                <a:solidFill>
                  <a:srgbClr val="F9F9F9"/>
                </a:solidFill>
                <a:ln>
                  <a:solidFill>
                    <a:srgbClr val="F9F9F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2000" b="0" i="0" u="none" strike="noStrike" kern="1200" cap="none" spc="0" normalizeH="0" baseline="0" noProof="0">
                    <a:ln>
                      <a:solidFill>
                        <a:srgbClr val="F2F2F2"/>
                      </a:solidFill>
                    </a:ln>
                    <a:solidFill>
                      <a:srgbClr val="F2F2F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736" name="文本框 13"/>
                <p:cNvSpPr txBox="1"/>
                <p:nvPr/>
              </p:nvSpPr>
              <p:spPr>
                <a:xfrm>
                  <a:off x="1716104" y="3197410"/>
                  <a:ext cx="1005403" cy="33855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>
                    <a:lnSpc>
                      <a:spcPct val="100000"/>
                    </a:lnSpc>
                    <a:spcBef>
                      <a:spcPct val="0"/>
                    </a:spcBef>
                    <a:buNone/>
                  </a:pPr>
                  <a:r>
                    <a:rPr lang="zh-CN" altLang="en-US" sz="1600" dirty="0">
                      <a:solidFill>
                        <a:srgbClr val="FBFBFB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输入标题</a:t>
                  </a:r>
                </a:p>
              </p:txBody>
            </p:sp>
          </p:grpSp>
          <p:grpSp>
            <p:nvGrpSpPr>
              <p:cNvPr id="30732" name="组合 17"/>
              <p:cNvGrpSpPr/>
              <p:nvPr/>
            </p:nvGrpSpPr>
            <p:grpSpPr>
              <a:xfrm>
                <a:off x="6002441" y="3690694"/>
                <a:ext cx="1075098" cy="338554"/>
                <a:chOff x="1646409" y="3455151"/>
                <a:chExt cx="1075098" cy="338554"/>
              </a:xfrm>
            </p:grpSpPr>
            <p:sp>
              <p:nvSpPr>
                <p:cNvPr id="19" name="椭圆 18"/>
                <p:cNvSpPr/>
                <p:nvPr/>
              </p:nvSpPr>
              <p:spPr>
                <a:xfrm>
                  <a:off x="1646409" y="3576596"/>
                  <a:ext cx="64886" cy="64886"/>
                </a:xfrm>
                <a:prstGeom prst="ellipse">
                  <a:avLst/>
                </a:prstGeom>
                <a:solidFill>
                  <a:srgbClr val="F9F9F9"/>
                </a:solidFill>
                <a:ln>
                  <a:solidFill>
                    <a:srgbClr val="F9F9F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4400" b="0" i="0" u="none" strike="noStrike" kern="1200" cap="none" spc="0" normalizeH="0" baseline="0" noProof="0">
                    <a:ln>
                      <a:solidFill>
                        <a:srgbClr val="F2F2F2"/>
                      </a:solidFill>
                    </a:ln>
                    <a:solidFill>
                      <a:srgbClr val="F2F2F2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734" name="文本框 19"/>
                <p:cNvSpPr txBox="1"/>
                <p:nvPr/>
              </p:nvSpPr>
              <p:spPr>
                <a:xfrm>
                  <a:off x="1716104" y="3455151"/>
                  <a:ext cx="1005403" cy="338554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none">
                  <a:spAutoFit/>
                </a:bodyPr>
                <a:lstStyle>
                  <a:lvl1pPr marL="228600" indent="-228600" algn="l" defTabSz="914400" rtl="0" eaLnBrk="1" latinLnBrk="0" hangingPunct="1">
                    <a:lnSpc>
                      <a:spcPct val="90000"/>
                    </a:lnSpc>
                    <a:spcBef>
                      <a:spcPts val="1000"/>
                    </a:spcBef>
                    <a:buFont typeface="Arial" panose="020B0604020202020204" pitchFamily="34" charset="0"/>
                    <a:buChar char="•"/>
                    <a:defRPr sz="2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858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1430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20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6002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057400" indent="-228600" algn="l" defTabSz="914400" rtl="0" eaLnBrk="1" latinLnBrk="0" hangingPunct="1">
                    <a:lnSpc>
                      <a:spcPct val="90000"/>
                    </a:lnSpc>
                    <a:spcBef>
                      <a:spcPts val="500"/>
                    </a:spcBef>
                    <a:buFont typeface="Arial" panose="020B0604020202020204" pitchFamily="34" charset="0"/>
                    <a:buChar char="•"/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</a:lstStyle>
                <a:p>
                  <a:pPr marL="0" lvl="0" indent="0">
                    <a:lnSpc>
                      <a:spcPct val="100000"/>
                    </a:lnSpc>
                    <a:spcBef>
                      <a:spcPct val="0"/>
                    </a:spcBef>
                    <a:buNone/>
                  </a:pPr>
                  <a:r>
                    <a:rPr lang="zh-CN" altLang="en-US" sz="1600" dirty="0">
                      <a:solidFill>
                        <a:srgbClr val="FBFBFB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输入标题</a:t>
                  </a:r>
                </a:p>
              </p:txBody>
            </p:sp>
          </p:grpSp>
        </p:grpSp>
        <p:cxnSp>
          <p:nvCxnSpPr>
            <p:cNvPr id="21" name="直接连接符 20"/>
            <p:cNvCxnSpPr/>
            <p:nvPr/>
          </p:nvCxnSpPr>
          <p:spPr>
            <a:xfrm>
              <a:off x="3756432" y="3122754"/>
              <a:ext cx="4238881" cy="0"/>
            </a:xfrm>
            <a:prstGeom prst="line">
              <a:avLst/>
            </a:prstGeom>
            <a:ln>
              <a:solidFill>
                <a:srgbClr val="FAFAF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/>
          <p:nvPr/>
        </p:nvSpPr>
        <p:spPr>
          <a:xfrm>
            <a:off x="915988" y="5557838"/>
            <a:ext cx="10636250" cy="812800"/>
          </a:xfrm>
          <a:prstGeom prst="rect">
            <a:avLst/>
          </a:prstGeom>
          <a:noFill/>
          <a:ln w="9525">
            <a:noFill/>
          </a:ln>
        </p:spPr>
        <p:txBody>
          <a:bodyPr lIns="121682" tIns="60841" rIns="121682" bIns="60841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20000"/>
              </a:spcBef>
              <a:buNone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专业的团队，完善的售后，热情的服务，科学严谨的逻辑，一丝不苟的工作态度，定能使您的发展如虎添翼！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747" name="图片 5"/>
          <p:cNvPicPr>
            <a:picLocks noChangeAspect="1"/>
          </p:cNvPicPr>
          <p:nvPr/>
        </p:nvPicPr>
        <p:blipFill>
          <a:blip r:embed="rId3"/>
          <a:srcRect t="10599" b="41429"/>
          <a:stretch>
            <a:fillRect/>
          </a:stretch>
        </p:blipFill>
        <p:spPr>
          <a:xfrm>
            <a:off x="-11112" y="1263650"/>
            <a:ext cx="12168187" cy="389413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1748" name="组合 9"/>
          <p:cNvGrpSpPr/>
          <p:nvPr/>
        </p:nvGrpSpPr>
        <p:grpSpPr>
          <a:xfrm>
            <a:off x="7334250" y="4402138"/>
            <a:ext cx="4787900" cy="755650"/>
            <a:chOff x="7403691" y="4365523"/>
            <a:chExt cx="4788310" cy="755887"/>
          </a:xfrm>
        </p:grpSpPr>
        <p:sp>
          <p:nvSpPr>
            <p:cNvPr id="7" name="矩形 6"/>
            <p:cNvSpPr/>
            <p:nvPr/>
          </p:nvSpPr>
          <p:spPr>
            <a:xfrm>
              <a:off x="7404101" y="4365422"/>
              <a:ext cx="4787900" cy="755988"/>
            </a:xfrm>
            <a:prstGeom prst="rect">
              <a:avLst/>
            </a:prstGeom>
            <a:solidFill>
              <a:schemeClr val="tx1"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753" name="文本框 11"/>
            <p:cNvSpPr txBox="1"/>
            <p:nvPr/>
          </p:nvSpPr>
          <p:spPr>
            <a:xfrm>
              <a:off x="7826477" y="4543411"/>
              <a:ext cx="4247536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CN" altLang="en-US" sz="2000" b="1" dirty="0">
                  <a:solidFill>
                    <a:srgbClr val="0A88B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用实力打造最好的国内顶尖供应商</a:t>
              </a:r>
            </a:p>
          </p:txBody>
        </p:sp>
      </p:grpSp>
      <p:grpSp>
        <p:nvGrpSpPr>
          <p:cNvPr id="31749" name="组合 10"/>
          <p:cNvGrpSpPr/>
          <p:nvPr/>
        </p:nvGrpSpPr>
        <p:grpSpPr>
          <a:xfrm>
            <a:off x="20638" y="192088"/>
            <a:ext cx="1762125" cy="523875"/>
            <a:chOff x="21430" y="191662"/>
            <a:chExt cx="1761333" cy="523649"/>
          </a:xfrm>
        </p:grpSpPr>
        <p:sp>
          <p:nvSpPr>
            <p:cNvPr id="12" name="TextBox 13@|17FFC:16777215|FBC:16777215|LFC:16777215|LBC:16777215"/>
            <p:cNvSpPr txBox="1"/>
            <p:nvPr/>
          </p:nvSpPr>
          <p:spPr>
            <a:xfrm>
              <a:off x="622300" y="324883"/>
              <a:ext cx="1160463" cy="30797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BFBFB"/>
                  </a:solidFill>
                  <a:effectLst/>
                  <a:uLnTx/>
                  <a:uFillTx/>
                  <a:latin typeface="+mn-lt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工作预期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BFBFB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燕尾形 12"/>
            <p:cNvSpPr/>
            <p:nvPr/>
          </p:nvSpPr>
          <p:spPr>
            <a:xfrm>
              <a:off x="21430" y="191662"/>
              <a:ext cx="362857" cy="523649"/>
            </a:xfrm>
            <a:prstGeom prst="chevron">
              <a:avLst/>
            </a:prstGeom>
            <a:solidFill>
              <a:srgbClr val="FBFBFB"/>
            </a:solidFill>
            <a:ln>
              <a:solidFill>
                <a:srgbClr val="FBFB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3090863"/>
          </a:xfrm>
          <a:prstGeom prst="rect">
            <a:avLst/>
          </a:prstGeom>
          <a:solidFill>
            <a:srgbClr val="0A88B0"/>
          </a:solidFill>
          <a:ln>
            <a:solidFill>
              <a:srgbClr val="DBC99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2771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25" y="596900"/>
            <a:ext cx="5611813" cy="3429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2772" name="矩形 14"/>
          <p:cNvSpPr/>
          <p:nvPr/>
        </p:nvSpPr>
        <p:spPr>
          <a:xfrm>
            <a:off x="5148263" y="4041775"/>
            <a:ext cx="2051050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50" name="Freeform 102"/>
          <p:cNvSpPr>
            <a:spLocks noEditPoints="1"/>
          </p:cNvSpPr>
          <p:nvPr/>
        </p:nvSpPr>
        <p:spPr bwMode="auto">
          <a:xfrm>
            <a:off x="8748713" y="4775200"/>
            <a:ext cx="381000" cy="436563"/>
          </a:xfrm>
          <a:custGeom>
            <a:avLst/>
            <a:gdLst>
              <a:gd name="T0" fmla="*/ 345256847 w 242"/>
              <a:gd name="T1" fmla="*/ 108571849 h 287"/>
              <a:gd name="T2" fmla="*/ 345256847 w 242"/>
              <a:gd name="T3" fmla="*/ 53131390 h 287"/>
              <a:gd name="T4" fmla="*/ 377545810 w 242"/>
              <a:gd name="T5" fmla="*/ 53131390 h 287"/>
              <a:gd name="T6" fmla="*/ 404869178 w 242"/>
              <a:gd name="T7" fmla="*/ 25410400 h 287"/>
              <a:gd name="T8" fmla="*/ 377545810 w 242"/>
              <a:gd name="T9" fmla="*/ 0 h 287"/>
              <a:gd name="T10" fmla="*/ 226030612 w 242"/>
              <a:gd name="T11" fmla="*/ 0 h 287"/>
              <a:gd name="T12" fmla="*/ 196224446 w 242"/>
              <a:gd name="T13" fmla="*/ 25410400 h 287"/>
              <a:gd name="T14" fmla="*/ 226030612 w 242"/>
              <a:gd name="T15" fmla="*/ 53131390 h 287"/>
              <a:gd name="T16" fmla="*/ 255836777 w 242"/>
              <a:gd name="T17" fmla="*/ 53131390 h 287"/>
              <a:gd name="T18" fmla="*/ 255836777 w 242"/>
              <a:gd name="T19" fmla="*/ 108571849 h 287"/>
              <a:gd name="T20" fmla="*/ 0 w 242"/>
              <a:gd name="T21" fmla="*/ 383465074 h 287"/>
              <a:gd name="T22" fmla="*/ 300547599 w 242"/>
              <a:gd name="T23" fmla="*/ 662977958 h 287"/>
              <a:gd name="T24" fmla="*/ 601093624 w 242"/>
              <a:gd name="T25" fmla="*/ 383465074 h 287"/>
              <a:gd name="T26" fmla="*/ 345256847 w 242"/>
              <a:gd name="T27" fmla="*/ 108571849 h 287"/>
              <a:gd name="T28" fmla="*/ 300547599 w 242"/>
              <a:gd name="T29" fmla="*/ 593677004 h 287"/>
              <a:gd name="T30" fmla="*/ 74515413 w 242"/>
              <a:gd name="T31" fmla="*/ 383465074 h 287"/>
              <a:gd name="T32" fmla="*/ 300547599 w 242"/>
              <a:gd name="T33" fmla="*/ 173251624 h 287"/>
              <a:gd name="T34" fmla="*/ 526578211 w 242"/>
              <a:gd name="T35" fmla="*/ 383465074 h 287"/>
              <a:gd name="T36" fmla="*/ 300547599 w 242"/>
              <a:gd name="T37" fmla="*/ 593677004 h 287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242" h="287">
                <a:moveTo>
                  <a:pt x="139" y="47"/>
                </a:moveTo>
                <a:cubicBezTo>
                  <a:pt x="139" y="23"/>
                  <a:pt x="139" y="23"/>
                  <a:pt x="139" y="23"/>
                </a:cubicBezTo>
                <a:cubicBezTo>
                  <a:pt x="152" y="23"/>
                  <a:pt x="152" y="23"/>
                  <a:pt x="152" y="23"/>
                </a:cubicBezTo>
                <a:cubicBezTo>
                  <a:pt x="158" y="23"/>
                  <a:pt x="163" y="18"/>
                  <a:pt x="163" y="11"/>
                </a:cubicBezTo>
                <a:cubicBezTo>
                  <a:pt x="163" y="5"/>
                  <a:pt x="158" y="0"/>
                  <a:pt x="152" y="0"/>
                </a:cubicBezTo>
                <a:cubicBezTo>
                  <a:pt x="91" y="0"/>
                  <a:pt x="91" y="0"/>
                  <a:pt x="91" y="0"/>
                </a:cubicBezTo>
                <a:cubicBezTo>
                  <a:pt x="84" y="0"/>
                  <a:pt x="79" y="5"/>
                  <a:pt x="79" y="11"/>
                </a:cubicBezTo>
                <a:cubicBezTo>
                  <a:pt x="79" y="18"/>
                  <a:pt x="84" y="23"/>
                  <a:pt x="91" y="23"/>
                </a:cubicBezTo>
                <a:cubicBezTo>
                  <a:pt x="103" y="23"/>
                  <a:pt x="103" y="23"/>
                  <a:pt x="103" y="23"/>
                </a:cubicBezTo>
                <a:cubicBezTo>
                  <a:pt x="103" y="47"/>
                  <a:pt x="103" y="47"/>
                  <a:pt x="103" y="47"/>
                </a:cubicBezTo>
                <a:cubicBezTo>
                  <a:pt x="45" y="55"/>
                  <a:pt x="0" y="106"/>
                  <a:pt x="0" y="166"/>
                </a:cubicBezTo>
                <a:cubicBezTo>
                  <a:pt x="0" y="233"/>
                  <a:pt x="54" y="287"/>
                  <a:pt x="121" y="287"/>
                </a:cubicBezTo>
                <a:cubicBezTo>
                  <a:pt x="188" y="287"/>
                  <a:pt x="242" y="233"/>
                  <a:pt x="242" y="166"/>
                </a:cubicBezTo>
                <a:cubicBezTo>
                  <a:pt x="242" y="105"/>
                  <a:pt x="197" y="55"/>
                  <a:pt x="139" y="47"/>
                </a:cubicBezTo>
                <a:close/>
                <a:moveTo>
                  <a:pt x="121" y="257"/>
                </a:moveTo>
                <a:cubicBezTo>
                  <a:pt x="71" y="257"/>
                  <a:pt x="30" y="216"/>
                  <a:pt x="30" y="166"/>
                </a:cubicBezTo>
                <a:cubicBezTo>
                  <a:pt x="30" y="116"/>
                  <a:pt x="71" y="75"/>
                  <a:pt x="121" y="75"/>
                </a:cubicBezTo>
                <a:cubicBezTo>
                  <a:pt x="171" y="75"/>
                  <a:pt x="212" y="116"/>
                  <a:pt x="212" y="166"/>
                </a:cubicBezTo>
                <a:cubicBezTo>
                  <a:pt x="212" y="216"/>
                  <a:pt x="171" y="257"/>
                  <a:pt x="121" y="257"/>
                </a:cubicBezTo>
                <a:close/>
              </a:path>
            </a:pathLst>
          </a:custGeom>
          <a:solidFill>
            <a:srgbClr val="0A88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1751" name="Freeform 355"/>
          <p:cNvSpPr>
            <a:spLocks noEditPoints="1"/>
          </p:cNvSpPr>
          <p:nvPr/>
        </p:nvSpPr>
        <p:spPr bwMode="auto">
          <a:xfrm>
            <a:off x="5010150" y="4867275"/>
            <a:ext cx="579438" cy="403225"/>
          </a:xfrm>
          <a:custGeom>
            <a:avLst/>
            <a:gdLst>
              <a:gd name="T0" fmla="*/ 1430104915 w 212"/>
              <a:gd name="T1" fmla="*/ 250683320 h 194"/>
              <a:gd name="T2" fmla="*/ 1168043146 w 212"/>
              <a:gd name="T3" fmla="*/ 207463419 h 194"/>
              <a:gd name="T4" fmla="*/ 1138092762 w 212"/>
              <a:gd name="T5" fmla="*/ 207463419 h 194"/>
              <a:gd name="T6" fmla="*/ 1138092762 w 212"/>
              <a:gd name="T7" fmla="*/ 116698303 h 194"/>
              <a:gd name="T8" fmla="*/ 0 w 212"/>
              <a:gd name="T9" fmla="*/ 116698303 h 194"/>
              <a:gd name="T10" fmla="*/ 0 w 212"/>
              <a:gd name="T11" fmla="*/ 548911855 h 194"/>
              <a:gd name="T12" fmla="*/ 501659381 w 212"/>
              <a:gd name="T13" fmla="*/ 838493917 h 194"/>
              <a:gd name="T14" fmla="*/ 636433380 w 212"/>
              <a:gd name="T15" fmla="*/ 838493917 h 194"/>
              <a:gd name="T16" fmla="*/ 1063219532 w 212"/>
              <a:gd name="T17" fmla="*/ 695864505 h 194"/>
              <a:gd name="T18" fmla="*/ 1145581724 w 212"/>
              <a:gd name="T19" fmla="*/ 695864505 h 194"/>
              <a:gd name="T20" fmla="*/ 1415129722 w 212"/>
              <a:gd name="T21" fmla="*/ 656963684 h 194"/>
              <a:gd name="T22" fmla="*/ 1587340336 w 212"/>
              <a:gd name="T23" fmla="*/ 449502343 h 194"/>
              <a:gd name="T24" fmla="*/ 1430104915 w 212"/>
              <a:gd name="T25" fmla="*/ 250683320 h 194"/>
              <a:gd name="T26" fmla="*/ 1317792338 w 212"/>
              <a:gd name="T27" fmla="*/ 570521805 h 194"/>
              <a:gd name="T28" fmla="*/ 1145581724 w 212"/>
              <a:gd name="T29" fmla="*/ 596454993 h 194"/>
              <a:gd name="T30" fmla="*/ 1130606532 w 212"/>
              <a:gd name="T31" fmla="*/ 596454993 h 194"/>
              <a:gd name="T32" fmla="*/ 1138092762 w 212"/>
              <a:gd name="T33" fmla="*/ 548911855 h 194"/>
              <a:gd name="T34" fmla="*/ 1138092762 w 212"/>
              <a:gd name="T35" fmla="*/ 311194090 h 194"/>
              <a:gd name="T36" fmla="*/ 1168043146 w 212"/>
              <a:gd name="T37" fmla="*/ 311194090 h 194"/>
              <a:gd name="T38" fmla="*/ 1325278568 w 212"/>
              <a:gd name="T39" fmla="*/ 332804040 h 194"/>
              <a:gd name="T40" fmla="*/ 1407640759 w 212"/>
              <a:gd name="T41" fmla="*/ 449502343 h 194"/>
              <a:gd name="T42" fmla="*/ 1317792338 w 212"/>
              <a:gd name="T43" fmla="*/ 570521805 h 194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212" h="194">
                <a:moveTo>
                  <a:pt x="191" y="58"/>
                </a:moveTo>
                <a:cubicBezTo>
                  <a:pt x="179" y="49"/>
                  <a:pt x="165" y="48"/>
                  <a:pt x="156" y="48"/>
                </a:cubicBezTo>
                <a:cubicBezTo>
                  <a:pt x="154" y="48"/>
                  <a:pt x="153" y="48"/>
                  <a:pt x="152" y="48"/>
                </a:cubicBezTo>
                <a:cubicBezTo>
                  <a:pt x="152" y="27"/>
                  <a:pt x="152" y="27"/>
                  <a:pt x="152" y="27"/>
                </a:cubicBezTo>
                <a:cubicBezTo>
                  <a:pt x="152" y="0"/>
                  <a:pt x="0" y="0"/>
                  <a:pt x="0" y="27"/>
                </a:cubicBezTo>
                <a:cubicBezTo>
                  <a:pt x="0" y="127"/>
                  <a:pt x="0" y="127"/>
                  <a:pt x="0" y="127"/>
                </a:cubicBezTo>
                <a:cubicBezTo>
                  <a:pt x="0" y="164"/>
                  <a:pt x="30" y="194"/>
                  <a:pt x="67" y="194"/>
                </a:cubicBezTo>
                <a:cubicBezTo>
                  <a:pt x="85" y="194"/>
                  <a:pt x="85" y="194"/>
                  <a:pt x="85" y="194"/>
                </a:cubicBezTo>
                <a:cubicBezTo>
                  <a:pt x="109" y="194"/>
                  <a:pt x="131" y="181"/>
                  <a:pt x="142" y="161"/>
                </a:cubicBezTo>
                <a:cubicBezTo>
                  <a:pt x="144" y="161"/>
                  <a:pt x="148" y="161"/>
                  <a:pt x="153" y="161"/>
                </a:cubicBezTo>
                <a:cubicBezTo>
                  <a:pt x="162" y="161"/>
                  <a:pt x="176" y="160"/>
                  <a:pt x="189" y="152"/>
                </a:cubicBezTo>
                <a:cubicBezTo>
                  <a:pt x="202" y="143"/>
                  <a:pt x="212" y="127"/>
                  <a:pt x="212" y="104"/>
                </a:cubicBezTo>
                <a:cubicBezTo>
                  <a:pt x="212" y="82"/>
                  <a:pt x="203" y="66"/>
                  <a:pt x="191" y="58"/>
                </a:cubicBezTo>
                <a:close/>
                <a:moveTo>
                  <a:pt x="176" y="132"/>
                </a:moveTo>
                <a:cubicBezTo>
                  <a:pt x="169" y="136"/>
                  <a:pt x="160" y="138"/>
                  <a:pt x="153" y="138"/>
                </a:cubicBezTo>
                <a:cubicBezTo>
                  <a:pt x="152" y="138"/>
                  <a:pt x="151" y="138"/>
                  <a:pt x="151" y="138"/>
                </a:cubicBezTo>
                <a:cubicBezTo>
                  <a:pt x="151" y="134"/>
                  <a:pt x="152" y="131"/>
                  <a:pt x="152" y="127"/>
                </a:cubicBezTo>
                <a:cubicBezTo>
                  <a:pt x="152" y="72"/>
                  <a:pt x="152" y="72"/>
                  <a:pt x="152" y="72"/>
                </a:cubicBezTo>
                <a:cubicBezTo>
                  <a:pt x="153" y="72"/>
                  <a:pt x="154" y="72"/>
                  <a:pt x="156" y="72"/>
                </a:cubicBezTo>
                <a:cubicBezTo>
                  <a:pt x="163" y="72"/>
                  <a:pt x="171" y="73"/>
                  <a:pt x="177" y="77"/>
                </a:cubicBezTo>
                <a:cubicBezTo>
                  <a:pt x="183" y="82"/>
                  <a:pt x="187" y="87"/>
                  <a:pt x="188" y="104"/>
                </a:cubicBezTo>
                <a:cubicBezTo>
                  <a:pt x="187" y="121"/>
                  <a:pt x="182" y="127"/>
                  <a:pt x="176" y="132"/>
                </a:cubicBezTo>
                <a:close/>
              </a:path>
            </a:pathLst>
          </a:custGeom>
          <a:solidFill>
            <a:srgbClr val="0A88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043540" y="4821982"/>
            <a:ext cx="433173" cy="433174"/>
            <a:chOff x="817563" y="4075113"/>
            <a:chExt cx="257175" cy="257176"/>
          </a:xfrm>
          <a:solidFill>
            <a:srgbClr val="E55826"/>
          </a:solidFill>
        </p:grpSpPr>
        <p:sp>
          <p:nvSpPr>
            <p:cNvPr id="14" name="Freeform 408"/>
            <p:cNvSpPr/>
            <p:nvPr/>
          </p:nvSpPr>
          <p:spPr bwMode="auto">
            <a:xfrm>
              <a:off x="942975" y="4075113"/>
              <a:ext cx="131763" cy="249238"/>
            </a:xfrm>
            <a:custGeom>
              <a:avLst/>
              <a:gdLst>
                <a:gd name="T0" fmla="*/ 0 w 83"/>
                <a:gd name="T1" fmla="*/ 86 h 157"/>
                <a:gd name="T2" fmla="*/ 21 w 83"/>
                <a:gd name="T3" fmla="*/ 157 h 157"/>
                <a:gd name="T4" fmla="*/ 83 w 83"/>
                <a:gd name="T5" fmla="*/ 0 h 157"/>
                <a:gd name="T6" fmla="*/ 0 w 83"/>
                <a:gd name="T7" fmla="*/ 86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157">
                  <a:moveTo>
                    <a:pt x="0" y="86"/>
                  </a:moveTo>
                  <a:lnTo>
                    <a:pt x="21" y="157"/>
                  </a:lnTo>
                  <a:lnTo>
                    <a:pt x="83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0A88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Freeform 409"/>
            <p:cNvSpPr/>
            <p:nvPr/>
          </p:nvSpPr>
          <p:spPr bwMode="auto">
            <a:xfrm>
              <a:off x="896938" y="4222751"/>
              <a:ext cx="69850" cy="109538"/>
            </a:xfrm>
            <a:custGeom>
              <a:avLst/>
              <a:gdLst>
                <a:gd name="T0" fmla="*/ 0 w 44"/>
                <a:gd name="T1" fmla="*/ 23 h 69"/>
                <a:gd name="T2" fmla="*/ 15 w 44"/>
                <a:gd name="T3" fmla="*/ 69 h 69"/>
                <a:gd name="T4" fmla="*/ 44 w 44"/>
                <a:gd name="T5" fmla="*/ 69 h 69"/>
                <a:gd name="T6" fmla="*/ 23 w 44"/>
                <a:gd name="T7" fmla="*/ 0 h 69"/>
                <a:gd name="T8" fmla="*/ 0 w 44"/>
                <a:gd name="T9" fmla="*/ 2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69">
                  <a:moveTo>
                    <a:pt x="0" y="23"/>
                  </a:moveTo>
                  <a:lnTo>
                    <a:pt x="15" y="69"/>
                  </a:lnTo>
                  <a:lnTo>
                    <a:pt x="44" y="69"/>
                  </a:lnTo>
                  <a:lnTo>
                    <a:pt x="23" y="0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0A88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Freeform 410"/>
            <p:cNvSpPr/>
            <p:nvPr/>
          </p:nvSpPr>
          <p:spPr bwMode="auto">
            <a:xfrm>
              <a:off x="825500" y="4075113"/>
              <a:ext cx="247650" cy="131763"/>
            </a:xfrm>
            <a:custGeom>
              <a:avLst/>
              <a:gdLst>
                <a:gd name="T0" fmla="*/ 156 w 156"/>
                <a:gd name="T1" fmla="*/ 0 h 83"/>
                <a:gd name="T2" fmla="*/ 0 w 156"/>
                <a:gd name="T3" fmla="*/ 62 h 83"/>
                <a:gd name="T4" fmla="*/ 71 w 156"/>
                <a:gd name="T5" fmla="*/ 83 h 83"/>
                <a:gd name="T6" fmla="*/ 156 w 156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83">
                  <a:moveTo>
                    <a:pt x="156" y="0"/>
                  </a:moveTo>
                  <a:lnTo>
                    <a:pt x="0" y="62"/>
                  </a:lnTo>
                  <a:lnTo>
                    <a:pt x="71" y="83"/>
                  </a:lnTo>
                  <a:lnTo>
                    <a:pt x="156" y="0"/>
                  </a:lnTo>
                  <a:close/>
                </a:path>
              </a:pathLst>
            </a:custGeom>
            <a:solidFill>
              <a:srgbClr val="0A88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Freeform 411"/>
            <p:cNvSpPr/>
            <p:nvPr/>
          </p:nvSpPr>
          <p:spPr bwMode="auto">
            <a:xfrm>
              <a:off x="817563" y="4183063"/>
              <a:ext cx="109538" cy="69850"/>
            </a:xfrm>
            <a:custGeom>
              <a:avLst/>
              <a:gdLst>
                <a:gd name="T0" fmla="*/ 69 w 69"/>
                <a:gd name="T1" fmla="*/ 21 h 44"/>
                <a:gd name="T2" fmla="*/ 0 w 69"/>
                <a:gd name="T3" fmla="*/ 0 h 44"/>
                <a:gd name="T4" fmla="*/ 0 w 69"/>
                <a:gd name="T5" fmla="*/ 29 h 44"/>
                <a:gd name="T6" fmla="*/ 46 w 69"/>
                <a:gd name="T7" fmla="*/ 44 h 44"/>
                <a:gd name="T8" fmla="*/ 69 w 69"/>
                <a:gd name="T9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44">
                  <a:moveTo>
                    <a:pt x="69" y="21"/>
                  </a:moveTo>
                  <a:lnTo>
                    <a:pt x="0" y="0"/>
                  </a:lnTo>
                  <a:lnTo>
                    <a:pt x="0" y="29"/>
                  </a:lnTo>
                  <a:lnTo>
                    <a:pt x="46" y="44"/>
                  </a:lnTo>
                  <a:lnTo>
                    <a:pt x="69" y="21"/>
                  </a:lnTo>
                  <a:close/>
                </a:path>
              </a:pathLst>
            </a:custGeom>
            <a:solidFill>
              <a:srgbClr val="0A88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" name="Freeform 412"/>
            <p:cNvSpPr/>
            <p:nvPr/>
          </p:nvSpPr>
          <p:spPr bwMode="auto">
            <a:xfrm>
              <a:off x="868363" y="4265613"/>
              <a:ext cx="23813" cy="38100"/>
            </a:xfrm>
            <a:custGeom>
              <a:avLst/>
              <a:gdLst>
                <a:gd name="T0" fmla="*/ 0 w 15"/>
                <a:gd name="T1" fmla="*/ 11 h 24"/>
                <a:gd name="T2" fmla="*/ 2 w 15"/>
                <a:gd name="T3" fmla="*/ 24 h 24"/>
                <a:gd name="T4" fmla="*/ 15 w 15"/>
                <a:gd name="T5" fmla="*/ 11 h 24"/>
                <a:gd name="T6" fmla="*/ 11 w 15"/>
                <a:gd name="T7" fmla="*/ 0 h 24"/>
                <a:gd name="T8" fmla="*/ 0 w 15"/>
                <a:gd name="T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4">
                  <a:moveTo>
                    <a:pt x="0" y="11"/>
                  </a:moveTo>
                  <a:lnTo>
                    <a:pt x="2" y="24"/>
                  </a:lnTo>
                  <a:lnTo>
                    <a:pt x="15" y="11"/>
                  </a:lnTo>
                  <a:lnTo>
                    <a:pt x="11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0A88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2776" name="矩形 25"/>
          <p:cNvSpPr/>
          <p:nvPr/>
        </p:nvSpPr>
        <p:spPr>
          <a:xfrm>
            <a:off x="1619250" y="4870450"/>
            <a:ext cx="205105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7" name="矩形 26"/>
          <p:cNvSpPr/>
          <p:nvPr/>
        </p:nvSpPr>
        <p:spPr>
          <a:xfrm>
            <a:off x="5786438" y="4854575"/>
            <a:ext cx="2049462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8" name="矩形 27"/>
          <p:cNvSpPr/>
          <p:nvPr/>
        </p:nvSpPr>
        <p:spPr>
          <a:xfrm>
            <a:off x="9156700" y="4810125"/>
            <a:ext cx="2051050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编辑标题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9" name="矩形 28"/>
          <p:cNvSpPr/>
          <p:nvPr/>
        </p:nvSpPr>
        <p:spPr>
          <a:xfrm>
            <a:off x="776288" y="5448300"/>
            <a:ext cx="2917825" cy="738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32780" name="矩形 29"/>
          <p:cNvSpPr/>
          <p:nvPr/>
        </p:nvSpPr>
        <p:spPr>
          <a:xfrm>
            <a:off x="4637088" y="5435600"/>
            <a:ext cx="2917825" cy="738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32781" name="矩形 30"/>
          <p:cNvSpPr/>
          <p:nvPr/>
        </p:nvSpPr>
        <p:spPr>
          <a:xfrm>
            <a:off x="8289925" y="5407025"/>
            <a:ext cx="2917825" cy="738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4"/>
          <a:srcRect l="6227" t="-738" r="6029" b="3410"/>
          <a:stretch>
            <a:fillRect/>
          </a:stretch>
        </p:blipFill>
        <p:spPr>
          <a:xfrm>
            <a:off x="4126955" y="952684"/>
            <a:ext cx="4026445" cy="2514416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311900" y="1760538"/>
            <a:ext cx="976313" cy="1036638"/>
          </a:xfrm>
          <a:prstGeom prst="rect">
            <a:avLst/>
          </a:prstGeom>
          <a:solidFill>
            <a:srgbClr val="0A88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311900" y="2778125"/>
            <a:ext cx="976313" cy="103663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311900" y="3814763"/>
            <a:ext cx="976313" cy="1036638"/>
          </a:xfrm>
          <a:prstGeom prst="rect">
            <a:avLst/>
          </a:prstGeom>
          <a:solidFill>
            <a:srgbClr val="0A88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311900" y="4845050"/>
            <a:ext cx="976313" cy="1035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3798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8275" y="4037013"/>
            <a:ext cx="593725" cy="593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799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8738" y="4994275"/>
            <a:ext cx="769937" cy="7731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800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1450" y="3033713"/>
            <a:ext cx="569913" cy="5667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801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8275" y="1997075"/>
            <a:ext cx="563563" cy="5635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3802" name="文本框 14"/>
          <p:cNvSpPr txBox="1"/>
          <p:nvPr/>
        </p:nvSpPr>
        <p:spPr>
          <a:xfrm>
            <a:off x="7494588" y="1817688"/>
            <a:ext cx="1674812" cy="3063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3803" name="矩形 15"/>
          <p:cNvSpPr/>
          <p:nvPr/>
        </p:nvSpPr>
        <p:spPr>
          <a:xfrm>
            <a:off x="7494588" y="2100263"/>
            <a:ext cx="4375150" cy="600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804" name="文本框 16"/>
          <p:cNvSpPr txBox="1"/>
          <p:nvPr/>
        </p:nvSpPr>
        <p:spPr>
          <a:xfrm>
            <a:off x="7494588" y="2852738"/>
            <a:ext cx="1674812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3805" name="矩形 17"/>
          <p:cNvSpPr/>
          <p:nvPr/>
        </p:nvSpPr>
        <p:spPr>
          <a:xfrm>
            <a:off x="7494588" y="3135313"/>
            <a:ext cx="4375150" cy="600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806" name="文本框 18"/>
          <p:cNvSpPr txBox="1"/>
          <p:nvPr/>
        </p:nvSpPr>
        <p:spPr>
          <a:xfrm>
            <a:off x="7494588" y="3929063"/>
            <a:ext cx="1674812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3807" name="矩形 19"/>
          <p:cNvSpPr/>
          <p:nvPr/>
        </p:nvSpPr>
        <p:spPr>
          <a:xfrm>
            <a:off x="7494588" y="4213225"/>
            <a:ext cx="4375150" cy="600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808" name="文本框 20"/>
          <p:cNvSpPr txBox="1"/>
          <p:nvPr/>
        </p:nvSpPr>
        <p:spPr>
          <a:xfrm>
            <a:off x="7494588" y="4949825"/>
            <a:ext cx="1674812" cy="307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3809" name="矩形 21"/>
          <p:cNvSpPr/>
          <p:nvPr/>
        </p:nvSpPr>
        <p:spPr>
          <a:xfrm>
            <a:off x="7494588" y="5232400"/>
            <a:ext cx="4375150" cy="6016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</a:t>
            </a:r>
            <a:endParaRPr lang="en-US" altLang="zh-CN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3810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25" y="1760538"/>
            <a:ext cx="6189663" cy="412908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3811" name="组合 29"/>
          <p:cNvGrpSpPr/>
          <p:nvPr/>
        </p:nvGrpSpPr>
        <p:grpSpPr>
          <a:xfrm>
            <a:off x="20638" y="192088"/>
            <a:ext cx="1762125" cy="523875"/>
            <a:chOff x="21430" y="191662"/>
            <a:chExt cx="1761333" cy="523649"/>
          </a:xfrm>
        </p:grpSpPr>
        <p:sp>
          <p:nvSpPr>
            <p:cNvPr id="31" name="TextBox 13@|17FFC:16777215|FBC:16777215|LFC:16777215|LBC:16777215"/>
            <p:cNvSpPr txBox="1"/>
            <p:nvPr/>
          </p:nvSpPr>
          <p:spPr>
            <a:xfrm>
              <a:off x="622300" y="324883"/>
              <a:ext cx="1160463" cy="30797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BFBFB"/>
                  </a:solidFill>
                  <a:effectLst/>
                  <a:uLnTx/>
                  <a:uFillTx/>
                  <a:latin typeface="+mn-lt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工作预期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BFBFB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燕尾形 31"/>
            <p:cNvSpPr/>
            <p:nvPr/>
          </p:nvSpPr>
          <p:spPr>
            <a:xfrm>
              <a:off x="21430" y="191662"/>
              <a:ext cx="362857" cy="523649"/>
            </a:xfrm>
            <a:prstGeom prst="chevron">
              <a:avLst/>
            </a:prstGeom>
            <a:solidFill>
              <a:srgbClr val="FBFBFB"/>
            </a:solidFill>
            <a:ln>
              <a:solidFill>
                <a:srgbClr val="FBFB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/>
          <p:cNvSpPr/>
          <p:nvPr/>
        </p:nvSpPr>
        <p:spPr>
          <a:xfrm>
            <a:off x="1423988" y="1622425"/>
            <a:ext cx="2038350" cy="3101975"/>
          </a:xfrm>
          <a:prstGeom prst="parallelogram">
            <a:avLst>
              <a:gd name="adj" fmla="val 65384"/>
            </a:avLst>
          </a:prstGeom>
          <a:solidFill>
            <a:srgbClr val="0A88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平行四边形 2"/>
          <p:cNvSpPr/>
          <p:nvPr/>
        </p:nvSpPr>
        <p:spPr>
          <a:xfrm>
            <a:off x="2513013" y="1622425"/>
            <a:ext cx="2036763" cy="3101975"/>
          </a:xfrm>
          <a:prstGeom prst="parallelogram">
            <a:avLst>
              <a:gd name="adj" fmla="val 6538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7956550" y="1622425"/>
            <a:ext cx="2038350" cy="3101975"/>
          </a:xfrm>
          <a:prstGeom prst="parallelogram">
            <a:avLst>
              <a:gd name="adj" fmla="val 65384"/>
            </a:avLst>
          </a:prstGeom>
          <a:solidFill>
            <a:srgbClr val="0A88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平行四边形 4"/>
          <p:cNvSpPr/>
          <p:nvPr/>
        </p:nvSpPr>
        <p:spPr>
          <a:xfrm>
            <a:off x="3600450" y="1622425"/>
            <a:ext cx="2038350" cy="3101975"/>
          </a:xfrm>
          <a:prstGeom prst="parallelogram">
            <a:avLst>
              <a:gd name="adj" fmla="val 65384"/>
            </a:avLst>
          </a:prstGeom>
          <a:solidFill>
            <a:srgbClr val="0A88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平行四边形 5"/>
          <p:cNvSpPr/>
          <p:nvPr/>
        </p:nvSpPr>
        <p:spPr>
          <a:xfrm>
            <a:off x="4689475" y="1622425"/>
            <a:ext cx="2038350" cy="3101975"/>
          </a:xfrm>
          <a:prstGeom prst="parallelogram">
            <a:avLst>
              <a:gd name="adj" fmla="val 6538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平行四边形 6"/>
          <p:cNvSpPr/>
          <p:nvPr/>
        </p:nvSpPr>
        <p:spPr>
          <a:xfrm>
            <a:off x="5778500" y="1622425"/>
            <a:ext cx="2038350" cy="3101975"/>
          </a:xfrm>
          <a:prstGeom prst="parallelogram">
            <a:avLst>
              <a:gd name="adj" fmla="val 65384"/>
            </a:avLst>
          </a:prstGeom>
          <a:solidFill>
            <a:srgbClr val="0A88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平行四边形 7"/>
          <p:cNvSpPr/>
          <p:nvPr/>
        </p:nvSpPr>
        <p:spPr>
          <a:xfrm>
            <a:off x="6867525" y="1622425"/>
            <a:ext cx="2038350" cy="3101975"/>
          </a:xfrm>
          <a:prstGeom prst="parallelogram">
            <a:avLst>
              <a:gd name="adj" fmla="val 6538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1185904" y="2212009"/>
            <a:ext cx="2968695" cy="2082306"/>
          </a:xfrm>
          <a:custGeom>
            <a:avLst/>
            <a:gdLst>
              <a:gd name="connsiteX0" fmla="*/ 0 w 2679700"/>
              <a:gd name="connsiteY0" fmla="*/ 0 h 1879600"/>
              <a:gd name="connsiteX1" fmla="*/ 2679700 w 2679700"/>
              <a:gd name="connsiteY1" fmla="*/ 0 h 1879600"/>
              <a:gd name="connsiteX2" fmla="*/ 2679700 w 2679700"/>
              <a:gd name="connsiteY2" fmla="*/ 1879600 h 1879600"/>
              <a:gd name="connsiteX3" fmla="*/ 0 w 2679700"/>
              <a:gd name="connsiteY3" fmla="*/ 1879600 h 187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9700" h="1879600">
                <a:moveTo>
                  <a:pt x="0" y="0"/>
                </a:moveTo>
                <a:lnTo>
                  <a:pt x="2679700" y="0"/>
                </a:lnTo>
                <a:lnTo>
                  <a:pt x="2679700" y="1879600"/>
                </a:lnTo>
                <a:lnTo>
                  <a:pt x="0" y="1879600"/>
                </a:lnTo>
                <a:close/>
              </a:path>
            </a:pathLst>
          </a:cu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7383585" y="2212009"/>
            <a:ext cx="2968695" cy="2082306"/>
          </a:xfrm>
          <a:custGeom>
            <a:avLst/>
            <a:gdLst>
              <a:gd name="connsiteX0" fmla="*/ 0 w 2679700"/>
              <a:gd name="connsiteY0" fmla="*/ 0 h 1879600"/>
              <a:gd name="connsiteX1" fmla="*/ 2679700 w 2679700"/>
              <a:gd name="connsiteY1" fmla="*/ 0 h 1879600"/>
              <a:gd name="connsiteX2" fmla="*/ 2679700 w 2679700"/>
              <a:gd name="connsiteY2" fmla="*/ 1879600 h 1879600"/>
              <a:gd name="connsiteX3" fmla="*/ 0 w 2679700"/>
              <a:gd name="connsiteY3" fmla="*/ 1879600 h 187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9700" h="1879600">
                <a:moveTo>
                  <a:pt x="0" y="0"/>
                </a:moveTo>
                <a:lnTo>
                  <a:pt x="2679700" y="0"/>
                </a:lnTo>
                <a:lnTo>
                  <a:pt x="2679700" y="1879600"/>
                </a:lnTo>
                <a:lnTo>
                  <a:pt x="0" y="1879600"/>
                </a:lnTo>
                <a:close/>
              </a:path>
            </a:pathLst>
          </a:cu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4284745" y="2212009"/>
            <a:ext cx="2968695" cy="2082306"/>
          </a:xfrm>
          <a:custGeom>
            <a:avLst/>
            <a:gdLst>
              <a:gd name="connsiteX0" fmla="*/ 0 w 2679700"/>
              <a:gd name="connsiteY0" fmla="*/ 0 h 1879600"/>
              <a:gd name="connsiteX1" fmla="*/ 2679700 w 2679700"/>
              <a:gd name="connsiteY1" fmla="*/ 0 h 1879600"/>
              <a:gd name="connsiteX2" fmla="*/ 2679700 w 2679700"/>
              <a:gd name="connsiteY2" fmla="*/ 1879600 h 1879600"/>
              <a:gd name="connsiteX3" fmla="*/ 0 w 2679700"/>
              <a:gd name="connsiteY3" fmla="*/ 1879600 h 187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9700" h="1879600">
                <a:moveTo>
                  <a:pt x="0" y="0"/>
                </a:moveTo>
                <a:lnTo>
                  <a:pt x="2679700" y="0"/>
                </a:lnTo>
                <a:lnTo>
                  <a:pt x="2679700" y="1879600"/>
                </a:lnTo>
                <a:lnTo>
                  <a:pt x="0" y="1879600"/>
                </a:lnTo>
                <a:close/>
              </a:path>
            </a:pathLst>
          </a:custGeom>
        </p:spPr>
      </p:pic>
      <p:sp>
        <p:nvSpPr>
          <p:cNvPr id="34828" name="文本框 16"/>
          <p:cNvSpPr txBox="1"/>
          <p:nvPr/>
        </p:nvSpPr>
        <p:spPr>
          <a:xfrm>
            <a:off x="1116013" y="5295900"/>
            <a:ext cx="9236075" cy="738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专业的团队，完善的售后，热情的服务，科学严谨的逻辑，一丝不苟的工作态度，定能使您的发展如虎添翼！</a:t>
            </a:r>
          </a:p>
        </p:txBody>
      </p:sp>
      <p:grpSp>
        <p:nvGrpSpPr>
          <p:cNvPr id="34829" name="组合 17"/>
          <p:cNvGrpSpPr/>
          <p:nvPr/>
        </p:nvGrpSpPr>
        <p:grpSpPr>
          <a:xfrm>
            <a:off x="20638" y="192088"/>
            <a:ext cx="1762125" cy="523875"/>
            <a:chOff x="21430" y="191662"/>
            <a:chExt cx="1761333" cy="523649"/>
          </a:xfrm>
        </p:grpSpPr>
        <p:sp>
          <p:nvSpPr>
            <p:cNvPr id="19" name="TextBox 13@|17FFC:16777215|FBC:16777215|LFC:16777215|LBC:16777215"/>
            <p:cNvSpPr txBox="1"/>
            <p:nvPr/>
          </p:nvSpPr>
          <p:spPr>
            <a:xfrm>
              <a:off x="622300" y="324883"/>
              <a:ext cx="1160463" cy="30797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BFBFB"/>
                  </a:solidFill>
                  <a:effectLst/>
                  <a:uLnTx/>
                  <a:uFillTx/>
                  <a:latin typeface="+mn-lt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工作预期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BFBFB"/>
                </a:solidFill>
                <a:effectLst/>
                <a:uLnTx/>
                <a:uFillTx/>
                <a:latin typeface="+mn-lt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燕尾形 19"/>
            <p:cNvSpPr/>
            <p:nvPr/>
          </p:nvSpPr>
          <p:spPr>
            <a:xfrm>
              <a:off x="21430" y="191662"/>
              <a:ext cx="362857" cy="523649"/>
            </a:xfrm>
            <a:prstGeom prst="chevron">
              <a:avLst/>
            </a:prstGeom>
            <a:solidFill>
              <a:srgbClr val="FBFBFB"/>
            </a:solidFill>
            <a:ln>
              <a:solidFill>
                <a:srgbClr val="FBFBF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2000">
        <p14:doors dir="vert"/>
      </p:transition>
    </mc:Choice>
    <mc:Fallback xmlns="">
      <p:transition spd="slow" advTm="200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509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2370</Words>
  <Application>Microsoft Office PowerPoint</Application>
  <PresentationFormat>宽屏</PresentationFormat>
  <Paragraphs>212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Acidic</vt:lpstr>
      <vt:lpstr>华康俪金黑W8(P)</vt:lpstr>
      <vt:lpstr>宋体</vt:lpstr>
      <vt:lpstr>微软雅黑</vt:lpstr>
      <vt:lpstr>Arial</vt:lpstr>
      <vt:lpstr>Calibri</vt:lpstr>
      <vt:lpstr>Calibri Light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509</dc:title>
  <dc:creator/>
  <cp:lastModifiedBy/>
  <cp:revision>1</cp:revision>
  <dcterms:created xsi:type="dcterms:W3CDTF">2017-03-24T04:01:14Z</dcterms:created>
  <dcterms:modified xsi:type="dcterms:W3CDTF">2018-11-22T03:28:27Z</dcterms:modified>
</cp:coreProperties>
</file>