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94" r:id="rId2"/>
    <p:sldId id="263" r:id="rId3"/>
    <p:sldId id="275" r:id="rId4"/>
    <p:sldId id="264" r:id="rId5"/>
    <p:sldId id="274" r:id="rId6"/>
    <p:sldId id="291" r:id="rId7"/>
    <p:sldId id="287" r:id="rId8"/>
    <p:sldId id="286" r:id="rId9"/>
    <p:sldId id="272" r:id="rId10"/>
    <p:sldId id="266" r:id="rId11"/>
    <p:sldId id="277" r:id="rId12"/>
    <p:sldId id="282" r:id="rId13"/>
    <p:sldId id="283" r:id="rId14"/>
    <p:sldId id="280" r:id="rId15"/>
    <p:sldId id="281" r:id="rId16"/>
    <p:sldId id="271" r:id="rId17"/>
    <p:sldId id="269" r:id="rId18"/>
    <p:sldId id="293" r:id="rId19"/>
    <p:sldId id="292" r:id="rId20"/>
    <p:sldId id="267" r:id="rId21"/>
    <p:sldId id="270" r:id="rId22"/>
    <p:sldId id="289" r:id="rId23"/>
    <p:sldId id="290" r:id="rId24"/>
    <p:sldId id="262" r:id="rId25"/>
    <p:sldId id="276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29"/>
    <a:srgbClr val="FF9409"/>
    <a:srgbClr val="FFE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19" autoAdjust="0"/>
    <p:restoredTop sz="94660"/>
  </p:normalViewPr>
  <p:slideViewPr>
    <p:cSldViewPr snapToGrid="0">
      <p:cViewPr varScale="1">
        <p:scale>
          <a:sx n="85" d="100"/>
          <a:sy n="85" d="100"/>
        </p:scale>
        <p:origin x="-108" y="-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600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652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zh-CN" altLang="en-US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875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559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019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657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8892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17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825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3104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1931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67210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3763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7786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154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103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608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1119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1793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890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9353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603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1538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6068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2961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4887" y="116418"/>
            <a:ext cx="10942228" cy="648607"/>
          </a:xfrm>
          <a:prstGeom prst="rect">
            <a:avLst/>
          </a:prstGeom>
        </p:spPr>
        <p:txBody>
          <a:bodyPr lIns="93023" tIns="46511" rIns="93023" bIns="46511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4887" y="981227"/>
            <a:ext cx="10942228" cy="5373309"/>
          </a:xfrm>
          <a:prstGeom prst="rect">
            <a:avLst/>
          </a:prstGeom>
        </p:spPr>
        <p:txBody>
          <a:bodyPr lIns="93023" tIns="46511" rIns="93023" bIns="4651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016660066"/>
      </p:ext>
    </p:extLst>
  </p:cSld>
  <p:clrMapOvr>
    <a:masterClrMapping/>
  </p:clrMapOvr>
  <p:transition spd="slow" advClick="0" advTm="2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eg"/><Relationship Id="rId2" Type="http://schemas.microsoft.com/office/2007/relationships/media" Target="../media/media1.m4a"/><Relationship Id="rId1" Type="http://schemas.openxmlformats.org/officeDocument/2006/relationships/audio" Target="NULL" TargetMode="Externa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5701" y="1054352"/>
            <a:ext cx="7740598" cy="2438148"/>
          </a:xfrm>
          <a:prstGeom prst="rect">
            <a:avLst/>
          </a:prstGeom>
        </p:spPr>
      </p:pic>
      <p:sp>
        <p:nvSpPr>
          <p:cNvPr id="6" name="TextBox 18"/>
          <p:cNvSpPr txBox="1"/>
          <p:nvPr/>
        </p:nvSpPr>
        <p:spPr>
          <a:xfrm>
            <a:off x="2540386" y="3520157"/>
            <a:ext cx="7109640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b="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latin typeface="华康俪金黑W8" panose="020B0809000000000000" pitchFamily="49" charset="-122"/>
                <a:ea typeface="华康俪金黑W8" panose="020B0809000000000000" pitchFamily="49" charset="-122"/>
              </a:rPr>
              <a:t>企业</a:t>
            </a:r>
            <a:r>
              <a:rPr kumimoji="0" lang="zh-CN" altLang="en-US" sz="5400" b="0" i="0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</a:rPr>
              <a:t>年终总结誓师大会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F7DA"/>
                  </a:gs>
                  <a:gs pos="62000">
                    <a:srgbClr val="FFFF00"/>
                  </a:gs>
                </a:gsLst>
                <a:lin ang="5400000" scaled="1"/>
                <a:tileRect/>
              </a:gradFill>
              <a:effectLst>
                <a:outerShdw dist="76200" dir="5400000" algn="t" rotWithShape="0">
                  <a:srgbClr val="4E0A0C"/>
                </a:outerShdw>
              </a:effectLst>
              <a:uLnTx/>
              <a:uFillTx/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  <p:pic>
        <p:nvPicPr>
          <p:cNvPr id="7" name="纯音乐 - 春节序曲 - 纯音乐版1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521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609600" y="-609600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461791" y="4597756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EC29"/>
                </a:solidFill>
              </a:rPr>
              <a:t>汇报人</a:t>
            </a:r>
            <a:r>
              <a:rPr lang="zh-CN" altLang="en-US" dirty="0" smtClean="0">
                <a:solidFill>
                  <a:srgbClr val="FFEC29"/>
                </a:solidFill>
              </a:rPr>
              <a:t>：</a:t>
            </a:r>
            <a:r>
              <a:rPr lang="en-US" altLang="zh-CN" dirty="0" smtClean="0">
                <a:solidFill>
                  <a:srgbClr val="FFEC29"/>
                </a:solidFill>
              </a:rPr>
              <a:t>xxx</a:t>
            </a:r>
            <a:r>
              <a:rPr lang="zh-CN" altLang="en-US" dirty="0" smtClean="0">
                <a:solidFill>
                  <a:srgbClr val="FFEC29"/>
                </a:solidFill>
              </a:rPr>
              <a:t>   </a:t>
            </a:r>
            <a:r>
              <a:rPr lang="zh-CN" altLang="en-US" dirty="0">
                <a:solidFill>
                  <a:srgbClr val="FFEC29"/>
                </a:solidFill>
              </a:rPr>
              <a:t>时间：</a:t>
            </a:r>
            <a:r>
              <a:rPr lang="en-US" altLang="zh-CN" dirty="0">
                <a:solidFill>
                  <a:srgbClr val="FFEC29"/>
                </a:solidFill>
              </a:rPr>
              <a:t>XX</a:t>
            </a:r>
            <a:r>
              <a:rPr lang="zh-CN" altLang="en-US" dirty="0">
                <a:solidFill>
                  <a:srgbClr val="FFEC29"/>
                </a:solidFill>
              </a:rPr>
              <a:t>年</a:t>
            </a:r>
            <a:r>
              <a:rPr lang="en-US" altLang="zh-CN" dirty="0">
                <a:solidFill>
                  <a:srgbClr val="FFEC29"/>
                </a:solidFill>
              </a:rPr>
              <a:t>XX</a:t>
            </a:r>
            <a:r>
              <a:rPr lang="zh-CN" altLang="en-US" dirty="0">
                <a:solidFill>
                  <a:srgbClr val="FFEC29"/>
                </a:solidFill>
              </a:rPr>
              <a:t>月</a:t>
            </a:r>
          </a:p>
        </p:txBody>
      </p:sp>
    </p:spTree>
    <p:extLst>
      <p:ext uri="{BB962C8B-B14F-4D97-AF65-F5344CB8AC3E}">
        <p14:creationId xmlns:p14="http://schemas.microsoft.com/office/powerpoint/2010/main" val="2583666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68413"/>
            <a:ext cx="8839200" cy="5015500"/>
          </a:xfrm>
          <a:prstGeom prst="rect">
            <a:avLst/>
          </a:prstGeom>
          <a:effectLst>
            <a:outerShdw blurRad="812800" dist="190500" dir="5400000" algn="t" rotWithShape="0">
              <a:prstClr val="black">
                <a:alpha val="46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2362199" y="2345502"/>
            <a:ext cx="7467601" cy="286232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2000" b="0" dirty="0"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新年伊始，让我们把一切所经历过的，统统成为过去吧！以往的成功也好，失败也罢，让我们卸下沉重的包袱轻装上阵。新的一年，翻开新的一页，所有的期待与希望、向往与憧憬向我们走来。生活还要继续，梦想不断延伸，脚步依旧执着。整理好行囊，带上健康与平安，因为健康是幸福的起点，平安是最单纯的快乐，伴着一份好心情，微笑着出发，脚步轻盈，且歌且行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247902" y="662017"/>
            <a:ext cx="7696198" cy="1015663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6000" b="0" dirty="0" smtClean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领导致辞</a:t>
            </a:r>
            <a:endParaRPr lang="zh-CN" altLang="en-US" sz="6000" b="0" dirty="0">
              <a:gradFill flip="none" rotWithShape="1">
                <a:gsLst>
                  <a:gs pos="0">
                    <a:srgbClr val="FFF7DA"/>
                  </a:gs>
                  <a:gs pos="62000">
                    <a:srgbClr val="FFFF00"/>
                  </a:gs>
                </a:gsLst>
                <a:lin ang="5400000" scaled="1"/>
                <a:tileRect/>
              </a:gra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242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9" name="图片 13"/>
          <p:cNvPicPr preferRelativeResize="0"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9354" y="368672"/>
            <a:ext cx="6530085" cy="6451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/>
          <p:cNvSpPr txBox="1"/>
          <p:nvPr/>
        </p:nvSpPr>
        <p:spPr>
          <a:xfrm>
            <a:off x="2192639" y="1566901"/>
            <a:ext cx="7550465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500" b="0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叶根友毛笔行书" panose="02010601030101010101" pitchFamily="2" charset="-122"/>
                <a:ea typeface="叶根友毛笔行书" panose="02010601030101010101" pitchFamily="2" charset="-122"/>
              </a:defRPr>
            </a:lvl1pPr>
          </a:lstStyle>
          <a:p>
            <a:r>
              <a:rPr lang="zh-CN" altLang="en-US" sz="4800" dirty="0">
                <a:sym typeface="微软雅黑" panose="020B0503020204020204" pitchFamily="34" charset="-122"/>
              </a:rPr>
              <a:t>晚 会 流 程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4185741" y="2478671"/>
            <a:ext cx="3544009" cy="625418"/>
            <a:chOff x="4146192" y="2981393"/>
            <a:chExt cx="3544016" cy="625420"/>
          </a:xfrm>
        </p:grpSpPr>
        <p:sp>
          <p:nvSpPr>
            <p:cNvPr id="7" name="TextBox 6"/>
            <p:cNvSpPr txBox="1"/>
            <p:nvPr/>
          </p:nvSpPr>
          <p:spPr>
            <a:xfrm>
              <a:off x="4896120" y="3042947"/>
              <a:ext cx="2044153" cy="461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5400" b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en-US" altLang="zh-CN" sz="2400" dirty="0" smtClean="0">
                  <a:sym typeface="微软雅黑" panose="020B0503020204020204" pitchFamily="34" charset="-122"/>
                </a:rPr>
                <a:t>2017</a:t>
              </a:r>
              <a:r>
                <a:rPr lang="zh-CN" altLang="en-US" sz="2400" dirty="0" smtClean="0">
                  <a:sym typeface="微软雅黑" panose="020B0503020204020204" pitchFamily="34" charset="-122"/>
                </a:rPr>
                <a:t>业绩回顾</a:t>
              </a:r>
              <a:endParaRPr lang="zh-CN" altLang="en-US" sz="2400" dirty="0">
                <a:sym typeface="微软雅黑" panose="020B0503020204020204" pitchFamily="34" charset="-122"/>
              </a:endParaRPr>
            </a:p>
          </p:txBody>
        </p:sp>
        <p:sp>
          <p:nvSpPr>
            <p:cNvPr id="20" name="Freeform 7"/>
            <p:cNvSpPr>
              <a:spLocks noEditPoints="1"/>
            </p:cNvSpPr>
            <p:nvPr/>
          </p:nvSpPr>
          <p:spPr bwMode="auto">
            <a:xfrm>
              <a:off x="4146192" y="2981393"/>
              <a:ext cx="3544016" cy="625420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100">
                <a:gradFill>
                  <a:gsLst>
                    <a:gs pos="0">
                      <a:srgbClr val="FFC000"/>
                    </a:gs>
                    <a:gs pos="27000">
                      <a:schemeClr val="bg1"/>
                    </a:gs>
                    <a:gs pos="99167">
                      <a:srgbClr val="C49500"/>
                    </a:gs>
                    <a:gs pos="62000">
                      <a:srgbClr val="EFF6B0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85743" y="3205162"/>
            <a:ext cx="3544009" cy="625419"/>
            <a:chOff x="4146190" y="3593977"/>
            <a:chExt cx="3544014" cy="625420"/>
          </a:xfrm>
        </p:grpSpPr>
        <p:sp>
          <p:nvSpPr>
            <p:cNvPr id="11" name="TextBox 10"/>
            <p:cNvSpPr txBox="1"/>
            <p:nvPr/>
          </p:nvSpPr>
          <p:spPr>
            <a:xfrm>
              <a:off x="4902532" y="3645076"/>
              <a:ext cx="2031328" cy="461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 b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zh-CN" altLang="en-US" dirty="0" smtClean="0">
                  <a:sym typeface="微软雅黑" panose="020B0503020204020204" pitchFamily="34" charset="-122"/>
                </a:rPr>
                <a:t>优秀员工颁奖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  <p:sp>
          <p:nvSpPr>
            <p:cNvPr id="21" name="Freeform 7"/>
            <p:cNvSpPr>
              <a:spLocks noEditPoints="1"/>
            </p:cNvSpPr>
            <p:nvPr/>
          </p:nvSpPr>
          <p:spPr bwMode="auto">
            <a:xfrm>
              <a:off x="4146190" y="3593977"/>
              <a:ext cx="3544014" cy="625420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85742" y="3931647"/>
            <a:ext cx="3544009" cy="625419"/>
            <a:chOff x="4209952" y="4242185"/>
            <a:chExt cx="3544015" cy="625420"/>
          </a:xfrm>
        </p:grpSpPr>
        <p:sp>
          <p:nvSpPr>
            <p:cNvPr id="14" name="TextBox 13"/>
            <p:cNvSpPr txBox="1"/>
            <p:nvPr/>
          </p:nvSpPr>
          <p:spPr>
            <a:xfrm>
              <a:off x="4966296" y="4293284"/>
              <a:ext cx="2031328" cy="461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 b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zh-CN" altLang="en-US" dirty="0" smtClean="0">
                  <a:sym typeface="微软雅黑" panose="020B0503020204020204" pitchFamily="34" charset="-122"/>
                </a:rPr>
                <a:t>文艺演出汇报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4209952" y="4242185"/>
              <a:ext cx="3544015" cy="625420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85742" y="4658132"/>
            <a:ext cx="3544009" cy="625419"/>
            <a:chOff x="4146192" y="4868451"/>
            <a:chExt cx="3544016" cy="625420"/>
          </a:xfrm>
        </p:grpSpPr>
        <p:sp>
          <p:nvSpPr>
            <p:cNvPr id="17" name="TextBox 16"/>
            <p:cNvSpPr txBox="1"/>
            <p:nvPr/>
          </p:nvSpPr>
          <p:spPr>
            <a:xfrm>
              <a:off x="4896122" y="4919550"/>
              <a:ext cx="2044153" cy="46166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400" b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latin typeface="华康俪金黑W8" panose="020B0809000000000000" pitchFamily="49" charset="-122"/>
                  <a:ea typeface="华康俪金黑W8" panose="020B0809000000000000" pitchFamily="49" charset="-122"/>
                </a:defRPr>
              </a:lvl1pPr>
            </a:lstStyle>
            <a:p>
              <a:r>
                <a:rPr lang="en-US" altLang="zh-CN" dirty="0" smtClean="0">
                  <a:sym typeface="微软雅黑" panose="020B0503020204020204" pitchFamily="34" charset="-122"/>
                </a:rPr>
                <a:t>2018</a:t>
              </a:r>
              <a:r>
                <a:rPr lang="zh-CN" altLang="en-US" dirty="0" smtClean="0">
                  <a:sym typeface="微软雅黑" panose="020B0503020204020204" pitchFamily="34" charset="-122"/>
                </a:rPr>
                <a:t>展望规划</a:t>
              </a:r>
              <a:endParaRPr lang="zh-CN" altLang="en-US" dirty="0">
                <a:sym typeface="微软雅黑" panose="020B0503020204020204" pitchFamily="34" charset="-122"/>
              </a:endParaRPr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4146192" y="4868451"/>
              <a:ext cx="3544016" cy="625420"/>
            </a:xfrm>
            <a:custGeom>
              <a:avLst/>
              <a:gdLst>
                <a:gd name="T0" fmla="*/ 10079 w 11041"/>
                <a:gd name="T1" fmla="*/ 1695 h 1751"/>
                <a:gd name="T2" fmla="*/ 769 w 11041"/>
                <a:gd name="T3" fmla="*/ 1713 h 1751"/>
                <a:gd name="T4" fmla="*/ 6 w 11041"/>
                <a:gd name="T5" fmla="*/ 973 h 1751"/>
                <a:gd name="T6" fmla="*/ 657 w 11041"/>
                <a:gd name="T7" fmla="*/ 166 h 1751"/>
                <a:gd name="T8" fmla="*/ 4373 w 11041"/>
                <a:gd name="T9" fmla="*/ 18 h 1751"/>
                <a:gd name="T10" fmla="*/ 10363 w 11041"/>
                <a:gd name="T11" fmla="*/ 69 h 1751"/>
                <a:gd name="T12" fmla="*/ 11026 w 11041"/>
                <a:gd name="T13" fmla="*/ 913 h 1751"/>
                <a:gd name="T14" fmla="*/ 10137 w 11041"/>
                <a:gd name="T15" fmla="*/ 1632 h 1751"/>
                <a:gd name="T16" fmla="*/ 3042 w 11041"/>
                <a:gd name="T17" fmla="*/ 1673 h 1751"/>
                <a:gd name="T18" fmla="*/ 404 w 11041"/>
                <a:gd name="T19" fmla="*/ 1388 h 1751"/>
                <a:gd name="T20" fmla="*/ 386 w 11041"/>
                <a:gd name="T21" fmla="*/ 537 h 1751"/>
                <a:gd name="T22" fmla="*/ 1582 w 11041"/>
                <a:gd name="T23" fmla="*/ 106 h 1751"/>
                <a:gd name="T24" fmla="*/ 10468 w 11041"/>
                <a:gd name="T25" fmla="*/ 248 h 1751"/>
                <a:gd name="T26" fmla="*/ 10959 w 11041"/>
                <a:gd name="T27" fmla="*/ 960 h 1751"/>
                <a:gd name="T28" fmla="*/ 10717 w 11041"/>
                <a:gd name="T29" fmla="*/ 782 h 1751"/>
                <a:gd name="T30" fmla="*/ 10643 w 11041"/>
                <a:gd name="T31" fmla="*/ 1019 h 1751"/>
                <a:gd name="T32" fmla="*/ 10759 w 11041"/>
                <a:gd name="T33" fmla="*/ 651 h 1751"/>
                <a:gd name="T34" fmla="*/ 10299 w 11041"/>
                <a:gd name="T35" fmla="*/ 1269 h 1751"/>
                <a:gd name="T36" fmla="*/ 10240 w 11041"/>
                <a:gd name="T37" fmla="*/ 668 h 1751"/>
                <a:gd name="T38" fmla="*/ 10038 w 11041"/>
                <a:gd name="T39" fmla="*/ 234 h 1751"/>
                <a:gd name="T40" fmla="*/ 10474 w 11041"/>
                <a:gd name="T41" fmla="*/ 843 h 1751"/>
                <a:gd name="T42" fmla="*/ 10286 w 11041"/>
                <a:gd name="T43" fmla="*/ 1318 h 1751"/>
                <a:gd name="T44" fmla="*/ 10312 w 11041"/>
                <a:gd name="T45" fmla="*/ 400 h 1751"/>
                <a:gd name="T46" fmla="*/ 10397 w 11041"/>
                <a:gd name="T47" fmla="*/ 600 h 1751"/>
                <a:gd name="T48" fmla="*/ 10053 w 11041"/>
                <a:gd name="T49" fmla="*/ 756 h 1751"/>
                <a:gd name="T50" fmla="*/ 10017 w 11041"/>
                <a:gd name="T51" fmla="*/ 958 h 1751"/>
                <a:gd name="T52" fmla="*/ 5568 w 11041"/>
                <a:gd name="T53" fmla="*/ 1588 h 1751"/>
                <a:gd name="T54" fmla="*/ 919 w 11041"/>
                <a:gd name="T55" fmla="*/ 1139 h 1751"/>
                <a:gd name="T56" fmla="*/ 1139 w 11041"/>
                <a:gd name="T57" fmla="*/ 749 h 1751"/>
                <a:gd name="T58" fmla="*/ 1094 w 11041"/>
                <a:gd name="T59" fmla="*/ 303 h 1751"/>
                <a:gd name="T60" fmla="*/ 3379 w 11041"/>
                <a:gd name="T61" fmla="*/ 148 h 1751"/>
                <a:gd name="T62" fmla="*/ 9975 w 11041"/>
                <a:gd name="T63" fmla="*/ 404 h 1751"/>
                <a:gd name="T64" fmla="*/ 2179 w 11041"/>
                <a:gd name="T65" fmla="*/ 1552 h 1751"/>
                <a:gd name="T66" fmla="*/ 956 w 11041"/>
                <a:gd name="T67" fmla="*/ 1163 h 1751"/>
                <a:gd name="T68" fmla="*/ 1162 w 11041"/>
                <a:gd name="T69" fmla="*/ 868 h 1751"/>
                <a:gd name="T70" fmla="*/ 1120 w 11041"/>
                <a:gd name="T71" fmla="*/ 416 h 1751"/>
                <a:gd name="T72" fmla="*/ 9861 w 11041"/>
                <a:gd name="T73" fmla="*/ 186 h 1751"/>
                <a:gd name="T74" fmla="*/ 9865 w 11041"/>
                <a:gd name="T75" fmla="*/ 744 h 1751"/>
                <a:gd name="T76" fmla="*/ 10059 w 11041"/>
                <a:gd name="T77" fmla="*/ 1148 h 1751"/>
                <a:gd name="T78" fmla="*/ 1179 w 11041"/>
                <a:gd name="T79" fmla="*/ 1327 h 1751"/>
                <a:gd name="T80" fmla="*/ 1456 w 11041"/>
                <a:gd name="T81" fmla="*/ 791 h 1751"/>
                <a:gd name="T82" fmla="*/ 1314 w 11041"/>
                <a:gd name="T83" fmla="*/ 284 h 1751"/>
                <a:gd name="T84" fmla="*/ 9638 w 11041"/>
                <a:gd name="T85" fmla="*/ 243 h 1751"/>
                <a:gd name="T86" fmla="*/ 9749 w 11041"/>
                <a:gd name="T87" fmla="*/ 707 h 1751"/>
                <a:gd name="T88" fmla="*/ 9955 w 11041"/>
                <a:gd name="T89" fmla="*/ 1177 h 1751"/>
                <a:gd name="T90" fmla="*/ 9818 w 11041"/>
                <a:gd name="T91" fmla="*/ 1121 h 1751"/>
                <a:gd name="T92" fmla="*/ 1637 w 11041"/>
                <a:gd name="T93" fmla="*/ 1462 h 1751"/>
                <a:gd name="T94" fmla="*/ 1398 w 11041"/>
                <a:gd name="T95" fmla="*/ 742 h 1751"/>
                <a:gd name="T96" fmla="*/ 9028 w 11041"/>
                <a:gd name="T97" fmla="*/ 279 h 1751"/>
                <a:gd name="T98" fmla="*/ 9802 w 11041"/>
                <a:gd name="T99" fmla="*/ 890 h 1751"/>
                <a:gd name="T100" fmla="*/ 1263 w 11041"/>
                <a:gd name="T101" fmla="*/ 875 h 1751"/>
                <a:gd name="T102" fmla="*/ 1390 w 11041"/>
                <a:gd name="T103" fmla="*/ 942 h 1751"/>
                <a:gd name="T104" fmla="*/ 797 w 11041"/>
                <a:gd name="T105" fmla="*/ 837 h 1751"/>
                <a:gd name="T106" fmla="*/ 839 w 11041"/>
                <a:gd name="T107" fmla="*/ 1417 h 1751"/>
                <a:gd name="T108" fmla="*/ 556 w 11041"/>
                <a:gd name="T109" fmla="*/ 1259 h 1751"/>
                <a:gd name="T110" fmla="*/ 722 w 11041"/>
                <a:gd name="T111" fmla="*/ 287 h 1751"/>
                <a:gd name="T112" fmla="*/ 747 w 11041"/>
                <a:gd name="T113" fmla="*/ 568 h 1751"/>
                <a:gd name="T114" fmla="*/ 722 w 11041"/>
                <a:gd name="T115" fmla="*/ 1381 h 1751"/>
                <a:gd name="T116" fmla="*/ 618 w 11041"/>
                <a:gd name="T117" fmla="*/ 1343 h 1751"/>
                <a:gd name="T118" fmla="*/ 840 w 11041"/>
                <a:gd name="T119" fmla="*/ 264 h 1751"/>
                <a:gd name="T120" fmla="*/ 446 w 11041"/>
                <a:gd name="T121" fmla="*/ 1115 h 1751"/>
                <a:gd name="T122" fmla="*/ 490 w 11041"/>
                <a:gd name="T123" fmla="*/ 749 h 1751"/>
                <a:gd name="T124" fmla="*/ 254 w 11041"/>
                <a:gd name="T125" fmla="*/ 1039 h 17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1041" h="1751">
                  <a:moveTo>
                    <a:pt x="10931" y="1086"/>
                  </a:moveTo>
                  <a:lnTo>
                    <a:pt x="10909" y="1111"/>
                  </a:lnTo>
                  <a:lnTo>
                    <a:pt x="10887" y="1135"/>
                  </a:lnTo>
                  <a:lnTo>
                    <a:pt x="10877" y="1148"/>
                  </a:lnTo>
                  <a:lnTo>
                    <a:pt x="10866" y="1160"/>
                  </a:lnTo>
                  <a:lnTo>
                    <a:pt x="10853" y="1170"/>
                  </a:lnTo>
                  <a:lnTo>
                    <a:pt x="10841" y="1180"/>
                  </a:lnTo>
                  <a:lnTo>
                    <a:pt x="10831" y="1180"/>
                  </a:lnTo>
                  <a:lnTo>
                    <a:pt x="10822" y="1182"/>
                  </a:lnTo>
                  <a:lnTo>
                    <a:pt x="10814" y="1184"/>
                  </a:lnTo>
                  <a:lnTo>
                    <a:pt x="10805" y="1186"/>
                  </a:lnTo>
                  <a:lnTo>
                    <a:pt x="10798" y="1190"/>
                  </a:lnTo>
                  <a:lnTo>
                    <a:pt x="10792" y="1193"/>
                  </a:lnTo>
                  <a:lnTo>
                    <a:pt x="10786" y="1199"/>
                  </a:lnTo>
                  <a:lnTo>
                    <a:pt x="10781" y="1204"/>
                  </a:lnTo>
                  <a:lnTo>
                    <a:pt x="10776" y="1209"/>
                  </a:lnTo>
                  <a:lnTo>
                    <a:pt x="10772" y="1215"/>
                  </a:lnTo>
                  <a:lnTo>
                    <a:pt x="10768" y="1221"/>
                  </a:lnTo>
                  <a:lnTo>
                    <a:pt x="10764" y="1227"/>
                  </a:lnTo>
                  <a:lnTo>
                    <a:pt x="10757" y="1242"/>
                  </a:lnTo>
                  <a:lnTo>
                    <a:pt x="10751" y="1257"/>
                  </a:lnTo>
                  <a:lnTo>
                    <a:pt x="10746" y="1272"/>
                  </a:lnTo>
                  <a:lnTo>
                    <a:pt x="10740" y="1288"/>
                  </a:lnTo>
                  <a:lnTo>
                    <a:pt x="10734" y="1302"/>
                  </a:lnTo>
                  <a:lnTo>
                    <a:pt x="10727" y="1316"/>
                  </a:lnTo>
                  <a:lnTo>
                    <a:pt x="10723" y="1323"/>
                  </a:lnTo>
                  <a:lnTo>
                    <a:pt x="10719" y="1329"/>
                  </a:lnTo>
                  <a:lnTo>
                    <a:pt x="10713" y="1336"/>
                  </a:lnTo>
                  <a:lnTo>
                    <a:pt x="10708" y="1342"/>
                  </a:lnTo>
                  <a:lnTo>
                    <a:pt x="10703" y="1347"/>
                  </a:lnTo>
                  <a:lnTo>
                    <a:pt x="10696" y="1352"/>
                  </a:lnTo>
                  <a:lnTo>
                    <a:pt x="10689" y="1357"/>
                  </a:lnTo>
                  <a:lnTo>
                    <a:pt x="10682" y="1360"/>
                  </a:lnTo>
                  <a:lnTo>
                    <a:pt x="10673" y="1361"/>
                  </a:lnTo>
                  <a:lnTo>
                    <a:pt x="10664" y="1362"/>
                  </a:lnTo>
                  <a:lnTo>
                    <a:pt x="10657" y="1363"/>
                  </a:lnTo>
                  <a:lnTo>
                    <a:pt x="10649" y="1365"/>
                  </a:lnTo>
                  <a:lnTo>
                    <a:pt x="10642" y="1367"/>
                  </a:lnTo>
                  <a:lnTo>
                    <a:pt x="10636" y="1370"/>
                  </a:lnTo>
                  <a:lnTo>
                    <a:pt x="10630" y="1374"/>
                  </a:lnTo>
                  <a:lnTo>
                    <a:pt x="10623" y="1377"/>
                  </a:lnTo>
                  <a:lnTo>
                    <a:pt x="10612" y="1387"/>
                  </a:lnTo>
                  <a:lnTo>
                    <a:pt x="10602" y="1397"/>
                  </a:lnTo>
                  <a:lnTo>
                    <a:pt x="10593" y="1407"/>
                  </a:lnTo>
                  <a:lnTo>
                    <a:pt x="10584" y="1419"/>
                  </a:lnTo>
                  <a:lnTo>
                    <a:pt x="10567" y="1445"/>
                  </a:lnTo>
                  <a:lnTo>
                    <a:pt x="10551" y="1471"/>
                  </a:lnTo>
                  <a:lnTo>
                    <a:pt x="10543" y="1484"/>
                  </a:lnTo>
                  <a:lnTo>
                    <a:pt x="10535" y="1496"/>
                  </a:lnTo>
                  <a:lnTo>
                    <a:pt x="10525" y="1508"/>
                  </a:lnTo>
                  <a:lnTo>
                    <a:pt x="10515" y="1520"/>
                  </a:lnTo>
                  <a:lnTo>
                    <a:pt x="10505" y="1534"/>
                  </a:lnTo>
                  <a:lnTo>
                    <a:pt x="10493" y="1548"/>
                  </a:lnTo>
                  <a:lnTo>
                    <a:pt x="10480" y="1561"/>
                  </a:lnTo>
                  <a:lnTo>
                    <a:pt x="10468" y="1575"/>
                  </a:lnTo>
                  <a:lnTo>
                    <a:pt x="10455" y="1587"/>
                  </a:lnTo>
                  <a:lnTo>
                    <a:pt x="10441" y="1599"/>
                  </a:lnTo>
                  <a:lnTo>
                    <a:pt x="10425" y="1610"/>
                  </a:lnTo>
                  <a:lnTo>
                    <a:pt x="10411" y="1621"/>
                  </a:lnTo>
                  <a:lnTo>
                    <a:pt x="10395" y="1631"/>
                  </a:lnTo>
                  <a:lnTo>
                    <a:pt x="10378" y="1640"/>
                  </a:lnTo>
                  <a:lnTo>
                    <a:pt x="10362" y="1649"/>
                  </a:lnTo>
                  <a:lnTo>
                    <a:pt x="10345" y="1656"/>
                  </a:lnTo>
                  <a:lnTo>
                    <a:pt x="10328" y="1664"/>
                  </a:lnTo>
                  <a:lnTo>
                    <a:pt x="10311" y="1670"/>
                  </a:lnTo>
                  <a:lnTo>
                    <a:pt x="10293" y="1675"/>
                  </a:lnTo>
                  <a:lnTo>
                    <a:pt x="10275" y="1679"/>
                  </a:lnTo>
                  <a:lnTo>
                    <a:pt x="10246" y="1680"/>
                  </a:lnTo>
                  <a:lnTo>
                    <a:pt x="10219" y="1682"/>
                  </a:lnTo>
                  <a:lnTo>
                    <a:pt x="10204" y="1684"/>
                  </a:lnTo>
                  <a:lnTo>
                    <a:pt x="10190" y="1686"/>
                  </a:lnTo>
                  <a:lnTo>
                    <a:pt x="10176" y="1690"/>
                  </a:lnTo>
                  <a:lnTo>
                    <a:pt x="10161" y="1696"/>
                  </a:lnTo>
                  <a:lnTo>
                    <a:pt x="10079" y="1695"/>
                  </a:lnTo>
                  <a:lnTo>
                    <a:pt x="10000" y="1695"/>
                  </a:lnTo>
                  <a:lnTo>
                    <a:pt x="9925" y="1696"/>
                  </a:lnTo>
                  <a:lnTo>
                    <a:pt x="9852" y="1696"/>
                  </a:lnTo>
                  <a:lnTo>
                    <a:pt x="9778" y="1698"/>
                  </a:lnTo>
                  <a:lnTo>
                    <a:pt x="9703" y="1700"/>
                  </a:lnTo>
                  <a:lnTo>
                    <a:pt x="9627" y="1705"/>
                  </a:lnTo>
                  <a:lnTo>
                    <a:pt x="9546" y="1710"/>
                  </a:lnTo>
                  <a:lnTo>
                    <a:pt x="9533" y="1705"/>
                  </a:lnTo>
                  <a:lnTo>
                    <a:pt x="9522" y="1702"/>
                  </a:lnTo>
                  <a:lnTo>
                    <a:pt x="9515" y="1701"/>
                  </a:lnTo>
                  <a:lnTo>
                    <a:pt x="9509" y="1702"/>
                  </a:lnTo>
                  <a:lnTo>
                    <a:pt x="9503" y="1704"/>
                  </a:lnTo>
                  <a:lnTo>
                    <a:pt x="9497" y="1707"/>
                  </a:lnTo>
                  <a:lnTo>
                    <a:pt x="9473" y="1706"/>
                  </a:lnTo>
                  <a:lnTo>
                    <a:pt x="9449" y="1705"/>
                  </a:lnTo>
                  <a:lnTo>
                    <a:pt x="9423" y="1705"/>
                  </a:lnTo>
                  <a:lnTo>
                    <a:pt x="9398" y="1705"/>
                  </a:lnTo>
                  <a:lnTo>
                    <a:pt x="9371" y="1706"/>
                  </a:lnTo>
                  <a:lnTo>
                    <a:pt x="9345" y="1707"/>
                  </a:lnTo>
                  <a:lnTo>
                    <a:pt x="9319" y="1708"/>
                  </a:lnTo>
                  <a:lnTo>
                    <a:pt x="9294" y="1709"/>
                  </a:lnTo>
                  <a:lnTo>
                    <a:pt x="9146" y="1711"/>
                  </a:lnTo>
                  <a:lnTo>
                    <a:pt x="8901" y="1712"/>
                  </a:lnTo>
                  <a:lnTo>
                    <a:pt x="8571" y="1713"/>
                  </a:lnTo>
                  <a:lnTo>
                    <a:pt x="8171" y="1714"/>
                  </a:lnTo>
                  <a:lnTo>
                    <a:pt x="7714" y="1715"/>
                  </a:lnTo>
                  <a:lnTo>
                    <a:pt x="7215" y="1716"/>
                  </a:lnTo>
                  <a:lnTo>
                    <a:pt x="6688" y="1717"/>
                  </a:lnTo>
                  <a:lnTo>
                    <a:pt x="6147" y="1718"/>
                  </a:lnTo>
                  <a:lnTo>
                    <a:pt x="5605" y="1718"/>
                  </a:lnTo>
                  <a:lnTo>
                    <a:pt x="5078" y="1720"/>
                  </a:lnTo>
                  <a:lnTo>
                    <a:pt x="4579" y="1721"/>
                  </a:lnTo>
                  <a:lnTo>
                    <a:pt x="4122" y="1723"/>
                  </a:lnTo>
                  <a:lnTo>
                    <a:pt x="3721" y="1724"/>
                  </a:lnTo>
                  <a:lnTo>
                    <a:pt x="3391" y="1727"/>
                  </a:lnTo>
                  <a:lnTo>
                    <a:pt x="3145" y="1729"/>
                  </a:lnTo>
                  <a:lnTo>
                    <a:pt x="2998" y="1732"/>
                  </a:lnTo>
                  <a:lnTo>
                    <a:pt x="2953" y="1732"/>
                  </a:lnTo>
                  <a:lnTo>
                    <a:pt x="2908" y="1733"/>
                  </a:lnTo>
                  <a:lnTo>
                    <a:pt x="2862" y="1733"/>
                  </a:lnTo>
                  <a:lnTo>
                    <a:pt x="2817" y="1733"/>
                  </a:lnTo>
                  <a:lnTo>
                    <a:pt x="2771" y="1734"/>
                  </a:lnTo>
                  <a:lnTo>
                    <a:pt x="2725" y="1734"/>
                  </a:lnTo>
                  <a:lnTo>
                    <a:pt x="2679" y="1735"/>
                  </a:lnTo>
                  <a:lnTo>
                    <a:pt x="2633" y="1735"/>
                  </a:lnTo>
                  <a:lnTo>
                    <a:pt x="2586" y="1736"/>
                  </a:lnTo>
                  <a:lnTo>
                    <a:pt x="2540" y="1737"/>
                  </a:lnTo>
                  <a:lnTo>
                    <a:pt x="2494" y="1738"/>
                  </a:lnTo>
                  <a:lnTo>
                    <a:pt x="2448" y="1738"/>
                  </a:lnTo>
                  <a:lnTo>
                    <a:pt x="2401" y="1739"/>
                  </a:lnTo>
                  <a:lnTo>
                    <a:pt x="2355" y="1740"/>
                  </a:lnTo>
                  <a:lnTo>
                    <a:pt x="2309" y="1740"/>
                  </a:lnTo>
                  <a:lnTo>
                    <a:pt x="2263" y="1741"/>
                  </a:lnTo>
                  <a:lnTo>
                    <a:pt x="1203" y="1747"/>
                  </a:lnTo>
                  <a:lnTo>
                    <a:pt x="1171" y="1748"/>
                  </a:lnTo>
                  <a:lnTo>
                    <a:pt x="1137" y="1749"/>
                  </a:lnTo>
                  <a:lnTo>
                    <a:pt x="1102" y="1749"/>
                  </a:lnTo>
                  <a:lnTo>
                    <a:pt x="1065" y="1749"/>
                  </a:lnTo>
                  <a:lnTo>
                    <a:pt x="1030" y="1748"/>
                  </a:lnTo>
                  <a:lnTo>
                    <a:pt x="994" y="1749"/>
                  </a:lnTo>
                  <a:lnTo>
                    <a:pt x="959" y="1749"/>
                  </a:lnTo>
                  <a:lnTo>
                    <a:pt x="926" y="1751"/>
                  </a:lnTo>
                  <a:lnTo>
                    <a:pt x="918" y="1745"/>
                  </a:lnTo>
                  <a:lnTo>
                    <a:pt x="909" y="1740"/>
                  </a:lnTo>
                  <a:lnTo>
                    <a:pt x="900" y="1737"/>
                  </a:lnTo>
                  <a:lnTo>
                    <a:pt x="890" y="1735"/>
                  </a:lnTo>
                  <a:lnTo>
                    <a:pt x="869" y="1732"/>
                  </a:lnTo>
                  <a:lnTo>
                    <a:pt x="848" y="1730"/>
                  </a:lnTo>
                  <a:lnTo>
                    <a:pt x="826" y="1729"/>
                  </a:lnTo>
                  <a:lnTo>
                    <a:pt x="806" y="1727"/>
                  </a:lnTo>
                  <a:lnTo>
                    <a:pt x="796" y="1725"/>
                  </a:lnTo>
                  <a:lnTo>
                    <a:pt x="786" y="1722"/>
                  </a:lnTo>
                  <a:lnTo>
                    <a:pt x="777" y="1718"/>
                  </a:lnTo>
                  <a:lnTo>
                    <a:pt x="769" y="1713"/>
                  </a:lnTo>
                  <a:lnTo>
                    <a:pt x="753" y="1709"/>
                  </a:lnTo>
                  <a:lnTo>
                    <a:pt x="736" y="1704"/>
                  </a:lnTo>
                  <a:lnTo>
                    <a:pt x="720" y="1698"/>
                  </a:lnTo>
                  <a:lnTo>
                    <a:pt x="704" y="1692"/>
                  </a:lnTo>
                  <a:lnTo>
                    <a:pt x="687" y="1685"/>
                  </a:lnTo>
                  <a:lnTo>
                    <a:pt x="671" y="1678"/>
                  </a:lnTo>
                  <a:lnTo>
                    <a:pt x="656" y="1670"/>
                  </a:lnTo>
                  <a:lnTo>
                    <a:pt x="640" y="1662"/>
                  </a:lnTo>
                  <a:lnTo>
                    <a:pt x="626" y="1652"/>
                  </a:lnTo>
                  <a:lnTo>
                    <a:pt x="611" y="1643"/>
                  </a:lnTo>
                  <a:lnTo>
                    <a:pt x="596" y="1633"/>
                  </a:lnTo>
                  <a:lnTo>
                    <a:pt x="583" y="1622"/>
                  </a:lnTo>
                  <a:lnTo>
                    <a:pt x="570" y="1610"/>
                  </a:lnTo>
                  <a:lnTo>
                    <a:pt x="556" y="1599"/>
                  </a:lnTo>
                  <a:lnTo>
                    <a:pt x="544" y="1587"/>
                  </a:lnTo>
                  <a:lnTo>
                    <a:pt x="532" y="1574"/>
                  </a:lnTo>
                  <a:lnTo>
                    <a:pt x="522" y="1560"/>
                  </a:lnTo>
                  <a:lnTo>
                    <a:pt x="511" y="1547"/>
                  </a:lnTo>
                  <a:lnTo>
                    <a:pt x="502" y="1533"/>
                  </a:lnTo>
                  <a:lnTo>
                    <a:pt x="494" y="1516"/>
                  </a:lnTo>
                  <a:lnTo>
                    <a:pt x="487" y="1501"/>
                  </a:lnTo>
                  <a:lnTo>
                    <a:pt x="481" y="1484"/>
                  </a:lnTo>
                  <a:lnTo>
                    <a:pt x="477" y="1466"/>
                  </a:lnTo>
                  <a:lnTo>
                    <a:pt x="474" y="1448"/>
                  </a:lnTo>
                  <a:lnTo>
                    <a:pt x="471" y="1445"/>
                  </a:lnTo>
                  <a:lnTo>
                    <a:pt x="466" y="1443"/>
                  </a:lnTo>
                  <a:lnTo>
                    <a:pt x="462" y="1441"/>
                  </a:lnTo>
                  <a:lnTo>
                    <a:pt x="457" y="1440"/>
                  </a:lnTo>
                  <a:lnTo>
                    <a:pt x="448" y="1438"/>
                  </a:lnTo>
                  <a:lnTo>
                    <a:pt x="438" y="1437"/>
                  </a:lnTo>
                  <a:lnTo>
                    <a:pt x="428" y="1437"/>
                  </a:lnTo>
                  <a:lnTo>
                    <a:pt x="418" y="1436"/>
                  </a:lnTo>
                  <a:lnTo>
                    <a:pt x="408" y="1435"/>
                  </a:lnTo>
                  <a:lnTo>
                    <a:pt x="400" y="1431"/>
                  </a:lnTo>
                  <a:lnTo>
                    <a:pt x="390" y="1429"/>
                  </a:lnTo>
                  <a:lnTo>
                    <a:pt x="381" y="1426"/>
                  </a:lnTo>
                  <a:lnTo>
                    <a:pt x="372" y="1421"/>
                  </a:lnTo>
                  <a:lnTo>
                    <a:pt x="365" y="1416"/>
                  </a:lnTo>
                  <a:lnTo>
                    <a:pt x="358" y="1410"/>
                  </a:lnTo>
                  <a:lnTo>
                    <a:pt x="352" y="1403"/>
                  </a:lnTo>
                  <a:lnTo>
                    <a:pt x="346" y="1396"/>
                  </a:lnTo>
                  <a:lnTo>
                    <a:pt x="341" y="1389"/>
                  </a:lnTo>
                  <a:lnTo>
                    <a:pt x="331" y="1371"/>
                  </a:lnTo>
                  <a:lnTo>
                    <a:pt x="324" y="1354"/>
                  </a:lnTo>
                  <a:lnTo>
                    <a:pt x="318" y="1336"/>
                  </a:lnTo>
                  <a:lnTo>
                    <a:pt x="314" y="1318"/>
                  </a:lnTo>
                  <a:lnTo>
                    <a:pt x="315" y="1314"/>
                  </a:lnTo>
                  <a:lnTo>
                    <a:pt x="315" y="1311"/>
                  </a:lnTo>
                  <a:lnTo>
                    <a:pt x="315" y="1308"/>
                  </a:lnTo>
                  <a:lnTo>
                    <a:pt x="314" y="1305"/>
                  </a:lnTo>
                  <a:lnTo>
                    <a:pt x="311" y="1301"/>
                  </a:lnTo>
                  <a:lnTo>
                    <a:pt x="306" y="1297"/>
                  </a:lnTo>
                  <a:lnTo>
                    <a:pt x="295" y="1292"/>
                  </a:lnTo>
                  <a:lnTo>
                    <a:pt x="283" y="1288"/>
                  </a:lnTo>
                  <a:lnTo>
                    <a:pt x="270" y="1283"/>
                  </a:lnTo>
                  <a:lnTo>
                    <a:pt x="257" y="1279"/>
                  </a:lnTo>
                  <a:lnTo>
                    <a:pt x="244" y="1274"/>
                  </a:lnTo>
                  <a:lnTo>
                    <a:pt x="231" y="1269"/>
                  </a:lnTo>
                  <a:lnTo>
                    <a:pt x="207" y="1257"/>
                  </a:lnTo>
                  <a:lnTo>
                    <a:pt x="184" y="1244"/>
                  </a:lnTo>
                  <a:lnTo>
                    <a:pt x="162" y="1228"/>
                  </a:lnTo>
                  <a:lnTo>
                    <a:pt x="140" y="1211"/>
                  </a:lnTo>
                  <a:lnTo>
                    <a:pt x="121" y="1193"/>
                  </a:lnTo>
                  <a:lnTo>
                    <a:pt x="102" y="1173"/>
                  </a:lnTo>
                  <a:lnTo>
                    <a:pt x="85" y="1153"/>
                  </a:lnTo>
                  <a:lnTo>
                    <a:pt x="70" y="1130"/>
                  </a:lnTo>
                  <a:lnTo>
                    <a:pt x="55" y="1108"/>
                  </a:lnTo>
                  <a:lnTo>
                    <a:pt x="43" y="1083"/>
                  </a:lnTo>
                  <a:lnTo>
                    <a:pt x="33" y="1059"/>
                  </a:lnTo>
                  <a:lnTo>
                    <a:pt x="24" y="1033"/>
                  </a:lnTo>
                  <a:lnTo>
                    <a:pt x="17" y="1006"/>
                  </a:lnTo>
                  <a:lnTo>
                    <a:pt x="13" y="980"/>
                  </a:lnTo>
                  <a:lnTo>
                    <a:pt x="8" y="976"/>
                  </a:lnTo>
                  <a:lnTo>
                    <a:pt x="6" y="973"/>
                  </a:lnTo>
                  <a:lnTo>
                    <a:pt x="4" y="968"/>
                  </a:lnTo>
                  <a:lnTo>
                    <a:pt x="2" y="964"/>
                  </a:lnTo>
                  <a:lnTo>
                    <a:pt x="0" y="954"/>
                  </a:lnTo>
                  <a:lnTo>
                    <a:pt x="0" y="944"/>
                  </a:lnTo>
                  <a:lnTo>
                    <a:pt x="1" y="934"/>
                  </a:lnTo>
                  <a:lnTo>
                    <a:pt x="3" y="924"/>
                  </a:lnTo>
                  <a:lnTo>
                    <a:pt x="5" y="914"/>
                  </a:lnTo>
                  <a:lnTo>
                    <a:pt x="9" y="906"/>
                  </a:lnTo>
                  <a:lnTo>
                    <a:pt x="65" y="761"/>
                  </a:lnTo>
                  <a:lnTo>
                    <a:pt x="83" y="733"/>
                  </a:lnTo>
                  <a:lnTo>
                    <a:pt x="104" y="705"/>
                  </a:lnTo>
                  <a:lnTo>
                    <a:pt x="125" y="678"/>
                  </a:lnTo>
                  <a:lnTo>
                    <a:pt x="147" y="653"/>
                  </a:lnTo>
                  <a:lnTo>
                    <a:pt x="160" y="641"/>
                  </a:lnTo>
                  <a:lnTo>
                    <a:pt x="172" y="628"/>
                  </a:lnTo>
                  <a:lnTo>
                    <a:pt x="184" y="617"/>
                  </a:lnTo>
                  <a:lnTo>
                    <a:pt x="198" y="606"/>
                  </a:lnTo>
                  <a:lnTo>
                    <a:pt x="211" y="596"/>
                  </a:lnTo>
                  <a:lnTo>
                    <a:pt x="224" y="585"/>
                  </a:lnTo>
                  <a:lnTo>
                    <a:pt x="237" y="576"/>
                  </a:lnTo>
                  <a:lnTo>
                    <a:pt x="252" y="568"/>
                  </a:lnTo>
                  <a:lnTo>
                    <a:pt x="258" y="565"/>
                  </a:lnTo>
                  <a:lnTo>
                    <a:pt x="263" y="562"/>
                  </a:lnTo>
                  <a:lnTo>
                    <a:pt x="270" y="560"/>
                  </a:lnTo>
                  <a:lnTo>
                    <a:pt x="276" y="558"/>
                  </a:lnTo>
                  <a:lnTo>
                    <a:pt x="290" y="555"/>
                  </a:lnTo>
                  <a:lnTo>
                    <a:pt x="303" y="552"/>
                  </a:lnTo>
                  <a:lnTo>
                    <a:pt x="309" y="550"/>
                  </a:lnTo>
                  <a:lnTo>
                    <a:pt x="315" y="548"/>
                  </a:lnTo>
                  <a:lnTo>
                    <a:pt x="321" y="544"/>
                  </a:lnTo>
                  <a:lnTo>
                    <a:pt x="326" y="540"/>
                  </a:lnTo>
                  <a:lnTo>
                    <a:pt x="331" y="536"/>
                  </a:lnTo>
                  <a:lnTo>
                    <a:pt x="336" y="531"/>
                  </a:lnTo>
                  <a:lnTo>
                    <a:pt x="339" y="525"/>
                  </a:lnTo>
                  <a:lnTo>
                    <a:pt x="342" y="518"/>
                  </a:lnTo>
                  <a:lnTo>
                    <a:pt x="348" y="502"/>
                  </a:lnTo>
                  <a:lnTo>
                    <a:pt x="355" y="485"/>
                  </a:lnTo>
                  <a:lnTo>
                    <a:pt x="360" y="477"/>
                  </a:lnTo>
                  <a:lnTo>
                    <a:pt x="364" y="470"/>
                  </a:lnTo>
                  <a:lnTo>
                    <a:pt x="369" y="463"/>
                  </a:lnTo>
                  <a:lnTo>
                    <a:pt x="375" y="456"/>
                  </a:lnTo>
                  <a:lnTo>
                    <a:pt x="382" y="449"/>
                  </a:lnTo>
                  <a:lnTo>
                    <a:pt x="388" y="443"/>
                  </a:lnTo>
                  <a:lnTo>
                    <a:pt x="395" y="438"/>
                  </a:lnTo>
                  <a:lnTo>
                    <a:pt x="402" y="434"/>
                  </a:lnTo>
                  <a:lnTo>
                    <a:pt x="410" y="430"/>
                  </a:lnTo>
                  <a:lnTo>
                    <a:pt x="418" y="427"/>
                  </a:lnTo>
                  <a:lnTo>
                    <a:pt x="428" y="425"/>
                  </a:lnTo>
                  <a:lnTo>
                    <a:pt x="437" y="424"/>
                  </a:lnTo>
                  <a:lnTo>
                    <a:pt x="448" y="425"/>
                  </a:lnTo>
                  <a:lnTo>
                    <a:pt x="457" y="424"/>
                  </a:lnTo>
                  <a:lnTo>
                    <a:pt x="465" y="422"/>
                  </a:lnTo>
                  <a:lnTo>
                    <a:pt x="473" y="418"/>
                  </a:lnTo>
                  <a:lnTo>
                    <a:pt x="479" y="412"/>
                  </a:lnTo>
                  <a:lnTo>
                    <a:pt x="483" y="405"/>
                  </a:lnTo>
                  <a:lnTo>
                    <a:pt x="487" y="398"/>
                  </a:lnTo>
                  <a:lnTo>
                    <a:pt x="490" y="389"/>
                  </a:lnTo>
                  <a:lnTo>
                    <a:pt x="496" y="371"/>
                  </a:lnTo>
                  <a:lnTo>
                    <a:pt x="500" y="352"/>
                  </a:lnTo>
                  <a:lnTo>
                    <a:pt x="503" y="343"/>
                  </a:lnTo>
                  <a:lnTo>
                    <a:pt x="506" y="334"/>
                  </a:lnTo>
                  <a:lnTo>
                    <a:pt x="509" y="326"/>
                  </a:lnTo>
                  <a:lnTo>
                    <a:pt x="513" y="319"/>
                  </a:lnTo>
                  <a:lnTo>
                    <a:pt x="519" y="307"/>
                  </a:lnTo>
                  <a:lnTo>
                    <a:pt x="524" y="296"/>
                  </a:lnTo>
                  <a:lnTo>
                    <a:pt x="530" y="286"/>
                  </a:lnTo>
                  <a:lnTo>
                    <a:pt x="536" y="276"/>
                  </a:lnTo>
                  <a:lnTo>
                    <a:pt x="549" y="257"/>
                  </a:lnTo>
                  <a:lnTo>
                    <a:pt x="565" y="239"/>
                  </a:lnTo>
                  <a:lnTo>
                    <a:pt x="581" y="223"/>
                  </a:lnTo>
                  <a:lnTo>
                    <a:pt x="598" y="207"/>
                  </a:lnTo>
                  <a:lnTo>
                    <a:pt x="617" y="193"/>
                  </a:lnTo>
                  <a:lnTo>
                    <a:pt x="636" y="179"/>
                  </a:lnTo>
                  <a:lnTo>
                    <a:pt x="657" y="166"/>
                  </a:lnTo>
                  <a:lnTo>
                    <a:pt x="677" y="154"/>
                  </a:lnTo>
                  <a:lnTo>
                    <a:pt x="698" y="144"/>
                  </a:lnTo>
                  <a:lnTo>
                    <a:pt x="719" y="133"/>
                  </a:lnTo>
                  <a:lnTo>
                    <a:pt x="762" y="114"/>
                  </a:lnTo>
                  <a:lnTo>
                    <a:pt x="803" y="97"/>
                  </a:lnTo>
                  <a:lnTo>
                    <a:pt x="822" y="95"/>
                  </a:lnTo>
                  <a:lnTo>
                    <a:pt x="842" y="91"/>
                  </a:lnTo>
                  <a:lnTo>
                    <a:pt x="860" y="87"/>
                  </a:lnTo>
                  <a:lnTo>
                    <a:pt x="877" y="83"/>
                  </a:lnTo>
                  <a:lnTo>
                    <a:pt x="896" y="77"/>
                  </a:lnTo>
                  <a:lnTo>
                    <a:pt x="913" y="74"/>
                  </a:lnTo>
                  <a:lnTo>
                    <a:pt x="931" y="71"/>
                  </a:lnTo>
                  <a:lnTo>
                    <a:pt x="948" y="70"/>
                  </a:lnTo>
                  <a:lnTo>
                    <a:pt x="973" y="66"/>
                  </a:lnTo>
                  <a:lnTo>
                    <a:pt x="1000" y="62"/>
                  </a:lnTo>
                  <a:lnTo>
                    <a:pt x="1026" y="59"/>
                  </a:lnTo>
                  <a:lnTo>
                    <a:pt x="1052" y="57"/>
                  </a:lnTo>
                  <a:lnTo>
                    <a:pt x="1079" y="56"/>
                  </a:lnTo>
                  <a:lnTo>
                    <a:pt x="1105" y="55"/>
                  </a:lnTo>
                  <a:lnTo>
                    <a:pt x="1132" y="55"/>
                  </a:lnTo>
                  <a:lnTo>
                    <a:pt x="1157" y="55"/>
                  </a:lnTo>
                  <a:lnTo>
                    <a:pt x="1754" y="49"/>
                  </a:lnTo>
                  <a:lnTo>
                    <a:pt x="1835" y="49"/>
                  </a:lnTo>
                  <a:lnTo>
                    <a:pt x="1915" y="48"/>
                  </a:lnTo>
                  <a:lnTo>
                    <a:pt x="1993" y="48"/>
                  </a:lnTo>
                  <a:lnTo>
                    <a:pt x="2071" y="47"/>
                  </a:lnTo>
                  <a:lnTo>
                    <a:pt x="2148" y="46"/>
                  </a:lnTo>
                  <a:lnTo>
                    <a:pt x="2227" y="45"/>
                  </a:lnTo>
                  <a:lnTo>
                    <a:pt x="2305" y="43"/>
                  </a:lnTo>
                  <a:lnTo>
                    <a:pt x="2385" y="41"/>
                  </a:lnTo>
                  <a:lnTo>
                    <a:pt x="2442" y="43"/>
                  </a:lnTo>
                  <a:lnTo>
                    <a:pt x="2499" y="43"/>
                  </a:lnTo>
                  <a:lnTo>
                    <a:pt x="2555" y="43"/>
                  </a:lnTo>
                  <a:lnTo>
                    <a:pt x="2610" y="43"/>
                  </a:lnTo>
                  <a:lnTo>
                    <a:pt x="2665" y="42"/>
                  </a:lnTo>
                  <a:lnTo>
                    <a:pt x="2719" y="41"/>
                  </a:lnTo>
                  <a:lnTo>
                    <a:pt x="2775" y="40"/>
                  </a:lnTo>
                  <a:lnTo>
                    <a:pt x="2829" y="38"/>
                  </a:lnTo>
                  <a:lnTo>
                    <a:pt x="2882" y="37"/>
                  </a:lnTo>
                  <a:lnTo>
                    <a:pt x="2936" y="36"/>
                  </a:lnTo>
                  <a:lnTo>
                    <a:pt x="2989" y="33"/>
                  </a:lnTo>
                  <a:lnTo>
                    <a:pt x="3042" y="32"/>
                  </a:lnTo>
                  <a:lnTo>
                    <a:pt x="3096" y="31"/>
                  </a:lnTo>
                  <a:lnTo>
                    <a:pt x="3148" y="30"/>
                  </a:lnTo>
                  <a:lnTo>
                    <a:pt x="3201" y="30"/>
                  </a:lnTo>
                  <a:lnTo>
                    <a:pt x="3253" y="30"/>
                  </a:lnTo>
                  <a:lnTo>
                    <a:pt x="3275" y="29"/>
                  </a:lnTo>
                  <a:lnTo>
                    <a:pt x="3298" y="29"/>
                  </a:lnTo>
                  <a:lnTo>
                    <a:pt x="3322" y="29"/>
                  </a:lnTo>
                  <a:lnTo>
                    <a:pt x="3345" y="29"/>
                  </a:lnTo>
                  <a:lnTo>
                    <a:pt x="3370" y="30"/>
                  </a:lnTo>
                  <a:lnTo>
                    <a:pt x="3393" y="30"/>
                  </a:lnTo>
                  <a:lnTo>
                    <a:pt x="3417" y="29"/>
                  </a:lnTo>
                  <a:lnTo>
                    <a:pt x="3438" y="28"/>
                  </a:lnTo>
                  <a:lnTo>
                    <a:pt x="3485" y="27"/>
                  </a:lnTo>
                  <a:lnTo>
                    <a:pt x="3531" y="26"/>
                  </a:lnTo>
                  <a:lnTo>
                    <a:pt x="3578" y="25"/>
                  </a:lnTo>
                  <a:lnTo>
                    <a:pt x="3624" y="23"/>
                  </a:lnTo>
                  <a:lnTo>
                    <a:pt x="3669" y="22"/>
                  </a:lnTo>
                  <a:lnTo>
                    <a:pt x="3715" y="21"/>
                  </a:lnTo>
                  <a:lnTo>
                    <a:pt x="3761" y="21"/>
                  </a:lnTo>
                  <a:lnTo>
                    <a:pt x="3807" y="21"/>
                  </a:lnTo>
                  <a:lnTo>
                    <a:pt x="3847" y="21"/>
                  </a:lnTo>
                  <a:lnTo>
                    <a:pt x="3887" y="21"/>
                  </a:lnTo>
                  <a:lnTo>
                    <a:pt x="3926" y="20"/>
                  </a:lnTo>
                  <a:lnTo>
                    <a:pt x="3965" y="19"/>
                  </a:lnTo>
                  <a:lnTo>
                    <a:pt x="4003" y="18"/>
                  </a:lnTo>
                  <a:lnTo>
                    <a:pt x="4042" y="19"/>
                  </a:lnTo>
                  <a:lnTo>
                    <a:pt x="4080" y="20"/>
                  </a:lnTo>
                  <a:lnTo>
                    <a:pt x="4118" y="23"/>
                  </a:lnTo>
                  <a:lnTo>
                    <a:pt x="4144" y="22"/>
                  </a:lnTo>
                  <a:lnTo>
                    <a:pt x="4197" y="21"/>
                  </a:lnTo>
                  <a:lnTo>
                    <a:pt x="4273" y="19"/>
                  </a:lnTo>
                  <a:lnTo>
                    <a:pt x="4373" y="18"/>
                  </a:lnTo>
                  <a:lnTo>
                    <a:pt x="4635" y="17"/>
                  </a:lnTo>
                  <a:lnTo>
                    <a:pt x="4968" y="15"/>
                  </a:lnTo>
                  <a:lnTo>
                    <a:pt x="5357" y="14"/>
                  </a:lnTo>
                  <a:lnTo>
                    <a:pt x="5788" y="14"/>
                  </a:lnTo>
                  <a:lnTo>
                    <a:pt x="6247" y="13"/>
                  </a:lnTo>
                  <a:lnTo>
                    <a:pt x="6722" y="13"/>
                  </a:lnTo>
                  <a:lnTo>
                    <a:pt x="7195" y="13"/>
                  </a:lnTo>
                  <a:lnTo>
                    <a:pt x="7654" y="12"/>
                  </a:lnTo>
                  <a:lnTo>
                    <a:pt x="8085" y="12"/>
                  </a:lnTo>
                  <a:lnTo>
                    <a:pt x="8475" y="12"/>
                  </a:lnTo>
                  <a:lnTo>
                    <a:pt x="8807" y="11"/>
                  </a:lnTo>
                  <a:lnTo>
                    <a:pt x="9069" y="10"/>
                  </a:lnTo>
                  <a:lnTo>
                    <a:pt x="9245" y="9"/>
                  </a:lnTo>
                  <a:lnTo>
                    <a:pt x="9324" y="7"/>
                  </a:lnTo>
                  <a:lnTo>
                    <a:pt x="9328" y="9"/>
                  </a:lnTo>
                  <a:lnTo>
                    <a:pt x="9332" y="10"/>
                  </a:lnTo>
                  <a:lnTo>
                    <a:pt x="9335" y="11"/>
                  </a:lnTo>
                  <a:lnTo>
                    <a:pt x="9340" y="11"/>
                  </a:lnTo>
                  <a:lnTo>
                    <a:pt x="9347" y="10"/>
                  </a:lnTo>
                  <a:lnTo>
                    <a:pt x="9354" y="8"/>
                  </a:lnTo>
                  <a:lnTo>
                    <a:pt x="9360" y="6"/>
                  </a:lnTo>
                  <a:lnTo>
                    <a:pt x="9367" y="4"/>
                  </a:lnTo>
                  <a:lnTo>
                    <a:pt x="9371" y="4"/>
                  </a:lnTo>
                  <a:lnTo>
                    <a:pt x="9375" y="4"/>
                  </a:lnTo>
                  <a:lnTo>
                    <a:pt x="9378" y="5"/>
                  </a:lnTo>
                  <a:lnTo>
                    <a:pt x="9382" y="6"/>
                  </a:lnTo>
                  <a:lnTo>
                    <a:pt x="9420" y="8"/>
                  </a:lnTo>
                  <a:lnTo>
                    <a:pt x="9456" y="10"/>
                  </a:lnTo>
                  <a:lnTo>
                    <a:pt x="9492" y="12"/>
                  </a:lnTo>
                  <a:lnTo>
                    <a:pt x="9528" y="14"/>
                  </a:lnTo>
                  <a:lnTo>
                    <a:pt x="9563" y="16"/>
                  </a:lnTo>
                  <a:lnTo>
                    <a:pt x="9599" y="17"/>
                  </a:lnTo>
                  <a:lnTo>
                    <a:pt x="9637" y="17"/>
                  </a:lnTo>
                  <a:lnTo>
                    <a:pt x="9675" y="15"/>
                  </a:lnTo>
                  <a:lnTo>
                    <a:pt x="9682" y="18"/>
                  </a:lnTo>
                  <a:lnTo>
                    <a:pt x="9687" y="19"/>
                  </a:lnTo>
                  <a:lnTo>
                    <a:pt x="9693" y="18"/>
                  </a:lnTo>
                  <a:lnTo>
                    <a:pt x="9699" y="15"/>
                  </a:lnTo>
                  <a:lnTo>
                    <a:pt x="9734" y="9"/>
                  </a:lnTo>
                  <a:lnTo>
                    <a:pt x="9771" y="2"/>
                  </a:lnTo>
                  <a:lnTo>
                    <a:pt x="9780" y="1"/>
                  </a:lnTo>
                  <a:lnTo>
                    <a:pt x="9789" y="0"/>
                  </a:lnTo>
                  <a:lnTo>
                    <a:pt x="9799" y="0"/>
                  </a:lnTo>
                  <a:lnTo>
                    <a:pt x="9807" y="0"/>
                  </a:lnTo>
                  <a:lnTo>
                    <a:pt x="9816" y="1"/>
                  </a:lnTo>
                  <a:lnTo>
                    <a:pt x="9825" y="3"/>
                  </a:lnTo>
                  <a:lnTo>
                    <a:pt x="9833" y="6"/>
                  </a:lnTo>
                  <a:lnTo>
                    <a:pt x="9841" y="10"/>
                  </a:lnTo>
                  <a:lnTo>
                    <a:pt x="9854" y="12"/>
                  </a:lnTo>
                  <a:lnTo>
                    <a:pt x="9865" y="13"/>
                  </a:lnTo>
                  <a:lnTo>
                    <a:pt x="9877" y="13"/>
                  </a:lnTo>
                  <a:lnTo>
                    <a:pt x="9888" y="13"/>
                  </a:lnTo>
                  <a:lnTo>
                    <a:pt x="9911" y="12"/>
                  </a:lnTo>
                  <a:lnTo>
                    <a:pt x="9934" y="11"/>
                  </a:lnTo>
                  <a:lnTo>
                    <a:pt x="9957" y="9"/>
                  </a:lnTo>
                  <a:lnTo>
                    <a:pt x="9980" y="8"/>
                  </a:lnTo>
                  <a:lnTo>
                    <a:pt x="9992" y="8"/>
                  </a:lnTo>
                  <a:lnTo>
                    <a:pt x="10004" y="8"/>
                  </a:lnTo>
                  <a:lnTo>
                    <a:pt x="10016" y="9"/>
                  </a:lnTo>
                  <a:lnTo>
                    <a:pt x="10030" y="11"/>
                  </a:lnTo>
                  <a:lnTo>
                    <a:pt x="10063" y="14"/>
                  </a:lnTo>
                  <a:lnTo>
                    <a:pt x="10099" y="15"/>
                  </a:lnTo>
                  <a:lnTo>
                    <a:pt x="10136" y="16"/>
                  </a:lnTo>
                  <a:lnTo>
                    <a:pt x="10174" y="17"/>
                  </a:lnTo>
                  <a:lnTo>
                    <a:pt x="10192" y="18"/>
                  </a:lnTo>
                  <a:lnTo>
                    <a:pt x="10211" y="20"/>
                  </a:lnTo>
                  <a:lnTo>
                    <a:pt x="10229" y="22"/>
                  </a:lnTo>
                  <a:lnTo>
                    <a:pt x="10247" y="24"/>
                  </a:lnTo>
                  <a:lnTo>
                    <a:pt x="10265" y="28"/>
                  </a:lnTo>
                  <a:lnTo>
                    <a:pt x="10282" y="32"/>
                  </a:lnTo>
                  <a:lnTo>
                    <a:pt x="10299" y="38"/>
                  </a:lnTo>
                  <a:lnTo>
                    <a:pt x="10316" y="45"/>
                  </a:lnTo>
                  <a:lnTo>
                    <a:pt x="10339" y="56"/>
                  </a:lnTo>
                  <a:lnTo>
                    <a:pt x="10363" y="69"/>
                  </a:lnTo>
                  <a:lnTo>
                    <a:pt x="10385" y="84"/>
                  </a:lnTo>
                  <a:lnTo>
                    <a:pt x="10408" y="100"/>
                  </a:lnTo>
                  <a:lnTo>
                    <a:pt x="10429" y="117"/>
                  </a:lnTo>
                  <a:lnTo>
                    <a:pt x="10451" y="135"/>
                  </a:lnTo>
                  <a:lnTo>
                    <a:pt x="10471" y="153"/>
                  </a:lnTo>
                  <a:lnTo>
                    <a:pt x="10491" y="171"/>
                  </a:lnTo>
                  <a:lnTo>
                    <a:pt x="10499" y="184"/>
                  </a:lnTo>
                  <a:lnTo>
                    <a:pt x="10506" y="198"/>
                  </a:lnTo>
                  <a:lnTo>
                    <a:pt x="10513" y="211"/>
                  </a:lnTo>
                  <a:lnTo>
                    <a:pt x="10519" y="226"/>
                  </a:lnTo>
                  <a:lnTo>
                    <a:pt x="10523" y="232"/>
                  </a:lnTo>
                  <a:lnTo>
                    <a:pt x="10527" y="239"/>
                  </a:lnTo>
                  <a:lnTo>
                    <a:pt x="10533" y="244"/>
                  </a:lnTo>
                  <a:lnTo>
                    <a:pt x="10538" y="249"/>
                  </a:lnTo>
                  <a:lnTo>
                    <a:pt x="10543" y="254"/>
                  </a:lnTo>
                  <a:lnTo>
                    <a:pt x="10549" y="258"/>
                  </a:lnTo>
                  <a:lnTo>
                    <a:pt x="10556" y="261"/>
                  </a:lnTo>
                  <a:lnTo>
                    <a:pt x="10564" y="263"/>
                  </a:lnTo>
                  <a:lnTo>
                    <a:pt x="10583" y="263"/>
                  </a:lnTo>
                  <a:lnTo>
                    <a:pt x="10600" y="264"/>
                  </a:lnTo>
                  <a:lnTo>
                    <a:pt x="10616" y="268"/>
                  </a:lnTo>
                  <a:lnTo>
                    <a:pt x="10633" y="271"/>
                  </a:lnTo>
                  <a:lnTo>
                    <a:pt x="10648" y="276"/>
                  </a:lnTo>
                  <a:lnTo>
                    <a:pt x="10662" y="283"/>
                  </a:lnTo>
                  <a:lnTo>
                    <a:pt x="10677" y="291"/>
                  </a:lnTo>
                  <a:lnTo>
                    <a:pt x="10691" y="301"/>
                  </a:lnTo>
                  <a:lnTo>
                    <a:pt x="10699" y="307"/>
                  </a:lnTo>
                  <a:lnTo>
                    <a:pt x="10706" y="314"/>
                  </a:lnTo>
                  <a:lnTo>
                    <a:pt x="10712" y="321"/>
                  </a:lnTo>
                  <a:lnTo>
                    <a:pt x="10720" y="328"/>
                  </a:lnTo>
                  <a:lnTo>
                    <a:pt x="10731" y="342"/>
                  </a:lnTo>
                  <a:lnTo>
                    <a:pt x="10741" y="358"/>
                  </a:lnTo>
                  <a:lnTo>
                    <a:pt x="10749" y="375"/>
                  </a:lnTo>
                  <a:lnTo>
                    <a:pt x="10756" y="392"/>
                  </a:lnTo>
                  <a:lnTo>
                    <a:pt x="10763" y="410"/>
                  </a:lnTo>
                  <a:lnTo>
                    <a:pt x="10768" y="427"/>
                  </a:lnTo>
                  <a:lnTo>
                    <a:pt x="10776" y="433"/>
                  </a:lnTo>
                  <a:lnTo>
                    <a:pt x="10785" y="438"/>
                  </a:lnTo>
                  <a:lnTo>
                    <a:pt x="10794" y="443"/>
                  </a:lnTo>
                  <a:lnTo>
                    <a:pt x="10804" y="446"/>
                  </a:lnTo>
                  <a:lnTo>
                    <a:pt x="10824" y="454"/>
                  </a:lnTo>
                  <a:lnTo>
                    <a:pt x="10844" y="460"/>
                  </a:lnTo>
                  <a:lnTo>
                    <a:pt x="10855" y="463"/>
                  </a:lnTo>
                  <a:lnTo>
                    <a:pt x="10864" y="467"/>
                  </a:lnTo>
                  <a:lnTo>
                    <a:pt x="10873" y="471"/>
                  </a:lnTo>
                  <a:lnTo>
                    <a:pt x="10882" y="476"/>
                  </a:lnTo>
                  <a:lnTo>
                    <a:pt x="10889" y="482"/>
                  </a:lnTo>
                  <a:lnTo>
                    <a:pt x="10897" y="489"/>
                  </a:lnTo>
                  <a:lnTo>
                    <a:pt x="10904" y="498"/>
                  </a:lnTo>
                  <a:lnTo>
                    <a:pt x="10910" y="509"/>
                  </a:lnTo>
                  <a:lnTo>
                    <a:pt x="10919" y="521"/>
                  </a:lnTo>
                  <a:lnTo>
                    <a:pt x="10929" y="534"/>
                  </a:lnTo>
                  <a:lnTo>
                    <a:pt x="10937" y="549"/>
                  </a:lnTo>
                  <a:lnTo>
                    <a:pt x="10945" y="563"/>
                  </a:lnTo>
                  <a:lnTo>
                    <a:pt x="10960" y="593"/>
                  </a:lnTo>
                  <a:lnTo>
                    <a:pt x="10972" y="623"/>
                  </a:lnTo>
                  <a:lnTo>
                    <a:pt x="10983" y="654"/>
                  </a:lnTo>
                  <a:lnTo>
                    <a:pt x="10994" y="686"/>
                  </a:lnTo>
                  <a:lnTo>
                    <a:pt x="11004" y="717"/>
                  </a:lnTo>
                  <a:lnTo>
                    <a:pt x="11014" y="747"/>
                  </a:lnTo>
                  <a:lnTo>
                    <a:pt x="11014" y="758"/>
                  </a:lnTo>
                  <a:lnTo>
                    <a:pt x="11015" y="768"/>
                  </a:lnTo>
                  <a:lnTo>
                    <a:pt x="11017" y="780"/>
                  </a:lnTo>
                  <a:lnTo>
                    <a:pt x="11020" y="790"/>
                  </a:lnTo>
                  <a:lnTo>
                    <a:pt x="11027" y="810"/>
                  </a:lnTo>
                  <a:lnTo>
                    <a:pt x="11034" y="832"/>
                  </a:lnTo>
                  <a:lnTo>
                    <a:pt x="11038" y="841"/>
                  </a:lnTo>
                  <a:lnTo>
                    <a:pt x="11040" y="851"/>
                  </a:lnTo>
                  <a:lnTo>
                    <a:pt x="11041" y="861"/>
                  </a:lnTo>
                  <a:lnTo>
                    <a:pt x="11041" y="872"/>
                  </a:lnTo>
                  <a:lnTo>
                    <a:pt x="11040" y="882"/>
                  </a:lnTo>
                  <a:lnTo>
                    <a:pt x="11038" y="892"/>
                  </a:lnTo>
                  <a:lnTo>
                    <a:pt x="11032" y="903"/>
                  </a:lnTo>
                  <a:lnTo>
                    <a:pt x="11026" y="913"/>
                  </a:lnTo>
                  <a:lnTo>
                    <a:pt x="10931" y="1086"/>
                  </a:lnTo>
                  <a:close/>
                  <a:moveTo>
                    <a:pt x="10885" y="1081"/>
                  </a:moveTo>
                  <a:lnTo>
                    <a:pt x="10878" y="1092"/>
                  </a:lnTo>
                  <a:lnTo>
                    <a:pt x="10871" y="1104"/>
                  </a:lnTo>
                  <a:lnTo>
                    <a:pt x="10862" y="1113"/>
                  </a:lnTo>
                  <a:lnTo>
                    <a:pt x="10853" y="1121"/>
                  </a:lnTo>
                  <a:lnTo>
                    <a:pt x="10843" y="1129"/>
                  </a:lnTo>
                  <a:lnTo>
                    <a:pt x="10833" y="1135"/>
                  </a:lnTo>
                  <a:lnTo>
                    <a:pt x="10823" y="1141"/>
                  </a:lnTo>
                  <a:lnTo>
                    <a:pt x="10812" y="1146"/>
                  </a:lnTo>
                  <a:lnTo>
                    <a:pt x="10800" y="1151"/>
                  </a:lnTo>
                  <a:lnTo>
                    <a:pt x="10789" y="1155"/>
                  </a:lnTo>
                  <a:lnTo>
                    <a:pt x="10778" y="1158"/>
                  </a:lnTo>
                  <a:lnTo>
                    <a:pt x="10766" y="1161"/>
                  </a:lnTo>
                  <a:lnTo>
                    <a:pt x="10742" y="1164"/>
                  </a:lnTo>
                  <a:lnTo>
                    <a:pt x="10719" y="1166"/>
                  </a:lnTo>
                  <a:lnTo>
                    <a:pt x="10714" y="1170"/>
                  </a:lnTo>
                  <a:lnTo>
                    <a:pt x="10711" y="1173"/>
                  </a:lnTo>
                  <a:lnTo>
                    <a:pt x="10709" y="1177"/>
                  </a:lnTo>
                  <a:lnTo>
                    <a:pt x="10708" y="1181"/>
                  </a:lnTo>
                  <a:lnTo>
                    <a:pt x="10708" y="1189"/>
                  </a:lnTo>
                  <a:lnTo>
                    <a:pt x="10710" y="1198"/>
                  </a:lnTo>
                  <a:lnTo>
                    <a:pt x="10712" y="1206"/>
                  </a:lnTo>
                  <a:lnTo>
                    <a:pt x="10715" y="1214"/>
                  </a:lnTo>
                  <a:lnTo>
                    <a:pt x="10715" y="1218"/>
                  </a:lnTo>
                  <a:lnTo>
                    <a:pt x="10717" y="1222"/>
                  </a:lnTo>
                  <a:lnTo>
                    <a:pt x="10717" y="1226"/>
                  </a:lnTo>
                  <a:lnTo>
                    <a:pt x="10715" y="1230"/>
                  </a:lnTo>
                  <a:lnTo>
                    <a:pt x="10712" y="1246"/>
                  </a:lnTo>
                  <a:lnTo>
                    <a:pt x="10709" y="1261"/>
                  </a:lnTo>
                  <a:lnTo>
                    <a:pt x="10705" y="1275"/>
                  </a:lnTo>
                  <a:lnTo>
                    <a:pt x="10699" y="1289"/>
                  </a:lnTo>
                  <a:lnTo>
                    <a:pt x="10692" y="1302"/>
                  </a:lnTo>
                  <a:lnTo>
                    <a:pt x="10684" y="1313"/>
                  </a:lnTo>
                  <a:lnTo>
                    <a:pt x="10679" y="1319"/>
                  </a:lnTo>
                  <a:lnTo>
                    <a:pt x="10673" y="1324"/>
                  </a:lnTo>
                  <a:lnTo>
                    <a:pt x="10666" y="1328"/>
                  </a:lnTo>
                  <a:lnTo>
                    <a:pt x="10660" y="1332"/>
                  </a:lnTo>
                  <a:lnTo>
                    <a:pt x="10654" y="1337"/>
                  </a:lnTo>
                  <a:lnTo>
                    <a:pt x="10647" y="1340"/>
                  </a:lnTo>
                  <a:lnTo>
                    <a:pt x="10641" y="1342"/>
                  </a:lnTo>
                  <a:lnTo>
                    <a:pt x="10634" y="1342"/>
                  </a:lnTo>
                  <a:lnTo>
                    <a:pt x="10620" y="1342"/>
                  </a:lnTo>
                  <a:lnTo>
                    <a:pt x="10607" y="1339"/>
                  </a:lnTo>
                  <a:lnTo>
                    <a:pt x="10595" y="1337"/>
                  </a:lnTo>
                  <a:lnTo>
                    <a:pt x="10583" y="1335"/>
                  </a:lnTo>
                  <a:lnTo>
                    <a:pt x="10576" y="1335"/>
                  </a:lnTo>
                  <a:lnTo>
                    <a:pt x="10571" y="1336"/>
                  </a:lnTo>
                  <a:lnTo>
                    <a:pt x="10566" y="1338"/>
                  </a:lnTo>
                  <a:lnTo>
                    <a:pt x="10561" y="1341"/>
                  </a:lnTo>
                  <a:lnTo>
                    <a:pt x="10555" y="1363"/>
                  </a:lnTo>
                  <a:lnTo>
                    <a:pt x="10548" y="1386"/>
                  </a:lnTo>
                  <a:lnTo>
                    <a:pt x="10539" y="1407"/>
                  </a:lnTo>
                  <a:lnTo>
                    <a:pt x="10528" y="1429"/>
                  </a:lnTo>
                  <a:lnTo>
                    <a:pt x="10518" y="1450"/>
                  </a:lnTo>
                  <a:lnTo>
                    <a:pt x="10505" y="1470"/>
                  </a:lnTo>
                  <a:lnTo>
                    <a:pt x="10492" y="1491"/>
                  </a:lnTo>
                  <a:lnTo>
                    <a:pt x="10477" y="1510"/>
                  </a:lnTo>
                  <a:lnTo>
                    <a:pt x="10462" y="1529"/>
                  </a:lnTo>
                  <a:lnTo>
                    <a:pt x="10445" y="1546"/>
                  </a:lnTo>
                  <a:lnTo>
                    <a:pt x="10427" y="1562"/>
                  </a:lnTo>
                  <a:lnTo>
                    <a:pt x="10408" y="1577"/>
                  </a:lnTo>
                  <a:lnTo>
                    <a:pt x="10388" y="1591"/>
                  </a:lnTo>
                  <a:lnTo>
                    <a:pt x="10367" y="1603"/>
                  </a:lnTo>
                  <a:lnTo>
                    <a:pt x="10344" y="1614"/>
                  </a:lnTo>
                  <a:lnTo>
                    <a:pt x="10322" y="1623"/>
                  </a:lnTo>
                  <a:lnTo>
                    <a:pt x="10298" y="1631"/>
                  </a:lnTo>
                  <a:lnTo>
                    <a:pt x="10276" y="1636"/>
                  </a:lnTo>
                  <a:lnTo>
                    <a:pt x="10253" y="1639"/>
                  </a:lnTo>
                  <a:lnTo>
                    <a:pt x="10230" y="1641"/>
                  </a:lnTo>
                  <a:lnTo>
                    <a:pt x="10207" y="1641"/>
                  </a:lnTo>
                  <a:lnTo>
                    <a:pt x="10184" y="1639"/>
                  </a:lnTo>
                  <a:lnTo>
                    <a:pt x="10160" y="1636"/>
                  </a:lnTo>
                  <a:lnTo>
                    <a:pt x="10137" y="1632"/>
                  </a:lnTo>
                  <a:lnTo>
                    <a:pt x="10117" y="1635"/>
                  </a:lnTo>
                  <a:lnTo>
                    <a:pt x="10098" y="1637"/>
                  </a:lnTo>
                  <a:lnTo>
                    <a:pt x="10079" y="1638"/>
                  </a:lnTo>
                  <a:lnTo>
                    <a:pt x="10059" y="1639"/>
                  </a:lnTo>
                  <a:lnTo>
                    <a:pt x="10021" y="1639"/>
                  </a:lnTo>
                  <a:lnTo>
                    <a:pt x="9983" y="1638"/>
                  </a:lnTo>
                  <a:lnTo>
                    <a:pt x="9944" y="1637"/>
                  </a:lnTo>
                  <a:lnTo>
                    <a:pt x="9905" y="1637"/>
                  </a:lnTo>
                  <a:lnTo>
                    <a:pt x="9885" y="1637"/>
                  </a:lnTo>
                  <a:lnTo>
                    <a:pt x="9866" y="1639"/>
                  </a:lnTo>
                  <a:lnTo>
                    <a:pt x="9846" y="1641"/>
                  </a:lnTo>
                  <a:lnTo>
                    <a:pt x="9826" y="1644"/>
                  </a:lnTo>
                  <a:lnTo>
                    <a:pt x="9804" y="1644"/>
                  </a:lnTo>
                  <a:lnTo>
                    <a:pt x="9781" y="1644"/>
                  </a:lnTo>
                  <a:lnTo>
                    <a:pt x="9759" y="1644"/>
                  </a:lnTo>
                  <a:lnTo>
                    <a:pt x="9737" y="1645"/>
                  </a:lnTo>
                  <a:lnTo>
                    <a:pt x="9715" y="1645"/>
                  </a:lnTo>
                  <a:lnTo>
                    <a:pt x="9692" y="1645"/>
                  </a:lnTo>
                  <a:lnTo>
                    <a:pt x="9671" y="1645"/>
                  </a:lnTo>
                  <a:lnTo>
                    <a:pt x="9647" y="1643"/>
                  </a:lnTo>
                  <a:lnTo>
                    <a:pt x="9638" y="1645"/>
                  </a:lnTo>
                  <a:lnTo>
                    <a:pt x="9629" y="1647"/>
                  </a:lnTo>
                  <a:lnTo>
                    <a:pt x="9620" y="1647"/>
                  </a:lnTo>
                  <a:lnTo>
                    <a:pt x="9611" y="1648"/>
                  </a:lnTo>
                  <a:lnTo>
                    <a:pt x="9593" y="1648"/>
                  </a:lnTo>
                  <a:lnTo>
                    <a:pt x="9575" y="1647"/>
                  </a:lnTo>
                  <a:lnTo>
                    <a:pt x="9556" y="1646"/>
                  </a:lnTo>
                  <a:lnTo>
                    <a:pt x="9538" y="1645"/>
                  </a:lnTo>
                  <a:lnTo>
                    <a:pt x="9519" y="1645"/>
                  </a:lnTo>
                  <a:lnTo>
                    <a:pt x="9500" y="1648"/>
                  </a:lnTo>
                  <a:lnTo>
                    <a:pt x="9394" y="1649"/>
                  </a:lnTo>
                  <a:lnTo>
                    <a:pt x="9188" y="1649"/>
                  </a:lnTo>
                  <a:lnTo>
                    <a:pt x="8898" y="1650"/>
                  </a:lnTo>
                  <a:lnTo>
                    <a:pt x="8536" y="1651"/>
                  </a:lnTo>
                  <a:lnTo>
                    <a:pt x="8118" y="1652"/>
                  </a:lnTo>
                  <a:lnTo>
                    <a:pt x="7657" y="1652"/>
                  </a:lnTo>
                  <a:lnTo>
                    <a:pt x="7168" y="1653"/>
                  </a:lnTo>
                  <a:lnTo>
                    <a:pt x="6665" y="1654"/>
                  </a:lnTo>
                  <a:lnTo>
                    <a:pt x="6161" y="1655"/>
                  </a:lnTo>
                  <a:lnTo>
                    <a:pt x="5673" y="1656"/>
                  </a:lnTo>
                  <a:lnTo>
                    <a:pt x="5212" y="1658"/>
                  </a:lnTo>
                  <a:lnTo>
                    <a:pt x="4793" y="1659"/>
                  </a:lnTo>
                  <a:lnTo>
                    <a:pt x="4431" y="1660"/>
                  </a:lnTo>
                  <a:lnTo>
                    <a:pt x="4139" y="1660"/>
                  </a:lnTo>
                  <a:lnTo>
                    <a:pt x="3933" y="1661"/>
                  </a:lnTo>
                  <a:lnTo>
                    <a:pt x="3826" y="1662"/>
                  </a:lnTo>
                  <a:lnTo>
                    <a:pt x="3805" y="1660"/>
                  </a:lnTo>
                  <a:lnTo>
                    <a:pt x="3784" y="1659"/>
                  </a:lnTo>
                  <a:lnTo>
                    <a:pt x="3763" y="1659"/>
                  </a:lnTo>
                  <a:lnTo>
                    <a:pt x="3743" y="1659"/>
                  </a:lnTo>
                  <a:lnTo>
                    <a:pt x="3701" y="1661"/>
                  </a:lnTo>
                  <a:lnTo>
                    <a:pt x="3659" y="1664"/>
                  </a:lnTo>
                  <a:lnTo>
                    <a:pt x="3616" y="1666"/>
                  </a:lnTo>
                  <a:lnTo>
                    <a:pt x="3574" y="1668"/>
                  </a:lnTo>
                  <a:lnTo>
                    <a:pt x="3553" y="1668"/>
                  </a:lnTo>
                  <a:lnTo>
                    <a:pt x="3531" y="1668"/>
                  </a:lnTo>
                  <a:lnTo>
                    <a:pt x="3509" y="1667"/>
                  </a:lnTo>
                  <a:lnTo>
                    <a:pt x="3487" y="1666"/>
                  </a:lnTo>
                  <a:lnTo>
                    <a:pt x="3463" y="1666"/>
                  </a:lnTo>
                  <a:lnTo>
                    <a:pt x="3438" y="1666"/>
                  </a:lnTo>
                  <a:lnTo>
                    <a:pt x="3414" y="1666"/>
                  </a:lnTo>
                  <a:lnTo>
                    <a:pt x="3388" y="1666"/>
                  </a:lnTo>
                  <a:lnTo>
                    <a:pt x="3363" y="1666"/>
                  </a:lnTo>
                  <a:lnTo>
                    <a:pt x="3338" y="1666"/>
                  </a:lnTo>
                  <a:lnTo>
                    <a:pt x="3312" y="1667"/>
                  </a:lnTo>
                  <a:lnTo>
                    <a:pt x="3287" y="1668"/>
                  </a:lnTo>
                  <a:lnTo>
                    <a:pt x="3252" y="1668"/>
                  </a:lnTo>
                  <a:lnTo>
                    <a:pt x="3217" y="1668"/>
                  </a:lnTo>
                  <a:lnTo>
                    <a:pt x="3201" y="1668"/>
                  </a:lnTo>
                  <a:lnTo>
                    <a:pt x="3185" y="1669"/>
                  </a:lnTo>
                  <a:lnTo>
                    <a:pt x="3169" y="1670"/>
                  </a:lnTo>
                  <a:lnTo>
                    <a:pt x="3155" y="1672"/>
                  </a:lnTo>
                  <a:lnTo>
                    <a:pt x="3099" y="1673"/>
                  </a:lnTo>
                  <a:lnTo>
                    <a:pt x="3042" y="1673"/>
                  </a:lnTo>
                  <a:lnTo>
                    <a:pt x="2986" y="1673"/>
                  </a:lnTo>
                  <a:lnTo>
                    <a:pt x="2931" y="1674"/>
                  </a:lnTo>
                  <a:lnTo>
                    <a:pt x="2876" y="1674"/>
                  </a:lnTo>
                  <a:lnTo>
                    <a:pt x="2821" y="1675"/>
                  </a:lnTo>
                  <a:lnTo>
                    <a:pt x="2766" y="1675"/>
                  </a:lnTo>
                  <a:lnTo>
                    <a:pt x="2711" y="1676"/>
                  </a:lnTo>
                  <a:lnTo>
                    <a:pt x="2657" y="1677"/>
                  </a:lnTo>
                  <a:lnTo>
                    <a:pt x="2603" y="1677"/>
                  </a:lnTo>
                  <a:lnTo>
                    <a:pt x="2549" y="1678"/>
                  </a:lnTo>
                  <a:lnTo>
                    <a:pt x="2495" y="1678"/>
                  </a:lnTo>
                  <a:lnTo>
                    <a:pt x="2440" y="1679"/>
                  </a:lnTo>
                  <a:lnTo>
                    <a:pt x="2386" y="1679"/>
                  </a:lnTo>
                  <a:lnTo>
                    <a:pt x="2332" y="1679"/>
                  </a:lnTo>
                  <a:lnTo>
                    <a:pt x="2278" y="1679"/>
                  </a:lnTo>
                  <a:lnTo>
                    <a:pt x="2197" y="1680"/>
                  </a:lnTo>
                  <a:lnTo>
                    <a:pt x="2118" y="1680"/>
                  </a:lnTo>
                  <a:lnTo>
                    <a:pt x="2041" y="1681"/>
                  </a:lnTo>
                  <a:lnTo>
                    <a:pt x="1965" y="1682"/>
                  </a:lnTo>
                  <a:lnTo>
                    <a:pt x="1888" y="1683"/>
                  </a:lnTo>
                  <a:lnTo>
                    <a:pt x="1811" y="1684"/>
                  </a:lnTo>
                  <a:lnTo>
                    <a:pt x="1731" y="1686"/>
                  </a:lnTo>
                  <a:lnTo>
                    <a:pt x="1649" y="1687"/>
                  </a:lnTo>
                  <a:lnTo>
                    <a:pt x="1564" y="1687"/>
                  </a:lnTo>
                  <a:lnTo>
                    <a:pt x="1478" y="1687"/>
                  </a:lnTo>
                  <a:lnTo>
                    <a:pt x="1392" y="1687"/>
                  </a:lnTo>
                  <a:lnTo>
                    <a:pt x="1306" y="1688"/>
                  </a:lnTo>
                  <a:lnTo>
                    <a:pt x="1219" y="1688"/>
                  </a:lnTo>
                  <a:lnTo>
                    <a:pt x="1132" y="1688"/>
                  </a:lnTo>
                  <a:lnTo>
                    <a:pt x="1045" y="1689"/>
                  </a:lnTo>
                  <a:lnTo>
                    <a:pt x="957" y="1689"/>
                  </a:lnTo>
                  <a:lnTo>
                    <a:pt x="929" y="1690"/>
                  </a:lnTo>
                  <a:lnTo>
                    <a:pt x="902" y="1689"/>
                  </a:lnTo>
                  <a:lnTo>
                    <a:pt x="874" y="1688"/>
                  </a:lnTo>
                  <a:lnTo>
                    <a:pt x="848" y="1685"/>
                  </a:lnTo>
                  <a:lnTo>
                    <a:pt x="821" y="1681"/>
                  </a:lnTo>
                  <a:lnTo>
                    <a:pt x="796" y="1676"/>
                  </a:lnTo>
                  <a:lnTo>
                    <a:pt x="769" y="1670"/>
                  </a:lnTo>
                  <a:lnTo>
                    <a:pt x="744" y="1662"/>
                  </a:lnTo>
                  <a:lnTo>
                    <a:pt x="720" y="1653"/>
                  </a:lnTo>
                  <a:lnTo>
                    <a:pt x="695" y="1643"/>
                  </a:lnTo>
                  <a:lnTo>
                    <a:pt x="672" y="1631"/>
                  </a:lnTo>
                  <a:lnTo>
                    <a:pt x="649" y="1618"/>
                  </a:lnTo>
                  <a:lnTo>
                    <a:pt x="627" y="1603"/>
                  </a:lnTo>
                  <a:lnTo>
                    <a:pt x="606" y="1588"/>
                  </a:lnTo>
                  <a:lnTo>
                    <a:pt x="586" y="1571"/>
                  </a:lnTo>
                  <a:lnTo>
                    <a:pt x="567" y="1552"/>
                  </a:lnTo>
                  <a:lnTo>
                    <a:pt x="553" y="1536"/>
                  </a:lnTo>
                  <a:lnTo>
                    <a:pt x="541" y="1519"/>
                  </a:lnTo>
                  <a:lnTo>
                    <a:pt x="531" y="1500"/>
                  </a:lnTo>
                  <a:lnTo>
                    <a:pt x="522" y="1481"/>
                  </a:lnTo>
                  <a:lnTo>
                    <a:pt x="518" y="1470"/>
                  </a:lnTo>
                  <a:lnTo>
                    <a:pt x="514" y="1461"/>
                  </a:lnTo>
                  <a:lnTo>
                    <a:pt x="511" y="1451"/>
                  </a:lnTo>
                  <a:lnTo>
                    <a:pt x="509" y="1440"/>
                  </a:lnTo>
                  <a:lnTo>
                    <a:pt x="507" y="1430"/>
                  </a:lnTo>
                  <a:lnTo>
                    <a:pt x="505" y="1418"/>
                  </a:lnTo>
                  <a:lnTo>
                    <a:pt x="505" y="1407"/>
                  </a:lnTo>
                  <a:lnTo>
                    <a:pt x="504" y="1396"/>
                  </a:lnTo>
                  <a:lnTo>
                    <a:pt x="501" y="1392"/>
                  </a:lnTo>
                  <a:lnTo>
                    <a:pt x="499" y="1390"/>
                  </a:lnTo>
                  <a:lnTo>
                    <a:pt x="496" y="1389"/>
                  </a:lnTo>
                  <a:lnTo>
                    <a:pt x="493" y="1388"/>
                  </a:lnTo>
                  <a:lnTo>
                    <a:pt x="486" y="1388"/>
                  </a:lnTo>
                  <a:lnTo>
                    <a:pt x="480" y="1390"/>
                  </a:lnTo>
                  <a:lnTo>
                    <a:pt x="473" y="1393"/>
                  </a:lnTo>
                  <a:lnTo>
                    <a:pt x="466" y="1395"/>
                  </a:lnTo>
                  <a:lnTo>
                    <a:pt x="462" y="1395"/>
                  </a:lnTo>
                  <a:lnTo>
                    <a:pt x="459" y="1395"/>
                  </a:lnTo>
                  <a:lnTo>
                    <a:pt x="456" y="1395"/>
                  </a:lnTo>
                  <a:lnTo>
                    <a:pt x="452" y="1393"/>
                  </a:lnTo>
                  <a:lnTo>
                    <a:pt x="440" y="1395"/>
                  </a:lnTo>
                  <a:lnTo>
                    <a:pt x="428" y="1394"/>
                  </a:lnTo>
                  <a:lnTo>
                    <a:pt x="415" y="1392"/>
                  </a:lnTo>
                  <a:lnTo>
                    <a:pt x="404" y="1388"/>
                  </a:lnTo>
                  <a:lnTo>
                    <a:pt x="393" y="1383"/>
                  </a:lnTo>
                  <a:lnTo>
                    <a:pt x="383" y="1375"/>
                  </a:lnTo>
                  <a:lnTo>
                    <a:pt x="372" y="1367"/>
                  </a:lnTo>
                  <a:lnTo>
                    <a:pt x="363" y="1357"/>
                  </a:lnTo>
                  <a:lnTo>
                    <a:pt x="359" y="1352"/>
                  </a:lnTo>
                  <a:lnTo>
                    <a:pt x="356" y="1346"/>
                  </a:lnTo>
                  <a:lnTo>
                    <a:pt x="354" y="1340"/>
                  </a:lnTo>
                  <a:lnTo>
                    <a:pt x="353" y="1334"/>
                  </a:lnTo>
                  <a:lnTo>
                    <a:pt x="351" y="1320"/>
                  </a:lnTo>
                  <a:lnTo>
                    <a:pt x="350" y="1306"/>
                  </a:lnTo>
                  <a:lnTo>
                    <a:pt x="350" y="1293"/>
                  </a:lnTo>
                  <a:lnTo>
                    <a:pt x="350" y="1278"/>
                  </a:lnTo>
                  <a:lnTo>
                    <a:pt x="348" y="1265"/>
                  </a:lnTo>
                  <a:lnTo>
                    <a:pt x="345" y="1253"/>
                  </a:lnTo>
                  <a:lnTo>
                    <a:pt x="327" y="1249"/>
                  </a:lnTo>
                  <a:lnTo>
                    <a:pt x="309" y="1246"/>
                  </a:lnTo>
                  <a:lnTo>
                    <a:pt x="290" y="1244"/>
                  </a:lnTo>
                  <a:lnTo>
                    <a:pt x="270" y="1242"/>
                  </a:lnTo>
                  <a:lnTo>
                    <a:pt x="248" y="1232"/>
                  </a:lnTo>
                  <a:lnTo>
                    <a:pt x="224" y="1221"/>
                  </a:lnTo>
                  <a:lnTo>
                    <a:pt x="202" y="1210"/>
                  </a:lnTo>
                  <a:lnTo>
                    <a:pt x="178" y="1197"/>
                  </a:lnTo>
                  <a:lnTo>
                    <a:pt x="174" y="1190"/>
                  </a:lnTo>
                  <a:lnTo>
                    <a:pt x="169" y="1185"/>
                  </a:lnTo>
                  <a:lnTo>
                    <a:pt x="164" y="1180"/>
                  </a:lnTo>
                  <a:lnTo>
                    <a:pt x="158" y="1175"/>
                  </a:lnTo>
                  <a:lnTo>
                    <a:pt x="145" y="1165"/>
                  </a:lnTo>
                  <a:lnTo>
                    <a:pt x="135" y="1154"/>
                  </a:lnTo>
                  <a:lnTo>
                    <a:pt x="124" y="1140"/>
                  </a:lnTo>
                  <a:lnTo>
                    <a:pt x="113" y="1126"/>
                  </a:lnTo>
                  <a:lnTo>
                    <a:pt x="102" y="1112"/>
                  </a:lnTo>
                  <a:lnTo>
                    <a:pt x="92" y="1097"/>
                  </a:lnTo>
                  <a:lnTo>
                    <a:pt x="84" y="1082"/>
                  </a:lnTo>
                  <a:lnTo>
                    <a:pt x="76" y="1067"/>
                  </a:lnTo>
                  <a:lnTo>
                    <a:pt x="70" y="1051"/>
                  </a:lnTo>
                  <a:lnTo>
                    <a:pt x="64" y="1035"/>
                  </a:lnTo>
                  <a:lnTo>
                    <a:pt x="59" y="1019"/>
                  </a:lnTo>
                  <a:lnTo>
                    <a:pt x="53" y="1002"/>
                  </a:lnTo>
                  <a:lnTo>
                    <a:pt x="50" y="985"/>
                  </a:lnTo>
                  <a:lnTo>
                    <a:pt x="48" y="969"/>
                  </a:lnTo>
                  <a:lnTo>
                    <a:pt x="47" y="951"/>
                  </a:lnTo>
                  <a:lnTo>
                    <a:pt x="46" y="934"/>
                  </a:lnTo>
                  <a:lnTo>
                    <a:pt x="47" y="917"/>
                  </a:lnTo>
                  <a:lnTo>
                    <a:pt x="49" y="899"/>
                  </a:lnTo>
                  <a:lnTo>
                    <a:pt x="54" y="879"/>
                  </a:lnTo>
                  <a:lnTo>
                    <a:pt x="61" y="858"/>
                  </a:lnTo>
                  <a:lnTo>
                    <a:pt x="68" y="839"/>
                  </a:lnTo>
                  <a:lnTo>
                    <a:pt x="77" y="819"/>
                  </a:lnTo>
                  <a:lnTo>
                    <a:pt x="86" y="800"/>
                  </a:lnTo>
                  <a:lnTo>
                    <a:pt x="96" y="782"/>
                  </a:lnTo>
                  <a:lnTo>
                    <a:pt x="108" y="764"/>
                  </a:lnTo>
                  <a:lnTo>
                    <a:pt x="120" y="746"/>
                  </a:lnTo>
                  <a:lnTo>
                    <a:pt x="132" y="729"/>
                  </a:lnTo>
                  <a:lnTo>
                    <a:pt x="146" y="712"/>
                  </a:lnTo>
                  <a:lnTo>
                    <a:pt x="160" y="696"/>
                  </a:lnTo>
                  <a:lnTo>
                    <a:pt x="174" y="679"/>
                  </a:lnTo>
                  <a:lnTo>
                    <a:pt x="189" y="664"/>
                  </a:lnTo>
                  <a:lnTo>
                    <a:pt x="205" y="649"/>
                  </a:lnTo>
                  <a:lnTo>
                    <a:pt x="221" y="634"/>
                  </a:lnTo>
                  <a:lnTo>
                    <a:pt x="236" y="620"/>
                  </a:lnTo>
                  <a:lnTo>
                    <a:pt x="245" y="614"/>
                  </a:lnTo>
                  <a:lnTo>
                    <a:pt x="252" y="609"/>
                  </a:lnTo>
                  <a:lnTo>
                    <a:pt x="260" y="605"/>
                  </a:lnTo>
                  <a:lnTo>
                    <a:pt x="268" y="602"/>
                  </a:lnTo>
                  <a:lnTo>
                    <a:pt x="285" y="597"/>
                  </a:lnTo>
                  <a:lnTo>
                    <a:pt x="303" y="593"/>
                  </a:lnTo>
                  <a:lnTo>
                    <a:pt x="339" y="588"/>
                  </a:lnTo>
                  <a:lnTo>
                    <a:pt x="375" y="581"/>
                  </a:lnTo>
                  <a:lnTo>
                    <a:pt x="380" y="577"/>
                  </a:lnTo>
                  <a:lnTo>
                    <a:pt x="383" y="572"/>
                  </a:lnTo>
                  <a:lnTo>
                    <a:pt x="385" y="567"/>
                  </a:lnTo>
                  <a:lnTo>
                    <a:pt x="386" y="562"/>
                  </a:lnTo>
                  <a:lnTo>
                    <a:pt x="386" y="551"/>
                  </a:lnTo>
                  <a:lnTo>
                    <a:pt x="386" y="537"/>
                  </a:lnTo>
                  <a:lnTo>
                    <a:pt x="385" y="525"/>
                  </a:lnTo>
                  <a:lnTo>
                    <a:pt x="384" y="513"/>
                  </a:lnTo>
                  <a:lnTo>
                    <a:pt x="385" y="507"/>
                  </a:lnTo>
                  <a:lnTo>
                    <a:pt x="386" y="501"/>
                  </a:lnTo>
                  <a:lnTo>
                    <a:pt x="388" y="494"/>
                  </a:lnTo>
                  <a:lnTo>
                    <a:pt x="391" y="489"/>
                  </a:lnTo>
                  <a:lnTo>
                    <a:pt x="396" y="484"/>
                  </a:lnTo>
                  <a:lnTo>
                    <a:pt x="400" y="479"/>
                  </a:lnTo>
                  <a:lnTo>
                    <a:pt x="406" y="475"/>
                  </a:lnTo>
                  <a:lnTo>
                    <a:pt x="411" y="472"/>
                  </a:lnTo>
                  <a:lnTo>
                    <a:pt x="422" y="467"/>
                  </a:lnTo>
                  <a:lnTo>
                    <a:pt x="434" y="464"/>
                  </a:lnTo>
                  <a:lnTo>
                    <a:pt x="439" y="467"/>
                  </a:lnTo>
                  <a:lnTo>
                    <a:pt x="444" y="469"/>
                  </a:lnTo>
                  <a:lnTo>
                    <a:pt x="449" y="470"/>
                  </a:lnTo>
                  <a:lnTo>
                    <a:pt x="454" y="471"/>
                  </a:lnTo>
                  <a:lnTo>
                    <a:pt x="463" y="471"/>
                  </a:lnTo>
                  <a:lnTo>
                    <a:pt x="474" y="469"/>
                  </a:lnTo>
                  <a:lnTo>
                    <a:pt x="483" y="466"/>
                  </a:lnTo>
                  <a:lnTo>
                    <a:pt x="492" y="462"/>
                  </a:lnTo>
                  <a:lnTo>
                    <a:pt x="501" y="457"/>
                  </a:lnTo>
                  <a:lnTo>
                    <a:pt x="510" y="450"/>
                  </a:lnTo>
                  <a:lnTo>
                    <a:pt x="515" y="442"/>
                  </a:lnTo>
                  <a:lnTo>
                    <a:pt x="520" y="432"/>
                  </a:lnTo>
                  <a:lnTo>
                    <a:pt x="523" y="422"/>
                  </a:lnTo>
                  <a:lnTo>
                    <a:pt x="526" y="412"/>
                  </a:lnTo>
                  <a:lnTo>
                    <a:pt x="530" y="389"/>
                  </a:lnTo>
                  <a:lnTo>
                    <a:pt x="535" y="368"/>
                  </a:lnTo>
                  <a:lnTo>
                    <a:pt x="541" y="353"/>
                  </a:lnTo>
                  <a:lnTo>
                    <a:pt x="546" y="339"/>
                  </a:lnTo>
                  <a:lnTo>
                    <a:pt x="553" y="326"/>
                  </a:lnTo>
                  <a:lnTo>
                    <a:pt x="560" y="312"/>
                  </a:lnTo>
                  <a:lnTo>
                    <a:pt x="568" y="300"/>
                  </a:lnTo>
                  <a:lnTo>
                    <a:pt x="576" y="288"/>
                  </a:lnTo>
                  <a:lnTo>
                    <a:pt x="585" y="276"/>
                  </a:lnTo>
                  <a:lnTo>
                    <a:pt x="594" y="264"/>
                  </a:lnTo>
                  <a:lnTo>
                    <a:pt x="604" y="253"/>
                  </a:lnTo>
                  <a:lnTo>
                    <a:pt x="615" y="242"/>
                  </a:lnTo>
                  <a:lnTo>
                    <a:pt x="626" y="232"/>
                  </a:lnTo>
                  <a:lnTo>
                    <a:pt x="636" y="223"/>
                  </a:lnTo>
                  <a:lnTo>
                    <a:pt x="648" y="213"/>
                  </a:lnTo>
                  <a:lnTo>
                    <a:pt x="660" y="204"/>
                  </a:lnTo>
                  <a:lnTo>
                    <a:pt x="672" y="195"/>
                  </a:lnTo>
                  <a:lnTo>
                    <a:pt x="685" y="187"/>
                  </a:lnTo>
                  <a:lnTo>
                    <a:pt x="711" y="172"/>
                  </a:lnTo>
                  <a:lnTo>
                    <a:pt x="738" y="159"/>
                  </a:lnTo>
                  <a:lnTo>
                    <a:pt x="766" y="147"/>
                  </a:lnTo>
                  <a:lnTo>
                    <a:pt x="795" y="138"/>
                  </a:lnTo>
                  <a:lnTo>
                    <a:pt x="823" y="130"/>
                  </a:lnTo>
                  <a:lnTo>
                    <a:pt x="853" y="123"/>
                  </a:lnTo>
                  <a:lnTo>
                    <a:pt x="881" y="119"/>
                  </a:lnTo>
                  <a:lnTo>
                    <a:pt x="911" y="117"/>
                  </a:lnTo>
                  <a:lnTo>
                    <a:pt x="917" y="115"/>
                  </a:lnTo>
                  <a:lnTo>
                    <a:pt x="924" y="113"/>
                  </a:lnTo>
                  <a:lnTo>
                    <a:pt x="931" y="113"/>
                  </a:lnTo>
                  <a:lnTo>
                    <a:pt x="938" y="113"/>
                  </a:lnTo>
                  <a:lnTo>
                    <a:pt x="952" y="113"/>
                  </a:lnTo>
                  <a:lnTo>
                    <a:pt x="966" y="114"/>
                  </a:lnTo>
                  <a:lnTo>
                    <a:pt x="980" y="115"/>
                  </a:lnTo>
                  <a:lnTo>
                    <a:pt x="994" y="114"/>
                  </a:lnTo>
                  <a:lnTo>
                    <a:pt x="1000" y="112"/>
                  </a:lnTo>
                  <a:lnTo>
                    <a:pt x="1006" y="110"/>
                  </a:lnTo>
                  <a:lnTo>
                    <a:pt x="1012" y="107"/>
                  </a:lnTo>
                  <a:lnTo>
                    <a:pt x="1018" y="103"/>
                  </a:lnTo>
                  <a:lnTo>
                    <a:pt x="1055" y="106"/>
                  </a:lnTo>
                  <a:lnTo>
                    <a:pt x="1092" y="108"/>
                  </a:lnTo>
                  <a:lnTo>
                    <a:pt x="1128" y="109"/>
                  </a:lnTo>
                  <a:lnTo>
                    <a:pt x="1165" y="109"/>
                  </a:lnTo>
                  <a:lnTo>
                    <a:pt x="1235" y="109"/>
                  </a:lnTo>
                  <a:lnTo>
                    <a:pt x="1306" y="108"/>
                  </a:lnTo>
                  <a:lnTo>
                    <a:pt x="1376" y="106"/>
                  </a:lnTo>
                  <a:lnTo>
                    <a:pt x="1445" y="105"/>
                  </a:lnTo>
                  <a:lnTo>
                    <a:pt x="1513" y="104"/>
                  </a:lnTo>
                  <a:lnTo>
                    <a:pt x="1582" y="106"/>
                  </a:lnTo>
                  <a:lnTo>
                    <a:pt x="1647" y="103"/>
                  </a:lnTo>
                  <a:lnTo>
                    <a:pt x="1714" y="102"/>
                  </a:lnTo>
                  <a:lnTo>
                    <a:pt x="1782" y="101"/>
                  </a:lnTo>
                  <a:lnTo>
                    <a:pt x="1850" y="101"/>
                  </a:lnTo>
                  <a:lnTo>
                    <a:pt x="1918" y="101"/>
                  </a:lnTo>
                  <a:lnTo>
                    <a:pt x="1986" y="100"/>
                  </a:lnTo>
                  <a:lnTo>
                    <a:pt x="2054" y="99"/>
                  </a:lnTo>
                  <a:lnTo>
                    <a:pt x="2120" y="97"/>
                  </a:lnTo>
                  <a:lnTo>
                    <a:pt x="2205" y="96"/>
                  </a:lnTo>
                  <a:lnTo>
                    <a:pt x="2291" y="95"/>
                  </a:lnTo>
                  <a:lnTo>
                    <a:pt x="2379" y="93"/>
                  </a:lnTo>
                  <a:lnTo>
                    <a:pt x="2467" y="91"/>
                  </a:lnTo>
                  <a:lnTo>
                    <a:pt x="2555" y="90"/>
                  </a:lnTo>
                  <a:lnTo>
                    <a:pt x="2641" y="88"/>
                  </a:lnTo>
                  <a:lnTo>
                    <a:pt x="2726" y="88"/>
                  </a:lnTo>
                  <a:lnTo>
                    <a:pt x="2807" y="89"/>
                  </a:lnTo>
                  <a:lnTo>
                    <a:pt x="2957" y="88"/>
                  </a:lnTo>
                  <a:lnTo>
                    <a:pt x="3205" y="87"/>
                  </a:lnTo>
                  <a:lnTo>
                    <a:pt x="3539" y="86"/>
                  </a:lnTo>
                  <a:lnTo>
                    <a:pt x="3944" y="85"/>
                  </a:lnTo>
                  <a:lnTo>
                    <a:pt x="4405" y="84"/>
                  </a:lnTo>
                  <a:lnTo>
                    <a:pt x="4909" y="81"/>
                  </a:lnTo>
                  <a:lnTo>
                    <a:pt x="5442" y="80"/>
                  </a:lnTo>
                  <a:lnTo>
                    <a:pt x="5989" y="78"/>
                  </a:lnTo>
                  <a:lnTo>
                    <a:pt x="6536" y="77"/>
                  </a:lnTo>
                  <a:lnTo>
                    <a:pt x="7068" y="75"/>
                  </a:lnTo>
                  <a:lnTo>
                    <a:pt x="7572" y="74"/>
                  </a:lnTo>
                  <a:lnTo>
                    <a:pt x="8034" y="72"/>
                  </a:lnTo>
                  <a:lnTo>
                    <a:pt x="8440" y="71"/>
                  </a:lnTo>
                  <a:lnTo>
                    <a:pt x="8775" y="69"/>
                  </a:lnTo>
                  <a:lnTo>
                    <a:pt x="9026" y="68"/>
                  </a:lnTo>
                  <a:lnTo>
                    <a:pt x="9177" y="67"/>
                  </a:lnTo>
                  <a:lnTo>
                    <a:pt x="9264" y="64"/>
                  </a:lnTo>
                  <a:lnTo>
                    <a:pt x="9352" y="62"/>
                  </a:lnTo>
                  <a:lnTo>
                    <a:pt x="9441" y="61"/>
                  </a:lnTo>
                  <a:lnTo>
                    <a:pt x="9530" y="61"/>
                  </a:lnTo>
                  <a:lnTo>
                    <a:pt x="9619" y="61"/>
                  </a:lnTo>
                  <a:lnTo>
                    <a:pt x="9708" y="61"/>
                  </a:lnTo>
                  <a:lnTo>
                    <a:pt x="9796" y="62"/>
                  </a:lnTo>
                  <a:lnTo>
                    <a:pt x="9884" y="62"/>
                  </a:lnTo>
                  <a:lnTo>
                    <a:pt x="9917" y="64"/>
                  </a:lnTo>
                  <a:lnTo>
                    <a:pt x="9949" y="67"/>
                  </a:lnTo>
                  <a:lnTo>
                    <a:pt x="9965" y="69"/>
                  </a:lnTo>
                  <a:lnTo>
                    <a:pt x="9982" y="70"/>
                  </a:lnTo>
                  <a:lnTo>
                    <a:pt x="9998" y="69"/>
                  </a:lnTo>
                  <a:lnTo>
                    <a:pt x="10014" y="66"/>
                  </a:lnTo>
                  <a:lnTo>
                    <a:pt x="10031" y="70"/>
                  </a:lnTo>
                  <a:lnTo>
                    <a:pt x="10048" y="72"/>
                  </a:lnTo>
                  <a:lnTo>
                    <a:pt x="10065" y="73"/>
                  </a:lnTo>
                  <a:lnTo>
                    <a:pt x="10083" y="73"/>
                  </a:lnTo>
                  <a:lnTo>
                    <a:pt x="10117" y="72"/>
                  </a:lnTo>
                  <a:lnTo>
                    <a:pt x="10151" y="70"/>
                  </a:lnTo>
                  <a:lnTo>
                    <a:pt x="10168" y="69"/>
                  </a:lnTo>
                  <a:lnTo>
                    <a:pt x="10184" y="69"/>
                  </a:lnTo>
                  <a:lnTo>
                    <a:pt x="10200" y="69"/>
                  </a:lnTo>
                  <a:lnTo>
                    <a:pt x="10217" y="71"/>
                  </a:lnTo>
                  <a:lnTo>
                    <a:pt x="10232" y="74"/>
                  </a:lnTo>
                  <a:lnTo>
                    <a:pt x="10248" y="79"/>
                  </a:lnTo>
                  <a:lnTo>
                    <a:pt x="10264" y="86"/>
                  </a:lnTo>
                  <a:lnTo>
                    <a:pt x="10278" y="94"/>
                  </a:lnTo>
                  <a:lnTo>
                    <a:pt x="10294" y="101"/>
                  </a:lnTo>
                  <a:lnTo>
                    <a:pt x="10310" y="109"/>
                  </a:lnTo>
                  <a:lnTo>
                    <a:pt x="10325" y="117"/>
                  </a:lnTo>
                  <a:lnTo>
                    <a:pt x="10340" y="126"/>
                  </a:lnTo>
                  <a:lnTo>
                    <a:pt x="10356" y="136"/>
                  </a:lnTo>
                  <a:lnTo>
                    <a:pt x="10370" y="146"/>
                  </a:lnTo>
                  <a:lnTo>
                    <a:pt x="10385" y="157"/>
                  </a:lnTo>
                  <a:lnTo>
                    <a:pt x="10399" y="168"/>
                  </a:lnTo>
                  <a:lnTo>
                    <a:pt x="10412" y="180"/>
                  </a:lnTo>
                  <a:lnTo>
                    <a:pt x="10425" y="193"/>
                  </a:lnTo>
                  <a:lnTo>
                    <a:pt x="10437" y="206"/>
                  </a:lnTo>
                  <a:lnTo>
                    <a:pt x="10449" y="219"/>
                  </a:lnTo>
                  <a:lnTo>
                    <a:pt x="10459" y="234"/>
                  </a:lnTo>
                  <a:lnTo>
                    <a:pt x="10468" y="248"/>
                  </a:lnTo>
                  <a:lnTo>
                    <a:pt x="10477" y="263"/>
                  </a:lnTo>
                  <a:lnTo>
                    <a:pt x="10484" y="280"/>
                  </a:lnTo>
                  <a:lnTo>
                    <a:pt x="10493" y="284"/>
                  </a:lnTo>
                  <a:lnTo>
                    <a:pt x="10500" y="289"/>
                  </a:lnTo>
                  <a:lnTo>
                    <a:pt x="10506" y="295"/>
                  </a:lnTo>
                  <a:lnTo>
                    <a:pt x="10511" y="301"/>
                  </a:lnTo>
                  <a:lnTo>
                    <a:pt x="10517" y="307"/>
                  </a:lnTo>
                  <a:lnTo>
                    <a:pt x="10523" y="312"/>
                  </a:lnTo>
                  <a:lnTo>
                    <a:pt x="10526" y="315"/>
                  </a:lnTo>
                  <a:lnTo>
                    <a:pt x="10530" y="317"/>
                  </a:lnTo>
                  <a:lnTo>
                    <a:pt x="10536" y="318"/>
                  </a:lnTo>
                  <a:lnTo>
                    <a:pt x="10540" y="319"/>
                  </a:lnTo>
                  <a:lnTo>
                    <a:pt x="10547" y="317"/>
                  </a:lnTo>
                  <a:lnTo>
                    <a:pt x="10553" y="316"/>
                  </a:lnTo>
                  <a:lnTo>
                    <a:pt x="10558" y="316"/>
                  </a:lnTo>
                  <a:lnTo>
                    <a:pt x="10564" y="316"/>
                  </a:lnTo>
                  <a:lnTo>
                    <a:pt x="10576" y="318"/>
                  </a:lnTo>
                  <a:lnTo>
                    <a:pt x="10588" y="322"/>
                  </a:lnTo>
                  <a:lnTo>
                    <a:pt x="10599" y="326"/>
                  </a:lnTo>
                  <a:lnTo>
                    <a:pt x="10610" y="329"/>
                  </a:lnTo>
                  <a:lnTo>
                    <a:pt x="10621" y="332"/>
                  </a:lnTo>
                  <a:lnTo>
                    <a:pt x="10633" y="333"/>
                  </a:lnTo>
                  <a:lnTo>
                    <a:pt x="10640" y="333"/>
                  </a:lnTo>
                  <a:lnTo>
                    <a:pt x="10647" y="334"/>
                  </a:lnTo>
                  <a:lnTo>
                    <a:pt x="10653" y="335"/>
                  </a:lnTo>
                  <a:lnTo>
                    <a:pt x="10659" y="337"/>
                  </a:lnTo>
                  <a:lnTo>
                    <a:pt x="10665" y="339"/>
                  </a:lnTo>
                  <a:lnTo>
                    <a:pt x="10672" y="343"/>
                  </a:lnTo>
                  <a:lnTo>
                    <a:pt x="10677" y="346"/>
                  </a:lnTo>
                  <a:lnTo>
                    <a:pt x="10682" y="350"/>
                  </a:lnTo>
                  <a:lnTo>
                    <a:pt x="10691" y="361"/>
                  </a:lnTo>
                  <a:lnTo>
                    <a:pt x="10699" y="371"/>
                  </a:lnTo>
                  <a:lnTo>
                    <a:pt x="10706" y="382"/>
                  </a:lnTo>
                  <a:lnTo>
                    <a:pt x="10712" y="393"/>
                  </a:lnTo>
                  <a:lnTo>
                    <a:pt x="10715" y="403"/>
                  </a:lnTo>
                  <a:lnTo>
                    <a:pt x="10718" y="414"/>
                  </a:lnTo>
                  <a:lnTo>
                    <a:pt x="10719" y="425"/>
                  </a:lnTo>
                  <a:lnTo>
                    <a:pt x="10720" y="435"/>
                  </a:lnTo>
                  <a:lnTo>
                    <a:pt x="10721" y="440"/>
                  </a:lnTo>
                  <a:lnTo>
                    <a:pt x="10722" y="445"/>
                  </a:lnTo>
                  <a:lnTo>
                    <a:pt x="10724" y="449"/>
                  </a:lnTo>
                  <a:lnTo>
                    <a:pt x="10726" y="455"/>
                  </a:lnTo>
                  <a:lnTo>
                    <a:pt x="10729" y="459"/>
                  </a:lnTo>
                  <a:lnTo>
                    <a:pt x="10733" y="462"/>
                  </a:lnTo>
                  <a:lnTo>
                    <a:pt x="10737" y="465"/>
                  </a:lnTo>
                  <a:lnTo>
                    <a:pt x="10743" y="467"/>
                  </a:lnTo>
                  <a:lnTo>
                    <a:pt x="10784" y="481"/>
                  </a:lnTo>
                  <a:lnTo>
                    <a:pt x="10826" y="495"/>
                  </a:lnTo>
                  <a:lnTo>
                    <a:pt x="10836" y="500"/>
                  </a:lnTo>
                  <a:lnTo>
                    <a:pt x="10846" y="505"/>
                  </a:lnTo>
                  <a:lnTo>
                    <a:pt x="10855" y="511"/>
                  </a:lnTo>
                  <a:lnTo>
                    <a:pt x="10864" y="517"/>
                  </a:lnTo>
                  <a:lnTo>
                    <a:pt x="10872" y="524"/>
                  </a:lnTo>
                  <a:lnTo>
                    <a:pt x="10879" y="532"/>
                  </a:lnTo>
                  <a:lnTo>
                    <a:pt x="10885" y="541"/>
                  </a:lnTo>
                  <a:lnTo>
                    <a:pt x="10891" y="552"/>
                  </a:lnTo>
                  <a:lnTo>
                    <a:pt x="10903" y="568"/>
                  </a:lnTo>
                  <a:lnTo>
                    <a:pt x="10913" y="584"/>
                  </a:lnTo>
                  <a:lnTo>
                    <a:pt x="10922" y="601"/>
                  </a:lnTo>
                  <a:lnTo>
                    <a:pt x="10930" y="619"/>
                  </a:lnTo>
                  <a:lnTo>
                    <a:pt x="10943" y="656"/>
                  </a:lnTo>
                  <a:lnTo>
                    <a:pt x="10956" y="693"/>
                  </a:lnTo>
                  <a:lnTo>
                    <a:pt x="10967" y="731"/>
                  </a:lnTo>
                  <a:lnTo>
                    <a:pt x="10981" y="767"/>
                  </a:lnTo>
                  <a:lnTo>
                    <a:pt x="10989" y="786"/>
                  </a:lnTo>
                  <a:lnTo>
                    <a:pt x="10998" y="803"/>
                  </a:lnTo>
                  <a:lnTo>
                    <a:pt x="11008" y="820"/>
                  </a:lnTo>
                  <a:lnTo>
                    <a:pt x="11020" y="837"/>
                  </a:lnTo>
                  <a:lnTo>
                    <a:pt x="11014" y="852"/>
                  </a:lnTo>
                  <a:lnTo>
                    <a:pt x="11008" y="868"/>
                  </a:lnTo>
                  <a:lnTo>
                    <a:pt x="11001" y="884"/>
                  </a:lnTo>
                  <a:lnTo>
                    <a:pt x="10993" y="900"/>
                  </a:lnTo>
                  <a:lnTo>
                    <a:pt x="10976" y="931"/>
                  </a:lnTo>
                  <a:lnTo>
                    <a:pt x="10959" y="960"/>
                  </a:lnTo>
                  <a:lnTo>
                    <a:pt x="10939" y="991"/>
                  </a:lnTo>
                  <a:lnTo>
                    <a:pt x="10921" y="1021"/>
                  </a:lnTo>
                  <a:lnTo>
                    <a:pt x="10903" y="1051"/>
                  </a:lnTo>
                  <a:lnTo>
                    <a:pt x="10885" y="1081"/>
                  </a:lnTo>
                  <a:close/>
                  <a:moveTo>
                    <a:pt x="10879" y="859"/>
                  </a:moveTo>
                  <a:lnTo>
                    <a:pt x="10877" y="877"/>
                  </a:lnTo>
                  <a:lnTo>
                    <a:pt x="10874" y="894"/>
                  </a:lnTo>
                  <a:lnTo>
                    <a:pt x="10870" y="911"/>
                  </a:lnTo>
                  <a:lnTo>
                    <a:pt x="10865" y="929"/>
                  </a:lnTo>
                  <a:lnTo>
                    <a:pt x="10859" y="945"/>
                  </a:lnTo>
                  <a:lnTo>
                    <a:pt x="10851" y="961"/>
                  </a:lnTo>
                  <a:lnTo>
                    <a:pt x="10844" y="978"/>
                  </a:lnTo>
                  <a:lnTo>
                    <a:pt x="10835" y="993"/>
                  </a:lnTo>
                  <a:lnTo>
                    <a:pt x="10825" y="1007"/>
                  </a:lnTo>
                  <a:lnTo>
                    <a:pt x="10814" y="1021"/>
                  </a:lnTo>
                  <a:lnTo>
                    <a:pt x="10802" y="1034"/>
                  </a:lnTo>
                  <a:lnTo>
                    <a:pt x="10789" y="1046"/>
                  </a:lnTo>
                  <a:lnTo>
                    <a:pt x="10776" y="1058"/>
                  </a:lnTo>
                  <a:lnTo>
                    <a:pt x="10761" y="1067"/>
                  </a:lnTo>
                  <a:lnTo>
                    <a:pt x="10747" y="1076"/>
                  </a:lnTo>
                  <a:lnTo>
                    <a:pt x="10731" y="1083"/>
                  </a:lnTo>
                  <a:lnTo>
                    <a:pt x="10723" y="1085"/>
                  </a:lnTo>
                  <a:lnTo>
                    <a:pt x="10713" y="1087"/>
                  </a:lnTo>
                  <a:lnTo>
                    <a:pt x="10704" y="1089"/>
                  </a:lnTo>
                  <a:lnTo>
                    <a:pt x="10695" y="1090"/>
                  </a:lnTo>
                  <a:lnTo>
                    <a:pt x="10687" y="1090"/>
                  </a:lnTo>
                  <a:lnTo>
                    <a:pt x="10678" y="1090"/>
                  </a:lnTo>
                  <a:lnTo>
                    <a:pt x="10668" y="1089"/>
                  </a:lnTo>
                  <a:lnTo>
                    <a:pt x="10660" y="1088"/>
                  </a:lnTo>
                  <a:lnTo>
                    <a:pt x="10651" y="1086"/>
                  </a:lnTo>
                  <a:lnTo>
                    <a:pt x="10643" y="1084"/>
                  </a:lnTo>
                  <a:lnTo>
                    <a:pt x="10635" y="1081"/>
                  </a:lnTo>
                  <a:lnTo>
                    <a:pt x="10627" y="1077"/>
                  </a:lnTo>
                  <a:lnTo>
                    <a:pt x="10619" y="1073"/>
                  </a:lnTo>
                  <a:lnTo>
                    <a:pt x="10612" y="1068"/>
                  </a:lnTo>
                  <a:lnTo>
                    <a:pt x="10605" y="1063"/>
                  </a:lnTo>
                  <a:lnTo>
                    <a:pt x="10599" y="1057"/>
                  </a:lnTo>
                  <a:lnTo>
                    <a:pt x="10594" y="1050"/>
                  </a:lnTo>
                  <a:lnTo>
                    <a:pt x="10589" y="1044"/>
                  </a:lnTo>
                  <a:lnTo>
                    <a:pt x="10585" y="1037"/>
                  </a:lnTo>
                  <a:lnTo>
                    <a:pt x="10582" y="1030"/>
                  </a:lnTo>
                  <a:lnTo>
                    <a:pt x="10579" y="1023"/>
                  </a:lnTo>
                  <a:lnTo>
                    <a:pt x="10575" y="1016"/>
                  </a:lnTo>
                  <a:lnTo>
                    <a:pt x="10573" y="1007"/>
                  </a:lnTo>
                  <a:lnTo>
                    <a:pt x="10572" y="999"/>
                  </a:lnTo>
                  <a:lnTo>
                    <a:pt x="10571" y="991"/>
                  </a:lnTo>
                  <a:lnTo>
                    <a:pt x="10571" y="983"/>
                  </a:lnTo>
                  <a:lnTo>
                    <a:pt x="10571" y="975"/>
                  </a:lnTo>
                  <a:lnTo>
                    <a:pt x="10572" y="967"/>
                  </a:lnTo>
                  <a:lnTo>
                    <a:pt x="10574" y="959"/>
                  </a:lnTo>
                  <a:lnTo>
                    <a:pt x="10576" y="951"/>
                  </a:lnTo>
                  <a:lnTo>
                    <a:pt x="10580" y="944"/>
                  </a:lnTo>
                  <a:lnTo>
                    <a:pt x="10584" y="937"/>
                  </a:lnTo>
                  <a:lnTo>
                    <a:pt x="10590" y="928"/>
                  </a:lnTo>
                  <a:lnTo>
                    <a:pt x="10598" y="922"/>
                  </a:lnTo>
                  <a:lnTo>
                    <a:pt x="10606" y="917"/>
                  </a:lnTo>
                  <a:lnTo>
                    <a:pt x="10614" y="913"/>
                  </a:lnTo>
                  <a:lnTo>
                    <a:pt x="10634" y="909"/>
                  </a:lnTo>
                  <a:lnTo>
                    <a:pt x="10653" y="908"/>
                  </a:lnTo>
                  <a:lnTo>
                    <a:pt x="10662" y="907"/>
                  </a:lnTo>
                  <a:lnTo>
                    <a:pt x="10672" y="905"/>
                  </a:lnTo>
                  <a:lnTo>
                    <a:pt x="10681" y="903"/>
                  </a:lnTo>
                  <a:lnTo>
                    <a:pt x="10689" y="900"/>
                  </a:lnTo>
                  <a:lnTo>
                    <a:pt x="10697" y="895"/>
                  </a:lnTo>
                  <a:lnTo>
                    <a:pt x="10704" y="888"/>
                  </a:lnTo>
                  <a:lnTo>
                    <a:pt x="10707" y="884"/>
                  </a:lnTo>
                  <a:lnTo>
                    <a:pt x="10710" y="879"/>
                  </a:lnTo>
                  <a:lnTo>
                    <a:pt x="10713" y="874"/>
                  </a:lnTo>
                  <a:lnTo>
                    <a:pt x="10715" y="867"/>
                  </a:lnTo>
                  <a:lnTo>
                    <a:pt x="10718" y="849"/>
                  </a:lnTo>
                  <a:lnTo>
                    <a:pt x="10719" y="830"/>
                  </a:lnTo>
                  <a:lnTo>
                    <a:pt x="10720" y="810"/>
                  </a:lnTo>
                  <a:lnTo>
                    <a:pt x="10718" y="791"/>
                  </a:lnTo>
                  <a:lnTo>
                    <a:pt x="10717" y="782"/>
                  </a:lnTo>
                  <a:lnTo>
                    <a:pt x="10714" y="772"/>
                  </a:lnTo>
                  <a:lnTo>
                    <a:pt x="10711" y="763"/>
                  </a:lnTo>
                  <a:lnTo>
                    <a:pt x="10708" y="754"/>
                  </a:lnTo>
                  <a:lnTo>
                    <a:pt x="10704" y="746"/>
                  </a:lnTo>
                  <a:lnTo>
                    <a:pt x="10700" y="738"/>
                  </a:lnTo>
                  <a:lnTo>
                    <a:pt x="10694" y="731"/>
                  </a:lnTo>
                  <a:lnTo>
                    <a:pt x="10688" y="723"/>
                  </a:lnTo>
                  <a:lnTo>
                    <a:pt x="10682" y="721"/>
                  </a:lnTo>
                  <a:lnTo>
                    <a:pt x="10675" y="719"/>
                  </a:lnTo>
                  <a:lnTo>
                    <a:pt x="10668" y="717"/>
                  </a:lnTo>
                  <a:lnTo>
                    <a:pt x="10661" y="716"/>
                  </a:lnTo>
                  <a:lnTo>
                    <a:pt x="10647" y="715"/>
                  </a:lnTo>
                  <a:lnTo>
                    <a:pt x="10634" y="715"/>
                  </a:lnTo>
                  <a:lnTo>
                    <a:pt x="10620" y="713"/>
                  </a:lnTo>
                  <a:lnTo>
                    <a:pt x="10608" y="710"/>
                  </a:lnTo>
                  <a:lnTo>
                    <a:pt x="10602" y="708"/>
                  </a:lnTo>
                  <a:lnTo>
                    <a:pt x="10596" y="705"/>
                  </a:lnTo>
                  <a:lnTo>
                    <a:pt x="10591" y="702"/>
                  </a:lnTo>
                  <a:lnTo>
                    <a:pt x="10587" y="697"/>
                  </a:lnTo>
                  <a:lnTo>
                    <a:pt x="10581" y="688"/>
                  </a:lnTo>
                  <a:lnTo>
                    <a:pt x="10576" y="677"/>
                  </a:lnTo>
                  <a:lnTo>
                    <a:pt x="10572" y="667"/>
                  </a:lnTo>
                  <a:lnTo>
                    <a:pt x="10569" y="656"/>
                  </a:lnTo>
                  <a:lnTo>
                    <a:pt x="10567" y="645"/>
                  </a:lnTo>
                  <a:lnTo>
                    <a:pt x="10567" y="633"/>
                  </a:lnTo>
                  <a:lnTo>
                    <a:pt x="10568" y="622"/>
                  </a:lnTo>
                  <a:lnTo>
                    <a:pt x="10570" y="611"/>
                  </a:lnTo>
                  <a:lnTo>
                    <a:pt x="10573" y="605"/>
                  </a:lnTo>
                  <a:lnTo>
                    <a:pt x="10575" y="600"/>
                  </a:lnTo>
                  <a:lnTo>
                    <a:pt x="10579" y="595"/>
                  </a:lnTo>
                  <a:lnTo>
                    <a:pt x="10583" y="589"/>
                  </a:lnTo>
                  <a:lnTo>
                    <a:pt x="10592" y="581"/>
                  </a:lnTo>
                  <a:lnTo>
                    <a:pt x="10602" y="575"/>
                  </a:lnTo>
                  <a:lnTo>
                    <a:pt x="10626" y="565"/>
                  </a:lnTo>
                  <a:lnTo>
                    <a:pt x="10648" y="558"/>
                  </a:lnTo>
                  <a:lnTo>
                    <a:pt x="10658" y="558"/>
                  </a:lnTo>
                  <a:lnTo>
                    <a:pt x="10669" y="559"/>
                  </a:lnTo>
                  <a:lnTo>
                    <a:pt x="10680" y="561"/>
                  </a:lnTo>
                  <a:lnTo>
                    <a:pt x="10690" y="563"/>
                  </a:lnTo>
                  <a:lnTo>
                    <a:pt x="10700" y="566"/>
                  </a:lnTo>
                  <a:lnTo>
                    <a:pt x="10709" y="570"/>
                  </a:lnTo>
                  <a:lnTo>
                    <a:pt x="10719" y="574"/>
                  </a:lnTo>
                  <a:lnTo>
                    <a:pt x="10728" y="578"/>
                  </a:lnTo>
                  <a:lnTo>
                    <a:pt x="10746" y="589"/>
                  </a:lnTo>
                  <a:lnTo>
                    <a:pt x="10763" y="602"/>
                  </a:lnTo>
                  <a:lnTo>
                    <a:pt x="10778" y="615"/>
                  </a:lnTo>
                  <a:lnTo>
                    <a:pt x="10792" y="629"/>
                  </a:lnTo>
                  <a:lnTo>
                    <a:pt x="10803" y="643"/>
                  </a:lnTo>
                  <a:lnTo>
                    <a:pt x="10815" y="657"/>
                  </a:lnTo>
                  <a:lnTo>
                    <a:pt x="10825" y="670"/>
                  </a:lnTo>
                  <a:lnTo>
                    <a:pt x="10835" y="686"/>
                  </a:lnTo>
                  <a:lnTo>
                    <a:pt x="10853" y="715"/>
                  </a:lnTo>
                  <a:lnTo>
                    <a:pt x="10873" y="746"/>
                  </a:lnTo>
                  <a:lnTo>
                    <a:pt x="10881" y="769"/>
                  </a:lnTo>
                  <a:lnTo>
                    <a:pt x="10890" y="794"/>
                  </a:lnTo>
                  <a:lnTo>
                    <a:pt x="10893" y="807"/>
                  </a:lnTo>
                  <a:lnTo>
                    <a:pt x="10894" y="819"/>
                  </a:lnTo>
                  <a:lnTo>
                    <a:pt x="10894" y="827"/>
                  </a:lnTo>
                  <a:lnTo>
                    <a:pt x="10894" y="834"/>
                  </a:lnTo>
                  <a:lnTo>
                    <a:pt x="10893" y="840"/>
                  </a:lnTo>
                  <a:lnTo>
                    <a:pt x="10891" y="847"/>
                  </a:lnTo>
                  <a:lnTo>
                    <a:pt x="10879" y="859"/>
                  </a:lnTo>
                  <a:close/>
                  <a:moveTo>
                    <a:pt x="10728" y="1046"/>
                  </a:moveTo>
                  <a:lnTo>
                    <a:pt x="10721" y="1049"/>
                  </a:lnTo>
                  <a:lnTo>
                    <a:pt x="10714" y="1050"/>
                  </a:lnTo>
                  <a:lnTo>
                    <a:pt x="10708" y="1051"/>
                  </a:lnTo>
                  <a:lnTo>
                    <a:pt x="10701" y="1052"/>
                  </a:lnTo>
                  <a:lnTo>
                    <a:pt x="10689" y="1050"/>
                  </a:lnTo>
                  <a:lnTo>
                    <a:pt x="10676" y="1046"/>
                  </a:lnTo>
                  <a:lnTo>
                    <a:pt x="10668" y="1042"/>
                  </a:lnTo>
                  <a:lnTo>
                    <a:pt x="10661" y="1037"/>
                  </a:lnTo>
                  <a:lnTo>
                    <a:pt x="10655" y="1031"/>
                  </a:lnTo>
                  <a:lnTo>
                    <a:pt x="10649" y="1025"/>
                  </a:lnTo>
                  <a:lnTo>
                    <a:pt x="10643" y="1019"/>
                  </a:lnTo>
                  <a:lnTo>
                    <a:pt x="10639" y="1012"/>
                  </a:lnTo>
                  <a:lnTo>
                    <a:pt x="10637" y="1003"/>
                  </a:lnTo>
                  <a:lnTo>
                    <a:pt x="10636" y="995"/>
                  </a:lnTo>
                  <a:lnTo>
                    <a:pt x="10636" y="988"/>
                  </a:lnTo>
                  <a:lnTo>
                    <a:pt x="10637" y="982"/>
                  </a:lnTo>
                  <a:lnTo>
                    <a:pt x="10638" y="975"/>
                  </a:lnTo>
                  <a:lnTo>
                    <a:pt x="10640" y="968"/>
                  </a:lnTo>
                  <a:lnTo>
                    <a:pt x="10643" y="961"/>
                  </a:lnTo>
                  <a:lnTo>
                    <a:pt x="10647" y="956"/>
                  </a:lnTo>
                  <a:lnTo>
                    <a:pt x="10650" y="954"/>
                  </a:lnTo>
                  <a:lnTo>
                    <a:pt x="10653" y="952"/>
                  </a:lnTo>
                  <a:lnTo>
                    <a:pt x="10656" y="951"/>
                  </a:lnTo>
                  <a:lnTo>
                    <a:pt x="10660" y="951"/>
                  </a:lnTo>
                  <a:lnTo>
                    <a:pt x="10672" y="956"/>
                  </a:lnTo>
                  <a:lnTo>
                    <a:pt x="10683" y="961"/>
                  </a:lnTo>
                  <a:lnTo>
                    <a:pt x="10688" y="964"/>
                  </a:lnTo>
                  <a:lnTo>
                    <a:pt x="10695" y="965"/>
                  </a:lnTo>
                  <a:lnTo>
                    <a:pt x="10701" y="965"/>
                  </a:lnTo>
                  <a:lnTo>
                    <a:pt x="10709" y="964"/>
                  </a:lnTo>
                  <a:lnTo>
                    <a:pt x="10717" y="947"/>
                  </a:lnTo>
                  <a:lnTo>
                    <a:pt x="10722" y="931"/>
                  </a:lnTo>
                  <a:lnTo>
                    <a:pt x="10726" y="923"/>
                  </a:lnTo>
                  <a:lnTo>
                    <a:pt x="10731" y="917"/>
                  </a:lnTo>
                  <a:lnTo>
                    <a:pt x="10734" y="913"/>
                  </a:lnTo>
                  <a:lnTo>
                    <a:pt x="10737" y="910"/>
                  </a:lnTo>
                  <a:lnTo>
                    <a:pt x="10741" y="908"/>
                  </a:lnTo>
                  <a:lnTo>
                    <a:pt x="10746" y="907"/>
                  </a:lnTo>
                  <a:lnTo>
                    <a:pt x="10751" y="893"/>
                  </a:lnTo>
                  <a:lnTo>
                    <a:pt x="10754" y="878"/>
                  </a:lnTo>
                  <a:lnTo>
                    <a:pt x="10757" y="862"/>
                  </a:lnTo>
                  <a:lnTo>
                    <a:pt x="10759" y="848"/>
                  </a:lnTo>
                  <a:lnTo>
                    <a:pt x="10760" y="833"/>
                  </a:lnTo>
                  <a:lnTo>
                    <a:pt x="10760" y="817"/>
                  </a:lnTo>
                  <a:lnTo>
                    <a:pt x="10759" y="802"/>
                  </a:lnTo>
                  <a:lnTo>
                    <a:pt x="10758" y="787"/>
                  </a:lnTo>
                  <a:lnTo>
                    <a:pt x="10755" y="772"/>
                  </a:lnTo>
                  <a:lnTo>
                    <a:pt x="10752" y="757"/>
                  </a:lnTo>
                  <a:lnTo>
                    <a:pt x="10747" y="743"/>
                  </a:lnTo>
                  <a:lnTo>
                    <a:pt x="10742" y="729"/>
                  </a:lnTo>
                  <a:lnTo>
                    <a:pt x="10736" y="715"/>
                  </a:lnTo>
                  <a:lnTo>
                    <a:pt x="10729" y="702"/>
                  </a:lnTo>
                  <a:lnTo>
                    <a:pt x="10722" y="690"/>
                  </a:lnTo>
                  <a:lnTo>
                    <a:pt x="10712" y="677"/>
                  </a:lnTo>
                  <a:lnTo>
                    <a:pt x="10707" y="673"/>
                  </a:lnTo>
                  <a:lnTo>
                    <a:pt x="10701" y="672"/>
                  </a:lnTo>
                  <a:lnTo>
                    <a:pt x="10695" y="671"/>
                  </a:lnTo>
                  <a:lnTo>
                    <a:pt x="10688" y="671"/>
                  </a:lnTo>
                  <a:lnTo>
                    <a:pt x="10675" y="673"/>
                  </a:lnTo>
                  <a:lnTo>
                    <a:pt x="10660" y="676"/>
                  </a:lnTo>
                  <a:lnTo>
                    <a:pt x="10653" y="677"/>
                  </a:lnTo>
                  <a:lnTo>
                    <a:pt x="10647" y="677"/>
                  </a:lnTo>
                  <a:lnTo>
                    <a:pt x="10641" y="676"/>
                  </a:lnTo>
                  <a:lnTo>
                    <a:pt x="10635" y="674"/>
                  </a:lnTo>
                  <a:lnTo>
                    <a:pt x="10630" y="671"/>
                  </a:lnTo>
                  <a:lnTo>
                    <a:pt x="10625" y="666"/>
                  </a:lnTo>
                  <a:lnTo>
                    <a:pt x="10620" y="659"/>
                  </a:lnTo>
                  <a:lnTo>
                    <a:pt x="10617" y="651"/>
                  </a:lnTo>
                  <a:lnTo>
                    <a:pt x="10615" y="644"/>
                  </a:lnTo>
                  <a:lnTo>
                    <a:pt x="10616" y="636"/>
                  </a:lnTo>
                  <a:lnTo>
                    <a:pt x="10618" y="630"/>
                  </a:lnTo>
                  <a:lnTo>
                    <a:pt x="10621" y="623"/>
                  </a:lnTo>
                  <a:lnTo>
                    <a:pt x="10626" y="618"/>
                  </a:lnTo>
                  <a:lnTo>
                    <a:pt x="10631" y="613"/>
                  </a:lnTo>
                  <a:lnTo>
                    <a:pt x="10636" y="608"/>
                  </a:lnTo>
                  <a:lnTo>
                    <a:pt x="10642" y="604"/>
                  </a:lnTo>
                  <a:lnTo>
                    <a:pt x="10655" y="603"/>
                  </a:lnTo>
                  <a:lnTo>
                    <a:pt x="10668" y="603"/>
                  </a:lnTo>
                  <a:lnTo>
                    <a:pt x="10681" y="605"/>
                  </a:lnTo>
                  <a:lnTo>
                    <a:pt x="10693" y="608"/>
                  </a:lnTo>
                  <a:lnTo>
                    <a:pt x="10705" y="612"/>
                  </a:lnTo>
                  <a:lnTo>
                    <a:pt x="10717" y="618"/>
                  </a:lnTo>
                  <a:lnTo>
                    <a:pt x="10729" y="624"/>
                  </a:lnTo>
                  <a:lnTo>
                    <a:pt x="10740" y="630"/>
                  </a:lnTo>
                  <a:lnTo>
                    <a:pt x="10759" y="651"/>
                  </a:lnTo>
                  <a:lnTo>
                    <a:pt x="10777" y="671"/>
                  </a:lnTo>
                  <a:lnTo>
                    <a:pt x="10794" y="694"/>
                  </a:lnTo>
                  <a:lnTo>
                    <a:pt x="10809" y="717"/>
                  </a:lnTo>
                  <a:lnTo>
                    <a:pt x="10816" y="728"/>
                  </a:lnTo>
                  <a:lnTo>
                    <a:pt x="10822" y="741"/>
                  </a:lnTo>
                  <a:lnTo>
                    <a:pt x="10827" y="754"/>
                  </a:lnTo>
                  <a:lnTo>
                    <a:pt x="10832" y="766"/>
                  </a:lnTo>
                  <a:lnTo>
                    <a:pt x="10836" y="780"/>
                  </a:lnTo>
                  <a:lnTo>
                    <a:pt x="10840" y="793"/>
                  </a:lnTo>
                  <a:lnTo>
                    <a:pt x="10842" y="806"/>
                  </a:lnTo>
                  <a:lnTo>
                    <a:pt x="10844" y="819"/>
                  </a:lnTo>
                  <a:lnTo>
                    <a:pt x="10843" y="836"/>
                  </a:lnTo>
                  <a:lnTo>
                    <a:pt x="10841" y="852"/>
                  </a:lnTo>
                  <a:lnTo>
                    <a:pt x="10839" y="870"/>
                  </a:lnTo>
                  <a:lnTo>
                    <a:pt x="10836" y="886"/>
                  </a:lnTo>
                  <a:lnTo>
                    <a:pt x="10832" y="901"/>
                  </a:lnTo>
                  <a:lnTo>
                    <a:pt x="10828" y="918"/>
                  </a:lnTo>
                  <a:lnTo>
                    <a:pt x="10823" y="934"/>
                  </a:lnTo>
                  <a:lnTo>
                    <a:pt x="10817" y="949"/>
                  </a:lnTo>
                  <a:lnTo>
                    <a:pt x="10810" y="964"/>
                  </a:lnTo>
                  <a:lnTo>
                    <a:pt x="10801" y="978"/>
                  </a:lnTo>
                  <a:lnTo>
                    <a:pt x="10792" y="991"/>
                  </a:lnTo>
                  <a:lnTo>
                    <a:pt x="10782" y="1004"/>
                  </a:lnTo>
                  <a:lnTo>
                    <a:pt x="10770" y="1016"/>
                  </a:lnTo>
                  <a:lnTo>
                    <a:pt x="10757" y="1027"/>
                  </a:lnTo>
                  <a:lnTo>
                    <a:pt x="10743" y="1037"/>
                  </a:lnTo>
                  <a:lnTo>
                    <a:pt x="10728" y="1046"/>
                  </a:lnTo>
                  <a:close/>
                  <a:moveTo>
                    <a:pt x="10426" y="1382"/>
                  </a:moveTo>
                  <a:lnTo>
                    <a:pt x="10359" y="1441"/>
                  </a:lnTo>
                  <a:lnTo>
                    <a:pt x="10336" y="1449"/>
                  </a:lnTo>
                  <a:lnTo>
                    <a:pt x="10315" y="1458"/>
                  </a:lnTo>
                  <a:lnTo>
                    <a:pt x="10292" y="1466"/>
                  </a:lnTo>
                  <a:lnTo>
                    <a:pt x="10270" y="1474"/>
                  </a:lnTo>
                  <a:lnTo>
                    <a:pt x="10259" y="1477"/>
                  </a:lnTo>
                  <a:lnTo>
                    <a:pt x="10246" y="1480"/>
                  </a:lnTo>
                  <a:lnTo>
                    <a:pt x="10235" y="1481"/>
                  </a:lnTo>
                  <a:lnTo>
                    <a:pt x="10223" y="1482"/>
                  </a:lnTo>
                  <a:lnTo>
                    <a:pt x="10211" y="1482"/>
                  </a:lnTo>
                  <a:lnTo>
                    <a:pt x="10199" y="1481"/>
                  </a:lnTo>
                  <a:lnTo>
                    <a:pt x="10186" y="1478"/>
                  </a:lnTo>
                  <a:lnTo>
                    <a:pt x="10174" y="1475"/>
                  </a:lnTo>
                  <a:lnTo>
                    <a:pt x="10149" y="1460"/>
                  </a:lnTo>
                  <a:lnTo>
                    <a:pt x="10123" y="1446"/>
                  </a:lnTo>
                  <a:lnTo>
                    <a:pt x="10117" y="1441"/>
                  </a:lnTo>
                  <a:lnTo>
                    <a:pt x="10111" y="1437"/>
                  </a:lnTo>
                  <a:lnTo>
                    <a:pt x="10106" y="1432"/>
                  </a:lnTo>
                  <a:lnTo>
                    <a:pt x="10102" y="1426"/>
                  </a:lnTo>
                  <a:lnTo>
                    <a:pt x="10098" y="1419"/>
                  </a:lnTo>
                  <a:lnTo>
                    <a:pt x="10095" y="1413"/>
                  </a:lnTo>
                  <a:lnTo>
                    <a:pt x="10092" y="1406"/>
                  </a:lnTo>
                  <a:lnTo>
                    <a:pt x="10091" y="1398"/>
                  </a:lnTo>
                  <a:lnTo>
                    <a:pt x="10088" y="1386"/>
                  </a:lnTo>
                  <a:lnTo>
                    <a:pt x="10087" y="1374"/>
                  </a:lnTo>
                  <a:lnTo>
                    <a:pt x="10088" y="1362"/>
                  </a:lnTo>
                  <a:lnTo>
                    <a:pt x="10090" y="1352"/>
                  </a:lnTo>
                  <a:lnTo>
                    <a:pt x="10093" y="1342"/>
                  </a:lnTo>
                  <a:lnTo>
                    <a:pt x="10097" y="1331"/>
                  </a:lnTo>
                  <a:lnTo>
                    <a:pt x="10102" y="1322"/>
                  </a:lnTo>
                  <a:lnTo>
                    <a:pt x="10108" y="1313"/>
                  </a:lnTo>
                  <a:lnTo>
                    <a:pt x="10114" y="1304"/>
                  </a:lnTo>
                  <a:lnTo>
                    <a:pt x="10123" y="1296"/>
                  </a:lnTo>
                  <a:lnTo>
                    <a:pt x="10131" y="1288"/>
                  </a:lnTo>
                  <a:lnTo>
                    <a:pt x="10139" y="1280"/>
                  </a:lnTo>
                  <a:lnTo>
                    <a:pt x="10156" y="1266"/>
                  </a:lnTo>
                  <a:lnTo>
                    <a:pt x="10174" y="1253"/>
                  </a:lnTo>
                  <a:lnTo>
                    <a:pt x="10182" y="1250"/>
                  </a:lnTo>
                  <a:lnTo>
                    <a:pt x="10190" y="1249"/>
                  </a:lnTo>
                  <a:lnTo>
                    <a:pt x="10197" y="1248"/>
                  </a:lnTo>
                  <a:lnTo>
                    <a:pt x="10205" y="1248"/>
                  </a:lnTo>
                  <a:lnTo>
                    <a:pt x="10221" y="1250"/>
                  </a:lnTo>
                  <a:lnTo>
                    <a:pt x="10236" y="1254"/>
                  </a:lnTo>
                  <a:lnTo>
                    <a:pt x="10266" y="1264"/>
                  </a:lnTo>
                  <a:lnTo>
                    <a:pt x="10294" y="1272"/>
                  </a:lnTo>
                  <a:lnTo>
                    <a:pt x="10299" y="1269"/>
                  </a:lnTo>
                  <a:lnTo>
                    <a:pt x="10305" y="1265"/>
                  </a:lnTo>
                  <a:lnTo>
                    <a:pt x="10309" y="1261"/>
                  </a:lnTo>
                  <a:lnTo>
                    <a:pt x="10312" y="1256"/>
                  </a:lnTo>
                  <a:lnTo>
                    <a:pt x="10315" y="1251"/>
                  </a:lnTo>
                  <a:lnTo>
                    <a:pt x="10316" y="1245"/>
                  </a:lnTo>
                  <a:lnTo>
                    <a:pt x="10318" y="1238"/>
                  </a:lnTo>
                  <a:lnTo>
                    <a:pt x="10318" y="1232"/>
                  </a:lnTo>
                  <a:lnTo>
                    <a:pt x="10318" y="1219"/>
                  </a:lnTo>
                  <a:lnTo>
                    <a:pt x="10317" y="1207"/>
                  </a:lnTo>
                  <a:lnTo>
                    <a:pt x="10315" y="1195"/>
                  </a:lnTo>
                  <a:lnTo>
                    <a:pt x="10313" y="1183"/>
                  </a:lnTo>
                  <a:lnTo>
                    <a:pt x="10304" y="1171"/>
                  </a:lnTo>
                  <a:lnTo>
                    <a:pt x="10294" y="1158"/>
                  </a:lnTo>
                  <a:lnTo>
                    <a:pt x="10289" y="1152"/>
                  </a:lnTo>
                  <a:lnTo>
                    <a:pt x="10283" y="1146"/>
                  </a:lnTo>
                  <a:lnTo>
                    <a:pt x="10277" y="1142"/>
                  </a:lnTo>
                  <a:lnTo>
                    <a:pt x="10269" y="1140"/>
                  </a:lnTo>
                  <a:lnTo>
                    <a:pt x="10249" y="1143"/>
                  </a:lnTo>
                  <a:lnTo>
                    <a:pt x="10229" y="1144"/>
                  </a:lnTo>
                  <a:lnTo>
                    <a:pt x="10219" y="1143"/>
                  </a:lnTo>
                  <a:lnTo>
                    <a:pt x="10209" y="1140"/>
                  </a:lnTo>
                  <a:lnTo>
                    <a:pt x="10205" y="1138"/>
                  </a:lnTo>
                  <a:lnTo>
                    <a:pt x="10202" y="1136"/>
                  </a:lnTo>
                  <a:lnTo>
                    <a:pt x="10198" y="1133"/>
                  </a:lnTo>
                  <a:lnTo>
                    <a:pt x="10195" y="1129"/>
                  </a:lnTo>
                  <a:lnTo>
                    <a:pt x="10197" y="1118"/>
                  </a:lnTo>
                  <a:lnTo>
                    <a:pt x="10200" y="1108"/>
                  </a:lnTo>
                  <a:lnTo>
                    <a:pt x="10204" y="1097"/>
                  </a:lnTo>
                  <a:lnTo>
                    <a:pt x="10209" y="1088"/>
                  </a:lnTo>
                  <a:lnTo>
                    <a:pt x="10222" y="1071"/>
                  </a:lnTo>
                  <a:lnTo>
                    <a:pt x="10235" y="1054"/>
                  </a:lnTo>
                  <a:lnTo>
                    <a:pt x="10240" y="1041"/>
                  </a:lnTo>
                  <a:lnTo>
                    <a:pt x="10243" y="1028"/>
                  </a:lnTo>
                  <a:lnTo>
                    <a:pt x="10245" y="1016"/>
                  </a:lnTo>
                  <a:lnTo>
                    <a:pt x="10246" y="1002"/>
                  </a:lnTo>
                  <a:lnTo>
                    <a:pt x="10245" y="990"/>
                  </a:lnTo>
                  <a:lnTo>
                    <a:pt x="10244" y="977"/>
                  </a:lnTo>
                  <a:lnTo>
                    <a:pt x="10242" y="965"/>
                  </a:lnTo>
                  <a:lnTo>
                    <a:pt x="10239" y="952"/>
                  </a:lnTo>
                  <a:lnTo>
                    <a:pt x="10235" y="940"/>
                  </a:lnTo>
                  <a:lnTo>
                    <a:pt x="10230" y="929"/>
                  </a:lnTo>
                  <a:lnTo>
                    <a:pt x="10225" y="918"/>
                  </a:lnTo>
                  <a:lnTo>
                    <a:pt x="10219" y="906"/>
                  </a:lnTo>
                  <a:lnTo>
                    <a:pt x="10212" y="895"/>
                  </a:lnTo>
                  <a:lnTo>
                    <a:pt x="10204" y="885"/>
                  </a:lnTo>
                  <a:lnTo>
                    <a:pt x="10197" y="875"/>
                  </a:lnTo>
                  <a:lnTo>
                    <a:pt x="10189" y="864"/>
                  </a:lnTo>
                  <a:lnTo>
                    <a:pt x="10175" y="855"/>
                  </a:lnTo>
                  <a:lnTo>
                    <a:pt x="10158" y="843"/>
                  </a:lnTo>
                  <a:lnTo>
                    <a:pt x="10154" y="840"/>
                  </a:lnTo>
                  <a:lnTo>
                    <a:pt x="10152" y="836"/>
                  </a:lnTo>
                  <a:lnTo>
                    <a:pt x="10149" y="833"/>
                  </a:lnTo>
                  <a:lnTo>
                    <a:pt x="10148" y="829"/>
                  </a:lnTo>
                  <a:lnTo>
                    <a:pt x="10147" y="825"/>
                  </a:lnTo>
                  <a:lnTo>
                    <a:pt x="10148" y="819"/>
                  </a:lnTo>
                  <a:lnTo>
                    <a:pt x="10149" y="814"/>
                  </a:lnTo>
                  <a:lnTo>
                    <a:pt x="10152" y="809"/>
                  </a:lnTo>
                  <a:lnTo>
                    <a:pt x="10164" y="804"/>
                  </a:lnTo>
                  <a:lnTo>
                    <a:pt x="10178" y="797"/>
                  </a:lnTo>
                  <a:lnTo>
                    <a:pt x="10189" y="789"/>
                  </a:lnTo>
                  <a:lnTo>
                    <a:pt x="10200" y="780"/>
                  </a:lnTo>
                  <a:lnTo>
                    <a:pt x="10211" y="768"/>
                  </a:lnTo>
                  <a:lnTo>
                    <a:pt x="10220" y="756"/>
                  </a:lnTo>
                  <a:lnTo>
                    <a:pt x="10223" y="750"/>
                  </a:lnTo>
                  <a:lnTo>
                    <a:pt x="10227" y="743"/>
                  </a:lnTo>
                  <a:lnTo>
                    <a:pt x="10230" y="736"/>
                  </a:lnTo>
                  <a:lnTo>
                    <a:pt x="10232" y="728"/>
                  </a:lnTo>
                  <a:lnTo>
                    <a:pt x="10236" y="720"/>
                  </a:lnTo>
                  <a:lnTo>
                    <a:pt x="10239" y="711"/>
                  </a:lnTo>
                  <a:lnTo>
                    <a:pt x="10241" y="703"/>
                  </a:lnTo>
                  <a:lnTo>
                    <a:pt x="10242" y="694"/>
                  </a:lnTo>
                  <a:lnTo>
                    <a:pt x="10242" y="686"/>
                  </a:lnTo>
                  <a:lnTo>
                    <a:pt x="10241" y="676"/>
                  </a:lnTo>
                  <a:lnTo>
                    <a:pt x="10240" y="668"/>
                  </a:lnTo>
                  <a:lnTo>
                    <a:pt x="10238" y="659"/>
                  </a:lnTo>
                  <a:lnTo>
                    <a:pt x="10235" y="642"/>
                  </a:lnTo>
                  <a:lnTo>
                    <a:pt x="10231" y="625"/>
                  </a:lnTo>
                  <a:lnTo>
                    <a:pt x="10228" y="608"/>
                  </a:lnTo>
                  <a:lnTo>
                    <a:pt x="10226" y="590"/>
                  </a:lnTo>
                  <a:lnTo>
                    <a:pt x="10220" y="581"/>
                  </a:lnTo>
                  <a:lnTo>
                    <a:pt x="10215" y="571"/>
                  </a:lnTo>
                  <a:lnTo>
                    <a:pt x="10208" y="562"/>
                  </a:lnTo>
                  <a:lnTo>
                    <a:pt x="10204" y="552"/>
                  </a:lnTo>
                  <a:lnTo>
                    <a:pt x="10202" y="547"/>
                  </a:lnTo>
                  <a:lnTo>
                    <a:pt x="10201" y="541"/>
                  </a:lnTo>
                  <a:lnTo>
                    <a:pt x="10200" y="536"/>
                  </a:lnTo>
                  <a:lnTo>
                    <a:pt x="10200" y="531"/>
                  </a:lnTo>
                  <a:lnTo>
                    <a:pt x="10201" y="526"/>
                  </a:lnTo>
                  <a:lnTo>
                    <a:pt x="10202" y="521"/>
                  </a:lnTo>
                  <a:lnTo>
                    <a:pt x="10204" y="516"/>
                  </a:lnTo>
                  <a:lnTo>
                    <a:pt x="10207" y="511"/>
                  </a:lnTo>
                  <a:lnTo>
                    <a:pt x="10218" y="506"/>
                  </a:lnTo>
                  <a:lnTo>
                    <a:pt x="10228" y="501"/>
                  </a:lnTo>
                  <a:lnTo>
                    <a:pt x="10237" y="493"/>
                  </a:lnTo>
                  <a:lnTo>
                    <a:pt x="10245" y="485"/>
                  </a:lnTo>
                  <a:lnTo>
                    <a:pt x="10253" y="476"/>
                  </a:lnTo>
                  <a:lnTo>
                    <a:pt x="10260" y="467"/>
                  </a:lnTo>
                  <a:lnTo>
                    <a:pt x="10265" y="458"/>
                  </a:lnTo>
                  <a:lnTo>
                    <a:pt x="10269" y="448"/>
                  </a:lnTo>
                  <a:lnTo>
                    <a:pt x="10273" y="439"/>
                  </a:lnTo>
                  <a:lnTo>
                    <a:pt x="10275" y="429"/>
                  </a:lnTo>
                  <a:lnTo>
                    <a:pt x="10275" y="420"/>
                  </a:lnTo>
                  <a:lnTo>
                    <a:pt x="10274" y="411"/>
                  </a:lnTo>
                  <a:lnTo>
                    <a:pt x="10272" y="401"/>
                  </a:lnTo>
                  <a:lnTo>
                    <a:pt x="10270" y="393"/>
                  </a:lnTo>
                  <a:lnTo>
                    <a:pt x="10267" y="385"/>
                  </a:lnTo>
                  <a:lnTo>
                    <a:pt x="10263" y="378"/>
                  </a:lnTo>
                  <a:lnTo>
                    <a:pt x="10259" y="370"/>
                  </a:lnTo>
                  <a:lnTo>
                    <a:pt x="10252" y="364"/>
                  </a:lnTo>
                  <a:lnTo>
                    <a:pt x="10246" y="359"/>
                  </a:lnTo>
                  <a:lnTo>
                    <a:pt x="10240" y="357"/>
                  </a:lnTo>
                  <a:lnTo>
                    <a:pt x="10234" y="356"/>
                  </a:lnTo>
                  <a:lnTo>
                    <a:pt x="10226" y="357"/>
                  </a:lnTo>
                  <a:lnTo>
                    <a:pt x="10219" y="359"/>
                  </a:lnTo>
                  <a:lnTo>
                    <a:pt x="10211" y="363"/>
                  </a:lnTo>
                  <a:lnTo>
                    <a:pt x="10205" y="365"/>
                  </a:lnTo>
                  <a:lnTo>
                    <a:pt x="10200" y="368"/>
                  </a:lnTo>
                  <a:lnTo>
                    <a:pt x="10195" y="372"/>
                  </a:lnTo>
                  <a:lnTo>
                    <a:pt x="10190" y="376"/>
                  </a:lnTo>
                  <a:lnTo>
                    <a:pt x="10181" y="385"/>
                  </a:lnTo>
                  <a:lnTo>
                    <a:pt x="10173" y="394"/>
                  </a:lnTo>
                  <a:lnTo>
                    <a:pt x="10168" y="399"/>
                  </a:lnTo>
                  <a:lnTo>
                    <a:pt x="10162" y="402"/>
                  </a:lnTo>
                  <a:lnTo>
                    <a:pt x="10157" y="405"/>
                  </a:lnTo>
                  <a:lnTo>
                    <a:pt x="10152" y="408"/>
                  </a:lnTo>
                  <a:lnTo>
                    <a:pt x="10146" y="409"/>
                  </a:lnTo>
                  <a:lnTo>
                    <a:pt x="10139" y="409"/>
                  </a:lnTo>
                  <a:lnTo>
                    <a:pt x="10132" y="407"/>
                  </a:lnTo>
                  <a:lnTo>
                    <a:pt x="10125" y="403"/>
                  </a:lnTo>
                  <a:lnTo>
                    <a:pt x="10109" y="399"/>
                  </a:lnTo>
                  <a:lnTo>
                    <a:pt x="10095" y="393"/>
                  </a:lnTo>
                  <a:lnTo>
                    <a:pt x="10081" y="384"/>
                  </a:lnTo>
                  <a:lnTo>
                    <a:pt x="10066" y="375"/>
                  </a:lnTo>
                  <a:lnTo>
                    <a:pt x="10060" y="369"/>
                  </a:lnTo>
                  <a:lnTo>
                    <a:pt x="10055" y="363"/>
                  </a:lnTo>
                  <a:lnTo>
                    <a:pt x="10050" y="356"/>
                  </a:lnTo>
                  <a:lnTo>
                    <a:pt x="10045" y="350"/>
                  </a:lnTo>
                  <a:lnTo>
                    <a:pt x="10041" y="343"/>
                  </a:lnTo>
                  <a:lnTo>
                    <a:pt x="10037" y="336"/>
                  </a:lnTo>
                  <a:lnTo>
                    <a:pt x="10035" y="329"/>
                  </a:lnTo>
                  <a:lnTo>
                    <a:pt x="10033" y="322"/>
                  </a:lnTo>
                  <a:lnTo>
                    <a:pt x="10029" y="309"/>
                  </a:lnTo>
                  <a:lnTo>
                    <a:pt x="10025" y="296"/>
                  </a:lnTo>
                  <a:lnTo>
                    <a:pt x="10025" y="283"/>
                  </a:lnTo>
                  <a:lnTo>
                    <a:pt x="10025" y="271"/>
                  </a:lnTo>
                  <a:lnTo>
                    <a:pt x="10028" y="257"/>
                  </a:lnTo>
                  <a:lnTo>
                    <a:pt x="10032" y="246"/>
                  </a:lnTo>
                  <a:lnTo>
                    <a:pt x="10038" y="234"/>
                  </a:lnTo>
                  <a:lnTo>
                    <a:pt x="10045" y="224"/>
                  </a:lnTo>
                  <a:lnTo>
                    <a:pt x="10052" y="214"/>
                  </a:lnTo>
                  <a:lnTo>
                    <a:pt x="10061" y="206"/>
                  </a:lnTo>
                  <a:lnTo>
                    <a:pt x="10069" y="198"/>
                  </a:lnTo>
                  <a:lnTo>
                    <a:pt x="10079" y="192"/>
                  </a:lnTo>
                  <a:lnTo>
                    <a:pt x="10089" y="186"/>
                  </a:lnTo>
                  <a:lnTo>
                    <a:pt x="10099" y="181"/>
                  </a:lnTo>
                  <a:lnTo>
                    <a:pt x="10110" y="177"/>
                  </a:lnTo>
                  <a:lnTo>
                    <a:pt x="10121" y="172"/>
                  </a:lnTo>
                  <a:lnTo>
                    <a:pt x="10132" y="169"/>
                  </a:lnTo>
                  <a:lnTo>
                    <a:pt x="10143" y="168"/>
                  </a:lnTo>
                  <a:lnTo>
                    <a:pt x="10154" y="167"/>
                  </a:lnTo>
                  <a:lnTo>
                    <a:pt x="10166" y="166"/>
                  </a:lnTo>
                  <a:lnTo>
                    <a:pt x="10177" y="167"/>
                  </a:lnTo>
                  <a:lnTo>
                    <a:pt x="10188" y="169"/>
                  </a:lnTo>
                  <a:lnTo>
                    <a:pt x="10199" y="171"/>
                  </a:lnTo>
                  <a:lnTo>
                    <a:pt x="10211" y="175"/>
                  </a:lnTo>
                  <a:lnTo>
                    <a:pt x="10227" y="179"/>
                  </a:lnTo>
                  <a:lnTo>
                    <a:pt x="10243" y="185"/>
                  </a:lnTo>
                  <a:lnTo>
                    <a:pt x="10259" y="191"/>
                  </a:lnTo>
                  <a:lnTo>
                    <a:pt x="10274" y="199"/>
                  </a:lnTo>
                  <a:lnTo>
                    <a:pt x="10288" y="208"/>
                  </a:lnTo>
                  <a:lnTo>
                    <a:pt x="10301" y="218"/>
                  </a:lnTo>
                  <a:lnTo>
                    <a:pt x="10315" y="230"/>
                  </a:lnTo>
                  <a:lnTo>
                    <a:pt x="10327" y="242"/>
                  </a:lnTo>
                  <a:lnTo>
                    <a:pt x="10338" y="254"/>
                  </a:lnTo>
                  <a:lnTo>
                    <a:pt x="10349" y="268"/>
                  </a:lnTo>
                  <a:lnTo>
                    <a:pt x="10359" y="282"/>
                  </a:lnTo>
                  <a:lnTo>
                    <a:pt x="10367" y="296"/>
                  </a:lnTo>
                  <a:lnTo>
                    <a:pt x="10375" y="311"/>
                  </a:lnTo>
                  <a:lnTo>
                    <a:pt x="10382" y="327"/>
                  </a:lnTo>
                  <a:lnTo>
                    <a:pt x="10387" y="342"/>
                  </a:lnTo>
                  <a:lnTo>
                    <a:pt x="10392" y="357"/>
                  </a:lnTo>
                  <a:lnTo>
                    <a:pt x="10411" y="380"/>
                  </a:lnTo>
                  <a:lnTo>
                    <a:pt x="10429" y="401"/>
                  </a:lnTo>
                  <a:lnTo>
                    <a:pt x="10441" y="411"/>
                  </a:lnTo>
                  <a:lnTo>
                    <a:pt x="10452" y="418"/>
                  </a:lnTo>
                  <a:lnTo>
                    <a:pt x="10464" y="425"/>
                  </a:lnTo>
                  <a:lnTo>
                    <a:pt x="10478" y="430"/>
                  </a:lnTo>
                  <a:lnTo>
                    <a:pt x="10481" y="435"/>
                  </a:lnTo>
                  <a:lnTo>
                    <a:pt x="10484" y="440"/>
                  </a:lnTo>
                  <a:lnTo>
                    <a:pt x="10485" y="445"/>
                  </a:lnTo>
                  <a:lnTo>
                    <a:pt x="10485" y="450"/>
                  </a:lnTo>
                  <a:lnTo>
                    <a:pt x="10484" y="455"/>
                  </a:lnTo>
                  <a:lnTo>
                    <a:pt x="10482" y="460"/>
                  </a:lnTo>
                  <a:lnTo>
                    <a:pt x="10480" y="464"/>
                  </a:lnTo>
                  <a:lnTo>
                    <a:pt x="10478" y="469"/>
                  </a:lnTo>
                  <a:lnTo>
                    <a:pt x="10472" y="477"/>
                  </a:lnTo>
                  <a:lnTo>
                    <a:pt x="10466" y="486"/>
                  </a:lnTo>
                  <a:lnTo>
                    <a:pt x="10461" y="495"/>
                  </a:lnTo>
                  <a:lnTo>
                    <a:pt x="10457" y="505"/>
                  </a:lnTo>
                  <a:lnTo>
                    <a:pt x="10449" y="525"/>
                  </a:lnTo>
                  <a:lnTo>
                    <a:pt x="10443" y="547"/>
                  </a:lnTo>
                  <a:lnTo>
                    <a:pt x="10438" y="568"/>
                  </a:lnTo>
                  <a:lnTo>
                    <a:pt x="10435" y="589"/>
                  </a:lnTo>
                  <a:lnTo>
                    <a:pt x="10434" y="612"/>
                  </a:lnTo>
                  <a:lnTo>
                    <a:pt x="10435" y="633"/>
                  </a:lnTo>
                  <a:lnTo>
                    <a:pt x="10437" y="655"/>
                  </a:lnTo>
                  <a:lnTo>
                    <a:pt x="10442" y="677"/>
                  </a:lnTo>
                  <a:lnTo>
                    <a:pt x="10444" y="685"/>
                  </a:lnTo>
                  <a:lnTo>
                    <a:pt x="10446" y="692"/>
                  </a:lnTo>
                  <a:lnTo>
                    <a:pt x="10450" y="699"/>
                  </a:lnTo>
                  <a:lnTo>
                    <a:pt x="10454" y="705"/>
                  </a:lnTo>
                  <a:lnTo>
                    <a:pt x="10465" y="716"/>
                  </a:lnTo>
                  <a:lnTo>
                    <a:pt x="10476" y="727"/>
                  </a:lnTo>
                  <a:lnTo>
                    <a:pt x="10487" y="739"/>
                  </a:lnTo>
                  <a:lnTo>
                    <a:pt x="10496" y="750"/>
                  </a:lnTo>
                  <a:lnTo>
                    <a:pt x="10499" y="756"/>
                  </a:lnTo>
                  <a:lnTo>
                    <a:pt x="10502" y="763"/>
                  </a:lnTo>
                  <a:lnTo>
                    <a:pt x="10503" y="770"/>
                  </a:lnTo>
                  <a:lnTo>
                    <a:pt x="10503" y="778"/>
                  </a:lnTo>
                  <a:lnTo>
                    <a:pt x="10494" y="800"/>
                  </a:lnTo>
                  <a:lnTo>
                    <a:pt x="10483" y="821"/>
                  </a:lnTo>
                  <a:lnTo>
                    <a:pt x="10474" y="843"/>
                  </a:lnTo>
                  <a:lnTo>
                    <a:pt x="10466" y="864"/>
                  </a:lnTo>
                  <a:lnTo>
                    <a:pt x="10463" y="876"/>
                  </a:lnTo>
                  <a:lnTo>
                    <a:pt x="10460" y="887"/>
                  </a:lnTo>
                  <a:lnTo>
                    <a:pt x="10457" y="898"/>
                  </a:lnTo>
                  <a:lnTo>
                    <a:pt x="10456" y="910"/>
                  </a:lnTo>
                  <a:lnTo>
                    <a:pt x="10455" y="922"/>
                  </a:lnTo>
                  <a:lnTo>
                    <a:pt x="10455" y="934"/>
                  </a:lnTo>
                  <a:lnTo>
                    <a:pt x="10455" y="947"/>
                  </a:lnTo>
                  <a:lnTo>
                    <a:pt x="10457" y="959"/>
                  </a:lnTo>
                  <a:lnTo>
                    <a:pt x="10462" y="975"/>
                  </a:lnTo>
                  <a:lnTo>
                    <a:pt x="10468" y="989"/>
                  </a:lnTo>
                  <a:lnTo>
                    <a:pt x="10475" y="1003"/>
                  </a:lnTo>
                  <a:lnTo>
                    <a:pt x="10482" y="1018"/>
                  </a:lnTo>
                  <a:lnTo>
                    <a:pt x="10499" y="1045"/>
                  </a:lnTo>
                  <a:lnTo>
                    <a:pt x="10515" y="1073"/>
                  </a:lnTo>
                  <a:lnTo>
                    <a:pt x="10527" y="1137"/>
                  </a:lnTo>
                  <a:lnTo>
                    <a:pt x="10520" y="1153"/>
                  </a:lnTo>
                  <a:lnTo>
                    <a:pt x="10513" y="1168"/>
                  </a:lnTo>
                  <a:lnTo>
                    <a:pt x="10507" y="1183"/>
                  </a:lnTo>
                  <a:lnTo>
                    <a:pt x="10502" y="1199"/>
                  </a:lnTo>
                  <a:lnTo>
                    <a:pt x="10494" y="1231"/>
                  </a:lnTo>
                  <a:lnTo>
                    <a:pt x="10485" y="1263"/>
                  </a:lnTo>
                  <a:lnTo>
                    <a:pt x="10480" y="1279"/>
                  </a:lnTo>
                  <a:lnTo>
                    <a:pt x="10476" y="1295"/>
                  </a:lnTo>
                  <a:lnTo>
                    <a:pt x="10470" y="1310"/>
                  </a:lnTo>
                  <a:lnTo>
                    <a:pt x="10464" y="1325"/>
                  </a:lnTo>
                  <a:lnTo>
                    <a:pt x="10457" y="1341"/>
                  </a:lnTo>
                  <a:lnTo>
                    <a:pt x="10448" y="1355"/>
                  </a:lnTo>
                  <a:lnTo>
                    <a:pt x="10438" y="1368"/>
                  </a:lnTo>
                  <a:lnTo>
                    <a:pt x="10426" y="1382"/>
                  </a:lnTo>
                  <a:close/>
                  <a:moveTo>
                    <a:pt x="10423" y="1299"/>
                  </a:moveTo>
                  <a:lnTo>
                    <a:pt x="10386" y="1373"/>
                  </a:lnTo>
                  <a:lnTo>
                    <a:pt x="10377" y="1383"/>
                  </a:lnTo>
                  <a:lnTo>
                    <a:pt x="10368" y="1392"/>
                  </a:lnTo>
                  <a:lnTo>
                    <a:pt x="10358" y="1400"/>
                  </a:lnTo>
                  <a:lnTo>
                    <a:pt x="10347" y="1408"/>
                  </a:lnTo>
                  <a:lnTo>
                    <a:pt x="10337" y="1415"/>
                  </a:lnTo>
                  <a:lnTo>
                    <a:pt x="10326" y="1421"/>
                  </a:lnTo>
                  <a:lnTo>
                    <a:pt x="10315" y="1428"/>
                  </a:lnTo>
                  <a:lnTo>
                    <a:pt x="10304" y="1433"/>
                  </a:lnTo>
                  <a:lnTo>
                    <a:pt x="10291" y="1437"/>
                  </a:lnTo>
                  <a:lnTo>
                    <a:pt x="10279" y="1441"/>
                  </a:lnTo>
                  <a:lnTo>
                    <a:pt x="10267" y="1444"/>
                  </a:lnTo>
                  <a:lnTo>
                    <a:pt x="10253" y="1446"/>
                  </a:lnTo>
                  <a:lnTo>
                    <a:pt x="10241" y="1447"/>
                  </a:lnTo>
                  <a:lnTo>
                    <a:pt x="10228" y="1448"/>
                  </a:lnTo>
                  <a:lnTo>
                    <a:pt x="10215" y="1447"/>
                  </a:lnTo>
                  <a:lnTo>
                    <a:pt x="10201" y="1446"/>
                  </a:lnTo>
                  <a:lnTo>
                    <a:pt x="10193" y="1443"/>
                  </a:lnTo>
                  <a:lnTo>
                    <a:pt x="10185" y="1440"/>
                  </a:lnTo>
                  <a:lnTo>
                    <a:pt x="10177" y="1435"/>
                  </a:lnTo>
                  <a:lnTo>
                    <a:pt x="10170" y="1430"/>
                  </a:lnTo>
                  <a:lnTo>
                    <a:pt x="10156" y="1417"/>
                  </a:lnTo>
                  <a:lnTo>
                    <a:pt x="10143" y="1404"/>
                  </a:lnTo>
                  <a:lnTo>
                    <a:pt x="10139" y="1392"/>
                  </a:lnTo>
                  <a:lnTo>
                    <a:pt x="10137" y="1378"/>
                  </a:lnTo>
                  <a:lnTo>
                    <a:pt x="10136" y="1365"/>
                  </a:lnTo>
                  <a:lnTo>
                    <a:pt x="10137" y="1352"/>
                  </a:lnTo>
                  <a:lnTo>
                    <a:pt x="10149" y="1339"/>
                  </a:lnTo>
                  <a:lnTo>
                    <a:pt x="10162" y="1328"/>
                  </a:lnTo>
                  <a:lnTo>
                    <a:pt x="10170" y="1323"/>
                  </a:lnTo>
                  <a:lnTo>
                    <a:pt x="10177" y="1318"/>
                  </a:lnTo>
                  <a:lnTo>
                    <a:pt x="10185" y="1314"/>
                  </a:lnTo>
                  <a:lnTo>
                    <a:pt x="10192" y="1311"/>
                  </a:lnTo>
                  <a:lnTo>
                    <a:pt x="10200" y="1308"/>
                  </a:lnTo>
                  <a:lnTo>
                    <a:pt x="10208" y="1306"/>
                  </a:lnTo>
                  <a:lnTo>
                    <a:pt x="10217" y="1305"/>
                  </a:lnTo>
                  <a:lnTo>
                    <a:pt x="10224" y="1304"/>
                  </a:lnTo>
                  <a:lnTo>
                    <a:pt x="10232" y="1304"/>
                  </a:lnTo>
                  <a:lnTo>
                    <a:pt x="10240" y="1305"/>
                  </a:lnTo>
                  <a:lnTo>
                    <a:pt x="10248" y="1307"/>
                  </a:lnTo>
                  <a:lnTo>
                    <a:pt x="10257" y="1310"/>
                  </a:lnTo>
                  <a:lnTo>
                    <a:pt x="10271" y="1315"/>
                  </a:lnTo>
                  <a:lnTo>
                    <a:pt x="10286" y="1318"/>
                  </a:lnTo>
                  <a:lnTo>
                    <a:pt x="10294" y="1319"/>
                  </a:lnTo>
                  <a:lnTo>
                    <a:pt x="10303" y="1319"/>
                  </a:lnTo>
                  <a:lnTo>
                    <a:pt x="10311" y="1318"/>
                  </a:lnTo>
                  <a:lnTo>
                    <a:pt x="10319" y="1315"/>
                  </a:lnTo>
                  <a:lnTo>
                    <a:pt x="10328" y="1305"/>
                  </a:lnTo>
                  <a:lnTo>
                    <a:pt x="10336" y="1294"/>
                  </a:lnTo>
                  <a:lnTo>
                    <a:pt x="10342" y="1282"/>
                  </a:lnTo>
                  <a:lnTo>
                    <a:pt x="10347" y="1270"/>
                  </a:lnTo>
                  <a:lnTo>
                    <a:pt x="10352" y="1258"/>
                  </a:lnTo>
                  <a:lnTo>
                    <a:pt x="10355" y="1245"/>
                  </a:lnTo>
                  <a:lnTo>
                    <a:pt x="10357" y="1231"/>
                  </a:lnTo>
                  <a:lnTo>
                    <a:pt x="10359" y="1217"/>
                  </a:lnTo>
                  <a:lnTo>
                    <a:pt x="10357" y="1207"/>
                  </a:lnTo>
                  <a:lnTo>
                    <a:pt x="10355" y="1199"/>
                  </a:lnTo>
                  <a:lnTo>
                    <a:pt x="10353" y="1189"/>
                  </a:lnTo>
                  <a:lnTo>
                    <a:pt x="10349" y="1180"/>
                  </a:lnTo>
                  <a:lnTo>
                    <a:pt x="10345" y="1171"/>
                  </a:lnTo>
                  <a:lnTo>
                    <a:pt x="10340" y="1163"/>
                  </a:lnTo>
                  <a:lnTo>
                    <a:pt x="10336" y="1155"/>
                  </a:lnTo>
                  <a:lnTo>
                    <a:pt x="10330" y="1146"/>
                  </a:lnTo>
                  <a:lnTo>
                    <a:pt x="10325" y="1138"/>
                  </a:lnTo>
                  <a:lnTo>
                    <a:pt x="10318" y="1131"/>
                  </a:lnTo>
                  <a:lnTo>
                    <a:pt x="10312" y="1124"/>
                  </a:lnTo>
                  <a:lnTo>
                    <a:pt x="10305" y="1117"/>
                  </a:lnTo>
                  <a:lnTo>
                    <a:pt x="10296" y="1111"/>
                  </a:lnTo>
                  <a:lnTo>
                    <a:pt x="10289" y="1105"/>
                  </a:lnTo>
                  <a:lnTo>
                    <a:pt x="10281" y="1099"/>
                  </a:lnTo>
                  <a:lnTo>
                    <a:pt x="10272" y="1094"/>
                  </a:lnTo>
                  <a:lnTo>
                    <a:pt x="10279" y="1060"/>
                  </a:lnTo>
                  <a:lnTo>
                    <a:pt x="10285" y="1023"/>
                  </a:lnTo>
                  <a:lnTo>
                    <a:pt x="10286" y="1004"/>
                  </a:lnTo>
                  <a:lnTo>
                    <a:pt x="10286" y="986"/>
                  </a:lnTo>
                  <a:lnTo>
                    <a:pt x="10285" y="968"/>
                  </a:lnTo>
                  <a:lnTo>
                    <a:pt x="10281" y="949"/>
                  </a:lnTo>
                  <a:lnTo>
                    <a:pt x="10275" y="933"/>
                  </a:lnTo>
                  <a:lnTo>
                    <a:pt x="10268" y="917"/>
                  </a:lnTo>
                  <a:lnTo>
                    <a:pt x="10260" y="901"/>
                  </a:lnTo>
                  <a:lnTo>
                    <a:pt x="10251" y="885"/>
                  </a:lnTo>
                  <a:lnTo>
                    <a:pt x="10243" y="870"/>
                  </a:lnTo>
                  <a:lnTo>
                    <a:pt x="10236" y="853"/>
                  </a:lnTo>
                  <a:lnTo>
                    <a:pt x="10231" y="836"/>
                  </a:lnTo>
                  <a:lnTo>
                    <a:pt x="10226" y="818"/>
                  </a:lnTo>
                  <a:lnTo>
                    <a:pt x="10238" y="805"/>
                  </a:lnTo>
                  <a:lnTo>
                    <a:pt x="10248" y="791"/>
                  </a:lnTo>
                  <a:lnTo>
                    <a:pt x="10257" y="775"/>
                  </a:lnTo>
                  <a:lnTo>
                    <a:pt x="10265" y="760"/>
                  </a:lnTo>
                  <a:lnTo>
                    <a:pt x="10270" y="744"/>
                  </a:lnTo>
                  <a:lnTo>
                    <a:pt x="10275" y="727"/>
                  </a:lnTo>
                  <a:lnTo>
                    <a:pt x="10278" y="711"/>
                  </a:lnTo>
                  <a:lnTo>
                    <a:pt x="10280" y="694"/>
                  </a:lnTo>
                  <a:lnTo>
                    <a:pt x="10280" y="676"/>
                  </a:lnTo>
                  <a:lnTo>
                    <a:pt x="10280" y="659"/>
                  </a:lnTo>
                  <a:lnTo>
                    <a:pt x="10278" y="642"/>
                  </a:lnTo>
                  <a:lnTo>
                    <a:pt x="10276" y="625"/>
                  </a:lnTo>
                  <a:lnTo>
                    <a:pt x="10273" y="608"/>
                  </a:lnTo>
                  <a:lnTo>
                    <a:pt x="10268" y="592"/>
                  </a:lnTo>
                  <a:lnTo>
                    <a:pt x="10263" y="575"/>
                  </a:lnTo>
                  <a:lnTo>
                    <a:pt x="10257" y="559"/>
                  </a:lnTo>
                  <a:lnTo>
                    <a:pt x="10259" y="549"/>
                  </a:lnTo>
                  <a:lnTo>
                    <a:pt x="10262" y="539"/>
                  </a:lnTo>
                  <a:lnTo>
                    <a:pt x="10265" y="530"/>
                  </a:lnTo>
                  <a:lnTo>
                    <a:pt x="10270" y="522"/>
                  </a:lnTo>
                  <a:lnTo>
                    <a:pt x="10280" y="506"/>
                  </a:lnTo>
                  <a:lnTo>
                    <a:pt x="10290" y="489"/>
                  </a:lnTo>
                  <a:lnTo>
                    <a:pt x="10295" y="481"/>
                  </a:lnTo>
                  <a:lnTo>
                    <a:pt x="10300" y="473"/>
                  </a:lnTo>
                  <a:lnTo>
                    <a:pt x="10305" y="465"/>
                  </a:lnTo>
                  <a:lnTo>
                    <a:pt x="10309" y="456"/>
                  </a:lnTo>
                  <a:lnTo>
                    <a:pt x="10311" y="447"/>
                  </a:lnTo>
                  <a:lnTo>
                    <a:pt x="10313" y="437"/>
                  </a:lnTo>
                  <a:lnTo>
                    <a:pt x="10314" y="428"/>
                  </a:lnTo>
                  <a:lnTo>
                    <a:pt x="10313" y="417"/>
                  </a:lnTo>
                  <a:lnTo>
                    <a:pt x="10313" y="409"/>
                  </a:lnTo>
                  <a:lnTo>
                    <a:pt x="10312" y="400"/>
                  </a:lnTo>
                  <a:lnTo>
                    <a:pt x="10310" y="392"/>
                  </a:lnTo>
                  <a:lnTo>
                    <a:pt x="10308" y="384"/>
                  </a:lnTo>
                  <a:lnTo>
                    <a:pt x="10305" y="377"/>
                  </a:lnTo>
                  <a:lnTo>
                    <a:pt x="10301" y="369"/>
                  </a:lnTo>
                  <a:lnTo>
                    <a:pt x="10297" y="363"/>
                  </a:lnTo>
                  <a:lnTo>
                    <a:pt x="10292" y="355"/>
                  </a:lnTo>
                  <a:lnTo>
                    <a:pt x="10282" y="342"/>
                  </a:lnTo>
                  <a:lnTo>
                    <a:pt x="10271" y="331"/>
                  </a:lnTo>
                  <a:lnTo>
                    <a:pt x="10260" y="320"/>
                  </a:lnTo>
                  <a:lnTo>
                    <a:pt x="10247" y="310"/>
                  </a:lnTo>
                  <a:lnTo>
                    <a:pt x="10231" y="314"/>
                  </a:lnTo>
                  <a:lnTo>
                    <a:pt x="10215" y="319"/>
                  </a:lnTo>
                  <a:lnTo>
                    <a:pt x="10198" y="323"/>
                  </a:lnTo>
                  <a:lnTo>
                    <a:pt x="10183" y="329"/>
                  </a:lnTo>
                  <a:lnTo>
                    <a:pt x="10167" y="336"/>
                  </a:lnTo>
                  <a:lnTo>
                    <a:pt x="10152" y="345"/>
                  </a:lnTo>
                  <a:lnTo>
                    <a:pt x="10138" y="355"/>
                  </a:lnTo>
                  <a:lnTo>
                    <a:pt x="10125" y="367"/>
                  </a:lnTo>
                  <a:lnTo>
                    <a:pt x="10112" y="359"/>
                  </a:lnTo>
                  <a:lnTo>
                    <a:pt x="10101" y="350"/>
                  </a:lnTo>
                  <a:lnTo>
                    <a:pt x="10091" y="340"/>
                  </a:lnTo>
                  <a:lnTo>
                    <a:pt x="10083" y="330"/>
                  </a:lnTo>
                  <a:lnTo>
                    <a:pt x="10080" y="324"/>
                  </a:lnTo>
                  <a:lnTo>
                    <a:pt x="10077" y="318"/>
                  </a:lnTo>
                  <a:lnTo>
                    <a:pt x="10074" y="311"/>
                  </a:lnTo>
                  <a:lnTo>
                    <a:pt x="10071" y="305"/>
                  </a:lnTo>
                  <a:lnTo>
                    <a:pt x="10070" y="298"/>
                  </a:lnTo>
                  <a:lnTo>
                    <a:pt x="10069" y="292"/>
                  </a:lnTo>
                  <a:lnTo>
                    <a:pt x="10068" y="285"/>
                  </a:lnTo>
                  <a:lnTo>
                    <a:pt x="10069" y="278"/>
                  </a:lnTo>
                  <a:lnTo>
                    <a:pt x="10071" y="269"/>
                  </a:lnTo>
                  <a:lnTo>
                    <a:pt x="10076" y="259"/>
                  </a:lnTo>
                  <a:lnTo>
                    <a:pt x="10080" y="250"/>
                  </a:lnTo>
                  <a:lnTo>
                    <a:pt x="10086" y="242"/>
                  </a:lnTo>
                  <a:lnTo>
                    <a:pt x="10092" y="234"/>
                  </a:lnTo>
                  <a:lnTo>
                    <a:pt x="10100" y="228"/>
                  </a:lnTo>
                  <a:lnTo>
                    <a:pt x="10108" y="223"/>
                  </a:lnTo>
                  <a:lnTo>
                    <a:pt x="10118" y="219"/>
                  </a:lnTo>
                  <a:lnTo>
                    <a:pt x="10132" y="216"/>
                  </a:lnTo>
                  <a:lnTo>
                    <a:pt x="10145" y="214"/>
                  </a:lnTo>
                  <a:lnTo>
                    <a:pt x="10158" y="212"/>
                  </a:lnTo>
                  <a:lnTo>
                    <a:pt x="10172" y="212"/>
                  </a:lnTo>
                  <a:lnTo>
                    <a:pt x="10185" y="213"/>
                  </a:lnTo>
                  <a:lnTo>
                    <a:pt x="10197" y="215"/>
                  </a:lnTo>
                  <a:lnTo>
                    <a:pt x="10211" y="217"/>
                  </a:lnTo>
                  <a:lnTo>
                    <a:pt x="10223" y="220"/>
                  </a:lnTo>
                  <a:lnTo>
                    <a:pt x="10235" y="226"/>
                  </a:lnTo>
                  <a:lnTo>
                    <a:pt x="10247" y="231"/>
                  </a:lnTo>
                  <a:lnTo>
                    <a:pt x="10259" y="237"/>
                  </a:lnTo>
                  <a:lnTo>
                    <a:pt x="10270" y="243"/>
                  </a:lnTo>
                  <a:lnTo>
                    <a:pt x="10281" y="251"/>
                  </a:lnTo>
                  <a:lnTo>
                    <a:pt x="10290" y="259"/>
                  </a:lnTo>
                  <a:lnTo>
                    <a:pt x="10300" y="269"/>
                  </a:lnTo>
                  <a:lnTo>
                    <a:pt x="10310" y="279"/>
                  </a:lnTo>
                  <a:lnTo>
                    <a:pt x="10316" y="289"/>
                  </a:lnTo>
                  <a:lnTo>
                    <a:pt x="10323" y="300"/>
                  </a:lnTo>
                  <a:lnTo>
                    <a:pt x="10328" y="311"/>
                  </a:lnTo>
                  <a:lnTo>
                    <a:pt x="10333" y="324"/>
                  </a:lnTo>
                  <a:lnTo>
                    <a:pt x="10343" y="347"/>
                  </a:lnTo>
                  <a:lnTo>
                    <a:pt x="10354" y="371"/>
                  </a:lnTo>
                  <a:lnTo>
                    <a:pt x="10360" y="382"/>
                  </a:lnTo>
                  <a:lnTo>
                    <a:pt x="10366" y="393"/>
                  </a:lnTo>
                  <a:lnTo>
                    <a:pt x="10373" y="403"/>
                  </a:lnTo>
                  <a:lnTo>
                    <a:pt x="10381" y="414"/>
                  </a:lnTo>
                  <a:lnTo>
                    <a:pt x="10390" y="423"/>
                  </a:lnTo>
                  <a:lnTo>
                    <a:pt x="10401" y="432"/>
                  </a:lnTo>
                  <a:lnTo>
                    <a:pt x="10413" y="439"/>
                  </a:lnTo>
                  <a:lnTo>
                    <a:pt x="10426" y="446"/>
                  </a:lnTo>
                  <a:lnTo>
                    <a:pt x="10432" y="459"/>
                  </a:lnTo>
                  <a:lnTo>
                    <a:pt x="10420" y="496"/>
                  </a:lnTo>
                  <a:lnTo>
                    <a:pt x="10409" y="536"/>
                  </a:lnTo>
                  <a:lnTo>
                    <a:pt x="10405" y="557"/>
                  </a:lnTo>
                  <a:lnTo>
                    <a:pt x="10401" y="578"/>
                  </a:lnTo>
                  <a:lnTo>
                    <a:pt x="10397" y="600"/>
                  </a:lnTo>
                  <a:lnTo>
                    <a:pt x="10395" y="620"/>
                  </a:lnTo>
                  <a:lnTo>
                    <a:pt x="10395" y="641"/>
                  </a:lnTo>
                  <a:lnTo>
                    <a:pt x="10396" y="661"/>
                  </a:lnTo>
                  <a:lnTo>
                    <a:pt x="10397" y="671"/>
                  </a:lnTo>
                  <a:lnTo>
                    <a:pt x="10399" y="681"/>
                  </a:lnTo>
                  <a:lnTo>
                    <a:pt x="10401" y="692"/>
                  </a:lnTo>
                  <a:lnTo>
                    <a:pt x="10404" y="701"/>
                  </a:lnTo>
                  <a:lnTo>
                    <a:pt x="10407" y="710"/>
                  </a:lnTo>
                  <a:lnTo>
                    <a:pt x="10411" y="719"/>
                  </a:lnTo>
                  <a:lnTo>
                    <a:pt x="10415" y="728"/>
                  </a:lnTo>
                  <a:lnTo>
                    <a:pt x="10420" y="737"/>
                  </a:lnTo>
                  <a:lnTo>
                    <a:pt x="10426" y="746"/>
                  </a:lnTo>
                  <a:lnTo>
                    <a:pt x="10432" y="754"/>
                  </a:lnTo>
                  <a:lnTo>
                    <a:pt x="10439" y="761"/>
                  </a:lnTo>
                  <a:lnTo>
                    <a:pt x="10448" y="769"/>
                  </a:lnTo>
                  <a:lnTo>
                    <a:pt x="10450" y="775"/>
                  </a:lnTo>
                  <a:lnTo>
                    <a:pt x="10451" y="782"/>
                  </a:lnTo>
                  <a:lnTo>
                    <a:pt x="10451" y="787"/>
                  </a:lnTo>
                  <a:lnTo>
                    <a:pt x="10450" y="792"/>
                  </a:lnTo>
                  <a:lnTo>
                    <a:pt x="10447" y="802"/>
                  </a:lnTo>
                  <a:lnTo>
                    <a:pt x="10442" y="812"/>
                  </a:lnTo>
                  <a:lnTo>
                    <a:pt x="10436" y="821"/>
                  </a:lnTo>
                  <a:lnTo>
                    <a:pt x="10431" y="832"/>
                  </a:lnTo>
                  <a:lnTo>
                    <a:pt x="10429" y="837"/>
                  </a:lnTo>
                  <a:lnTo>
                    <a:pt x="10427" y="842"/>
                  </a:lnTo>
                  <a:lnTo>
                    <a:pt x="10426" y="847"/>
                  </a:lnTo>
                  <a:lnTo>
                    <a:pt x="10426" y="852"/>
                  </a:lnTo>
                  <a:lnTo>
                    <a:pt x="10422" y="868"/>
                  </a:lnTo>
                  <a:lnTo>
                    <a:pt x="10419" y="884"/>
                  </a:lnTo>
                  <a:lnTo>
                    <a:pt x="10416" y="899"/>
                  </a:lnTo>
                  <a:lnTo>
                    <a:pt x="10414" y="914"/>
                  </a:lnTo>
                  <a:lnTo>
                    <a:pt x="10414" y="930"/>
                  </a:lnTo>
                  <a:lnTo>
                    <a:pt x="10414" y="945"/>
                  </a:lnTo>
                  <a:lnTo>
                    <a:pt x="10415" y="960"/>
                  </a:lnTo>
                  <a:lnTo>
                    <a:pt x="10417" y="975"/>
                  </a:lnTo>
                  <a:lnTo>
                    <a:pt x="10419" y="989"/>
                  </a:lnTo>
                  <a:lnTo>
                    <a:pt x="10423" y="1003"/>
                  </a:lnTo>
                  <a:lnTo>
                    <a:pt x="10428" y="1018"/>
                  </a:lnTo>
                  <a:lnTo>
                    <a:pt x="10434" y="1032"/>
                  </a:lnTo>
                  <a:lnTo>
                    <a:pt x="10442" y="1045"/>
                  </a:lnTo>
                  <a:lnTo>
                    <a:pt x="10450" y="1058"/>
                  </a:lnTo>
                  <a:lnTo>
                    <a:pt x="10459" y="1071"/>
                  </a:lnTo>
                  <a:lnTo>
                    <a:pt x="10469" y="1083"/>
                  </a:lnTo>
                  <a:lnTo>
                    <a:pt x="10471" y="1089"/>
                  </a:lnTo>
                  <a:lnTo>
                    <a:pt x="10473" y="1095"/>
                  </a:lnTo>
                  <a:lnTo>
                    <a:pt x="10473" y="1102"/>
                  </a:lnTo>
                  <a:lnTo>
                    <a:pt x="10473" y="1108"/>
                  </a:lnTo>
                  <a:lnTo>
                    <a:pt x="10470" y="1119"/>
                  </a:lnTo>
                  <a:lnTo>
                    <a:pt x="10465" y="1130"/>
                  </a:lnTo>
                  <a:lnTo>
                    <a:pt x="10459" y="1142"/>
                  </a:lnTo>
                  <a:lnTo>
                    <a:pt x="10453" y="1154"/>
                  </a:lnTo>
                  <a:lnTo>
                    <a:pt x="10448" y="1166"/>
                  </a:lnTo>
                  <a:lnTo>
                    <a:pt x="10445" y="1178"/>
                  </a:lnTo>
                  <a:lnTo>
                    <a:pt x="10441" y="1208"/>
                  </a:lnTo>
                  <a:lnTo>
                    <a:pt x="10436" y="1238"/>
                  </a:lnTo>
                  <a:lnTo>
                    <a:pt x="10433" y="1254"/>
                  </a:lnTo>
                  <a:lnTo>
                    <a:pt x="10431" y="1269"/>
                  </a:lnTo>
                  <a:lnTo>
                    <a:pt x="10427" y="1284"/>
                  </a:lnTo>
                  <a:lnTo>
                    <a:pt x="10423" y="1299"/>
                  </a:lnTo>
                  <a:close/>
                  <a:moveTo>
                    <a:pt x="10152" y="699"/>
                  </a:moveTo>
                  <a:lnTo>
                    <a:pt x="10139" y="719"/>
                  </a:lnTo>
                  <a:lnTo>
                    <a:pt x="10124" y="739"/>
                  </a:lnTo>
                  <a:lnTo>
                    <a:pt x="10120" y="743"/>
                  </a:lnTo>
                  <a:lnTo>
                    <a:pt x="10114" y="747"/>
                  </a:lnTo>
                  <a:lnTo>
                    <a:pt x="10109" y="750"/>
                  </a:lnTo>
                  <a:lnTo>
                    <a:pt x="10104" y="752"/>
                  </a:lnTo>
                  <a:lnTo>
                    <a:pt x="10098" y="754"/>
                  </a:lnTo>
                  <a:lnTo>
                    <a:pt x="10092" y="755"/>
                  </a:lnTo>
                  <a:lnTo>
                    <a:pt x="10086" y="756"/>
                  </a:lnTo>
                  <a:lnTo>
                    <a:pt x="10079" y="755"/>
                  </a:lnTo>
                  <a:lnTo>
                    <a:pt x="10071" y="756"/>
                  </a:lnTo>
                  <a:lnTo>
                    <a:pt x="10065" y="757"/>
                  </a:lnTo>
                  <a:lnTo>
                    <a:pt x="10059" y="757"/>
                  </a:lnTo>
                  <a:lnTo>
                    <a:pt x="10053" y="756"/>
                  </a:lnTo>
                  <a:lnTo>
                    <a:pt x="10047" y="755"/>
                  </a:lnTo>
                  <a:lnTo>
                    <a:pt x="10042" y="753"/>
                  </a:lnTo>
                  <a:lnTo>
                    <a:pt x="10037" y="750"/>
                  </a:lnTo>
                  <a:lnTo>
                    <a:pt x="10032" y="748"/>
                  </a:lnTo>
                  <a:lnTo>
                    <a:pt x="10022" y="741"/>
                  </a:lnTo>
                  <a:lnTo>
                    <a:pt x="10013" y="733"/>
                  </a:lnTo>
                  <a:lnTo>
                    <a:pt x="10004" y="724"/>
                  </a:lnTo>
                  <a:lnTo>
                    <a:pt x="9996" y="716"/>
                  </a:lnTo>
                  <a:lnTo>
                    <a:pt x="9987" y="708"/>
                  </a:lnTo>
                  <a:lnTo>
                    <a:pt x="9978" y="700"/>
                  </a:lnTo>
                  <a:lnTo>
                    <a:pt x="9969" y="695"/>
                  </a:lnTo>
                  <a:lnTo>
                    <a:pt x="9960" y="691"/>
                  </a:lnTo>
                  <a:lnTo>
                    <a:pt x="9955" y="689"/>
                  </a:lnTo>
                  <a:lnTo>
                    <a:pt x="9950" y="689"/>
                  </a:lnTo>
                  <a:lnTo>
                    <a:pt x="9945" y="689"/>
                  </a:lnTo>
                  <a:lnTo>
                    <a:pt x="9940" y="690"/>
                  </a:lnTo>
                  <a:lnTo>
                    <a:pt x="9933" y="691"/>
                  </a:lnTo>
                  <a:lnTo>
                    <a:pt x="9928" y="694"/>
                  </a:lnTo>
                  <a:lnTo>
                    <a:pt x="9922" y="697"/>
                  </a:lnTo>
                  <a:lnTo>
                    <a:pt x="9915" y="702"/>
                  </a:lnTo>
                  <a:lnTo>
                    <a:pt x="9910" y="708"/>
                  </a:lnTo>
                  <a:lnTo>
                    <a:pt x="9907" y="715"/>
                  </a:lnTo>
                  <a:lnTo>
                    <a:pt x="9905" y="723"/>
                  </a:lnTo>
                  <a:lnTo>
                    <a:pt x="9904" y="732"/>
                  </a:lnTo>
                  <a:lnTo>
                    <a:pt x="9904" y="749"/>
                  </a:lnTo>
                  <a:lnTo>
                    <a:pt x="9906" y="766"/>
                  </a:lnTo>
                  <a:lnTo>
                    <a:pt x="9907" y="775"/>
                  </a:lnTo>
                  <a:lnTo>
                    <a:pt x="9909" y="784"/>
                  </a:lnTo>
                  <a:lnTo>
                    <a:pt x="9913" y="791"/>
                  </a:lnTo>
                  <a:lnTo>
                    <a:pt x="9918" y="797"/>
                  </a:lnTo>
                  <a:lnTo>
                    <a:pt x="9929" y="807"/>
                  </a:lnTo>
                  <a:lnTo>
                    <a:pt x="9943" y="816"/>
                  </a:lnTo>
                  <a:lnTo>
                    <a:pt x="9950" y="821"/>
                  </a:lnTo>
                  <a:lnTo>
                    <a:pt x="9956" y="826"/>
                  </a:lnTo>
                  <a:lnTo>
                    <a:pt x="9961" y="831"/>
                  </a:lnTo>
                  <a:lnTo>
                    <a:pt x="9966" y="837"/>
                  </a:lnTo>
                  <a:lnTo>
                    <a:pt x="9969" y="843"/>
                  </a:lnTo>
                  <a:lnTo>
                    <a:pt x="9971" y="850"/>
                  </a:lnTo>
                  <a:lnTo>
                    <a:pt x="9972" y="858"/>
                  </a:lnTo>
                  <a:lnTo>
                    <a:pt x="9970" y="867"/>
                  </a:lnTo>
                  <a:lnTo>
                    <a:pt x="9959" y="873"/>
                  </a:lnTo>
                  <a:lnTo>
                    <a:pt x="9948" y="880"/>
                  </a:lnTo>
                  <a:lnTo>
                    <a:pt x="9937" y="887"/>
                  </a:lnTo>
                  <a:lnTo>
                    <a:pt x="9925" y="896"/>
                  </a:lnTo>
                  <a:lnTo>
                    <a:pt x="9916" y="906"/>
                  </a:lnTo>
                  <a:lnTo>
                    <a:pt x="9908" y="917"/>
                  </a:lnTo>
                  <a:lnTo>
                    <a:pt x="9902" y="928"/>
                  </a:lnTo>
                  <a:lnTo>
                    <a:pt x="9897" y="939"/>
                  </a:lnTo>
                  <a:lnTo>
                    <a:pt x="9895" y="946"/>
                  </a:lnTo>
                  <a:lnTo>
                    <a:pt x="9894" y="952"/>
                  </a:lnTo>
                  <a:lnTo>
                    <a:pt x="9893" y="959"/>
                  </a:lnTo>
                  <a:lnTo>
                    <a:pt x="9893" y="966"/>
                  </a:lnTo>
                  <a:lnTo>
                    <a:pt x="9894" y="978"/>
                  </a:lnTo>
                  <a:lnTo>
                    <a:pt x="9897" y="990"/>
                  </a:lnTo>
                  <a:lnTo>
                    <a:pt x="9901" y="1001"/>
                  </a:lnTo>
                  <a:lnTo>
                    <a:pt x="9907" y="1013"/>
                  </a:lnTo>
                  <a:lnTo>
                    <a:pt x="9914" y="1024"/>
                  </a:lnTo>
                  <a:lnTo>
                    <a:pt x="9921" y="1034"/>
                  </a:lnTo>
                  <a:lnTo>
                    <a:pt x="9930" y="1038"/>
                  </a:lnTo>
                  <a:lnTo>
                    <a:pt x="9941" y="1043"/>
                  </a:lnTo>
                  <a:lnTo>
                    <a:pt x="9946" y="1045"/>
                  </a:lnTo>
                  <a:lnTo>
                    <a:pt x="9951" y="1045"/>
                  </a:lnTo>
                  <a:lnTo>
                    <a:pt x="9956" y="1045"/>
                  </a:lnTo>
                  <a:lnTo>
                    <a:pt x="9961" y="1042"/>
                  </a:lnTo>
                  <a:lnTo>
                    <a:pt x="9968" y="1037"/>
                  </a:lnTo>
                  <a:lnTo>
                    <a:pt x="9974" y="1031"/>
                  </a:lnTo>
                  <a:lnTo>
                    <a:pt x="9979" y="1024"/>
                  </a:lnTo>
                  <a:lnTo>
                    <a:pt x="9984" y="1016"/>
                  </a:lnTo>
                  <a:lnTo>
                    <a:pt x="9992" y="1000"/>
                  </a:lnTo>
                  <a:lnTo>
                    <a:pt x="9999" y="985"/>
                  </a:lnTo>
                  <a:lnTo>
                    <a:pt x="10003" y="977"/>
                  </a:lnTo>
                  <a:lnTo>
                    <a:pt x="10007" y="971"/>
                  </a:lnTo>
                  <a:lnTo>
                    <a:pt x="10012" y="965"/>
                  </a:lnTo>
                  <a:lnTo>
                    <a:pt x="10017" y="958"/>
                  </a:lnTo>
                  <a:lnTo>
                    <a:pt x="10024" y="954"/>
                  </a:lnTo>
                  <a:lnTo>
                    <a:pt x="10032" y="951"/>
                  </a:lnTo>
                  <a:lnTo>
                    <a:pt x="10041" y="949"/>
                  </a:lnTo>
                  <a:lnTo>
                    <a:pt x="10051" y="949"/>
                  </a:lnTo>
                  <a:lnTo>
                    <a:pt x="10058" y="948"/>
                  </a:lnTo>
                  <a:lnTo>
                    <a:pt x="10065" y="948"/>
                  </a:lnTo>
                  <a:lnTo>
                    <a:pt x="10071" y="949"/>
                  </a:lnTo>
                  <a:lnTo>
                    <a:pt x="10078" y="950"/>
                  </a:lnTo>
                  <a:lnTo>
                    <a:pt x="10084" y="952"/>
                  </a:lnTo>
                  <a:lnTo>
                    <a:pt x="10090" y="955"/>
                  </a:lnTo>
                  <a:lnTo>
                    <a:pt x="10095" y="958"/>
                  </a:lnTo>
                  <a:lnTo>
                    <a:pt x="10100" y="963"/>
                  </a:lnTo>
                  <a:lnTo>
                    <a:pt x="10110" y="971"/>
                  </a:lnTo>
                  <a:lnTo>
                    <a:pt x="10118" y="980"/>
                  </a:lnTo>
                  <a:lnTo>
                    <a:pt x="10127" y="990"/>
                  </a:lnTo>
                  <a:lnTo>
                    <a:pt x="10134" y="1000"/>
                  </a:lnTo>
                  <a:lnTo>
                    <a:pt x="10139" y="1010"/>
                  </a:lnTo>
                  <a:lnTo>
                    <a:pt x="10142" y="1020"/>
                  </a:lnTo>
                  <a:lnTo>
                    <a:pt x="10145" y="1029"/>
                  </a:lnTo>
                  <a:lnTo>
                    <a:pt x="10146" y="1038"/>
                  </a:lnTo>
                  <a:lnTo>
                    <a:pt x="10146" y="1048"/>
                  </a:lnTo>
                  <a:lnTo>
                    <a:pt x="10145" y="1058"/>
                  </a:lnTo>
                  <a:lnTo>
                    <a:pt x="10143" y="1068"/>
                  </a:lnTo>
                  <a:lnTo>
                    <a:pt x="10141" y="1077"/>
                  </a:lnTo>
                  <a:lnTo>
                    <a:pt x="10135" y="1096"/>
                  </a:lnTo>
                  <a:lnTo>
                    <a:pt x="10127" y="1116"/>
                  </a:lnTo>
                  <a:lnTo>
                    <a:pt x="10117" y="1134"/>
                  </a:lnTo>
                  <a:lnTo>
                    <a:pt x="10109" y="1152"/>
                  </a:lnTo>
                  <a:lnTo>
                    <a:pt x="10083" y="1178"/>
                  </a:lnTo>
                  <a:lnTo>
                    <a:pt x="10056" y="1206"/>
                  </a:lnTo>
                  <a:lnTo>
                    <a:pt x="10044" y="1220"/>
                  </a:lnTo>
                  <a:lnTo>
                    <a:pt x="10032" y="1235"/>
                  </a:lnTo>
                  <a:lnTo>
                    <a:pt x="10020" y="1251"/>
                  </a:lnTo>
                  <a:lnTo>
                    <a:pt x="10009" y="1266"/>
                  </a:lnTo>
                  <a:lnTo>
                    <a:pt x="9999" y="1281"/>
                  </a:lnTo>
                  <a:lnTo>
                    <a:pt x="9990" y="1298"/>
                  </a:lnTo>
                  <a:lnTo>
                    <a:pt x="9982" y="1315"/>
                  </a:lnTo>
                  <a:lnTo>
                    <a:pt x="9974" y="1331"/>
                  </a:lnTo>
                  <a:lnTo>
                    <a:pt x="9968" y="1349"/>
                  </a:lnTo>
                  <a:lnTo>
                    <a:pt x="9964" y="1366"/>
                  </a:lnTo>
                  <a:lnTo>
                    <a:pt x="9960" y="1385"/>
                  </a:lnTo>
                  <a:lnTo>
                    <a:pt x="9958" y="1403"/>
                  </a:lnTo>
                  <a:lnTo>
                    <a:pt x="9961" y="1437"/>
                  </a:lnTo>
                  <a:lnTo>
                    <a:pt x="9963" y="1474"/>
                  </a:lnTo>
                  <a:lnTo>
                    <a:pt x="9964" y="1492"/>
                  </a:lnTo>
                  <a:lnTo>
                    <a:pt x="9967" y="1510"/>
                  </a:lnTo>
                  <a:lnTo>
                    <a:pt x="9969" y="1519"/>
                  </a:lnTo>
                  <a:lnTo>
                    <a:pt x="9971" y="1528"/>
                  </a:lnTo>
                  <a:lnTo>
                    <a:pt x="9973" y="1536"/>
                  </a:lnTo>
                  <a:lnTo>
                    <a:pt x="9976" y="1544"/>
                  </a:lnTo>
                  <a:lnTo>
                    <a:pt x="9970" y="1554"/>
                  </a:lnTo>
                  <a:lnTo>
                    <a:pt x="9963" y="1561"/>
                  </a:lnTo>
                  <a:lnTo>
                    <a:pt x="9955" y="1568"/>
                  </a:lnTo>
                  <a:lnTo>
                    <a:pt x="9947" y="1572"/>
                  </a:lnTo>
                  <a:lnTo>
                    <a:pt x="9939" y="1575"/>
                  </a:lnTo>
                  <a:lnTo>
                    <a:pt x="9930" y="1576"/>
                  </a:lnTo>
                  <a:lnTo>
                    <a:pt x="9921" y="1577"/>
                  </a:lnTo>
                  <a:lnTo>
                    <a:pt x="9911" y="1576"/>
                  </a:lnTo>
                  <a:lnTo>
                    <a:pt x="9892" y="1574"/>
                  </a:lnTo>
                  <a:lnTo>
                    <a:pt x="9872" y="1572"/>
                  </a:lnTo>
                  <a:lnTo>
                    <a:pt x="9862" y="1571"/>
                  </a:lnTo>
                  <a:lnTo>
                    <a:pt x="9852" y="1571"/>
                  </a:lnTo>
                  <a:lnTo>
                    <a:pt x="9842" y="1572"/>
                  </a:lnTo>
                  <a:lnTo>
                    <a:pt x="9832" y="1574"/>
                  </a:lnTo>
                  <a:lnTo>
                    <a:pt x="9682" y="1575"/>
                  </a:lnTo>
                  <a:lnTo>
                    <a:pt x="9433" y="1577"/>
                  </a:lnTo>
                  <a:lnTo>
                    <a:pt x="9098" y="1579"/>
                  </a:lnTo>
                  <a:lnTo>
                    <a:pt x="8693" y="1580"/>
                  </a:lnTo>
                  <a:lnTo>
                    <a:pt x="8231" y="1581"/>
                  </a:lnTo>
                  <a:lnTo>
                    <a:pt x="7727" y="1583"/>
                  </a:lnTo>
                  <a:lnTo>
                    <a:pt x="7195" y="1584"/>
                  </a:lnTo>
                  <a:lnTo>
                    <a:pt x="6648" y="1585"/>
                  </a:lnTo>
                  <a:lnTo>
                    <a:pt x="6101" y="1587"/>
                  </a:lnTo>
                  <a:lnTo>
                    <a:pt x="5568" y="1588"/>
                  </a:lnTo>
                  <a:lnTo>
                    <a:pt x="5064" y="1589"/>
                  </a:lnTo>
                  <a:lnTo>
                    <a:pt x="4602" y="1590"/>
                  </a:lnTo>
                  <a:lnTo>
                    <a:pt x="4198" y="1591"/>
                  </a:lnTo>
                  <a:lnTo>
                    <a:pt x="3864" y="1592"/>
                  </a:lnTo>
                  <a:lnTo>
                    <a:pt x="3615" y="1593"/>
                  </a:lnTo>
                  <a:lnTo>
                    <a:pt x="3466" y="1595"/>
                  </a:lnTo>
                  <a:lnTo>
                    <a:pt x="3433" y="1595"/>
                  </a:lnTo>
                  <a:lnTo>
                    <a:pt x="3400" y="1597"/>
                  </a:lnTo>
                  <a:lnTo>
                    <a:pt x="3368" y="1598"/>
                  </a:lnTo>
                  <a:lnTo>
                    <a:pt x="3334" y="1600"/>
                  </a:lnTo>
                  <a:lnTo>
                    <a:pt x="3300" y="1601"/>
                  </a:lnTo>
                  <a:lnTo>
                    <a:pt x="3266" y="1602"/>
                  </a:lnTo>
                  <a:lnTo>
                    <a:pt x="3233" y="1602"/>
                  </a:lnTo>
                  <a:lnTo>
                    <a:pt x="3198" y="1601"/>
                  </a:lnTo>
                  <a:lnTo>
                    <a:pt x="3081" y="1601"/>
                  </a:lnTo>
                  <a:lnTo>
                    <a:pt x="2966" y="1602"/>
                  </a:lnTo>
                  <a:lnTo>
                    <a:pt x="2849" y="1603"/>
                  </a:lnTo>
                  <a:lnTo>
                    <a:pt x="2732" y="1605"/>
                  </a:lnTo>
                  <a:lnTo>
                    <a:pt x="2615" y="1606"/>
                  </a:lnTo>
                  <a:lnTo>
                    <a:pt x="2499" y="1607"/>
                  </a:lnTo>
                  <a:lnTo>
                    <a:pt x="2381" y="1609"/>
                  </a:lnTo>
                  <a:lnTo>
                    <a:pt x="2264" y="1610"/>
                  </a:lnTo>
                  <a:lnTo>
                    <a:pt x="2147" y="1613"/>
                  </a:lnTo>
                  <a:lnTo>
                    <a:pt x="2029" y="1614"/>
                  </a:lnTo>
                  <a:lnTo>
                    <a:pt x="1912" y="1616"/>
                  </a:lnTo>
                  <a:lnTo>
                    <a:pt x="1794" y="1617"/>
                  </a:lnTo>
                  <a:lnTo>
                    <a:pt x="1677" y="1619"/>
                  </a:lnTo>
                  <a:lnTo>
                    <a:pt x="1559" y="1620"/>
                  </a:lnTo>
                  <a:lnTo>
                    <a:pt x="1441" y="1622"/>
                  </a:lnTo>
                  <a:lnTo>
                    <a:pt x="1323" y="1623"/>
                  </a:lnTo>
                  <a:lnTo>
                    <a:pt x="1296" y="1624"/>
                  </a:lnTo>
                  <a:lnTo>
                    <a:pt x="1269" y="1625"/>
                  </a:lnTo>
                  <a:lnTo>
                    <a:pt x="1240" y="1625"/>
                  </a:lnTo>
                  <a:lnTo>
                    <a:pt x="1213" y="1625"/>
                  </a:lnTo>
                  <a:lnTo>
                    <a:pt x="1184" y="1625"/>
                  </a:lnTo>
                  <a:lnTo>
                    <a:pt x="1156" y="1626"/>
                  </a:lnTo>
                  <a:lnTo>
                    <a:pt x="1129" y="1627"/>
                  </a:lnTo>
                  <a:lnTo>
                    <a:pt x="1101" y="1629"/>
                  </a:lnTo>
                  <a:lnTo>
                    <a:pt x="1097" y="1623"/>
                  </a:lnTo>
                  <a:lnTo>
                    <a:pt x="1093" y="1618"/>
                  </a:lnTo>
                  <a:lnTo>
                    <a:pt x="1090" y="1612"/>
                  </a:lnTo>
                  <a:lnTo>
                    <a:pt x="1088" y="1606"/>
                  </a:lnTo>
                  <a:lnTo>
                    <a:pt x="1084" y="1594"/>
                  </a:lnTo>
                  <a:lnTo>
                    <a:pt x="1083" y="1582"/>
                  </a:lnTo>
                  <a:lnTo>
                    <a:pt x="1083" y="1569"/>
                  </a:lnTo>
                  <a:lnTo>
                    <a:pt x="1084" y="1555"/>
                  </a:lnTo>
                  <a:lnTo>
                    <a:pt x="1086" y="1542"/>
                  </a:lnTo>
                  <a:lnTo>
                    <a:pt x="1089" y="1529"/>
                  </a:lnTo>
                  <a:lnTo>
                    <a:pt x="1094" y="1500"/>
                  </a:lnTo>
                  <a:lnTo>
                    <a:pt x="1098" y="1473"/>
                  </a:lnTo>
                  <a:lnTo>
                    <a:pt x="1098" y="1458"/>
                  </a:lnTo>
                  <a:lnTo>
                    <a:pt x="1097" y="1444"/>
                  </a:lnTo>
                  <a:lnTo>
                    <a:pt x="1096" y="1438"/>
                  </a:lnTo>
                  <a:lnTo>
                    <a:pt x="1094" y="1431"/>
                  </a:lnTo>
                  <a:lnTo>
                    <a:pt x="1092" y="1423"/>
                  </a:lnTo>
                  <a:lnTo>
                    <a:pt x="1089" y="1416"/>
                  </a:lnTo>
                  <a:lnTo>
                    <a:pt x="1086" y="1402"/>
                  </a:lnTo>
                  <a:lnTo>
                    <a:pt x="1081" y="1388"/>
                  </a:lnTo>
                  <a:lnTo>
                    <a:pt x="1076" y="1374"/>
                  </a:lnTo>
                  <a:lnTo>
                    <a:pt x="1069" y="1361"/>
                  </a:lnTo>
                  <a:lnTo>
                    <a:pt x="1060" y="1349"/>
                  </a:lnTo>
                  <a:lnTo>
                    <a:pt x="1052" y="1338"/>
                  </a:lnTo>
                  <a:lnTo>
                    <a:pt x="1043" y="1326"/>
                  </a:lnTo>
                  <a:lnTo>
                    <a:pt x="1033" y="1315"/>
                  </a:lnTo>
                  <a:lnTo>
                    <a:pt x="1012" y="1295"/>
                  </a:lnTo>
                  <a:lnTo>
                    <a:pt x="990" y="1275"/>
                  </a:lnTo>
                  <a:lnTo>
                    <a:pt x="967" y="1257"/>
                  </a:lnTo>
                  <a:lnTo>
                    <a:pt x="945" y="1239"/>
                  </a:lnTo>
                  <a:lnTo>
                    <a:pt x="936" y="1215"/>
                  </a:lnTo>
                  <a:lnTo>
                    <a:pt x="928" y="1190"/>
                  </a:lnTo>
                  <a:lnTo>
                    <a:pt x="924" y="1177"/>
                  </a:lnTo>
                  <a:lnTo>
                    <a:pt x="922" y="1165"/>
                  </a:lnTo>
                  <a:lnTo>
                    <a:pt x="920" y="1153"/>
                  </a:lnTo>
                  <a:lnTo>
                    <a:pt x="919" y="1139"/>
                  </a:lnTo>
                  <a:lnTo>
                    <a:pt x="919" y="1127"/>
                  </a:lnTo>
                  <a:lnTo>
                    <a:pt x="920" y="1115"/>
                  </a:lnTo>
                  <a:lnTo>
                    <a:pt x="922" y="1103"/>
                  </a:lnTo>
                  <a:lnTo>
                    <a:pt x="925" y="1090"/>
                  </a:lnTo>
                  <a:lnTo>
                    <a:pt x="931" y="1079"/>
                  </a:lnTo>
                  <a:lnTo>
                    <a:pt x="937" y="1068"/>
                  </a:lnTo>
                  <a:lnTo>
                    <a:pt x="945" y="1057"/>
                  </a:lnTo>
                  <a:lnTo>
                    <a:pt x="954" y="1045"/>
                  </a:lnTo>
                  <a:lnTo>
                    <a:pt x="958" y="1040"/>
                  </a:lnTo>
                  <a:lnTo>
                    <a:pt x="962" y="1036"/>
                  </a:lnTo>
                  <a:lnTo>
                    <a:pt x="967" y="1033"/>
                  </a:lnTo>
                  <a:lnTo>
                    <a:pt x="972" y="1030"/>
                  </a:lnTo>
                  <a:lnTo>
                    <a:pt x="983" y="1027"/>
                  </a:lnTo>
                  <a:lnTo>
                    <a:pt x="993" y="1026"/>
                  </a:lnTo>
                  <a:lnTo>
                    <a:pt x="1003" y="1026"/>
                  </a:lnTo>
                  <a:lnTo>
                    <a:pt x="1014" y="1025"/>
                  </a:lnTo>
                  <a:lnTo>
                    <a:pt x="1025" y="1024"/>
                  </a:lnTo>
                  <a:lnTo>
                    <a:pt x="1034" y="1020"/>
                  </a:lnTo>
                  <a:lnTo>
                    <a:pt x="1041" y="1022"/>
                  </a:lnTo>
                  <a:lnTo>
                    <a:pt x="1047" y="1024"/>
                  </a:lnTo>
                  <a:lnTo>
                    <a:pt x="1052" y="1027"/>
                  </a:lnTo>
                  <a:lnTo>
                    <a:pt x="1057" y="1031"/>
                  </a:lnTo>
                  <a:lnTo>
                    <a:pt x="1061" y="1036"/>
                  </a:lnTo>
                  <a:lnTo>
                    <a:pt x="1065" y="1041"/>
                  </a:lnTo>
                  <a:lnTo>
                    <a:pt x="1069" y="1047"/>
                  </a:lnTo>
                  <a:lnTo>
                    <a:pt x="1071" y="1053"/>
                  </a:lnTo>
                  <a:lnTo>
                    <a:pt x="1072" y="1073"/>
                  </a:lnTo>
                  <a:lnTo>
                    <a:pt x="1072" y="1091"/>
                  </a:lnTo>
                  <a:lnTo>
                    <a:pt x="1072" y="1102"/>
                  </a:lnTo>
                  <a:lnTo>
                    <a:pt x="1074" y="1110"/>
                  </a:lnTo>
                  <a:lnTo>
                    <a:pt x="1076" y="1115"/>
                  </a:lnTo>
                  <a:lnTo>
                    <a:pt x="1078" y="1119"/>
                  </a:lnTo>
                  <a:lnTo>
                    <a:pt x="1080" y="1123"/>
                  </a:lnTo>
                  <a:lnTo>
                    <a:pt x="1083" y="1127"/>
                  </a:lnTo>
                  <a:lnTo>
                    <a:pt x="1089" y="1128"/>
                  </a:lnTo>
                  <a:lnTo>
                    <a:pt x="1094" y="1128"/>
                  </a:lnTo>
                  <a:lnTo>
                    <a:pt x="1099" y="1127"/>
                  </a:lnTo>
                  <a:lnTo>
                    <a:pt x="1104" y="1124"/>
                  </a:lnTo>
                  <a:lnTo>
                    <a:pt x="1113" y="1119"/>
                  </a:lnTo>
                  <a:lnTo>
                    <a:pt x="1124" y="1115"/>
                  </a:lnTo>
                  <a:lnTo>
                    <a:pt x="1127" y="1109"/>
                  </a:lnTo>
                  <a:lnTo>
                    <a:pt x="1130" y="1103"/>
                  </a:lnTo>
                  <a:lnTo>
                    <a:pt x="1132" y="1095"/>
                  </a:lnTo>
                  <a:lnTo>
                    <a:pt x="1134" y="1089"/>
                  </a:lnTo>
                  <a:lnTo>
                    <a:pt x="1136" y="1075"/>
                  </a:lnTo>
                  <a:lnTo>
                    <a:pt x="1137" y="1061"/>
                  </a:lnTo>
                  <a:lnTo>
                    <a:pt x="1135" y="1031"/>
                  </a:lnTo>
                  <a:lnTo>
                    <a:pt x="1133" y="1000"/>
                  </a:lnTo>
                  <a:lnTo>
                    <a:pt x="1132" y="993"/>
                  </a:lnTo>
                  <a:lnTo>
                    <a:pt x="1130" y="987"/>
                  </a:lnTo>
                  <a:lnTo>
                    <a:pt x="1127" y="981"/>
                  </a:lnTo>
                  <a:lnTo>
                    <a:pt x="1123" y="976"/>
                  </a:lnTo>
                  <a:lnTo>
                    <a:pt x="1113" y="967"/>
                  </a:lnTo>
                  <a:lnTo>
                    <a:pt x="1102" y="958"/>
                  </a:lnTo>
                  <a:lnTo>
                    <a:pt x="1097" y="953"/>
                  </a:lnTo>
                  <a:lnTo>
                    <a:pt x="1093" y="949"/>
                  </a:lnTo>
                  <a:lnTo>
                    <a:pt x="1089" y="944"/>
                  </a:lnTo>
                  <a:lnTo>
                    <a:pt x="1086" y="938"/>
                  </a:lnTo>
                  <a:lnTo>
                    <a:pt x="1084" y="932"/>
                  </a:lnTo>
                  <a:lnTo>
                    <a:pt x="1083" y="926"/>
                  </a:lnTo>
                  <a:lnTo>
                    <a:pt x="1084" y="918"/>
                  </a:lnTo>
                  <a:lnTo>
                    <a:pt x="1086" y="908"/>
                  </a:lnTo>
                  <a:lnTo>
                    <a:pt x="1100" y="888"/>
                  </a:lnTo>
                  <a:lnTo>
                    <a:pt x="1113" y="867"/>
                  </a:lnTo>
                  <a:lnTo>
                    <a:pt x="1120" y="856"/>
                  </a:lnTo>
                  <a:lnTo>
                    <a:pt x="1125" y="845"/>
                  </a:lnTo>
                  <a:lnTo>
                    <a:pt x="1130" y="834"/>
                  </a:lnTo>
                  <a:lnTo>
                    <a:pt x="1134" y="821"/>
                  </a:lnTo>
                  <a:lnTo>
                    <a:pt x="1138" y="810"/>
                  </a:lnTo>
                  <a:lnTo>
                    <a:pt x="1140" y="798"/>
                  </a:lnTo>
                  <a:lnTo>
                    <a:pt x="1142" y="786"/>
                  </a:lnTo>
                  <a:lnTo>
                    <a:pt x="1142" y="773"/>
                  </a:lnTo>
                  <a:lnTo>
                    <a:pt x="1141" y="761"/>
                  </a:lnTo>
                  <a:lnTo>
                    <a:pt x="1139" y="749"/>
                  </a:lnTo>
                  <a:lnTo>
                    <a:pt x="1135" y="737"/>
                  </a:lnTo>
                  <a:lnTo>
                    <a:pt x="1130" y="723"/>
                  </a:lnTo>
                  <a:lnTo>
                    <a:pt x="1120" y="706"/>
                  </a:lnTo>
                  <a:lnTo>
                    <a:pt x="1108" y="688"/>
                  </a:lnTo>
                  <a:lnTo>
                    <a:pt x="1104" y="683"/>
                  </a:lnTo>
                  <a:lnTo>
                    <a:pt x="1101" y="679"/>
                  </a:lnTo>
                  <a:lnTo>
                    <a:pt x="1097" y="676"/>
                  </a:lnTo>
                  <a:lnTo>
                    <a:pt x="1093" y="674"/>
                  </a:lnTo>
                  <a:lnTo>
                    <a:pt x="1088" y="672"/>
                  </a:lnTo>
                  <a:lnTo>
                    <a:pt x="1083" y="671"/>
                  </a:lnTo>
                  <a:lnTo>
                    <a:pt x="1077" y="671"/>
                  </a:lnTo>
                  <a:lnTo>
                    <a:pt x="1071" y="672"/>
                  </a:lnTo>
                  <a:lnTo>
                    <a:pt x="1063" y="676"/>
                  </a:lnTo>
                  <a:lnTo>
                    <a:pt x="1056" y="681"/>
                  </a:lnTo>
                  <a:lnTo>
                    <a:pt x="1051" y="688"/>
                  </a:lnTo>
                  <a:lnTo>
                    <a:pt x="1047" y="694"/>
                  </a:lnTo>
                  <a:lnTo>
                    <a:pt x="1044" y="701"/>
                  </a:lnTo>
                  <a:lnTo>
                    <a:pt x="1042" y="709"/>
                  </a:lnTo>
                  <a:lnTo>
                    <a:pt x="1040" y="717"/>
                  </a:lnTo>
                  <a:lnTo>
                    <a:pt x="1038" y="725"/>
                  </a:lnTo>
                  <a:lnTo>
                    <a:pt x="1034" y="743"/>
                  </a:lnTo>
                  <a:lnTo>
                    <a:pt x="1030" y="759"/>
                  </a:lnTo>
                  <a:lnTo>
                    <a:pt x="1026" y="767"/>
                  </a:lnTo>
                  <a:lnTo>
                    <a:pt x="1021" y="774"/>
                  </a:lnTo>
                  <a:lnTo>
                    <a:pt x="1016" y="781"/>
                  </a:lnTo>
                  <a:lnTo>
                    <a:pt x="1009" y="787"/>
                  </a:lnTo>
                  <a:lnTo>
                    <a:pt x="1004" y="791"/>
                  </a:lnTo>
                  <a:lnTo>
                    <a:pt x="1000" y="795"/>
                  </a:lnTo>
                  <a:lnTo>
                    <a:pt x="994" y="798"/>
                  </a:lnTo>
                  <a:lnTo>
                    <a:pt x="989" y="801"/>
                  </a:lnTo>
                  <a:lnTo>
                    <a:pt x="978" y="805"/>
                  </a:lnTo>
                  <a:lnTo>
                    <a:pt x="965" y="807"/>
                  </a:lnTo>
                  <a:lnTo>
                    <a:pt x="953" y="808"/>
                  </a:lnTo>
                  <a:lnTo>
                    <a:pt x="940" y="808"/>
                  </a:lnTo>
                  <a:lnTo>
                    <a:pt x="926" y="806"/>
                  </a:lnTo>
                  <a:lnTo>
                    <a:pt x="914" y="803"/>
                  </a:lnTo>
                  <a:lnTo>
                    <a:pt x="901" y="782"/>
                  </a:lnTo>
                  <a:lnTo>
                    <a:pt x="888" y="759"/>
                  </a:lnTo>
                  <a:lnTo>
                    <a:pt x="882" y="747"/>
                  </a:lnTo>
                  <a:lnTo>
                    <a:pt x="879" y="735"/>
                  </a:lnTo>
                  <a:lnTo>
                    <a:pt x="878" y="728"/>
                  </a:lnTo>
                  <a:lnTo>
                    <a:pt x="878" y="721"/>
                  </a:lnTo>
                  <a:lnTo>
                    <a:pt x="878" y="715"/>
                  </a:lnTo>
                  <a:lnTo>
                    <a:pt x="880" y="708"/>
                  </a:lnTo>
                  <a:lnTo>
                    <a:pt x="886" y="706"/>
                  </a:lnTo>
                  <a:lnTo>
                    <a:pt x="892" y="703"/>
                  </a:lnTo>
                  <a:lnTo>
                    <a:pt x="894" y="701"/>
                  </a:lnTo>
                  <a:lnTo>
                    <a:pt x="895" y="699"/>
                  </a:lnTo>
                  <a:lnTo>
                    <a:pt x="896" y="696"/>
                  </a:lnTo>
                  <a:lnTo>
                    <a:pt x="896" y="693"/>
                  </a:lnTo>
                  <a:lnTo>
                    <a:pt x="883" y="687"/>
                  </a:lnTo>
                  <a:lnTo>
                    <a:pt x="888" y="674"/>
                  </a:lnTo>
                  <a:lnTo>
                    <a:pt x="893" y="663"/>
                  </a:lnTo>
                  <a:lnTo>
                    <a:pt x="898" y="651"/>
                  </a:lnTo>
                  <a:lnTo>
                    <a:pt x="904" y="640"/>
                  </a:lnTo>
                  <a:lnTo>
                    <a:pt x="917" y="618"/>
                  </a:lnTo>
                  <a:lnTo>
                    <a:pt x="933" y="597"/>
                  </a:lnTo>
                  <a:lnTo>
                    <a:pt x="966" y="556"/>
                  </a:lnTo>
                  <a:lnTo>
                    <a:pt x="1000" y="516"/>
                  </a:lnTo>
                  <a:lnTo>
                    <a:pt x="1017" y="495"/>
                  </a:lnTo>
                  <a:lnTo>
                    <a:pt x="1034" y="475"/>
                  </a:lnTo>
                  <a:lnTo>
                    <a:pt x="1048" y="455"/>
                  </a:lnTo>
                  <a:lnTo>
                    <a:pt x="1062" y="432"/>
                  </a:lnTo>
                  <a:lnTo>
                    <a:pt x="1067" y="422"/>
                  </a:lnTo>
                  <a:lnTo>
                    <a:pt x="1074" y="410"/>
                  </a:lnTo>
                  <a:lnTo>
                    <a:pt x="1079" y="398"/>
                  </a:lnTo>
                  <a:lnTo>
                    <a:pt x="1083" y="387"/>
                  </a:lnTo>
                  <a:lnTo>
                    <a:pt x="1086" y="375"/>
                  </a:lnTo>
                  <a:lnTo>
                    <a:pt x="1089" y="363"/>
                  </a:lnTo>
                  <a:lnTo>
                    <a:pt x="1091" y="349"/>
                  </a:lnTo>
                  <a:lnTo>
                    <a:pt x="1092" y="336"/>
                  </a:lnTo>
                  <a:lnTo>
                    <a:pt x="1095" y="325"/>
                  </a:lnTo>
                  <a:lnTo>
                    <a:pt x="1095" y="315"/>
                  </a:lnTo>
                  <a:lnTo>
                    <a:pt x="1094" y="303"/>
                  </a:lnTo>
                  <a:lnTo>
                    <a:pt x="1091" y="293"/>
                  </a:lnTo>
                  <a:lnTo>
                    <a:pt x="1089" y="284"/>
                  </a:lnTo>
                  <a:lnTo>
                    <a:pt x="1086" y="274"/>
                  </a:lnTo>
                  <a:lnTo>
                    <a:pt x="1084" y="263"/>
                  </a:lnTo>
                  <a:lnTo>
                    <a:pt x="1083" y="253"/>
                  </a:lnTo>
                  <a:lnTo>
                    <a:pt x="1088" y="249"/>
                  </a:lnTo>
                  <a:lnTo>
                    <a:pt x="1091" y="245"/>
                  </a:lnTo>
                  <a:lnTo>
                    <a:pt x="1093" y="240"/>
                  </a:lnTo>
                  <a:lnTo>
                    <a:pt x="1095" y="235"/>
                  </a:lnTo>
                  <a:lnTo>
                    <a:pt x="1097" y="224"/>
                  </a:lnTo>
                  <a:lnTo>
                    <a:pt x="1098" y="211"/>
                  </a:lnTo>
                  <a:lnTo>
                    <a:pt x="1098" y="205"/>
                  </a:lnTo>
                  <a:lnTo>
                    <a:pt x="1099" y="200"/>
                  </a:lnTo>
                  <a:lnTo>
                    <a:pt x="1101" y="194"/>
                  </a:lnTo>
                  <a:lnTo>
                    <a:pt x="1104" y="190"/>
                  </a:lnTo>
                  <a:lnTo>
                    <a:pt x="1107" y="185"/>
                  </a:lnTo>
                  <a:lnTo>
                    <a:pt x="1112" y="182"/>
                  </a:lnTo>
                  <a:lnTo>
                    <a:pt x="1119" y="179"/>
                  </a:lnTo>
                  <a:lnTo>
                    <a:pt x="1127" y="176"/>
                  </a:lnTo>
                  <a:lnTo>
                    <a:pt x="1176" y="175"/>
                  </a:lnTo>
                  <a:lnTo>
                    <a:pt x="1226" y="173"/>
                  </a:lnTo>
                  <a:lnTo>
                    <a:pt x="1277" y="173"/>
                  </a:lnTo>
                  <a:lnTo>
                    <a:pt x="1327" y="172"/>
                  </a:lnTo>
                  <a:lnTo>
                    <a:pt x="1378" y="172"/>
                  </a:lnTo>
                  <a:lnTo>
                    <a:pt x="1428" y="171"/>
                  </a:lnTo>
                  <a:lnTo>
                    <a:pt x="1479" y="171"/>
                  </a:lnTo>
                  <a:lnTo>
                    <a:pt x="1531" y="171"/>
                  </a:lnTo>
                  <a:lnTo>
                    <a:pt x="1582" y="170"/>
                  </a:lnTo>
                  <a:lnTo>
                    <a:pt x="1633" y="170"/>
                  </a:lnTo>
                  <a:lnTo>
                    <a:pt x="1683" y="170"/>
                  </a:lnTo>
                  <a:lnTo>
                    <a:pt x="1734" y="169"/>
                  </a:lnTo>
                  <a:lnTo>
                    <a:pt x="1784" y="169"/>
                  </a:lnTo>
                  <a:lnTo>
                    <a:pt x="1834" y="168"/>
                  </a:lnTo>
                  <a:lnTo>
                    <a:pt x="1883" y="167"/>
                  </a:lnTo>
                  <a:lnTo>
                    <a:pt x="1932" y="166"/>
                  </a:lnTo>
                  <a:lnTo>
                    <a:pt x="1962" y="167"/>
                  </a:lnTo>
                  <a:lnTo>
                    <a:pt x="1991" y="167"/>
                  </a:lnTo>
                  <a:lnTo>
                    <a:pt x="2018" y="168"/>
                  </a:lnTo>
                  <a:lnTo>
                    <a:pt x="2046" y="168"/>
                  </a:lnTo>
                  <a:lnTo>
                    <a:pt x="2072" y="167"/>
                  </a:lnTo>
                  <a:lnTo>
                    <a:pt x="2100" y="166"/>
                  </a:lnTo>
                  <a:lnTo>
                    <a:pt x="2127" y="164"/>
                  </a:lnTo>
                  <a:lnTo>
                    <a:pt x="2154" y="160"/>
                  </a:lnTo>
                  <a:lnTo>
                    <a:pt x="2202" y="163"/>
                  </a:lnTo>
                  <a:lnTo>
                    <a:pt x="2250" y="164"/>
                  </a:lnTo>
                  <a:lnTo>
                    <a:pt x="2298" y="164"/>
                  </a:lnTo>
                  <a:lnTo>
                    <a:pt x="2346" y="162"/>
                  </a:lnTo>
                  <a:lnTo>
                    <a:pt x="2393" y="161"/>
                  </a:lnTo>
                  <a:lnTo>
                    <a:pt x="2440" y="160"/>
                  </a:lnTo>
                  <a:lnTo>
                    <a:pt x="2486" y="160"/>
                  </a:lnTo>
                  <a:lnTo>
                    <a:pt x="2533" y="162"/>
                  </a:lnTo>
                  <a:lnTo>
                    <a:pt x="2570" y="159"/>
                  </a:lnTo>
                  <a:lnTo>
                    <a:pt x="2608" y="157"/>
                  </a:lnTo>
                  <a:lnTo>
                    <a:pt x="2627" y="156"/>
                  </a:lnTo>
                  <a:lnTo>
                    <a:pt x="2646" y="157"/>
                  </a:lnTo>
                  <a:lnTo>
                    <a:pt x="2665" y="158"/>
                  </a:lnTo>
                  <a:lnTo>
                    <a:pt x="2684" y="160"/>
                  </a:lnTo>
                  <a:lnTo>
                    <a:pt x="2695" y="158"/>
                  </a:lnTo>
                  <a:lnTo>
                    <a:pt x="2707" y="157"/>
                  </a:lnTo>
                  <a:lnTo>
                    <a:pt x="2719" y="156"/>
                  </a:lnTo>
                  <a:lnTo>
                    <a:pt x="2732" y="156"/>
                  </a:lnTo>
                  <a:lnTo>
                    <a:pt x="2756" y="156"/>
                  </a:lnTo>
                  <a:lnTo>
                    <a:pt x="2781" y="157"/>
                  </a:lnTo>
                  <a:lnTo>
                    <a:pt x="2804" y="158"/>
                  </a:lnTo>
                  <a:lnTo>
                    <a:pt x="2829" y="158"/>
                  </a:lnTo>
                  <a:lnTo>
                    <a:pt x="2852" y="158"/>
                  </a:lnTo>
                  <a:lnTo>
                    <a:pt x="2875" y="155"/>
                  </a:lnTo>
                  <a:lnTo>
                    <a:pt x="3087" y="153"/>
                  </a:lnTo>
                  <a:lnTo>
                    <a:pt x="3138" y="150"/>
                  </a:lnTo>
                  <a:lnTo>
                    <a:pt x="3188" y="149"/>
                  </a:lnTo>
                  <a:lnTo>
                    <a:pt x="3236" y="149"/>
                  </a:lnTo>
                  <a:lnTo>
                    <a:pt x="3284" y="149"/>
                  </a:lnTo>
                  <a:lnTo>
                    <a:pt x="3331" y="149"/>
                  </a:lnTo>
                  <a:lnTo>
                    <a:pt x="3379" y="148"/>
                  </a:lnTo>
                  <a:lnTo>
                    <a:pt x="3428" y="147"/>
                  </a:lnTo>
                  <a:lnTo>
                    <a:pt x="3478" y="145"/>
                  </a:lnTo>
                  <a:lnTo>
                    <a:pt x="3536" y="144"/>
                  </a:lnTo>
                  <a:lnTo>
                    <a:pt x="3594" y="144"/>
                  </a:lnTo>
                  <a:lnTo>
                    <a:pt x="3654" y="145"/>
                  </a:lnTo>
                  <a:lnTo>
                    <a:pt x="3713" y="146"/>
                  </a:lnTo>
                  <a:lnTo>
                    <a:pt x="3772" y="146"/>
                  </a:lnTo>
                  <a:lnTo>
                    <a:pt x="3831" y="146"/>
                  </a:lnTo>
                  <a:lnTo>
                    <a:pt x="3859" y="145"/>
                  </a:lnTo>
                  <a:lnTo>
                    <a:pt x="3889" y="144"/>
                  </a:lnTo>
                  <a:lnTo>
                    <a:pt x="3918" y="142"/>
                  </a:lnTo>
                  <a:lnTo>
                    <a:pt x="3946" y="140"/>
                  </a:lnTo>
                  <a:lnTo>
                    <a:pt x="3968" y="142"/>
                  </a:lnTo>
                  <a:lnTo>
                    <a:pt x="3990" y="143"/>
                  </a:lnTo>
                  <a:lnTo>
                    <a:pt x="4013" y="143"/>
                  </a:lnTo>
                  <a:lnTo>
                    <a:pt x="4035" y="142"/>
                  </a:lnTo>
                  <a:lnTo>
                    <a:pt x="4057" y="141"/>
                  </a:lnTo>
                  <a:lnTo>
                    <a:pt x="4079" y="140"/>
                  </a:lnTo>
                  <a:lnTo>
                    <a:pt x="4101" y="138"/>
                  </a:lnTo>
                  <a:lnTo>
                    <a:pt x="4121" y="138"/>
                  </a:lnTo>
                  <a:lnTo>
                    <a:pt x="4186" y="139"/>
                  </a:lnTo>
                  <a:lnTo>
                    <a:pt x="4351" y="140"/>
                  </a:lnTo>
                  <a:lnTo>
                    <a:pt x="4600" y="140"/>
                  </a:lnTo>
                  <a:lnTo>
                    <a:pt x="4920" y="141"/>
                  </a:lnTo>
                  <a:lnTo>
                    <a:pt x="5298" y="141"/>
                  </a:lnTo>
                  <a:lnTo>
                    <a:pt x="5716" y="140"/>
                  </a:lnTo>
                  <a:lnTo>
                    <a:pt x="6163" y="140"/>
                  </a:lnTo>
                  <a:lnTo>
                    <a:pt x="6624" y="139"/>
                  </a:lnTo>
                  <a:lnTo>
                    <a:pt x="7085" y="139"/>
                  </a:lnTo>
                  <a:lnTo>
                    <a:pt x="7532" y="138"/>
                  </a:lnTo>
                  <a:lnTo>
                    <a:pt x="7951" y="138"/>
                  </a:lnTo>
                  <a:lnTo>
                    <a:pt x="8328" y="138"/>
                  </a:lnTo>
                  <a:lnTo>
                    <a:pt x="8647" y="137"/>
                  </a:lnTo>
                  <a:lnTo>
                    <a:pt x="8897" y="138"/>
                  </a:lnTo>
                  <a:lnTo>
                    <a:pt x="9061" y="138"/>
                  </a:lnTo>
                  <a:lnTo>
                    <a:pt x="9127" y="139"/>
                  </a:lnTo>
                  <a:lnTo>
                    <a:pt x="9177" y="138"/>
                  </a:lnTo>
                  <a:lnTo>
                    <a:pt x="9226" y="137"/>
                  </a:lnTo>
                  <a:lnTo>
                    <a:pt x="9274" y="135"/>
                  </a:lnTo>
                  <a:lnTo>
                    <a:pt x="9322" y="134"/>
                  </a:lnTo>
                  <a:lnTo>
                    <a:pt x="9370" y="133"/>
                  </a:lnTo>
                  <a:lnTo>
                    <a:pt x="9417" y="133"/>
                  </a:lnTo>
                  <a:lnTo>
                    <a:pt x="9466" y="133"/>
                  </a:lnTo>
                  <a:lnTo>
                    <a:pt x="9515" y="134"/>
                  </a:lnTo>
                  <a:lnTo>
                    <a:pt x="9538" y="132"/>
                  </a:lnTo>
                  <a:lnTo>
                    <a:pt x="9561" y="131"/>
                  </a:lnTo>
                  <a:lnTo>
                    <a:pt x="9586" y="130"/>
                  </a:lnTo>
                  <a:lnTo>
                    <a:pt x="9610" y="129"/>
                  </a:lnTo>
                  <a:lnTo>
                    <a:pt x="9636" y="127"/>
                  </a:lnTo>
                  <a:lnTo>
                    <a:pt x="9661" y="126"/>
                  </a:lnTo>
                  <a:lnTo>
                    <a:pt x="9685" y="124"/>
                  </a:lnTo>
                  <a:lnTo>
                    <a:pt x="9709" y="122"/>
                  </a:lnTo>
                  <a:lnTo>
                    <a:pt x="9891" y="114"/>
                  </a:lnTo>
                  <a:lnTo>
                    <a:pt x="9900" y="118"/>
                  </a:lnTo>
                  <a:lnTo>
                    <a:pt x="9908" y="122"/>
                  </a:lnTo>
                  <a:lnTo>
                    <a:pt x="9916" y="127"/>
                  </a:lnTo>
                  <a:lnTo>
                    <a:pt x="9923" y="134"/>
                  </a:lnTo>
                  <a:lnTo>
                    <a:pt x="9930" y="141"/>
                  </a:lnTo>
                  <a:lnTo>
                    <a:pt x="9936" y="149"/>
                  </a:lnTo>
                  <a:lnTo>
                    <a:pt x="9940" y="157"/>
                  </a:lnTo>
                  <a:lnTo>
                    <a:pt x="9943" y="166"/>
                  </a:lnTo>
                  <a:lnTo>
                    <a:pt x="9941" y="184"/>
                  </a:lnTo>
                  <a:lnTo>
                    <a:pt x="9940" y="201"/>
                  </a:lnTo>
                  <a:lnTo>
                    <a:pt x="9938" y="218"/>
                  </a:lnTo>
                  <a:lnTo>
                    <a:pt x="9938" y="237"/>
                  </a:lnTo>
                  <a:lnTo>
                    <a:pt x="9938" y="254"/>
                  </a:lnTo>
                  <a:lnTo>
                    <a:pt x="9940" y="273"/>
                  </a:lnTo>
                  <a:lnTo>
                    <a:pt x="9942" y="290"/>
                  </a:lnTo>
                  <a:lnTo>
                    <a:pt x="9946" y="307"/>
                  </a:lnTo>
                  <a:lnTo>
                    <a:pt x="9950" y="328"/>
                  </a:lnTo>
                  <a:lnTo>
                    <a:pt x="9954" y="347"/>
                  </a:lnTo>
                  <a:lnTo>
                    <a:pt x="9960" y="367"/>
                  </a:lnTo>
                  <a:lnTo>
                    <a:pt x="9967" y="385"/>
                  </a:lnTo>
                  <a:lnTo>
                    <a:pt x="9975" y="404"/>
                  </a:lnTo>
                  <a:lnTo>
                    <a:pt x="9985" y="422"/>
                  </a:lnTo>
                  <a:lnTo>
                    <a:pt x="9995" y="440"/>
                  </a:lnTo>
                  <a:lnTo>
                    <a:pt x="10006" y="458"/>
                  </a:lnTo>
                  <a:lnTo>
                    <a:pt x="10017" y="474"/>
                  </a:lnTo>
                  <a:lnTo>
                    <a:pt x="10030" y="491"/>
                  </a:lnTo>
                  <a:lnTo>
                    <a:pt x="10043" y="507"/>
                  </a:lnTo>
                  <a:lnTo>
                    <a:pt x="10057" y="522"/>
                  </a:lnTo>
                  <a:lnTo>
                    <a:pt x="10071" y="537"/>
                  </a:lnTo>
                  <a:lnTo>
                    <a:pt x="10087" y="552"/>
                  </a:lnTo>
                  <a:lnTo>
                    <a:pt x="10102" y="566"/>
                  </a:lnTo>
                  <a:lnTo>
                    <a:pt x="10118" y="579"/>
                  </a:lnTo>
                  <a:lnTo>
                    <a:pt x="10128" y="593"/>
                  </a:lnTo>
                  <a:lnTo>
                    <a:pt x="10135" y="606"/>
                  </a:lnTo>
                  <a:lnTo>
                    <a:pt x="10141" y="620"/>
                  </a:lnTo>
                  <a:lnTo>
                    <a:pt x="10146" y="634"/>
                  </a:lnTo>
                  <a:lnTo>
                    <a:pt x="10149" y="650"/>
                  </a:lnTo>
                  <a:lnTo>
                    <a:pt x="10151" y="665"/>
                  </a:lnTo>
                  <a:lnTo>
                    <a:pt x="10152" y="681"/>
                  </a:lnTo>
                  <a:lnTo>
                    <a:pt x="10152" y="699"/>
                  </a:lnTo>
                  <a:close/>
                  <a:moveTo>
                    <a:pt x="9921" y="1369"/>
                  </a:moveTo>
                  <a:lnTo>
                    <a:pt x="9919" y="1378"/>
                  </a:lnTo>
                  <a:lnTo>
                    <a:pt x="9918" y="1388"/>
                  </a:lnTo>
                  <a:lnTo>
                    <a:pt x="9917" y="1397"/>
                  </a:lnTo>
                  <a:lnTo>
                    <a:pt x="9917" y="1406"/>
                  </a:lnTo>
                  <a:lnTo>
                    <a:pt x="9918" y="1424"/>
                  </a:lnTo>
                  <a:lnTo>
                    <a:pt x="9919" y="1443"/>
                  </a:lnTo>
                  <a:lnTo>
                    <a:pt x="9921" y="1461"/>
                  </a:lnTo>
                  <a:lnTo>
                    <a:pt x="9921" y="1479"/>
                  </a:lnTo>
                  <a:lnTo>
                    <a:pt x="9920" y="1488"/>
                  </a:lnTo>
                  <a:lnTo>
                    <a:pt x="9919" y="1497"/>
                  </a:lnTo>
                  <a:lnTo>
                    <a:pt x="9918" y="1505"/>
                  </a:lnTo>
                  <a:lnTo>
                    <a:pt x="9915" y="1514"/>
                  </a:lnTo>
                  <a:lnTo>
                    <a:pt x="9798" y="1516"/>
                  </a:lnTo>
                  <a:lnTo>
                    <a:pt x="9581" y="1519"/>
                  </a:lnTo>
                  <a:lnTo>
                    <a:pt x="9279" y="1520"/>
                  </a:lnTo>
                  <a:lnTo>
                    <a:pt x="8906" y="1521"/>
                  </a:lnTo>
                  <a:lnTo>
                    <a:pt x="8477" y="1523"/>
                  </a:lnTo>
                  <a:lnTo>
                    <a:pt x="8004" y="1523"/>
                  </a:lnTo>
                  <a:lnTo>
                    <a:pt x="7504" y="1524"/>
                  </a:lnTo>
                  <a:lnTo>
                    <a:pt x="6989" y="1525"/>
                  </a:lnTo>
                  <a:lnTo>
                    <a:pt x="6474" y="1525"/>
                  </a:lnTo>
                  <a:lnTo>
                    <a:pt x="5974" y="1526"/>
                  </a:lnTo>
                  <a:lnTo>
                    <a:pt x="5503" y="1527"/>
                  </a:lnTo>
                  <a:lnTo>
                    <a:pt x="5074" y="1527"/>
                  </a:lnTo>
                  <a:lnTo>
                    <a:pt x="4703" y="1528"/>
                  </a:lnTo>
                  <a:lnTo>
                    <a:pt x="4402" y="1529"/>
                  </a:lnTo>
                  <a:lnTo>
                    <a:pt x="4187" y="1531"/>
                  </a:lnTo>
                  <a:lnTo>
                    <a:pt x="4072" y="1532"/>
                  </a:lnTo>
                  <a:lnTo>
                    <a:pt x="3995" y="1534"/>
                  </a:lnTo>
                  <a:lnTo>
                    <a:pt x="3918" y="1535"/>
                  </a:lnTo>
                  <a:lnTo>
                    <a:pt x="3841" y="1536"/>
                  </a:lnTo>
                  <a:lnTo>
                    <a:pt x="3765" y="1537"/>
                  </a:lnTo>
                  <a:lnTo>
                    <a:pt x="3689" y="1538"/>
                  </a:lnTo>
                  <a:lnTo>
                    <a:pt x="3613" y="1539"/>
                  </a:lnTo>
                  <a:lnTo>
                    <a:pt x="3537" y="1540"/>
                  </a:lnTo>
                  <a:lnTo>
                    <a:pt x="3462" y="1541"/>
                  </a:lnTo>
                  <a:lnTo>
                    <a:pt x="3386" y="1542"/>
                  </a:lnTo>
                  <a:lnTo>
                    <a:pt x="3310" y="1543"/>
                  </a:lnTo>
                  <a:lnTo>
                    <a:pt x="3235" y="1544"/>
                  </a:lnTo>
                  <a:lnTo>
                    <a:pt x="3159" y="1545"/>
                  </a:lnTo>
                  <a:lnTo>
                    <a:pt x="3083" y="1546"/>
                  </a:lnTo>
                  <a:lnTo>
                    <a:pt x="3008" y="1547"/>
                  </a:lnTo>
                  <a:lnTo>
                    <a:pt x="2932" y="1548"/>
                  </a:lnTo>
                  <a:lnTo>
                    <a:pt x="2856" y="1549"/>
                  </a:lnTo>
                  <a:lnTo>
                    <a:pt x="2789" y="1550"/>
                  </a:lnTo>
                  <a:lnTo>
                    <a:pt x="2720" y="1551"/>
                  </a:lnTo>
                  <a:lnTo>
                    <a:pt x="2653" y="1551"/>
                  </a:lnTo>
                  <a:lnTo>
                    <a:pt x="2586" y="1551"/>
                  </a:lnTo>
                  <a:lnTo>
                    <a:pt x="2517" y="1551"/>
                  </a:lnTo>
                  <a:lnTo>
                    <a:pt x="2450" y="1551"/>
                  </a:lnTo>
                  <a:lnTo>
                    <a:pt x="2381" y="1551"/>
                  </a:lnTo>
                  <a:lnTo>
                    <a:pt x="2314" y="1551"/>
                  </a:lnTo>
                  <a:lnTo>
                    <a:pt x="2246" y="1552"/>
                  </a:lnTo>
                  <a:lnTo>
                    <a:pt x="2179" y="1552"/>
                  </a:lnTo>
                  <a:lnTo>
                    <a:pt x="2110" y="1552"/>
                  </a:lnTo>
                  <a:lnTo>
                    <a:pt x="2044" y="1552"/>
                  </a:lnTo>
                  <a:lnTo>
                    <a:pt x="1976" y="1553"/>
                  </a:lnTo>
                  <a:lnTo>
                    <a:pt x="1909" y="1554"/>
                  </a:lnTo>
                  <a:lnTo>
                    <a:pt x="1842" y="1555"/>
                  </a:lnTo>
                  <a:lnTo>
                    <a:pt x="1776" y="1556"/>
                  </a:lnTo>
                  <a:lnTo>
                    <a:pt x="1759" y="1558"/>
                  </a:lnTo>
                  <a:lnTo>
                    <a:pt x="1740" y="1559"/>
                  </a:lnTo>
                  <a:lnTo>
                    <a:pt x="1721" y="1559"/>
                  </a:lnTo>
                  <a:lnTo>
                    <a:pt x="1702" y="1558"/>
                  </a:lnTo>
                  <a:lnTo>
                    <a:pt x="1683" y="1558"/>
                  </a:lnTo>
                  <a:lnTo>
                    <a:pt x="1664" y="1558"/>
                  </a:lnTo>
                  <a:lnTo>
                    <a:pt x="1655" y="1559"/>
                  </a:lnTo>
                  <a:lnTo>
                    <a:pt x="1646" y="1560"/>
                  </a:lnTo>
                  <a:lnTo>
                    <a:pt x="1637" y="1561"/>
                  </a:lnTo>
                  <a:lnTo>
                    <a:pt x="1628" y="1563"/>
                  </a:lnTo>
                  <a:lnTo>
                    <a:pt x="1606" y="1561"/>
                  </a:lnTo>
                  <a:lnTo>
                    <a:pt x="1584" y="1561"/>
                  </a:lnTo>
                  <a:lnTo>
                    <a:pt x="1560" y="1562"/>
                  </a:lnTo>
                  <a:lnTo>
                    <a:pt x="1538" y="1563"/>
                  </a:lnTo>
                  <a:lnTo>
                    <a:pt x="1515" y="1565"/>
                  </a:lnTo>
                  <a:lnTo>
                    <a:pt x="1493" y="1565"/>
                  </a:lnTo>
                  <a:lnTo>
                    <a:pt x="1482" y="1563"/>
                  </a:lnTo>
                  <a:lnTo>
                    <a:pt x="1470" y="1563"/>
                  </a:lnTo>
                  <a:lnTo>
                    <a:pt x="1460" y="1561"/>
                  </a:lnTo>
                  <a:lnTo>
                    <a:pt x="1450" y="1560"/>
                  </a:lnTo>
                  <a:lnTo>
                    <a:pt x="1413" y="1561"/>
                  </a:lnTo>
                  <a:lnTo>
                    <a:pt x="1377" y="1561"/>
                  </a:lnTo>
                  <a:lnTo>
                    <a:pt x="1340" y="1561"/>
                  </a:lnTo>
                  <a:lnTo>
                    <a:pt x="1303" y="1560"/>
                  </a:lnTo>
                  <a:lnTo>
                    <a:pt x="1266" y="1561"/>
                  </a:lnTo>
                  <a:lnTo>
                    <a:pt x="1228" y="1561"/>
                  </a:lnTo>
                  <a:lnTo>
                    <a:pt x="1191" y="1563"/>
                  </a:lnTo>
                  <a:lnTo>
                    <a:pt x="1154" y="1567"/>
                  </a:lnTo>
                  <a:lnTo>
                    <a:pt x="1148" y="1562"/>
                  </a:lnTo>
                  <a:lnTo>
                    <a:pt x="1144" y="1558"/>
                  </a:lnTo>
                  <a:lnTo>
                    <a:pt x="1141" y="1554"/>
                  </a:lnTo>
                  <a:lnTo>
                    <a:pt x="1139" y="1549"/>
                  </a:lnTo>
                  <a:lnTo>
                    <a:pt x="1138" y="1544"/>
                  </a:lnTo>
                  <a:lnTo>
                    <a:pt x="1138" y="1538"/>
                  </a:lnTo>
                  <a:lnTo>
                    <a:pt x="1138" y="1533"/>
                  </a:lnTo>
                  <a:lnTo>
                    <a:pt x="1139" y="1527"/>
                  </a:lnTo>
                  <a:lnTo>
                    <a:pt x="1141" y="1514"/>
                  </a:lnTo>
                  <a:lnTo>
                    <a:pt x="1144" y="1502"/>
                  </a:lnTo>
                  <a:lnTo>
                    <a:pt x="1145" y="1495"/>
                  </a:lnTo>
                  <a:lnTo>
                    <a:pt x="1145" y="1489"/>
                  </a:lnTo>
                  <a:lnTo>
                    <a:pt x="1145" y="1483"/>
                  </a:lnTo>
                  <a:lnTo>
                    <a:pt x="1145" y="1478"/>
                  </a:lnTo>
                  <a:lnTo>
                    <a:pt x="1144" y="1458"/>
                  </a:lnTo>
                  <a:lnTo>
                    <a:pt x="1141" y="1440"/>
                  </a:lnTo>
                  <a:lnTo>
                    <a:pt x="1138" y="1422"/>
                  </a:lnTo>
                  <a:lnTo>
                    <a:pt x="1134" y="1404"/>
                  </a:lnTo>
                  <a:lnTo>
                    <a:pt x="1129" y="1388"/>
                  </a:lnTo>
                  <a:lnTo>
                    <a:pt x="1123" y="1371"/>
                  </a:lnTo>
                  <a:lnTo>
                    <a:pt x="1115" y="1355"/>
                  </a:lnTo>
                  <a:lnTo>
                    <a:pt x="1106" y="1340"/>
                  </a:lnTo>
                  <a:lnTo>
                    <a:pt x="1097" y="1324"/>
                  </a:lnTo>
                  <a:lnTo>
                    <a:pt x="1087" y="1310"/>
                  </a:lnTo>
                  <a:lnTo>
                    <a:pt x="1076" y="1297"/>
                  </a:lnTo>
                  <a:lnTo>
                    <a:pt x="1063" y="1283"/>
                  </a:lnTo>
                  <a:lnTo>
                    <a:pt x="1051" y="1271"/>
                  </a:lnTo>
                  <a:lnTo>
                    <a:pt x="1037" y="1260"/>
                  </a:lnTo>
                  <a:lnTo>
                    <a:pt x="1021" y="1249"/>
                  </a:lnTo>
                  <a:lnTo>
                    <a:pt x="1006" y="1238"/>
                  </a:lnTo>
                  <a:lnTo>
                    <a:pt x="999" y="1234"/>
                  </a:lnTo>
                  <a:lnTo>
                    <a:pt x="993" y="1230"/>
                  </a:lnTo>
                  <a:lnTo>
                    <a:pt x="987" y="1224"/>
                  </a:lnTo>
                  <a:lnTo>
                    <a:pt x="982" y="1219"/>
                  </a:lnTo>
                  <a:lnTo>
                    <a:pt x="977" y="1213"/>
                  </a:lnTo>
                  <a:lnTo>
                    <a:pt x="972" y="1207"/>
                  </a:lnTo>
                  <a:lnTo>
                    <a:pt x="968" y="1200"/>
                  </a:lnTo>
                  <a:lnTo>
                    <a:pt x="965" y="1192"/>
                  </a:lnTo>
                  <a:lnTo>
                    <a:pt x="960" y="1178"/>
                  </a:lnTo>
                  <a:lnTo>
                    <a:pt x="956" y="1163"/>
                  </a:lnTo>
                  <a:lnTo>
                    <a:pt x="955" y="1148"/>
                  </a:lnTo>
                  <a:lnTo>
                    <a:pt x="954" y="1132"/>
                  </a:lnTo>
                  <a:lnTo>
                    <a:pt x="954" y="1125"/>
                  </a:lnTo>
                  <a:lnTo>
                    <a:pt x="955" y="1119"/>
                  </a:lnTo>
                  <a:lnTo>
                    <a:pt x="956" y="1113"/>
                  </a:lnTo>
                  <a:lnTo>
                    <a:pt x="958" y="1107"/>
                  </a:lnTo>
                  <a:lnTo>
                    <a:pt x="961" y="1100"/>
                  </a:lnTo>
                  <a:lnTo>
                    <a:pt x="964" y="1095"/>
                  </a:lnTo>
                  <a:lnTo>
                    <a:pt x="968" y="1090"/>
                  </a:lnTo>
                  <a:lnTo>
                    <a:pt x="972" y="1085"/>
                  </a:lnTo>
                  <a:lnTo>
                    <a:pt x="977" y="1082"/>
                  </a:lnTo>
                  <a:lnTo>
                    <a:pt x="982" y="1080"/>
                  </a:lnTo>
                  <a:lnTo>
                    <a:pt x="987" y="1079"/>
                  </a:lnTo>
                  <a:lnTo>
                    <a:pt x="993" y="1078"/>
                  </a:lnTo>
                  <a:lnTo>
                    <a:pt x="998" y="1079"/>
                  </a:lnTo>
                  <a:lnTo>
                    <a:pt x="1003" y="1080"/>
                  </a:lnTo>
                  <a:lnTo>
                    <a:pt x="1008" y="1082"/>
                  </a:lnTo>
                  <a:lnTo>
                    <a:pt x="1012" y="1085"/>
                  </a:lnTo>
                  <a:lnTo>
                    <a:pt x="1017" y="1090"/>
                  </a:lnTo>
                  <a:lnTo>
                    <a:pt x="1021" y="1096"/>
                  </a:lnTo>
                  <a:lnTo>
                    <a:pt x="1025" y="1103"/>
                  </a:lnTo>
                  <a:lnTo>
                    <a:pt x="1027" y="1109"/>
                  </a:lnTo>
                  <a:lnTo>
                    <a:pt x="1031" y="1121"/>
                  </a:lnTo>
                  <a:lnTo>
                    <a:pt x="1035" y="1134"/>
                  </a:lnTo>
                  <a:lnTo>
                    <a:pt x="1037" y="1140"/>
                  </a:lnTo>
                  <a:lnTo>
                    <a:pt x="1040" y="1146"/>
                  </a:lnTo>
                  <a:lnTo>
                    <a:pt x="1043" y="1152"/>
                  </a:lnTo>
                  <a:lnTo>
                    <a:pt x="1046" y="1158"/>
                  </a:lnTo>
                  <a:lnTo>
                    <a:pt x="1051" y="1162"/>
                  </a:lnTo>
                  <a:lnTo>
                    <a:pt x="1056" y="1167"/>
                  </a:lnTo>
                  <a:lnTo>
                    <a:pt x="1063" y="1170"/>
                  </a:lnTo>
                  <a:lnTo>
                    <a:pt x="1071" y="1173"/>
                  </a:lnTo>
                  <a:lnTo>
                    <a:pt x="1083" y="1177"/>
                  </a:lnTo>
                  <a:lnTo>
                    <a:pt x="1096" y="1179"/>
                  </a:lnTo>
                  <a:lnTo>
                    <a:pt x="1109" y="1181"/>
                  </a:lnTo>
                  <a:lnTo>
                    <a:pt x="1122" y="1181"/>
                  </a:lnTo>
                  <a:lnTo>
                    <a:pt x="1129" y="1181"/>
                  </a:lnTo>
                  <a:lnTo>
                    <a:pt x="1135" y="1179"/>
                  </a:lnTo>
                  <a:lnTo>
                    <a:pt x="1141" y="1178"/>
                  </a:lnTo>
                  <a:lnTo>
                    <a:pt x="1146" y="1175"/>
                  </a:lnTo>
                  <a:lnTo>
                    <a:pt x="1152" y="1172"/>
                  </a:lnTo>
                  <a:lnTo>
                    <a:pt x="1157" y="1168"/>
                  </a:lnTo>
                  <a:lnTo>
                    <a:pt x="1162" y="1163"/>
                  </a:lnTo>
                  <a:lnTo>
                    <a:pt x="1167" y="1157"/>
                  </a:lnTo>
                  <a:lnTo>
                    <a:pt x="1175" y="1149"/>
                  </a:lnTo>
                  <a:lnTo>
                    <a:pt x="1181" y="1139"/>
                  </a:lnTo>
                  <a:lnTo>
                    <a:pt x="1187" y="1129"/>
                  </a:lnTo>
                  <a:lnTo>
                    <a:pt x="1191" y="1119"/>
                  </a:lnTo>
                  <a:lnTo>
                    <a:pt x="1194" y="1108"/>
                  </a:lnTo>
                  <a:lnTo>
                    <a:pt x="1197" y="1096"/>
                  </a:lnTo>
                  <a:lnTo>
                    <a:pt x="1198" y="1084"/>
                  </a:lnTo>
                  <a:lnTo>
                    <a:pt x="1199" y="1073"/>
                  </a:lnTo>
                  <a:lnTo>
                    <a:pt x="1199" y="1061"/>
                  </a:lnTo>
                  <a:lnTo>
                    <a:pt x="1198" y="1048"/>
                  </a:lnTo>
                  <a:lnTo>
                    <a:pt x="1197" y="1036"/>
                  </a:lnTo>
                  <a:lnTo>
                    <a:pt x="1195" y="1025"/>
                  </a:lnTo>
                  <a:lnTo>
                    <a:pt x="1192" y="1014"/>
                  </a:lnTo>
                  <a:lnTo>
                    <a:pt x="1189" y="1002"/>
                  </a:lnTo>
                  <a:lnTo>
                    <a:pt x="1186" y="991"/>
                  </a:lnTo>
                  <a:lnTo>
                    <a:pt x="1182" y="982"/>
                  </a:lnTo>
                  <a:lnTo>
                    <a:pt x="1180" y="976"/>
                  </a:lnTo>
                  <a:lnTo>
                    <a:pt x="1177" y="971"/>
                  </a:lnTo>
                  <a:lnTo>
                    <a:pt x="1174" y="966"/>
                  </a:lnTo>
                  <a:lnTo>
                    <a:pt x="1170" y="961"/>
                  </a:lnTo>
                  <a:lnTo>
                    <a:pt x="1163" y="952"/>
                  </a:lnTo>
                  <a:lnTo>
                    <a:pt x="1154" y="944"/>
                  </a:lnTo>
                  <a:lnTo>
                    <a:pt x="1147" y="936"/>
                  </a:lnTo>
                  <a:lnTo>
                    <a:pt x="1141" y="927"/>
                  </a:lnTo>
                  <a:lnTo>
                    <a:pt x="1139" y="922"/>
                  </a:lnTo>
                  <a:lnTo>
                    <a:pt x="1138" y="917"/>
                  </a:lnTo>
                  <a:lnTo>
                    <a:pt x="1138" y="911"/>
                  </a:lnTo>
                  <a:lnTo>
                    <a:pt x="1139" y="905"/>
                  </a:lnTo>
                  <a:lnTo>
                    <a:pt x="1150" y="887"/>
                  </a:lnTo>
                  <a:lnTo>
                    <a:pt x="1162" y="868"/>
                  </a:lnTo>
                  <a:lnTo>
                    <a:pt x="1171" y="849"/>
                  </a:lnTo>
                  <a:lnTo>
                    <a:pt x="1178" y="830"/>
                  </a:lnTo>
                  <a:lnTo>
                    <a:pt x="1180" y="819"/>
                  </a:lnTo>
                  <a:lnTo>
                    <a:pt x="1182" y="809"/>
                  </a:lnTo>
                  <a:lnTo>
                    <a:pt x="1184" y="799"/>
                  </a:lnTo>
                  <a:lnTo>
                    <a:pt x="1185" y="789"/>
                  </a:lnTo>
                  <a:lnTo>
                    <a:pt x="1185" y="779"/>
                  </a:lnTo>
                  <a:lnTo>
                    <a:pt x="1185" y="768"/>
                  </a:lnTo>
                  <a:lnTo>
                    <a:pt x="1184" y="758"/>
                  </a:lnTo>
                  <a:lnTo>
                    <a:pt x="1182" y="748"/>
                  </a:lnTo>
                  <a:lnTo>
                    <a:pt x="1178" y="732"/>
                  </a:lnTo>
                  <a:lnTo>
                    <a:pt x="1174" y="715"/>
                  </a:lnTo>
                  <a:lnTo>
                    <a:pt x="1169" y="700"/>
                  </a:lnTo>
                  <a:lnTo>
                    <a:pt x="1163" y="685"/>
                  </a:lnTo>
                  <a:lnTo>
                    <a:pt x="1158" y="677"/>
                  </a:lnTo>
                  <a:lnTo>
                    <a:pt x="1154" y="670"/>
                  </a:lnTo>
                  <a:lnTo>
                    <a:pt x="1149" y="664"/>
                  </a:lnTo>
                  <a:lnTo>
                    <a:pt x="1144" y="658"/>
                  </a:lnTo>
                  <a:lnTo>
                    <a:pt x="1138" y="652"/>
                  </a:lnTo>
                  <a:lnTo>
                    <a:pt x="1132" y="647"/>
                  </a:lnTo>
                  <a:lnTo>
                    <a:pt x="1125" y="642"/>
                  </a:lnTo>
                  <a:lnTo>
                    <a:pt x="1117" y="637"/>
                  </a:lnTo>
                  <a:lnTo>
                    <a:pt x="1098" y="634"/>
                  </a:lnTo>
                  <a:lnTo>
                    <a:pt x="1078" y="632"/>
                  </a:lnTo>
                  <a:lnTo>
                    <a:pt x="1069" y="632"/>
                  </a:lnTo>
                  <a:lnTo>
                    <a:pt x="1057" y="632"/>
                  </a:lnTo>
                  <a:lnTo>
                    <a:pt x="1047" y="634"/>
                  </a:lnTo>
                  <a:lnTo>
                    <a:pt x="1037" y="639"/>
                  </a:lnTo>
                  <a:lnTo>
                    <a:pt x="1025" y="649"/>
                  </a:lnTo>
                  <a:lnTo>
                    <a:pt x="1011" y="658"/>
                  </a:lnTo>
                  <a:lnTo>
                    <a:pt x="1005" y="664"/>
                  </a:lnTo>
                  <a:lnTo>
                    <a:pt x="1001" y="669"/>
                  </a:lnTo>
                  <a:lnTo>
                    <a:pt x="999" y="673"/>
                  </a:lnTo>
                  <a:lnTo>
                    <a:pt x="998" y="676"/>
                  </a:lnTo>
                  <a:lnTo>
                    <a:pt x="997" y="680"/>
                  </a:lnTo>
                  <a:lnTo>
                    <a:pt x="997" y="686"/>
                  </a:lnTo>
                  <a:lnTo>
                    <a:pt x="999" y="694"/>
                  </a:lnTo>
                  <a:lnTo>
                    <a:pt x="999" y="702"/>
                  </a:lnTo>
                  <a:lnTo>
                    <a:pt x="999" y="710"/>
                  </a:lnTo>
                  <a:lnTo>
                    <a:pt x="998" y="718"/>
                  </a:lnTo>
                  <a:lnTo>
                    <a:pt x="996" y="726"/>
                  </a:lnTo>
                  <a:lnTo>
                    <a:pt x="993" y="735"/>
                  </a:lnTo>
                  <a:lnTo>
                    <a:pt x="989" y="743"/>
                  </a:lnTo>
                  <a:lnTo>
                    <a:pt x="985" y="750"/>
                  </a:lnTo>
                  <a:lnTo>
                    <a:pt x="979" y="754"/>
                  </a:lnTo>
                  <a:lnTo>
                    <a:pt x="972" y="758"/>
                  </a:lnTo>
                  <a:lnTo>
                    <a:pt x="965" y="761"/>
                  </a:lnTo>
                  <a:lnTo>
                    <a:pt x="958" y="763"/>
                  </a:lnTo>
                  <a:lnTo>
                    <a:pt x="952" y="764"/>
                  </a:lnTo>
                  <a:lnTo>
                    <a:pt x="945" y="764"/>
                  </a:lnTo>
                  <a:lnTo>
                    <a:pt x="939" y="762"/>
                  </a:lnTo>
                  <a:lnTo>
                    <a:pt x="933" y="760"/>
                  </a:lnTo>
                  <a:lnTo>
                    <a:pt x="927" y="751"/>
                  </a:lnTo>
                  <a:lnTo>
                    <a:pt x="923" y="743"/>
                  </a:lnTo>
                  <a:lnTo>
                    <a:pt x="921" y="734"/>
                  </a:lnTo>
                  <a:lnTo>
                    <a:pt x="919" y="723"/>
                  </a:lnTo>
                  <a:lnTo>
                    <a:pt x="919" y="714"/>
                  </a:lnTo>
                  <a:lnTo>
                    <a:pt x="920" y="704"/>
                  </a:lnTo>
                  <a:lnTo>
                    <a:pt x="921" y="694"/>
                  </a:lnTo>
                  <a:lnTo>
                    <a:pt x="923" y="682"/>
                  </a:lnTo>
                  <a:lnTo>
                    <a:pt x="934" y="663"/>
                  </a:lnTo>
                  <a:lnTo>
                    <a:pt x="946" y="645"/>
                  </a:lnTo>
                  <a:lnTo>
                    <a:pt x="959" y="626"/>
                  </a:lnTo>
                  <a:lnTo>
                    <a:pt x="973" y="609"/>
                  </a:lnTo>
                  <a:lnTo>
                    <a:pt x="1003" y="576"/>
                  </a:lnTo>
                  <a:lnTo>
                    <a:pt x="1034" y="543"/>
                  </a:lnTo>
                  <a:lnTo>
                    <a:pt x="1049" y="527"/>
                  </a:lnTo>
                  <a:lnTo>
                    <a:pt x="1063" y="510"/>
                  </a:lnTo>
                  <a:lnTo>
                    <a:pt x="1078" y="492"/>
                  </a:lnTo>
                  <a:lnTo>
                    <a:pt x="1090" y="475"/>
                  </a:lnTo>
                  <a:lnTo>
                    <a:pt x="1102" y="457"/>
                  </a:lnTo>
                  <a:lnTo>
                    <a:pt x="1111" y="437"/>
                  </a:lnTo>
                  <a:lnTo>
                    <a:pt x="1117" y="427"/>
                  </a:lnTo>
                  <a:lnTo>
                    <a:pt x="1120" y="416"/>
                  </a:lnTo>
                  <a:lnTo>
                    <a:pt x="1124" y="405"/>
                  </a:lnTo>
                  <a:lnTo>
                    <a:pt x="1127" y="394"/>
                  </a:lnTo>
                  <a:lnTo>
                    <a:pt x="1132" y="377"/>
                  </a:lnTo>
                  <a:lnTo>
                    <a:pt x="1136" y="358"/>
                  </a:lnTo>
                  <a:lnTo>
                    <a:pt x="1139" y="340"/>
                  </a:lnTo>
                  <a:lnTo>
                    <a:pt x="1140" y="322"/>
                  </a:lnTo>
                  <a:lnTo>
                    <a:pt x="1139" y="303"/>
                  </a:lnTo>
                  <a:lnTo>
                    <a:pt x="1138" y="285"/>
                  </a:lnTo>
                  <a:lnTo>
                    <a:pt x="1136" y="268"/>
                  </a:lnTo>
                  <a:lnTo>
                    <a:pt x="1133" y="249"/>
                  </a:lnTo>
                  <a:lnTo>
                    <a:pt x="1138" y="244"/>
                  </a:lnTo>
                  <a:lnTo>
                    <a:pt x="1144" y="240"/>
                  </a:lnTo>
                  <a:lnTo>
                    <a:pt x="1151" y="237"/>
                  </a:lnTo>
                  <a:lnTo>
                    <a:pt x="1157" y="235"/>
                  </a:lnTo>
                  <a:lnTo>
                    <a:pt x="1165" y="234"/>
                  </a:lnTo>
                  <a:lnTo>
                    <a:pt x="1173" y="234"/>
                  </a:lnTo>
                  <a:lnTo>
                    <a:pt x="1180" y="235"/>
                  </a:lnTo>
                  <a:lnTo>
                    <a:pt x="1188" y="237"/>
                  </a:lnTo>
                  <a:lnTo>
                    <a:pt x="1252" y="234"/>
                  </a:lnTo>
                  <a:lnTo>
                    <a:pt x="1314" y="232"/>
                  </a:lnTo>
                  <a:lnTo>
                    <a:pt x="1375" y="232"/>
                  </a:lnTo>
                  <a:lnTo>
                    <a:pt x="1437" y="232"/>
                  </a:lnTo>
                  <a:lnTo>
                    <a:pt x="1496" y="233"/>
                  </a:lnTo>
                  <a:lnTo>
                    <a:pt x="1556" y="233"/>
                  </a:lnTo>
                  <a:lnTo>
                    <a:pt x="1616" y="231"/>
                  </a:lnTo>
                  <a:lnTo>
                    <a:pt x="1677" y="228"/>
                  </a:lnTo>
                  <a:lnTo>
                    <a:pt x="1754" y="227"/>
                  </a:lnTo>
                  <a:lnTo>
                    <a:pt x="1831" y="226"/>
                  </a:lnTo>
                  <a:lnTo>
                    <a:pt x="1908" y="225"/>
                  </a:lnTo>
                  <a:lnTo>
                    <a:pt x="1985" y="224"/>
                  </a:lnTo>
                  <a:lnTo>
                    <a:pt x="2062" y="223"/>
                  </a:lnTo>
                  <a:lnTo>
                    <a:pt x="2140" y="222"/>
                  </a:lnTo>
                  <a:lnTo>
                    <a:pt x="2218" y="220"/>
                  </a:lnTo>
                  <a:lnTo>
                    <a:pt x="2294" y="219"/>
                  </a:lnTo>
                  <a:lnTo>
                    <a:pt x="2372" y="217"/>
                  </a:lnTo>
                  <a:lnTo>
                    <a:pt x="2449" y="216"/>
                  </a:lnTo>
                  <a:lnTo>
                    <a:pt x="2526" y="215"/>
                  </a:lnTo>
                  <a:lnTo>
                    <a:pt x="2604" y="214"/>
                  </a:lnTo>
                  <a:lnTo>
                    <a:pt x="2681" y="213"/>
                  </a:lnTo>
                  <a:lnTo>
                    <a:pt x="2757" y="212"/>
                  </a:lnTo>
                  <a:lnTo>
                    <a:pt x="2835" y="211"/>
                  </a:lnTo>
                  <a:lnTo>
                    <a:pt x="2912" y="210"/>
                  </a:lnTo>
                  <a:lnTo>
                    <a:pt x="2981" y="209"/>
                  </a:lnTo>
                  <a:lnTo>
                    <a:pt x="3052" y="208"/>
                  </a:lnTo>
                  <a:lnTo>
                    <a:pt x="3124" y="209"/>
                  </a:lnTo>
                  <a:lnTo>
                    <a:pt x="3197" y="209"/>
                  </a:lnTo>
                  <a:lnTo>
                    <a:pt x="3270" y="210"/>
                  </a:lnTo>
                  <a:lnTo>
                    <a:pt x="3343" y="210"/>
                  </a:lnTo>
                  <a:lnTo>
                    <a:pt x="3416" y="209"/>
                  </a:lnTo>
                  <a:lnTo>
                    <a:pt x="3487" y="206"/>
                  </a:lnTo>
                  <a:lnTo>
                    <a:pt x="3635" y="205"/>
                  </a:lnTo>
                  <a:lnTo>
                    <a:pt x="3883" y="204"/>
                  </a:lnTo>
                  <a:lnTo>
                    <a:pt x="4213" y="203"/>
                  </a:lnTo>
                  <a:lnTo>
                    <a:pt x="4615" y="201"/>
                  </a:lnTo>
                  <a:lnTo>
                    <a:pt x="5072" y="200"/>
                  </a:lnTo>
                  <a:lnTo>
                    <a:pt x="5572" y="199"/>
                  </a:lnTo>
                  <a:lnTo>
                    <a:pt x="6098" y="197"/>
                  </a:lnTo>
                  <a:lnTo>
                    <a:pt x="6640" y="196"/>
                  </a:lnTo>
                  <a:lnTo>
                    <a:pt x="7181" y="194"/>
                  </a:lnTo>
                  <a:lnTo>
                    <a:pt x="7708" y="193"/>
                  </a:lnTo>
                  <a:lnTo>
                    <a:pt x="8206" y="191"/>
                  </a:lnTo>
                  <a:lnTo>
                    <a:pt x="8663" y="190"/>
                  </a:lnTo>
                  <a:lnTo>
                    <a:pt x="9063" y="188"/>
                  </a:lnTo>
                  <a:lnTo>
                    <a:pt x="9392" y="187"/>
                  </a:lnTo>
                  <a:lnTo>
                    <a:pt x="9637" y="185"/>
                  </a:lnTo>
                  <a:lnTo>
                    <a:pt x="9783" y="183"/>
                  </a:lnTo>
                  <a:lnTo>
                    <a:pt x="9795" y="185"/>
                  </a:lnTo>
                  <a:lnTo>
                    <a:pt x="9809" y="186"/>
                  </a:lnTo>
                  <a:lnTo>
                    <a:pt x="9822" y="185"/>
                  </a:lnTo>
                  <a:lnTo>
                    <a:pt x="9836" y="184"/>
                  </a:lnTo>
                  <a:lnTo>
                    <a:pt x="9844" y="184"/>
                  </a:lnTo>
                  <a:lnTo>
                    <a:pt x="9850" y="184"/>
                  </a:lnTo>
                  <a:lnTo>
                    <a:pt x="9856" y="185"/>
                  </a:lnTo>
                  <a:lnTo>
                    <a:pt x="9861" y="186"/>
                  </a:lnTo>
                  <a:lnTo>
                    <a:pt x="9866" y="188"/>
                  </a:lnTo>
                  <a:lnTo>
                    <a:pt x="9871" y="191"/>
                  </a:lnTo>
                  <a:lnTo>
                    <a:pt x="9875" y="195"/>
                  </a:lnTo>
                  <a:lnTo>
                    <a:pt x="9878" y="200"/>
                  </a:lnTo>
                  <a:lnTo>
                    <a:pt x="9877" y="223"/>
                  </a:lnTo>
                  <a:lnTo>
                    <a:pt x="9877" y="244"/>
                  </a:lnTo>
                  <a:lnTo>
                    <a:pt x="9877" y="265"/>
                  </a:lnTo>
                  <a:lnTo>
                    <a:pt x="9879" y="287"/>
                  </a:lnTo>
                  <a:lnTo>
                    <a:pt x="9881" y="307"/>
                  </a:lnTo>
                  <a:lnTo>
                    <a:pt x="9885" y="328"/>
                  </a:lnTo>
                  <a:lnTo>
                    <a:pt x="9891" y="348"/>
                  </a:lnTo>
                  <a:lnTo>
                    <a:pt x="9897" y="369"/>
                  </a:lnTo>
                  <a:lnTo>
                    <a:pt x="9904" y="388"/>
                  </a:lnTo>
                  <a:lnTo>
                    <a:pt x="9912" y="407"/>
                  </a:lnTo>
                  <a:lnTo>
                    <a:pt x="9921" y="425"/>
                  </a:lnTo>
                  <a:lnTo>
                    <a:pt x="9931" y="443"/>
                  </a:lnTo>
                  <a:lnTo>
                    <a:pt x="9944" y="461"/>
                  </a:lnTo>
                  <a:lnTo>
                    <a:pt x="9956" y="478"/>
                  </a:lnTo>
                  <a:lnTo>
                    <a:pt x="9970" y="494"/>
                  </a:lnTo>
                  <a:lnTo>
                    <a:pt x="9986" y="510"/>
                  </a:lnTo>
                  <a:lnTo>
                    <a:pt x="9994" y="520"/>
                  </a:lnTo>
                  <a:lnTo>
                    <a:pt x="10004" y="530"/>
                  </a:lnTo>
                  <a:lnTo>
                    <a:pt x="10013" y="540"/>
                  </a:lnTo>
                  <a:lnTo>
                    <a:pt x="10024" y="550"/>
                  </a:lnTo>
                  <a:lnTo>
                    <a:pt x="10046" y="570"/>
                  </a:lnTo>
                  <a:lnTo>
                    <a:pt x="10066" y="590"/>
                  </a:lnTo>
                  <a:lnTo>
                    <a:pt x="10076" y="602"/>
                  </a:lnTo>
                  <a:lnTo>
                    <a:pt x="10084" y="613"/>
                  </a:lnTo>
                  <a:lnTo>
                    <a:pt x="10090" y="625"/>
                  </a:lnTo>
                  <a:lnTo>
                    <a:pt x="10094" y="637"/>
                  </a:lnTo>
                  <a:lnTo>
                    <a:pt x="10096" y="644"/>
                  </a:lnTo>
                  <a:lnTo>
                    <a:pt x="10097" y="650"/>
                  </a:lnTo>
                  <a:lnTo>
                    <a:pt x="10097" y="657"/>
                  </a:lnTo>
                  <a:lnTo>
                    <a:pt x="10096" y="664"/>
                  </a:lnTo>
                  <a:lnTo>
                    <a:pt x="10095" y="671"/>
                  </a:lnTo>
                  <a:lnTo>
                    <a:pt x="10094" y="678"/>
                  </a:lnTo>
                  <a:lnTo>
                    <a:pt x="10091" y="686"/>
                  </a:lnTo>
                  <a:lnTo>
                    <a:pt x="10088" y="694"/>
                  </a:lnTo>
                  <a:lnTo>
                    <a:pt x="10083" y="695"/>
                  </a:lnTo>
                  <a:lnTo>
                    <a:pt x="10078" y="697"/>
                  </a:lnTo>
                  <a:lnTo>
                    <a:pt x="10072" y="697"/>
                  </a:lnTo>
                  <a:lnTo>
                    <a:pt x="10068" y="697"/>
                  </a:lnTo>
                  <a:lnTo>
                    <a:pt x="10059" y="695"/>
                  </a:lnTo>
                  <a:lnTo>
                    <a:pt x="10051" y="692"/>
                  </a:lnTo>
                  <a:lnTo>
                    <a:pt x="10043" y="687"/>
                  </a:lnTo>
                  <a:lnTo>
                    <a:pt x="10035" y="681"/>
                  </a:lnTo>
                  <a:lnTo>
                    <a:pt x="10026" y="674"/>
                  </a:lnTo>
                  <a:lnTo>
                    <a:pt x="10019" y="667"/>
                  </a:lnTo>
                  <a:lnTo>
                    <a:pt x="10011" y="660"/>
                  </a:lnTo>
                  <a:lnTo>
                    <a:pt x="10003" y="654"/>
                  </a:lnTo>
                  <a:lnTo>
                    <a:pt x="9995" y="647"/>
                  </a:lnTo>
                  <a:lnTo>
                    <a:pt x="9987" y="642"/>
                  </a:lnTo>
                  <a:lnTo>
                    <a:pt x="9977" y="637"/>
                  </a:lnTo>
                  <a:lnTo>
                    <a:pt x="9967" y="635"/>
                  </a:lnTo>
                  <a:lnTo>
                    <a:pt x="9962" y="634"/>
                  </a:lnTo>
                  <a:lnTo>
                    <a:pt x="9957" y="634"/>
                  </a:lnTo>
                  <a:lnTo>
                    <a:pt x="9952" y="635"/>
                  </a:lnTo>
                  <a:lnTo>
                    <a:pt x="9946" y="636"/>
                  </a:lnTo>
                  <a:lnTo>
                    <a:pt x="9932" y="641"/>
                  </a:lnTo>
                  <a:lnTo>
                    <a:pt x="9920" y="646"/>
                  </a:lnTo>
                  <a:lnTo>
                    <a:pt x="9908" y="652"/>
                  </a:lnTo>
                  <a:lnTo>
                    <a:pt x="9897" y="660"/>
                  </a:lnTo>
                  <a:lnTo>
                    <a:pt x="9893" y="664"/>
                  </a:lnTo>
                  <a:lnTo>
                    <a:pt x="9887" y="668"/>
                  </a:lnTo>
                  <a:lnTo>
                    <a:pt x="9883" y="673"/>
                  </a:lnTo>
                  <a:lnTo>
                    <a:pt x="9879" y="679"/>
                  </a:lnTo>
                  <a:lnTo>
                    <a:pt x="9876" y="685"/>
                  </a:lnTo>
                  <a:lnTo>
                    <a:pt x="9873" y="692"/>
                  </a:lnTo>
                  <a:lnTo>
                    <a:pt x="9871" y="698"/>
                  </a:lnTo>
                  <a:lnTo>
                    <a:pt x="9869" y="705"/>
                  </a:lnTo>
                  <a:lnTo>
                    <a:pt x="9867" y="715"/>
                  </a:lnTo>
                  <a:lnTo>
                    <a:pt x="9865" y="724"/>
                  </a:lnTo>
                  <a:lnTo>
                    <a:pt x="9865" y="735"/>
                  </a:lnTo>
                  <a:lnTo>
                    <a:pt x="9865" y="744"/>
                  </a:lnTo>
                  <a:lnTo>
                    <a:pt x="9866" y="753"/>
                  </a:lnTo>
                  <a:lnTo>
                    <a:pt x="9868" y="762"/>
                  </a:lnTo>
                  <a:lnTo>
                    <a:pt x="9870" y="771"/>
                  </a:lnTo>
                  <a:lnTo>
                    <a:pt x="9873" y="781"/>
                  </a:lnTo>
                  <a:lnTo>
                    <a:pt x="9881" y="797"/>
                  </a:lnTo>
                  <a:lnTo>
                    <a:pt x="9891" y="813"/>
                  </a:lnTo>
                  <a:lnTo>
                    <a:pt x="9901" y="829"/>
                  </a:lnTo>
                  <a:lnTo>
                    <a:pt x="9912" y="843"/>
                  </a:lnTo>
                  <a:lnTo>
                    <a:pt x="9911" y="849"/>
                  </a:lnTo>
                  <a:lnTo>
                    <a:pt x="9910" y="854"/>
                  </a:lnTo>
                  <a:lnTo>
                    <a:pt x="9907" y="859"/>
                  </a:lnTo>
                  <a:lnTo>
                    <a:pt x="9905" y="863"/>
                  </a:lnTo>
                  <a:lnTo>
                    <a:pt x="9898" y="872"/>
                  </a:lnTo>
                  <a:lnTo>
                    <a:pt x="9890" y="880"/>
                  </a:lnTo>
                  <a:lnTo>
                    <a:pt x="9881" y="888"/>
                  </a:lnTo>
                  <a:lnTo>
                    <a:pt x="9874" y="896"/>
                  </a:lnTo>
                  <a:lnTo>
                    <a:pt x="9871" y="900"/>
                  </a:lnTo>
                  <a:lnTo>
                    <a:pt x="9868" y="905"/>
                  </a:lnTo>
                  <a:lnTo>
                    <a:pt x="9865" y="909"/>
                  </a:lnTo>
                  <a:lnTo>
                    <a:pt x="9863" y="914"/>
                  </a:lnTo>
                  <a:lnTo>
                    <a:pt x="9860" y="924"/>
                  </a:lnTo>
                  <a:lnTo>
                    <a:pt x="9857" y="934"/>
                  </a:lnTo>
                  <a:lnTo>
                    <a:pt x="9855" y="943"/>
                  </a:lnTo>
                  <a:lnTo>
                    <a:pt x="9855" y="953"/>
                  </a:lnTo>
                  <a:lnTo>
                    <a:pt x="9855" y="963"/>
                  </a:lnTo>
                  <a:lnTo>
                    <a:pt x="9855" y="973"/>
                  </a:lnTo>
                  <a:lnTo>
                    <a:pt x="9857" y="982"/>
                  </a:lnTo>
                  <a:lnTo>
                    <a:pt x="9859" y="991"/>
                  </a:lnTo>
                  <a:lnTo>
                    <a:pt x="9862" y="1001"/>
                  </a:lnTo>
                  <a:lnTo>
                    <a:pt x="9866" y="1011"/>
                  </a:lnTo>
                  <a:lnTo>
                    <a:pt x="9869" y="1019"/>
                  </a:lnTo>
                  <a:lnTo>
                    <a:pt x="9874" y="1028"/>
                  </a:lnTo>
                  <a:lnTo>
                    <a:pt x="9879" y="1036"/>
                  </a:lnTo>
                  <a:lnTo>
                    <a:pt x="9884" y="1044"/>
                  </a:lnTo>
                  <a:lnTo>
                    <a:pt x="9891" y="1051"/>
                  </a:lnTo>
                  <a:lnTo>
                    <a:pt x="9897" y="1059"/>
                  </a:lnTo>
                  <a:lnTo>
                    <a:pt x="9918" y="1068"/>
                  </a:lnTo>
                  <a:lnTo>
                    <a:pt x="9941" y="1078"/>
                  </a:lnTo>
                  <a:lnTo>
                    <a:pt x="9952" y="1081"/>
                  </a:lnTo>
                  <a:lnTo>
                    <a:pt x="9963" y="1083"/>
                  </a:lnTo>
                  <a:lnTo>
                    <a:pt x="9969" y="1082"/>
                  </a:lnTo>
                  <a:lnTo>
                    <a:pt x="9974" y="1081"/>
                  </a:lnTo>
                  <a:lnTo>
                    <a:pt x="9980" y="1079"/>
                  </a:lnTo>
                  <a:lnTo>
                    <a:pt x="9986" y="1076"/>
                  </a:lnTo>
                  <a:lnTo>
                    <a:pt x="9995" y="1070"/>
                  </a:lnTo>
                  <a:lnTo>
                    <a:pt x="10003" y="1064"/>
                  </a:lnTo>
                  <a:lnTo>
                    <a:pt x="10011" y="1056"/>
                  </a:lnTo>
                  <a:lnTo>
                    <a:pt x="10018" y="1047"/>
                  </a:lnTo>
                  <a:lnTo>
                    <a:pt x="10024" y="1038"/>
                  </a:lnTo>
                  <a:lnTo>
                    <a:pt x="10030" y="1028"/>
                  </a:lnTo>
                  <a:lnTo>
                    <a:pt x="10031" y="1023"/>
                  </a:lnTo>
                  <a:lnTo>
                    <a:pt x="10032" y="1017"/>
                  </a:lnTo>
                  <a:lnTo>
                    <a:pt x="10033" y="1012"/>
                  </a:lnTo>
                  <a:lnTo>
                    <a:pt x="10033" y="1004"/>
                  </a:lnTo>
                  <a:lnTo>
                    <a:pt x="10037" y="1001"/>
                  </a:lnTo>
                  <a:lnTo>
                    <a:pt x="10043" y="998"/>
                  </a:lnTo>
                  <a:lnTo>
                    <a:pt x="10049" y="997"/>
                  </a:lnTo>
                  <a:lnTo>
                    <a:pt x="10056" y="997"/>
                  </a:lnTo>
                  <a:lnTo>
                    <a:pt x="10062" y="998"/>
                  </a:lnTo>
                  <a:lnTo>
                    <a:pt x="10069" y="1000"/>
                  </a:lnTo>
                  <a:lnTo>
                    <a:pt x="10076" y="1003"/>
                  </a:lnTo>
                  <a:lnTo>
                    <a:pt x="10082" y="1007"/>
                  </a:lnTo>
                  <a:lnTo>
                    <a:pt x="10089" y="1016"/>
                  </a:lnTo>
                  <a:lnTo>
                    <a:pt x="10095" y="1025"/>
                  </a:lnTo>
                  <a:lnTo>
                    <a:pt x="10099" y="1035"/>
                  </a:lnTo>
                  <a:lnTo>
                    <a:pt x="10102" y="1045"/>
                  </a:lnTo>
                  <a:lnTo>
                    <a:pt x="10103" y="1056"/>
                  </a:lnTo>
                  <a:lnTo>
                    <a:pt x="10103" y="1066"/>
                  </a:lnTo>
                  <a:lnTo>
                    <a:pt x="10100" y="1077"/>
                  </a:lnTo>
                  <a:lnTo>
                    <a:pt x="10097" y="1087"/>
                  </a:lnTo>
                  <a:lnTo>
                    <a:pt x="10089" y="1104"/>
                  </a:lnTo>
                  <a:lnTo>
                    <a:pt x="10081" y="1119"/>
                  </a:lnTo>
                  <a:lnTo>
                    <a:pt x="10070" y="1133"/>
                  </a:lnTo>
                  <a:lnTo>
                    <a:pt x="10059" y="1148"/>
                  </a:lnTo>
                  <a:lnTo>
                    <a:pt x="10036" y="1174"/>
                  </a:lnTo>
                  <a:lnTo>
                    <a:pt x="10011" y="1200"/>
                  </a:lnTo>
                  <a:lnTo>
                    <a:pt x="9998" y="1213"/>
                  </a:lnTo>
                  <a:lnTo>
                    <a:pt x="9987" y="1226"/>
                  </a:lnTo>
                  <a:lnTo>
                    <a:pt x="9975" y="1239"/>
                  </a:lnTo>
                  <a:lnTo>
                    <a:pt x="9964" y="1253"/>
                  </a:lnTo>
                  <a:lnTo>
                    <a:pt x="9955" y="1268"/>
                  </a:lnTo>
                  <a:lnTo>
                    <a:pt x="9947" y="1283"/>
                  </a:lnTo>
                  <a:lnTo>
                    <a:pt x="9940" y="1300"/>
                  </a:lnTo>
                  <a:lnTo>
                    <a:pt x="9933" y="1317"/>
                  </a:lnTo>
                  <a:lnTo>
                    <a:pt x="9921" y="1369"/>
                  </a:lnTo>
                  <a:close/>
                  <a:moveTo>
                    <a:pt x="9912" y="1231"/>
                  </a:moveTo>
                  <a:lnTo>
                    <a:pt x="9905" y="1243"/>
                  </a:lnTo>
                  <a:lnTo>
                    <a:pt x="9899" y="1254"/>
                  </a:lnTo>
                  <a:lnTo>
                    <a:pt x="9893" y="1266"/>
                  </a:lnTo>
                  <a:lnTo>
                    <a:pt x="9887" y="1277"/>
                  </a:lnTo>
                  <a:lnTo>
                    <a:pt x="9878" y="1303"/>
                  </a:lnTo>
                  <a:lnTo>
                    <a:pt x="9871" y="1328"/>
                  </a:lnTo>
                  <a:lnTo>
                    <a:pt x="9864" y="1355"/>
                  </a:lnTo>
                  <a:lnTo>
                    <a:pt x="9859" y="1382"/>
                  </a:lnTo>
                  <a:lnTo>
                    <a:pt x="9853" y="1408"/>
                  </a:lnTo>
                  <a:lnTo>
                    <a:pt x="9848" y="1435"/>
                  </a:lnTo>
                  <a:lnTo>
                    <a:pt x="9829" y="1450"/>
                  </a:lnTo>
                  <a:lnTo>
                    <a:pt x="9784" y="1452"/>
                  </a:lnTo>
                  <a:lnTo>
                    <a:pt x="9739" y="1453"/>
                  </a:lnTo>
                  <a:lnTo>
                    <a:pt x="9694" y="1454"/>
                  </a:lnTo>
                  <a:lnTo>
                    <a:pt x="9649" y="1455"/>
                  </a:lnTo>
                  <a:lnTo>
                    <a:pt x="9603" y="1456"/>
                  </a:lnTo>
                  <a:lnTo>
                    <a:pt x="9558" y="1456"/>
                  </a:lnTo>
                  <a:lnTo>
                    <a:pt x="9512" y="1457"/>
                  </a:lnTo>
                  <a:lnTo>
                    <a:pt x="9467" y="1457"/>
                  </a:lnTo>
                  <a:lnTo>
                    <a:pt x="9421" y="1457"/>
                  </a:lnTo>
                  <a:lnTo>
                    <a:pt x="9376" y="1457"/>
                  </a:lnTo>
                  <a:lnTo>
                    <a:pt x="9331" y="1457"/>
                  </a:lnTo>
                  <a:lnTo>
                    <a:pt x="9286" y="1458"/>
                  </a:lnTo>
                  <a:lnTo>
                    <a:pt x="9242" y="1458"/>
                  </a:lnTo>
                  <a:lnTo>
                    <a:pt x="9198" y="1458"/>
                  </a:lnTo>
                  <a:lnTo>
                    <a:pt x="9155" y="1458"/>
                  </a:lnTo>
                  <a:lnTo>
                    <a:pt x="9112" y="1459"/>
                  </a:lnTo>
                  <a:lnTo>
                    <a:pt x="3106" y="1473"/>
                  </a:lnTo>
                  <a:lnTo>
                    <a:pt x="2985" y="1475"/>
                  </a:lnTo>
                  <a:lnTo>
                    <a:pt x="1954" y="1480"/>
                  </a:lnTo>
                  <a:lnTo>
                    <a:pt x="1906" y="1480"/>
                  </a:lnTo>
                  <a:lnTo>
                    <a:pt x="1859" y="1480"/>
                  </a:lnTo>
                  <a:lnTo>
                    <a:pt x="1812" y="1480"/>
                  </a:lnTo>
                  <a:lnTo>
                    <a:pt x="1765" y="1481"/>
                  </a:lnTo>
                  <a:lnTo>
                    <a:pt x="1719" y="1482"/>
                  </a:lnTo>
                  <a:lnTo>
                    <a:pt x="1673" y="1483"/>
                  </a:lnTo>
                  <a:lnTo>
                    <a:pt x="1627" y="1484"/>
                  </a:lnTo>
                  <a:lnTo>
                    <a:pt x="1581" y="1485"/>
                  </a:lnTo>
                  <a:lnTo>
                    <a:pt x="1536" y="1486"/>
                  </a:lnTo>
                  <a:lnTo>
                    <a:pt x="1490" y="1487"/>
                  </a:lnTo>
                  <a:lnTo>
                    <a:pt x="1445" y="1488"/>
                  </a:lnTo>
                  <a:lnTo>
                    <a:pt x="1399" y="1489"/>
                  </a:lnTo>
                  <a:lnTo>
                    <a:pt x="1353" y="1489"/>
                  </a:lnTo>
                  <a:lnTo>
                    <a:pt x="1307" y="1489"/>
                  </a:lnTo>
                  <a:lnTo>
                    <a:pt x="1260" y="1489"/>
                  </a:lnTo>
                  <a:lnTo>
                    <a:pt x="1213" y="1489"/>
                  </a:lnTo>
                  <a:lnTo>
                    <a:pt x="1209" y="1484"/>
                  </a:lnTo>
                  <a:lnTo>
                    <a:pt x="1207" y="1480"/>
                  </a:lnTo>
                  <a:lnTo>
                    <a:pt x="1204" y="1475"/>
                  </a:lnTo>
                  <a:lnTo>
                    <a:pt x="1203" y="1469"/>
                  </a:lnTo>
                  <a:lnTo>
                    <a:pt x="1203" y="1458"/>
                  </a:lnTo>
                  <a:lnTo>
                    <a:pt x="1204" y="1447"/>
                  </a:lnTo>
                  <a:lnTo>
                    <a:pt x="1205" y="1436"/>
                  </a:lnTo>
                  <a:lnTo>
                    <a:pt x="1205" y="1424"/>
                  </a:lnTo>
                  <a:lnTo>
                    <a:pt x="1205" y="1419"/>
                  </a:lnTo>
                  <a:lnTo>
                    <a:pt x="1204" y="1413"/>
                  </a:lnTo>
                  <a:lnTo>
                    <a:pt x="1202" y="1408"/>
                  </a:lnTo>
                  <a:lnTo>
                    <a:pt x="1200" y="1403"/>
                  </a:lnTo>
                  <a:lnTo>
                    <a:pt x="1196" y="1384"/>
                  </a:lnTo>
                  <a:lnTo>
                    <a:pt x="1191" y="1364"/>
                  </a:lnTo>
                  <a:lnTo>
                    <a:pt x="1186" y="1346"/>
                  </a:lnTo>
                  <a:lnTo>
                    <a:pt x="1179" y="1327"/>
                  </a:lnTo>
                  <a:lnTo>
                    <a:pt x="1171" y="1310"/>
                  </a:lnTo>
                  <a:lnTo>
                    <a:pt x="1162" y="1294"/>
                  </a:lnTo>
                  <a:lnTo>
                    <a:pt x="1150" y="1277"/>
                  </a:lnTo>
                  <a:lnTo>
                    <a:pt x="1139" y="1262"/>
                  </a:lnTo>
                  <a:lnTo>
                    <a:pt x="1139" y="1257"/>
                  </a:lnTo>
                  <a:lnTo>
                    <a:pt x="1140" y="1253"/>
                  </a:lnTo>
                  <a:lnTo>
                    <a:pt x="1142" y="1249"/>
                  </a:lnTo>
                  <a:lnTo>
                    <a:pt x="1144" y="1246"/>
                  </a:lnTo>
                  <a:lnTo>
                    <a:pt x="1151" y="1242"/>
                  </a:lnTo>
                  <a:lnTo>
                    <a:pt x="1158" y="1238"/>
                  </a:lnTo>
                  <a:lnTo>
                    <a:pt x="1167" y="1235"/>
                  </a:lnTo>
                  <a:lnTo>
                    <a:pt x="1175" y="1232"/>
                  </a:lnTo>
                  <a:lnTo>
                    <a:pt x="1179" y="1230"/>
                  </a:lnTo>
                  <a:lnTo>
                    <a:pt x="1182" y="1228"/>
                  </a:lnTo>
                  <a:lnTo>
                    <a:pt x="1185" y="1225"/>
                  </a:lnTo>
                  <a:lnTo>
                    <a:pt x="1188" y="1221"/>
                  </a:lnTo>
                  <a:lnTo>
                    <a:pt x="1196" y="1215"/>
                  </a:lnTo>
                  <a:lnTo>
                    <a:pt x="1202" y="1208"/>
                  </a:lnTo>
                  <a:lnTo>
                    <a:pt x="1209" y="1201"/>
                  </a:lnTo>
                  <a:lnTo>
                    <a:pt x="1214" y="1192"/>
                  </a:lnTo>
                  <a:lnTo>
                    <a:pt x="1218" y="1184"/>
                  </a:lnTo>
                  <a:lnTo>
                    <a:pt x="1222" y="1176"/>
                  </a:lnTo>
                  <a:lnTo>
                    <a:pt x="1225" y="1168"/>
                  </a:lnTo>
                  <a:lnTo>
                    <a:pt x="1227" y="1160"/>
                  </a:lnTo>
                  <a:lnTo>
                    <a:pt x="1234" y="1124"/>
                  </a:lnTo>
                  <a:lnTo>
                    <a:pt x="1243" y="1088"/>
                  </a:lnTo>
                  <a:lnTo>
                    <a:pt x="1248" y="1084"/>
                  </a:lnTo>
                  <a:lnTo>
                    <a:pt x="1254" y="1081"/>
                  </a:lnTo>
                  <a:lnTo>
                    <a:pt x="1259" y="1079"/>
                  </a:lnTo>
                  <a:lnTo>
                    <a:pt x="1264" y="1077"/>
                  </a:lnTo>
                  <a:lnTo>
                    <a:pt x="1276" y="1075"/>
                  </a:lnTo>
                  <a:lnTo>
                    <a:pt x="1288" y="1075"/>
                  </a:lnTo>
                  <a:lnTo>
                    <a:pt x="1300" y="1075"/>
                  </a:lnTo>
                  <a:lnTo>
                    <a:pt x="1312" y="1074"/>
                  </a:lnTo>
                  <a:lnTo>
                    <a:pt x="1317" y="1073"/>
                  </a:lnTo>
                  <a:lnTo>
                    <a:pt x="1323" y="1071"/>
                  </a:lnTo>
                  <a:lnTo>
                    <a:pt x="1328" y="1069"/>
                  </a:lnTo>
                  <a:lnTo>
                    <a:pt x="1332" y="1066"/>
                  </a:lnTo>
                  <a:lnTo>
                    <a:pt x="1340" y="1068"/>
                  </a:lnTo>
                  <a:lnTo>
                    <a:pt x="1348" y="1068"/>
                  </a:lnTo>
                  <a:lnTo>
                    <a:pt x="1355" y="1068"/>
                  </a:lnTo>
                  <a:lnTo>
                    <a:pt x="1361" y="1067"/>
                  </a:lnTo>
                  <a:lnTo>
                    <a:pt x="1373" y="1062"/>
                  </a:lnTo>
                  <a:lnTo>
                    <a:pt x="1384" y="1056"/>
                  </a:lnTo>
                  <a:lnTo>
                    <a:pt x="1395" y="1048"/>
                  </a:lnTo>
                  <a:lnTo>
                    <a:pt x="1406" y="1042"/>
                  </a:lnTo>
                  <a:lnTo>
                    <a:pt x="1412" y="1039"/>
                  </a:lnTo>
                  <a:lnTo>
                    <a:pt x="1418" y="1037"/>
                  </a:lnTo>
                  <a:lnTo>
                    <a:pt x="1424" y="1035"/>
                  </a:lnTo>
                  <a:lnTo>
                    <a:pt x="1431" y="1034"/>
                  </a:lnTo>
                  <a:lnTo>
                    <a:pt x="1439" y="1030"/>
                  </a:lnTo>
                  <a:lnTo>
                    <a:pt x="1446" y="1025"/>
                  </a:lnTo>
                  <a:lnTo>
                    <a:pt x="1452" y="1020"/>
                  </a:lnTo>
                  <a:lnTo>
                    <a:pt x="1458" y="1014"/>
                  </a:lnTo>
                  <a:lnTo>
                    <a:pt x="1468" y="1001"/>
                  </a:lnTo>
                  <a:lnTo>
                    <a:pt x="1476" y="988"/>
                  </a:lnTo>
                  <a:lnTo>
                    <a:pt x="1492" y="960"/>
                  </a:lnTo>
                  <a:lnTo>
                    <a:pt x="1508" y="932"/>
                  </a:lnTo>
                  <a:lnTo>
                    <a:pt x="1509" y="922"/>
                  </a:lnTo>
                  <a:lnTo>
                    <a:pt x="1509" y="912"/>
                  </a:lnTo>
                  <a:lnTo>
                    <a:pt x="1509" y="902"/>
                  </a:lnTo>
                  <a:lnTo>
                    <a:pt x="1508" y="893"/>
                  </a:lnTo>
                  <a:lnTo>
                    <a:pt x="1507" y="884"/>
                  </a:lnTo>
                  <a:lnTo>
                    <a:pt x="1505" y="875"/>
                  </a:lnTo>
                  <a:lnTo>
                    <a:pt x="1502" y="865"/>
                  </a:lnTo>
                  <a:lnTo>
                    <a:pt x="1499" y="856"/>
                  </a:lnTo>
                  <a:lnTo>
                    <a:pt x="1496" y="847"/>
                  </a:lnTo>
                  <a:lnTo>
                    <a:pt x="1492" y="839"/>
                  </a:lnTo>
                  <a:lnTo>
                    <a:pt x="1487" y="831"/>
                  </a:lnTo>
                  <a:lnTo>
                    <a:pt x="1482" y="821"/>
                  </a:lnTo>
                  <a:lnTo>
                    <a:pt x="1475" y="813"/>
                  </a:lnTo>
                  <a:lnTo>
                    <a:pt x="1469" y="806"/>
                  </a:lnTo>
                  <a:lnTo>
                    <a:pt x="1463" y="798"/>
                  </a:lnTo>
                  <a:lnTo>
                    <a:pt x="1456" y="791"/>
                  </a:lnTo>
                  <a:lnTo>
                    <a:pt x="1438" y="783"/>
                  </a:lnTo>
                  <a:lnTo>
                    <a:pt x="1417" y="774"/>
                  </a:lnTo>
                  <a:lnTo>
                    <a:pt x="1407" y="770"/>
                  </a:lnTo>
                  <a:lnTo>
                    <a:pt x="1396" y="767"/>
                  </a:lnTo>
                  <a:lnTo>
                    <a:pt x="1384" y="764"/>
                  </a:lnTo>
                  <a:lnTo>
                    <a:pt x="1374" y="762"/>
                  </a:lnTo>
                  <a:lnTo>
                    <a:pt x="1363" y="761"/>
                  </a:lnTo>
                  <a:lnTo>
                    <a:pt x="1352" y="761"/>
                  </a:lnTo>
                  <a:lnTo>
                    <a:pt x="1340" y="761"/>
                  </a:lnTo>
                  <a:lnTo>
                    <a:pt x="1329" y="763"/>
                  </a:lnTo>
                  <a:lnTo>
                    <a:pt x="1319" y="766"/>
                  </a:lnTo>
                  <a:lnTo>
                    <a:pt x="1309" y="770"/>
                  </a:lnTo>
                  <a:lnTo>
                    <a:pt x="1299" y="775"/>
                  </a:lnTo>
                  <a:lnTo>
                    <a:pt x="1289" y="784"/>
                  </a:lnTo>
                  <a:lnTo>
                    <a:pt x="1286" y="782"/>
                  </a:lnTo>
                  <a:lnTo>
                    <a:pt x="1283" y="781"/>
                  </a:lnTo>
                  <a:lnTo>
                    <a:pt x="1280" y="780"/>
                  </a:lnTo>
                  <a:lnTo>
                    <a:pt x="1277" y="780"/>
                  </a:lnTo>
                  <a:lnTo>
                    <a:pt x="1271" y="780"/>
                  </a:lnTo>
                  <a:lnTo>
                    <a:pt x="1265" y="781"/>
                  </a:lnTo>
                  <a:lnTo>
                    <a:pt x="1259" y="781"/>
                  </a:lnTo>
                  <a:lnTo>
                    <a:pt x="1254" y="780"/>
                  </a:lnTo>
                  <a:lnTo>
                    <a:pt x="1252" y="778"/>
                  </a:lnTo>
                  <a:lnTo>
                    <a:pt x="1249" y="775"/>
                  </a:lnTo>
                  <a:lnTo>
                    <a:pt x="1247" y="772"/>
                  </a:lnTo>
                  <a:lnTo>
                    <a:pt x="1246" y="768"/>
                  </a:lnTo>
                  <a:lnTo>
                    <a:pt x="1247" y="760"/>
                  </a:lnTo>
                  <a:lnTo>
                    <a:pt x="1247" y="752"/>
                  </a:lnTo>
                  <a:lnTo>
                    <a:pt x="1247" y="744"/>
                  </a:lnTo>
                  <a:lnTo>
                    <a:pt x="1246" y="737"/>
                  </a:lnTo>
                  <a:lnTo>
                    <a:pt x="1243" y="721"/>
                  </a:lnTo>
                  <a:lnTo>
                    <a:pt x="1238" y="708"/>
                  </a:lnTo>
                  <a:lnTo>
                    <a:pt x="1231" y="694"/>
                  </a:lnTo>
                  <a:lnTo>
                    <a:pt x="1223" y="681"/>
                  </a:lnTo>
                  <a:lnTo>
                    <a:pt x="1214" y="669"/>
                  </a:lnTo>
                  <a:lnTo>
                    <a:pt x="1203" y="658"/>
                  </a:lnTo>
                  <a:lnTo>
                    <a:pt x="1192" y="647"/>
                  </a:lnTo>
                  <a:lnTo>
                    <a:pt x="1180" y="636"/>
                  </a:lnTo>
                  <a:lnTo>
                    <a:pt x="1168" y="626"/>
                  </a:lnTo>
                  <a:lnTo>
                    <a:pt x="1154" y="617"/>
                  </a:lnTo>
                  <a:lnTo>
                    <a:pt x="1129" y="599"/>
                  </a:lnTo>
                  <a:lnTo>
                    <a:pt x="1104" y="582"/>
                  </a:lnTo>
                  <a:lnTo>
                    <a:pt x="1102" y="573"/>
                  </a:lnTo>
                  <a:lnTo>
                    <a:pt x="1101" y="565"/>
                  </a:lnTo>
                  <a:lnTo>
                    <a:pt x="1102" y="557"/>
                  </a:lnTo>
                  <a:lnTo>
                    <a:pt x="1104" y="550"/>
                  </a:lnTo>
                  <a:lnTo>
                    <a:pt x="1107" y="542"/>
                  </a:lnTo>
                  <a:lnTo>
                    <a:pt x="1111" y="536"/>
                  </a:lnTo>
                  <a:lnTo>
                    <a:pt x="1116" y="529"/>
                  </a:lnTo>
                  <a:lnTo>
                    <a:pt x="1122" y="523"/>
                  </a:lnTo>
                  <a:lnTo>
                    <a:pt x="1133" y="511"/>
                  </a:lnTo>
                  <a:lnTo>
                    <a:pt x="1145" y="498"/>
                  </a:lnTo>
                  <a:lnTo>
                    <a:pt x="1150" y="491"/>
                  </a:lnTo>
                  <a:lnTo>
                    <a:pt x="1155" y="485"/>
                  </a:lnTo>
                  <a:lnTo>
                    <a:pt x="1159" y="478"/>
                  </a:lnTo>
                  <a:lnTo>
                    <a:pt x="1164" y="471"/>
                  </a:lnTo>
                  <a:lnTo>
                    <a:pt x="1171" y="449"/>
                  </a:lnTo>
                  <a:lnTo>
                    <a:pt x="1178" y="429"/>
                  </a:lnTo>
                  <a:lnTo>
                    <a:pt x="1184" y="408"/>
                  </a:lnTo>
                  <a:lnTo>
                    <a:pt x="1189" y="387"/>
                  </a:lnTo>
                  <a:lnTo>
                    <a:pt x="1193" y="365"/>
                  </a:lnTo>
                  <a:lnTo>
                    <a:pt x="1196" y="343"/>
                  </a:lnTo>
                  <a:lnTo>
                    <a:pt x="1197" y="321"/>
                  </a:lnTo>
                  <a:lnTo>
                    <a:pt x="1197" y="298"/>
                  </a:lnTo>
                  <a:lnTo>
                    <a:pt x="1199" y="294"/>
                  </a:lnTo>
                  <a:lnTo>
                    <a:pt x="1201" y="291"/>
                  </a:lnTo>
                  <a:lnTo>
                    <a:pt x="1204" y="289"/>
                  </a:lnTo>
                  <a:lnTo>
                    <a:pt x="1208" y="286"/>
                  </a:lnTo>
                  <a:lnTo>
                    <a:pt x="1214" y="284"/>
                  </a:lnTo>
                  <a:lnTo>
                    <a:pt x="1221" y="282"/>
                  </a:lnTo>
                  <a:lnTo>
                    <a:pt x="1237" y="280"/>
                  </a:lnTo>
                  <a:lnTo>
                    <a:pt x="1253" y="279"/>
                  </a:lnTo>
                  <a:lnTo>
                    <a:pt x="1283" y="282"/>
                  </a:lnTo>
                  <a:lnTo>
                    <a:pt x="1314" y="284"/>
                  </a:lnTo>
                  <a:lnTo>
                    <a:pt x="1344" y="285"/>
                  </a:lnTo>
                  <a:lnTo>
                    <a:pt x="1374" y="286"/>
                  </a:lnTo>
                  <a:lnTo>
                    <a:pt x="1432" y="286"/>
                  </a:lnTo>
                  <a:lnTo>
                    <a:pt x="1491" y="284"/>
                  </a:lnTo>
                  <a:lnTo>
                    <a:pt x="1549" y="283"/>
                  </a:lnTo>
                  <a:lnTo>
                    <a:pt x="1607" y="281"/>
                  </a:lnTo>
                  <a:lnTo>
                    <a:pt x="1667" y="281"/>
                  </a:lnTo>
                  <a:lnTo>
                    <a:pt x="1727" y="283"/>
                  </a:lnTo>
                  <a:lnTo>
                    <a:pt x="1768" y="282"/>
                  </a:lnTo>
                  <a:lnTo>
                    <a:pt x="1809" y="281"/>
                  </a:lnTo>
                  <a:lnTo>
                    <a:pt x="1851" y="279"/>
                  </a:lnTo>
                  <a:lnTo>
                    <a:pt x="1890" y="277"/>
                  </a:lnTo>
                  <a:lnTo>
                    <a:pt x="1931" y="276"/>
                  </a:lnTo>
                  <a:lnTo>
                    <a:pt x="1972" y="276"/>
                  </a:lnTo>
                  <a:lnTo>
                    <a:pt x="2012" y="277"/>
                  </a:lnTo>
                  <a:lnTo>
                    <a:pt x="2053" y="279"/>
                  </a:lnTo>
                  <a:lnTo>
                    <a:pt x="2130" y="277"/>
                  </a:lnTo>
                  <a:lnTo>
                    <a:pt x="2207" y="276"/>
                  </a:lnTo>
                  <a:lnTo>
                    <a:pt x="2284" y="274"/>
                  </a:lnTo>
                  <a:lnTo>
                    <a:pt x="2361" y="273"/>
                  </a:lnTo>
                  <a:lnTo>
                    <a:pt x="2437" y="273"/>
                  </a:lnTo>
                  <a:lnTo>
                    <a:pt x="2514" y="272"/>
                  </a:lnTo>
                  <a:lnTo>
                    <a:pt x="2591" y="271"/>
                  </a:lnTo>
                  <a:lnTo>
                    <a:pt x="2667" y="271"/>
                  </a:lnTo>
                  <a:lnTo>
                    <a:pt x="2744" y="270"/>
                  </a:lnTo>
                  <a:lnTo>
                    <a:pt x="2821" y="270"/>
                  </a:lnTo>
                  <a:lnTo>
                    <a:pt x="2897" y="269"/>
                  </a:lnTo>
                  <a:lnTo>
                    <a:pt x="2974" y="269"/>
                  </a:lnTo>
                  <a:lnTo>
                    <a:pt x="3052" y="268"/>
                  </a:lnTo>
                  <a:lnTo>
                    <a:pt x="3128" y="266"/>
                  </a:lnTo>
                  <a:lnTo>
                    <a:pt x="3206" y="265"/>
                  </a:lnTo>
                  <a:lnTo>
                    <a:pt x="3284" y="264"/>
                  </a:lnTo>
                  <a:lnTo>
                    <a:pt x="3333" y="261"/>
                  </a:lnTo>
                  <a:lnTo>
                    <a:pt x="3381" y="260"/>
                  </a:lnTo>
                  <a:lnTo>
                    <a:pt x="3430" y="260"/>
                  </a:lnTo>
                  <a:lnTo>
                    <a:pt x="3479" y="261"/>
                  </a:lnTo>
                  <a:lnTo>
                    <a:pt x="3528" y="262"/>
                  </a:lnTo>
                  <a:lnTo>
                    <a:pt x="3577" y="262"/>
                  </a:lnTo>
                  <a:lnTo>
                    <a:pt x="3603" y="261"/>
                  </a:lnTo>
                  <a:lnTo>
                    <a:pt x="3627" y="260"/>
                  </a:lnTo>
                  <a:lnTo>
                    <a:pt x="3653" y="258"/>
                  </a:lnTo>
                  <a:lnTo>
                    <a:pt x="3678" y="256"/>
                  </a:lnTo>
                  <a:lnTo>
                    <a:pt x="3689" y="258"/>
                  </a:lnTo>
                  <a:lnTo>
                    <a:pt x="3699" y="259"/>
                  </a:lnTo>
                  <a:lnTo>
                    <a:pt x="3709" y="260"/>
                  </a:lnTo>
                  <a:lnTo>
                    <a:pt x="3720" y="260"/>
                  </a:lnTo>
                  <a:lnTo>
                    <a:pt x="3742" y="260"/>
                  </a:lnTo>
                  <a:lnTo>
                    <a:pt x="3763" y="259"/>
                  </a:lnTo>
                  <a:lnTo>
                    <a:pt x="3785" y="257"/>
                  </a:lnTo>
                  <a:lnTo>
                    <a:pt x="3806" y="255"/>
                  </a:lnTo>
                  <a:lnTo>
                    <a:pt x="3829" y="254"/>
                  </a:lnTo>
                  <a:lnTo>
                    <a:pt x="3850" y="254"/>
                  </a:lnTo>
                  <a:lnTo>
                    <a:pt x="3948" y="254"/>
                  </a:lnTo>
                  <a:lnTo>
                    <a:pt x="4145" y="254"/>
                  </a:lnTo>
                  <a:lnTo>
                    <a:pt x="4428" y="254"/>
                  </a:lnTo>
                  <a:lnTo>
                    <a:pt x="4781" y="254"/>
                  </a:lnTo>
                  <a:lnTo>
                    <a:pt x="5191" y="253"/>
                  </a:lnTo>
                  <a:lnTo>
                    <a:pt x="5643" y="253"/>
                  </a:lnTo>
                  <a:lnTo>
                    <a:pt x="6125" y="252"/>
                  </a:lnTo>
                  <a:lnTo>
                    <a:pt x="6619" y="251"/>
                  </a:lnTo>
                  <a:lnTo>
                    <a:pt x="7114" y="251"/>
                  </a:lnTo>
                  <a:lnTo>
                    <a:pt x="7596" y="250"/>
                  </a:lnTo>
                  <a:lnTo>
                    <a:pt x="8048" y="249"/>
                  </a:lnTo>
                  <a:lnTo>
                    <a:pt x="8459" y="249"/>
                  </a:lnTo>
                  <a:lnTo>
                    <a:pt x="8813" y="248"/>
                  </a:lnTo>
                  <a:lnTo>
                    <a:pt x="9096" y="247"/>
                  </a:lnTo>
                  <a:lnTo>
                    <a:pt x="9296" y="247"/>
                  </a:lnTo>
                  <a:lnTo>
                    <a:pt x="9395" y="246"/>
                  </a:lnTo>
                  <a:lnTo>
                    <a:pt x="9434" y="247"/>
                  </a:lnTo>
                  <a:lnTo>
                    <a:pt x="9474" y="247"/>
                  </a:lnTo>
                  <a:lnTo>
                    <a:pt x="9515" y="246"/>
                  </a:lnTo>
                  <a:lnTo>
                    <a:pt x="9556" y="245"/>
                  </a:lnTo>
                  <a:lnTo>
                    <a:pt x="9597" y="243"/>
                  </a:lnTo>
                  <a:lnTo>
                    <a:pt x="9638" y="243"/>
                  </a:lnTo>
                  <a:lnTo>
                    <a:pt x="9677" y="243"/>
                  </a:lnTo>
                  <a:lnTo>
                    <a:pt x="9715" y="245"/>
                  </a:lnTo>
                  <a:lnTo>
                    <a:pt x="9735" y="244"/>
                  </a:lnTo>
                  <a:lnTo>
                    <a:pt x="9754" y="243"/>
                  </a:lnTo>
                  <a:lnTo>
                    <a:pt x="9772" y="243"/>
                  </a:lnTo>
                  <a:lnTo>
                    <a:pt x="9792" y="242"/>
                  </a:lnTo>
                  <a:lnTo>
                    <a:pt x="9800" y="251"/>
                  </a:lnTo>
                  <a:lnTo>
                    <a:pt x="9806" y="261"/>
                  </a:lnTo>
                  <a:lnTo>
                    <a:pt x="9811" y="274"/>
                  </a:lnTo>
                  <a:lnTo>
                    <a:pt x="9815" y="286"/>
                  </a:lnTo>
                  <a:lnTo>
                    <a:pt x="9822" y="310"/>
                  </a:lnTo>
                  <a:lnTo>
                    <a:pt x="9829" y="336"/>
                  </a:lnTo>
                  <a:lnTo>
                    <a:pt x="9832" y="350"/>
                  </a:lnTo>
                  <a:lnTo>
                    <a:pt x="9836" y="364"/>
                  </a:lnTo>
                  <a:lnTo>
                    <a:pt x="9841" y="377"/>
                  </a:lnTo>
                  <a:lnTo>
                    <a:pt x="9847" y="389"/>
                  </a:lnTo>
                  <a:lnTo>
                    <a:pt x="9860" y="415"/>
                  </a:lnTo>
                  <a:lnTo>
                    <a:pt x="9874" y="439"/>
                  </a:lnTo>
                  <a:lnTo>
                    <a:pt x="9890" y="464"/>
                  </a:lnTo>
                  <a:lnTo>
                    <a:pt x="9905" y="487"/>
                  </a:lnTo>
                  <a:lnTo>
                    <a:pt x="9921" y="511"/>
                  </a:lnTo>
                  <a:lnTo>
                    <a:pt x="9937" y="535"/>
                  </a:lnTo>
                  <a:lnTo>
                    <a:pt x="9945" y="539"/>
                  </a:lnTo>
                  <a:lnTo>
                    <a:pt x="9953" y="543"/>
                  </a:lnTo>
                  <a:lnTo>
                    <a:pt x="9957" y="547"/>
                  </a:lnTo>
                  <a:lnTo>
                    <a:pt x="9959" y="550"/>
                  </a:lnTo>
                  <a:lnTo>
                    <a:pt x="9960" y="555"/>
                  </a:lnTo>
                  <a:lnTo>
                    <a:pt x="9958" y="560"/>
                  </a:lnTo>
                  <a:lnTo>
                    <a:pt x="9957" y="566"/>
                  </a:lnTo>
                  <a:lnTo>
                    <a:pt x="9955" y="571"/>
                  </a:lnTo>
                  <a:lnTo>
                    <a:pt x="9952" y="575"/>
                  </a:lnTo>
                  <a:lnTo>
                    <a:pt x="9948" y="577"/>
                  </a:lnTo>
                  <a:lnTo>
                    <a:pt x="9944" y="578"/>
                  </a:lnTo>
                  <a:lnTo>
                    <a:pt x="9940" y="579"/>
                  </a:lnTo>
                  <a:lnTo>
                    <a:pt x="9934" y="579"/>
                  </a:lnTo>
                  <a:lnTo>
                    <a:pt x="9929" y="578"/>
                  </a:lnTo>
                  <a:lnTo>
                    <a:pt x="9919" y="576"/>
                  </a:lnTo>
                  <a:lnTo>
                    <a:pt x="9908" y="573"/>
                  </a:lnTo>
                  <a:lnTo>
                    <a:pt x="9903" y="573"/>
                  </a:lnTo>
                  <a:lnTo>
                    <a:pt x="9898" y="573"/>
                  </a:lnTo>
                  <a:lnTo>
                    <a:pt x="9893" y="574"/>
                  </a:lnTo>
                  <a:lnTo>
                    <a:pt x="9887" y="576"/>
                  </a:lnTo>
                  <a:lnTo>
                    <a:pt x="9877" y="580"/>
                  </a:lnTo>
                  <a:lnTo>
                    <a:pt x="9868" y="585"/>
                  </a:lnTo>
                  <a:lnTo>
                    <a:pt x="9859" y="592"/>
                  </a:lnTo>
                  <a:lnTo>
                    <a:pt x="9852" y="598"/>
                  </a:lnTo>
                  <a:lnTo>
                    <a:pt x="9844" y="605"/>
                  </a:lnTo>
                  <a:lnTo>
                    <a:pt x="9837" y="613"/>
                  </a:lnTo>
                  <a:lnTo>
                    <a:pt x="9831" y="621"/>
                  </a:lnTo>
                  <a:lnTo>
                    <a:pt x="9825" y="629"/>
                  </a:lnTo>
                  <a:lnTo>
                    <a:pt x="9820" y="639"/>
                  </a:lnTo>
                  <a:lnTo>
                    <a:pt x="9816" y="648"/>
                  </a:lnTo>
                  <a:lnTo>
                    <a:pt x="9813" y="657"/>
                  </a:lnTo>
                  <a:lnTo>
                    <a:pt x="9810" y="667"/>
                  </a:lnTo>
                  <a:lnTo>
                    <a:pt x="9808" y="676"/>
                  </a:lnTo>
                  <a:lnTo>
                    <a:pt x="9806" y="687"/>
                  </a:lnTo>
                  <a:lnTo>
                    <a:pt x="9805" y="696"/>
                  </a:lnTo>
                  <a:lnTo>
                    <a:pt x="9805" y="706"/>
                  </a:lnTo>
                  <a:lnTo>
                    <a:pt x="9807" y="711"/>
                  </a:lnTo>
                  <a:lnTo>
                    <a:pt x="9808" y="718"/>
                  </a:lnTo>
                  <a:lnTo>
                    <a:pt x="9807" y="721"/>
                  </a:lnTo>
                  <a:lnTo>
                    <a:pt x="9806" y="723"/>
                  </a:lnTo>
                  <a:lnTo>
                    <a:pt x="9805" y="726"/>
                  </a:lnTo>
                  <a:lnTo>
                    <a:pt x="9802" y="727"/>
                  </a:lnTo>
                  <a:lnTo>
                    <a:pt x="9798" y="729"/>
                  </a:lnTo>
                  <a:lnTo>
                    <a:pt x="9793" y="729"/>
                  </a:lnTo>
                  <a:lnTo>
                    <a:pt x="9790" y="729"/>
                  </a:lnTo>
                  <a:lnTo>
                    <a:pt x="9786" y="729"/>
                  </a:lnTo>
                  <a:lnTo>
                    <a:pt x="9780" y="726"/>
                  </a:lnTo>
                  <a:lnTo>
                    <a:pt x="9774" y="723"/>
                  </a:lnTo>
                  <a:lnTo>
                    <a:pt x="9768" y="718"/>
                  </a:lnTo>
                  <a:lnTo>
                    <a:pt x="9762" y="714"/>
                  </a:lnTo>
                  <a:lnTo>
                    <a:pt x="9756" y="710"/>
                  </a:lnTo>
                  <a:lnTo>
                    <a:pt x="9749" y="707"/>
                  </a:lnTo>
                  <a:lnTo>
                    <a:pt x="9737" y="706"/>
                  </a:lnTo>
                  <a:lnTo>
                    <a:pt x="9726" y="706"/>
                  </a:lnTo>
                  <a:lnTo>
                    <a:pt x="9715" y="707"/>
                  </a:lnTo>
                  <a:lnTo>
                    <a:pt x="9703" y="708"/>
                  </a:lnTo>
                  <a:lnTo>
                    <a:pt x="9693" y="711"/>
                  </a:lnTo>
                  <a:lnTo>
                    <a:pt x="9682" y="713"/>
                  </a:lnTo>
                  <a:lnTo>
                    <a:pt x="9672" y="717"/>
                  </a:lnTo>
                  <a:lnTo>
                    <a:pt x="9663" y="721"/>
                  </a:lnTo>
                  <a:lnTo>
                    <a:pt x="9652" y="726"/>
                  </a:lnTo>
                  <a:lnTo>
                    <a:pt x="9643" y="733"/>
                  </a:lnTo>
                  <a:lnTo>
                    <a:pt x="9634" y="739"/>
                  </a:lnTo>
                  <a:lnTo>
                    <a:pt x="9626" y="746"/>
                  </a:lnTo>
                  <a:lnTo>
                    <a:pt x="9619" y="754"/>
                  </a:lnTo>
                  <a:lnTo>
                    <a:pt x="9611" y="763"/>
                  </a:lnTo>
                  <a:lnTo>
                    <a:pt x="9604" y="772"/>
                  </a:lnTo>
                  <a:lnTo>
                    <a:pt x="9598" y="783"/>
                  </a:lnTo>
                  <a:lnTo>
                    <a:pt x="9594" y="803"/>
                  </a:lnTo>
                  <a:lnTo>
                    <a:pt x="9591" y="824"/>
                  </a:lnTo>
                  <a:lnTo>
                    <a:pt x="9590" y="843"/>
                  </a:lnTo>
                  <a:lnTo>
                    <a:pt x="9591" y="863"/>
                  </a:lnTo>
                  <a:lnTo>
                    <a:pt x="9593" y="883"/>
                  </a:lnTo>
                  <a:lnTo>
                    <a:pt x="9596" y="902"/>
                  </a:lnTo>
                  <a:lnTo>
                    <a:pt x="9599" y="911"/>
                  </a:lnTo>
                  <a:lnTo>
                    <a:pt x="9602" y="921"/>
                  </a:lnTo>
                  <a:lnTo>
                    <a:pt x="9606" y="930"/>
                  </a:lnTo>
                  <a:lnTo>
                    <a:pt x="9610" y="939"/>
                  </a:lnTo>
                  <a:lnTo>
                    <a:pt x="9618" y="950"/>
                  </a:lnTo>
                  <a:lnTo>
                    <a:pt x="9626" y="960"/>
                  </a:lnTo>
                  <a:lnTo>
                    <a:pt x="9635" y="969"/>
                  </a:lnTo>
                  <a:lnTo>
                    <a:pt x="9644" y="975"/>
                  </a:lnTo>
                  <a:lnTo>
                    <a:pt x="9655" y="979"/>
                  </a:lnTo>
                  <a:lnTo>
                    <a:pt x="9667" y="983"/>
                  </a:lnTo>
                  <a:lnTo>
                    <a:pt x="9678" y="985"/>
                  </a:lnTo>
                  <a:lnTo>
                    <a:pt x="9690" y="986"/>
                  </a:lnTo>
                  <a:lnTo>
                    <a:pt x="9702" y="987"/>
                  </a:lnTo>
                  <a:lnTo>
                    <a:pt x="9715" y="986"/>
                  </a:lnTo>
                  <a:lnTo>
                    <a:pt x="9728" y="986"/>
                  </a:lnTo>
                  <a:lnTo>
                    <a:pt x="9740" y="985"/>
                  </a:lnTo>
                  <a:lnTo>
                    <a:pt x="9764" y="982"/>
                  </a:lnTo>
                  <a:lnTo>
                    <a:pt x="9786" y="980"/>
                  </a:lnTo>
                  <a:lnTo>
                    <a:pt x="9790" y="983"/>
                  </a:lnTo>
                  <a:lnTo>
                    <a:pt x="9793" y="987"/>
                  </a:lnTo>
                  <a:lnTo>
                    <a:pt x="9795" y="991"/>
                  </a:lnTo>
                  <a:lnTo>
                    <a:pt x="9796" y="995"/>
                  </a:lnTo>
                  <a:lnTo>
                    <a:pt x="9798" y="1004"/>
                  </a:lnTo>
                  <a:lnTo>
                    <a:pt x="9798" y="1015"/>
                  </a:lnTo>
                  <a:lnTo>
                    <a:pt x="9796" y="1026"/>
                  </a:lnTo>
                  <a:lnTo>
                    <a:pt x="9795" y="1037"/>
                  </a:lnTo>
                  <a:lnTo>
                    <a:pt x="9796" y="1042"/>
                  </a:lnTo>
                  <a:lnTo>
                    <a:pt x="9798" y="1047"/>
                  </a:lnTo>
                  <a:lnTo>
                    <a:pt x="9799" y="1052"/>
                  </a:lnTo>
                  <a:lnTo>
                    <a:pt x="9802" y="1057"/>
                  </a:lnTo>
                  <a:lnTo>
                    <a:pt x="9808" y="1067"/>
                  </a:lnTo>
                  <a:lnTo>
                    <a:pt x="9814" y="1076"/>
                  </a:lnTo>
                  <a:lnTo>
                    <a:pt x="9821" y="1085"/>
                  </a:lnTo>
                  <a:lnTo>
                    <a:pt x="9828" y="1094"/>
                  </a:lnTo>
                  <a:lnTo>
                    <a:pt x="9836" y="1102"/>
                  </a:lnTo>
                  <a:lnTo>
                    <a:pt x="9845" y="1109"/>
                  </a:lnTo>
                  <a:lnTo>
                    <a:pt x="9854" y="1116"/>
                  </a:lnTo>
                  <a:lnTo>
                    <a:pt x="9863" y="1122"/>
                  </a:lnTo>
                  <a:lnTo>
                    <a:pt x="9873" y="1127"/>
                  </a:lnTo>
                  <a:lnTo>
                    <a:pt x="9882" y="1131"/>
                  </a:lnTo>
                  <a:lnTo>
                    <a:pt x="9894" y="1135"/>
                  </a:lnTo>
                  <a:lnTo>
                    <a:pt x="9905" y="1138"/>
                  </a:lnTo>
                  <a:lnTo>
                    <a:pt x="9916" y="1141"/>
                  </a:lnTo>
                  <a:lnTo>
                    <a:pt x="9927" y="1143"/>
                  </a:lnTo>
                  <a:lnTo>
                    <a:pt x="9940" y="1144"/>
                  </a:lnTo>
                  <a:lnTo>
                    <a:pt x="9952" y="1144"/>
                  </a:lnTo>
                  <a:lnTo>
                    <a:pt x="9957" y="1151"/>
                  </a:lnTo>
                  <a:lnTo>
                    <a:pt x="9960" y="1157"/>
                  </a:lnTo>
                  <a:lnTo>
                    <a:pt x="9961" y="1162"/>
                  </a:lnTo>
                  <a:lnTo>
                    <a:pt x="9961" y="1167"/>
                  </a:lnTo>
                  <a:lnTo>
                    <a:pt x="9959" y="1172"/>
                  </a:lnTo>
                  <a:lnTo>
                    <a:pt x="9955" y="1177"/>
                  </a:lnTo>
                  <a:lnTo>
                    <a:pt x="9951" y="1182"/>
                  </a:lnTo>
                  <a:lnTo>
                    <a:pt x="9946" y="1187"/>
                  </a:lnTo>
                  <a:lnTo>
                    <a:pt x="9936" y="1198"/>
                  </a:lnTo>
                  <a:lnTo>
                    <a:pt x="9924" y="1208"/>
                  </a:lnTo>
                  <a:lnTo>
                    <a:pt x="9920" y="1213"/>
                  </a:lnTo>
                  <a:lnTo>
                    <a:pt x="9916" y="1219"/>
                  </a:lnTo>
                  <a:lnTo>
                    <a:pt x="9913" y="1225"/>
                  </a:lnTo>
                  <a:lnTo>
                    <a:pt x="9912" y="1231"/>
                  </a:lnTo>
                  <a:close/>
                  <a:moveTo>
                    <a:pt x="9860" y="564"/>
                  </a:moveTo>
                  <a:lnTo>
                    <a:pt x="9847" y="576"/>
                  </a:lnTo>
                  <a:lnTo>
                    <a:pt x="9834" y="587"/>
                  </a:lnTo>
                  <a:lnTo>
                    <a:pt x="9823" y="601"/>
                  </a:lnTo>
                  <a:lnTo>
                    <a:pt x="9813" y="614"/>
                  </a:lnTo>
                  <a:lnTo>
                    <a:pt x="9804" y="628"/>
                  </a:lnTo>
                  <a:lnTo>
                    <a:pt x="9796" y="643"/>
                  </a:lnTo>
                  <a:lnTo>
                    <a:pt x="9790" y="659"/>
                  </a:lnTo>
                  <a:lnTo>
                    <a:pt x="9786" y="675"/>
                  </a:lnTo>
                  <a:lnTo>
                    <a:pt x="9782" y="680"/>
                  </a:lnTo>
                  <a:lnTo>
                    <a:pt x="9777" y="683"/>
                  </a:lnTo>
                  <a:lnTo>
                    <a:pt x="9772" y="686"/>
                  </a:lnTo>
                  <a:lnTo>
                    <a:pt x="9767" y="688"/>
                  </a:lnTo>
                  <a:lnTo>
                    <a:pt x="9762" y="688"/>
                  </a:lnTo>
                  <a:lnTo>
                    <a:pt x="9756" y="688"/>
                  </a:lnTo>
                  <a:lnTo>
                    <a:pt x="9749" y="688"/>
                  </a:lnTo>
                  <a:lnTo>
                    <a:pt x="9743" y="687"/>
                  </a:lnTo>
                  <a:lnTo>
                    <a:pt x="9731" y="683"/>
                  </a:lnTo>
                  <a:lnTo>
                    <a:pt x="9719" y="680"/>
                  </a:lnTo>
                  <a:lnTo>
                    <a:pt x="9708" y="677"/>
                  </a:lnTo>
                  <a:lnTo>
                    <a:pt x="9696" y="676"/>
                  </a:lnTo>
                  <a:lnTo>
                    <a:pt x="9685" y="679"/>
                  </a:lnTo>
                  <a:lnTo>
                    <a:pt x="9675" y="682"/>
                  </a:lnTo>
                  <a:lnTo>
                    <a:pt x="9664" y="688"/>
                  </a:lnTo>
                  <a:lnTo>
                    <a:pt x="9654" y="693"/>
                  </a:lnTo>
                  <a:lnTo>
                    <a:pt x="9644" y="698"/>
                  </a:lnTo>
                  <a:lnTo>
                    <a:pt x="9635" y="704"/>
                  </a:lnTo>
                  <a:lnTo>
                    <a:pt x="9627" y="711"/>
                  </a:lnTo>
                  <a:lnTo>
                    <a:pt x="9619" y="718"/>
                  </a:lnTo>
                  <a:lnTo>
                    <a:pt x="9610" y="726"/>
                  </a:lnTo>
                  <a:lnTo>
                    <a:pt x="9603" y="735"/>
                  </a:lnTo>
                  <a:lnTo>
                    <a:pt x="9597" y="743"/>
                  </a:lnTo>
                  <a:lnTo>
                    <a:pt x="9591" y="752"/>
                  </a:lnTo>
                  <a:lnTo>
                    <a:pt x="9585" y="761"/>
                  </a:lnTo>
                  <a:lnTo>
                    <a:pt x="9580" y="771"/>
                  </a:lnTo>
                  <a:lnTo>
                    <a:pt x="9575" y="782"/>
                  </a:lnTo>
                  <a:lnTo>
                    <a:pt x="9571" y="792"/>
                  </a:lnTo>
                  <a:lnTo>
                    <a:pt x="9566" y="805"/>
                  </a:lnTo>
                  <a:lnTo>
                    <a:pt x="9562" y="818"/>
                  </a:lnTo>
                  <a:lnTo>
                    <a:pt x="9559" y="834"/>
                  </a:lnTo>
                  <a:lnTo>
                    <a:pt x="9557" y="848"/>
                  </a:lnTo>
                  <a:lnTo>
                    <a:pt x="9556" y="863"/>
                  </a:lnTo>
                  <a:lnTo>
                    <a:pt x="9557" y="879"/>
                  </a:lnTo>
                  <a:lnTo>
                    <a:pt x="9559" y="894"/>
                  </a:lnTo>
                  <a:lnTo>
                    <a:pt x="9564" y="909"/>
                  </a:lnTo>
                  <a:lnTo>
                    <a:pt x="9568" y="918"/>
                  </a:lnTo>
                  <a:lnTo>
                    <a:pt x="9571" y="926"/>
                  </a:lnTo>
                  <a:lnTo>
                    <a:pt x="9575" y="933"/>
                  </a:lnTo>
                  <a:lnTo>
                    <a:pt x="9580" y="940"/>
                  </a:lnTo>
                  <a:lnTo>
                    <a:pt x="9585" y="947"/>
                  </a:lnTo>
                  <a:lnTo>
                    <a:pt x="9591" y="953"/>
                  </a:lnTo>
                  <a:lnTo>
                    <a:pt x="9598" y="960"/>
                  </a:lnTo>
                  <a:lnTo>
                    <a:pt x="9604" y="967"/>
                  </a:lnTo>
                  <a:lnTo>
                    <a:pt x="9635" y="988"/>
                  </a:lnTo>
                  <a:lnTo>
                    <a:pt x="9666" y="1010"/>
                  </a:lnTo>
                  <a:lnTo>
                    <a:pt x="9762" y="1012"/>
                  </a:lnTo>
                  <a:lnTo>
                    <a:pt x="9767" y="1027"/>
                  </a:lnTo>
                  <a:lnTo>
                    <a:pt x="9771" y="1043"/>
                  </a:lnTo>
                  <a:lnTo>
                    <a:pt x="9773" y="1051"/>
                  </a:lnTo>
                  <a:lnTo>
                    <a:pt x="9776" y="1060"/>
                  </a:lnTo>
                  <a:lnTo>
                    <a:pt x="9779" y="1068"/>
                  </a:lnTo>
                  <a:lnTo>
                    <a:pt x="9783" y="1076"/>
                  </a:lnTo>
                  <a:lnTo>
                    <a:pt x="9793" y="1091"/>
                  </a:lnTo>
                  <a:lnTo>
                    <a:pt x="9805" y="1107"/>
                  </a:lnTo>
                  <a:lnTo>
                    <a:pt x="9811" y="1114"/>
                  </a:lnTo>
                  <a:lnTo>
                    <a:pt x="9818" y="1121"/>
                  </a:lnTo>
                  <a:lnTo>
                    <a:pt x="9825" y="1127"/>
                  </a:lnTo>
                  <a:lnTo>
                    <a:pt x="9832" y="1133"/>
                  </a:lnTo>
                  <a:lnTo>
                    <a:pt x="9840" y="1138"/>
                  </a:lnTo>
                  <a:lnTo>
                    <a:pt x="9849" y="1143"/>
                  </a:lnTo>
                  <a:lnTo>
                    <a:pt x="9857" y="1149"/>
                  </a:lnTo>
                  <a:lnTo>
                    <a:pt x="9866" y="1152"/>
                  </a:lnTo>
                  <a:lnTo>
                    <a:pt x="9874" y="1156"/>
                  </a:lnTo>
                  <a:lnTo>
                    <a:pt x="9883" y="1158"/>
                  </a:lnTo>
                  <a:lnTo>
                    <a:pt x="9894" y="1160"/>
                  </a:lnTo>
                  <a:lnTo>
                    <a:pt x="9903" y="1161"/>
                  </a:lnTo>
                  <a:lnTo>
                    <a:pt x="9906" y="1166"/>
                  </a:lnTo>
                  <a:lnTo>
                    <a:pt x="9907" y="1171"/>
                  </a:lnTo>
                  <a:lnTo>
                    <a:pt x="9908" y="1177"/>
                  </a:lnTo>
                  <a:lnTo>
                    <a:pt x="9907" y="1182"/>
                  </a:lnTo>
                  <a:lnTo>
                    <a:pt x="9905" y="1187"/>
                  </a:lnTo>
                  <a:lnTo>
                    <a:pt x="9903" y="1191"/>
                  </a:lnTo>
                  <a:lnTo>
                    <a:pt x="9901" y="1197"/>
                  </a:lnTo>
                  <a:lnTo>
                    <a:pt x="9897" y="1202"/>
                  </a:lnTo>
                  <a:lnTo>
                    <a:pt x="9891" y="1211"/>
                  </a:lnTo>
                  <a:lnTo>
                    <a:pt x="9883" y="1221"/>
                  </a:lnTo>
                  <a:lnTo>
                    <a:pt x="9880" y="1225"/>
                  </a:lnTo>
                  <a:lnTo>
                    <a:pt x="9878" y="1230"/>
                  </a:lnTo>
                  <a:lnTo>
                    <a:pt x="9876" y="1235"/>
                  </a:lnTo>
                  <a:lnTo>
                    <a:pt x="9875" y="1241"/>
                  </a:lnTo>
                  <a:lnTo>
                    <a:pt x="9866" y="1262"/>
                  </a:lnTo>
                  <a:lnTo>
                    <a:pt x="9858" y="1283"/>
                  </a:lnTo>
                  <a:lnTo>
                    <a:pt x="9852" y="1305"/>
                  </a:lnTo>
                  <a:lnTo>
                    <a:pt x="9846" y="1327"/>
                  </a:lnTo>
                  <a:lnTo>
                    <a:pt x="9840" y="1350"/>
                  </a:lnTo>
                  <a:lnTo>
                    <a:pt x="9835" y="1372"/>
                  </a:lnTo>
                  <a:lnTo>
                    <a:pt x="9829" y="1395"/>
                  </a:lnTo>
                  <a:lnTo>
                    <a:pt x="9823" y="1416"/>
                  </a:lnTo>
                  <a:lnTo>
                    <a:pt x="9815" y="1420"/>
                  </a:lnTo>
                  <a:lnTo>
                    <a:pt x="9806" y="1423"/>
                  </a:lnTo>
                  <a:lnTo>
                    <a:pt x="9796" y="1426"/>
                  </a:lnTo>
                  <a:lnTo>
                    <a:pt x="9786" y="1428"/>
                  </a:lnTo>
                  <a:lnTo>
                    <a:pt x="9765" y="1430"/>
                  </a:lnTo>
                  <a:lnTo>
                    <a:pt x="9743" y="1430"/>
                  </a:lnTo>
                  <a:lnTo>
                    <a:pt x="9720" y="1430"/>
                  </a:lnTo>
                  <a:lnTo>
                    <a:pt x="9697" y="1429"/>
                  </a:lnTo>
                  <a:lnTo>
                    <a:pt x="9675" y="1430"/>
                  </a:lnTo>
                  <a:lnTo>
                    <a:pt x="9653" y="1431"/>
                  </a:lnTo>
                  <a:lnTo>
                    <a:pt x="9592" y="1430"/>
                  </a:lnTo>
                  <a:lnTo>
                    <a:pt x="9532" y="1431"/>
                  </a:lnTo>
                  <a:lnTo>
                    <a:pt x="9470" y="1431"/>
                  </a:lnTo>
                  <a:lnTo>
                    <a:pt x="9409" y="1432"/>
                  </a:lnTo>
                  <a:lnTo>
                    <a:pt x="9349" y="1433"/>
                  </a:lnTo>
                  <a:lnTo>
                    <a:pt x="9287" y="1433"/>
                  </a:lnTo>
                  <a:lnTo>
                    <a:pt x="9227" y="1433"/>
                  </a:lnTo>
                  <a:lnTo>
                    <a:pt x="9168" y="1431"/>
                  </a:lnTo>
                  <a:lnTo>
                    <a:pt x="9164" y="1433"/>
                  </a:lnTo>
                  <a:lnTo>
                    <a:pt x="9161" y="1434"/>
                  </a:lnTo>
                  <a:lnTo>
                    <a:pt x="9157" y="1435"/>
                  </a:lnTo>
                  <a:lnTo>
                    <a:pt x="9153" y="1436"/>
                  </a:lnTo>
                  <a:lnTo>
                    <a:pt x="9150" y="1435"/>
                  </a:lnTo>
                  <a:lnTo>
                    <a:pt x="9147" y="1435"/>
                  </a:lnTo>
                  <a:lnTo>
                    <a:pt x="9145" y="1433"/>
                  </a:lnTo>
                  <a:lnTo>
                    <a:pt x="9142" y="1431"/>
                  </a:lnTo>
                  <a:lnTo>
                    <a:pt x="2998" y="1449"/>
                  </a:lnTo>
                  <a:lnTo>
                    <a:pt x="2906" y="1450"/>
                  </a:lnTo>
                  <a:lnTo>
                    <a:pt x="2813" y="1450"/>
                  </a:lnTo>
                  <a:lnTo>
                    <a:pt x="2723" y="1451"/>
                  </a:lnTo>
                  <a:lnTo>
                    <a:pt x="2632" y="1451"/>
                  </a:lnTo>
                  <a:lnTo>
                    <a:pt x="2542" y="1452"/>
                  </a:lnTo>
                  <a:lnTo>
                    <a:pt x="2451" y="1453"/>
                  </a:lnTo>
                  <a:lnTo>
                    <a:pt x="2361" y="1453"/>
                  </a:lnTo>
                  <a:lnTo>
                    <a:pt x="2270" y="1454"/>
                  </a:lnTo>
                  <a:lnTo>
                    <a:pt x="2180" y="1455"/>
                  </a:lnTo>
                  <a:lnTo>
                    <a:pt x="2090" y="1456"/>
                  </a:lnTo>
                  <a:lnTo>
                    <a:pt x="2000" y="1457"/>
                  </a:lnTo>
                  <a:lnTo>
                    <a:pt x="1909" y="1458"/>
                  </a:lnTo>
                  <a:lnTo>
                    <a:pt x="1819" y="1459"/>
                  </a:lnTo>
                  <a:lnTo>
                    <a:pt x="1728" y="1460"/>
                  </a:lnTo>
                  <a:lnTo>
                    <a:pt x="1637" y="1462"/>
                  </a:lnTo>
                  <a:lnTo>
                    <a:pt x="1545" y="1463"/>
                  </a:lnTo>
                  <a:lnTo>
                    <a:pt x="1508" y="1464"/>
                  </a:lnTo>
                  <a:lnTo>
                    <a:pt x="1470" y="1463"/>
                  </a:lnTo>
                  <a:lnTo>
                    <a:pt x="1432" y="1462"/>
                  </a:lnTo>
                  <a:lnTo>
                    <a:pt x="1394" y="1461"/>
                  </a:lnTo>
                  <a:lnTo>
                    <a:pt x="1356" y="1459"/>
                  </a:lnTo>
                  <a:lnTo>
                    <a:pt x="1318" y="1459"/>
                  </a:lnTo>
                  <a:lnTo>
                    <a:pt x="1280" y="1459"/>
                  </a:lnTo>
                  <a:lnTo>
                    <a:pt x="1243" y="1461"/>
                  </a:lnTo>
                  <a:lnTo>
                    <a:pt x="1236" y="1437"/>
                  </a:lnTo>
                  <a:lnTo>
                    <a:pt x="1230" y="1411"/>
                  </a:lnTo>
                  <a:lnTo>
                    <a:pt x="1224" y="1386"/>
                  </a:lnTo>
                  <a:lnTo>
                    <a:pt x="1218" y="1361"/>
                  </a:lnTo>
                  <a:lnTo>
                    <a:pt x="1212" y="1336"/>
                  </a:lnTo>
                  <a:lnTo>
                    <a:pt x="1203" y="1312"/>
                  </a:lnTo>
                  <a:lnTo>
                    <a:pt x="1199" y="1301"/>
                  </a:lnTo>
                  <a:lnTo>
                    <a:pt x="1194" y="1290"/>
                  </a:lnTo>
                  <a:lnTo>
                    <a:pt x="1188" y="1278"/>
                  </a:lnTo>
                  <a:lnTo>
                    <a:pt x="1182" y="1268"/>
                  </a:lnTo>
                  <a:lnTo>
                    <a:pt x="1192" y="1261"/>
                  </a:lnTo>
                  <a:lnTo>
                    <a:pt x="1201" y="1254"/>
                  </a:lnTo>
                  <a:lnTo>
                    <a:pt x="1210" y="1246"/>
                  </a:lnTo>
                  <a:lnTo>
                    <a:pt x="1218" y="1237"/>
                  </a:lnTo>
                  <a:lnTo>
                    <a:pt x="1226" y="1228"/>
                  </a:lnTo>
                  <a:lnTo>
                    <a:pt x="1233" y="1219"/>
                  </a:lnTo>
                  <a:lnTo>
                    <a:pt x="1239" y="1209"/>
                  </a:lnTo>
                  <a:lnTo>
                    <a:pt x="1245" y="1199"/>
                  </a:lnTo>
                  <a:lnTo>
                    <a:pt x="1250" y="1188"/>
                  </a:lnTo>
                  <a:lnTo>
                    <a:pt x="1256" y="1177"/>
                  </a:lnTo>
                  <a:lnTo>
                    <a:pt x="1260" y="1167"/>
                  </a:lnTo>
                  <a:lnTo>
                    <a:pt x="1264" y="1156"/>
                  </a:lnTo>
                  <a:lnTo>
                    <a:pt x="1270" y="1132"/>
                  </a:lnTo>
                  <a:lnTo>
                    <a:pt x="1274" y="1110"/>
                  </a:lnTo>
                  <a:lnTo>
                    <a:pt x="1278" y="1106"/>
                  </a:lnTo>
                  <a:lnTo>
                    <a:pt x="1281" y="1104"/>
                  </a:lnTo>
                  <a:lnTo>
                    <a:pt x="1285" y="1104"/>
                  </a:lnTo>
                  <a:lnTo>
                    <a:pt x="1289" y="1104"/>
                  </a:lnTo>
                  <a:lnTo>
                    <a:pt x="1299" y="1105"/>
                  </a:lnTo>
                  <a:lnTo>
                    <a:pt x="1308" y="1107"/>
                  </a:lnTo>
                  <a:lnTo>
                    <a:pt x="1340" y="1099"/>
                  </a:lnTo>
                  <a:lnTo>
                    <a:pt x="1374" y="1091"/>
                  </a:lnTo>
                  <a:lnTo>
                    <a:pt x="1391" y="1086"/>
                  </a:lnTo>
                  <a:lnTo>
                    <a:pt x="1407" y="1080"/>
                  </a:lnTo>
                  <a:lnTo>
                    <a:pt x="1422" y="1074"/>
                  </a:lnTo>
                  <a:lnTo>
                    <a:pt x="1438" y="1067"/>
                  </a:lnTo>
                  <a:lnTo>
                    <a:pt x="1453" y="1059"/>
                  </a:lnTo>
                  <a:lnTo>
                    <a:pt x="1466" y="1048"/>
                  </a:lnTo>
                  <a:lnTo>
                    <a:pt x="1479" y="1038"/>
                  </a:lnTo>
                  <a:lnTo>
                    <a:pt x="1492" y="1027"/>
                  </a:lnTo>
                  <a:lnTo>
                    <a:pt x="1502" y="1014"/>
                  </a:lnTo>
                  <a:lnTo>
                    <a:pt x="1512" y="999"/>
                  </a:lnTo>
                  <a:lnTo>
                    <a:pt x="1516" y="991"/>
                  </a:lnTo>
                  <a:lnTo>
                    <a:pt x="1520" y="983"/>
                  </a:lnTo>
                  <a:lnTo>
                    <a:pt x="1523" y="974"/>
                  </a:lnTo>
                  <a:lnTo>
                    <a:pt x="1526" y="966"/>
                  </a:lnTo>
                  <a:lnTo>
                    <a:pt x="1531" y="942"/>
                  </a:lnTo>
                  <a:lnTo>
                    <a:pt x="1533" y="918"/>
                  </a:lnTo>
                  <a:lnTo>
                    <a:pt x="1533" y="905"/>
                  </a:lnTo>
                  <a:lnTo>
                    <a:pt x="1533" y="893"/>
                  </a:lnTo>
                  <a:lnTo>
                    <a:pt x="1532" y="881"/>
                  </a:lnTo>
                  <a:lnTo>
                    <a:pt x="1531" y="868"/>
                  </a:lnTo>
                  <a:lnTo>
                    <a:pt x="1528" y="856"/>
                  </a:lnTo>
                  <a:lnTo>
                    <a:pt x="1524" y="845"/>
                  </a:lnTo>
                  <a:lnTo>
                    <a:pt x="1520" y="833"/>
                  </a:lnTo>
                  <a:lnTo>
                    <a:pt x="1515" y="821"/>
                  </a:lnTo>
                  <a:lnTo>
                    <a:pt x="1509" y="811"/>
                  </a:lnTo>
                  <a:lnTo>
                    <a:pt x="1502" y="802"/>
                  </a:lnTo>
                  <a:lnTo>
                    <a:pt x="1493" y="793"/>
                  </a:lnTo>
                  <a:lnTo>
                    <a:pt x="1484" y="784"/>
                  </a:lnTo>
                  <a:lnTo>
                    <a:pt x="1467" y="772"/>
                  </a:lnTo>
                  <a:lnTo>
                    <a:pt x="1451" y="762"/>
                  </a:lnTo>
                  <a:lnTo>
                    <a:pt x="1433" y="754"/>
                  </a:lnTo>
                  <a:lnTo>
                    <a:pt x="1416" y="747"/>
                  </a:lnTo>
                  <a:lnTo>
                    <a:pt x="1398" y="742"/>
                  </a:lnTo>
                  <a:lnTo>
                    <a:pt x="1378" y="738"/>
                  </a:lnTo>
                  <a:lnTo>
                    <a:pt x="1359" y="735"/>
                  </a:lnTo>
                  <a:lnTo>
                    <a:pt x="1338" y="734"/>
                  </a:lnTo>
                  <a:lnTo>
                    <a:pt x="1274" y="750"/>
                  </a:lnTo>
                  <a:lnTo>
                    <a:pt x="1270" y="741"/>
                  </a:lnTo>
                  <a:lnTo>
                    <a:pt x="1267" y="732"/>
                  </a:lnTo>
                  <a:lnTo>
                    <a:pt x="1264" y="722"/>
                  </a:lnTo>
                  <a:lnTo>
                    <a:pt x="1261" y="712"/>
                  </a:lnTo>
                  <a:lnTo>
                    <a:pt x="1257" y="693"/>
                  </a:lnTo>
                  <a:lnTo>
                    <a:pt x="1253" y="673"/>
                  </a:lnTo>
                  <a:lnTo>
                    <a:pt x="1228" y="646"/>
                  </a:lnTo>
                  <a:lnTo>
                    <a:pt x="1201" y="620"/>
                  </a:lnTo>
                  <a:lnTo>
                    <a:pt x="1174" y="594"/>
                  </a:lnTo>
                  <a:lnTo>
                    <a:pt x="1148" y="566"/>
                  </a:lnTo>
                  <a:lnTo>
                    <a:pt x="1147" y="561"/>
                  </a:lnTo>
                  <a:lnTo>
                    <a:pt x="1148" y="557"/>
                  </a:lnTo>
                  <a:lnTo>
                    <a:pt x="1149" y="552"/>
                  </a:lnTo>
                  <a:lnTo>
                    <a:pt x="1150" y="547"/>
                  </a:lnTo>
                  <a:lnTo>
                    <a:pt x="1154" y="537"/>
                  </a:lnTo>
                  <a:lnTo>
                    <a:pt x="1159" y="528"/>
                  </a:lnTo>
                  <a:lnTo>
                    <a:pt x="1172" y="512"/>
                  </a:lnTo>
                  <a:lnTo>
                    <a:pt x="1185" y="495"/>
                  </a:lnTo>
                  <a:lnTo>
                    <a:pt x="1192" y="474"/>
                  </a:lnTo>
                  <a:lnTo>
                    <a:pt x="1199" y="454"/>
                  </a:lnTo>
                  <a:lnTo>
                    <a:pt x="1208" y="433"/>
                  </a:lnTo>
                  <a:lnTo>
                    <a:pt x="1215" y="413"/>
                  </a:lnTo>
                  <a:lnTo>
                    <a:pt x="1221" y="391"/>
                  </a:lnTo>
                  <a:lnTo>
                    <a:pt x="1226" y="370"/>
                  </a:lnTo>
                  <a:lnTo>
                    <a:pt x="1228" y="359"/>
                  </a:lnTo>
                  <a:lnTo>
                    <a:pt x="1230" y="348"/>
                  </a:lnTo>
                  <a:lnTo>
                    <a:pt x="1231" y="337"/>
                  </a:lnTo>
                  <a:lnTo>
                    <a:pt x="1231" y="326"/>
                  </a:lnTo>
                  <a:lnTo>
                    <a:pt x="1248" y="323"/>
                  </a:lnTo>
                  <a:lnTo>
                    <a:pt x="1266" y="321"/>
                  </a:lnTo>
                  <a:lnTo>
                    <a:pt x="1284" y="321"/>
                  </a:lnTo>
                  <a:lnTo>
                    <a:pt x="1302" y="320"/>
                  </a:lnTo>
                  <a:lnTo>
                    <a:pt x="1338" y="321"/>
                  </a:lnTo>
                  <a:lnTo>
                    <a:pt x="1375" y="322"/>
                  </a:lnTo>
                  <a:lnTo>
                    <a:pt x="1412" y="323"/>
                  </a:lnTo>
                  <a:lnTo>
                    <a:pt x="1448" y="322"/>
                  </a:lnTo>
                  <a:lnTo>
                    <a:pt x="1465" y="321"/>
                  </a:lnTo>
                  <a:lnTo>
                    <a:pt x="1484" y="318"/>
                  </a:lnTo>
                  <a:lnTo>
                    <a:pt x="1500" y="315"/>
                  </a:lnTo>
                  <a:lnTo>
                    <a:pt x="1517" y="309"/>
                  </a:lnTo>
                  <a:lnTo>
                    <a:pt x="1718" y="310"/>
                  </a:lnTo>
                  <a:lnTo>
                    <a:pt x="1842" y="308"/>
                  </a:lnTo>
                  <a:lnTo>
                    <a:pt x="1966" y="306"/>
                  </a:lnTo>
                  <a:lnTo>
                    <a:pt x="2091" y="305"/>
                  </a:lnTo>
                  <a:lnTo>
                    <a:pt x="2215" y="303"/>
                  </a:lnTo>
                  <a:lnTo>
                    <a:pt x="2340" y="302"/>
                  </a:lnTo>
                  <a:lnTo>
                    <a:pt x="2464" y="301"/>
                  </a:lnTo>
                  <a:lnTo>
                    <a:pt x="2589" y="300"/>
                  </a:lnTo>
                  <a:lnTo>
                    <a:pt x="2712" y="298"/>
                  </a:lnTo>
                  <a:lnTo>
                    <a:pt x="2837" y="297"/>
                  </a:lnTo>
                  <a:lnTo>
                    <a:pt x="2961" y="296"/>
                  </a:lnTo>
                  <a:lnTo>
                    <a:pt x="3085" y="295"/>
                  </a:lnTo>
                  <a:lnTo>
                    <a:pt x="3209" y="294"/>
                  </a:lnTo>
                  <a:lnTo>
                    <a:pt x="3334" y="292"/>
                  </a:lnTo>
                  <a:lnTo>
                    <a:pt x="3458" y="291"/>
                  </a:lnTo>
                  <a:lnTo>
                    <a:pt x="3581" y="289"/>
                  </a:lnTo>
                  <a:lnTo>
                    <a:pt x="3706" y="287"/>
                  </a:lnTo>
                  <a:lnTo>
                    <a:pt x="3831" y="286"/>
                  </a:lnTo>
                  <a:lnTo>
                    <a:pt x="4056" y="286"/>
                  </a:lnTo>
                  <a:lnTo>
                    <a:pt x="4365" y="285"/>
                  </a:lnTo>
                  <a:lnTo>
                    <a:pt x="4747" y="284"/>
                  </a:lnTo>
                  <a:lnTo>
                    <a:pt x="5184" y="284"/>
                  </a:lnTo>
                  <a:lnTo>
                    <a:pt x="5665" y="283"/>
                  </a:lnTo>
                  <a:lnTo>
                    <a:pt x="6173" y="283"/>
                  </a:lnTo>
                  <a:lnTo>
                    <a:pt x="6696" y="282"/>
                  </a:lnTo>
                  <a:lnTo>
                    <a:pt x="7218" y="281"/>
                  </a:lnTo>
                  <a:lnTo>
                    <a:pt x="7727" y="281"/>
                  </a:lnTo>
                  <a:lnTo>
                    <a:pt x="8208" y="280"/>
                  </a:lnTo>
                  <a:lnTo>
                    <a:pt x="8646" y="280"/>
                  </a:lnTo>
                  <a:lnTo>
                    <a:pt x="9028" y="279"/>
                  </a:lnTo>
                  <a:lnTo>
                    <a:pt x="9339" y="278"/>
                  </a:lnTo>
                  <a:lnTo>
                    <a:pt x="9564" y="278"/>
                  </a:lnTo>
                  <a:lnTo>
                    <a:pt x="9690" y="277"/>
                  </a:lnTo>
                  <a:lnTo>
                    <a:pt x="9780" y="273"/>
                  </a:lnTo>
                  <a:lnTo>
                    <a:pt x="9787" y="284"/>
                  </a:lnTo>
                  <a:lnTo>
                    <a:pt x="9793" y="296"/>
                  </a:lnTo>
                  <a:lnTo>
                    <a:pt x="9799" y="308"/>
                  </a:lnTo>
                  <a:lnTo>
                    <a:pt x="9803" y="322"/>
                  </a:lnTo>
                  <a:lnTo>
                    <a:pt x="9807" y="335"/>
                  </a:lnTo>
                  <a:lnTo>
                    <a:pt x="9812" y="348"/>
                  </a:lnTo>
                  <a:lnTo>
                    <a:pt x="9817" y="361"/>
                  </a:lnTo>
                  <a:lnTo>
                    <a:pt x="9823" y="374"/>
                  </a:lnTo>
                  <a:lnTo>
                    <a:pt x="9832" y="395"/>
                  </a:lnTo>
                  <a:lnTo>
                    <a:pt x="9842" y="417"/>
                  </a:lnTo>
                  <a:lnTo>
                    <a:pt x="9853" y="438"/>
                  </a:lnTo>
                  <a:lnTo>
                    <a:pt x="9864" y="460"/>
                  </a:lnTo>
                  <a:lnTo>
                    <a:pt x="9876" y="480"/>
                  </a:lnTo>
                  <a:lnTo>
                    <a:pt x="9888" y="501"/>
                  </a:lnTo>
                  <a:lnTo>
                    <a:pt x="9902" y="520"/>
                  </a:lnTo>
                  <a:lnTo>
                    <a:pt x="9915" y="538"/>
                  </a:lnTo>
                  <a:lnTo>
                    <a:pt x="9910" y="544"/>
                  </a:lnTo>
                  <a:lnTo>
                    <a:pt x="9904" y="549"/>
                  </a:lnTo>
                  <a:lnTo>
                    <a:pt x="9897" y="553"/>
                  </a:lnTo>
                  <a:lnTo>
                    <a:pt x="9890" y="555"/>
                  </a:lnTo>
                  <a:lnTo>
                    <a:pt x="9874" y="559"/>
                  </a:lnTo>
                  <a:lnTo>
                    <a:pt x="9860" y="564"/>
                  </a:lnTo>
                  <a:close/>
                  <a:moveTo>
                    <a:pt x="9765" y="925"/>
                  </a:moveTo>
                  <a:lnTo>
                    <a:pt x="9753" y="928"/>
                  </a:lnTo>
                  <a:lnTo>
                    <a:pt x="9741" y="929"/>
                  </a:lnTo>
                  <a:lnTo>
                    <a:pt x="9729" y="929"/>
                  </a:lnTo>
                  <a:lnTo>
                    <a:pt x="9717" y="928"/>
                  </a:lnTo>
                  <a:lnTo>
                    <a:pt x="9706" y="926"/>
                  </a:lnTo>
                  <a:lnTo>
                    <a:pt x="9694" y="924"/>
                  </a:lnTo>
                  <a:lnTo>
                    <a:pt x="9683" y="921"/>
                  </a:lnTo>
                  <a:lnTo>
                    <a:pt x="9672" y="917"/>
                  </a:lnTo>
                  <a:lnTo>
                    <a:pt x="9665" y="911"/>
                  </a:lnTo>
                  <a:lnTo>
                    <a:pt x="9660" y="906"/>
                  </a:lnTo>
                  <a:lnTo>
                    <a:pt x="9654" y="900"/>
                  </a:lnTo>
                  <a:lnTo>
                    <a:pt x="9650" y="894"/>
                  </a:lnTo>
                  <a:lnTo>
                    <a:pt x="9646" y="887"/>
                  </a:lnTo>
                  <a:lnTo>
                    <a:pt x="9644" y="881"/>
                  </a:lnTo>
                  <a:lnTo>
                    <a:pt x="9642" y="874"/>
                  </a:lnTo>
                  <a:lnTo>
                    <a:pt x="9641" y="866"/>
                  </a:lnTo>
                  <a:lnTo>
                    <a:pt x="9640" y="852"/>
                  </a:lnTo>
                  <a:lnTo>
                    <a:pt x="9640" y="837"/>
                  </a:lnTo>
                  <a:lnTo>
                    <a:pt x="9642" y="821"/>
                  </a:lnTo>
                  <a:lnTo>
                    <a:pt x="9644" y="806"/>
                  </a:lnTo>
                  <a:lnTo>
                    <a:pt x="9647" y="798"/>
                  </a:lnTo>
                  <a:lnTo>
                    <a:pt x="9652" y="791"/>
                  </a:lnTo>
                  <a:lnTo>
                    <a:pt x="9658" y="785"/>
                  </a:lnTo>
                  <a:lnTo>
                    <a:pt x="9666" y="780"/>
                  </a:lnTo>
                  <a:lnTo>
                    <a:pt x="9673" y="775"/>
                  </a:lnTo>
                  <a:lnTo>
                    <a:pt x="9682" y="772"/>
                  </a:lnTo>
                  <a:lnTo>
                    <a:pt x="9690" y="770"/>
                  </a:lnTo>
                  <a:lnTo>
                    <a:pt x="9699" y="768"/>
                  </a:lnTo>
                  <a:lnTo>
                    <a:pt x="9712" y="767"/>
                  </a:lnTo>
                  <a:lnTo>
                    <a:pt x="9722" y="767"/>
                  </a:lnTo>
                  <a:lnTo>
                    <a:pt x="9733" y="768"/>
                  </a:lnTo>
                  <a:lnTo>
                    <a:pt x="9743" y="771"/>
                  </a:lnTo>
                  <a:lnTo>
                    <a:pt x="9754" y="775"/>
                  </a:lnTo>
                  <a:lnTo>
                    <a:pt x="9764" y="781"/>
                  </a:lnTo>
                  <a:lnTo>
                    <a:pt x="9774" y="786"/>
                  </a:lnTo>
                  <a:lnTo>
                    <a:pt x="9783" y="793"/>
                  </a:lnTo>
                  <a:lnTo>
                    <a:pt x="9789" y="799"/>
                  </a:lnTo>
                  <a:lnTo>
                    <a:pt x="9794" y="807"/>
                  </a:lnTo>
                  <a:lnTo>
                    <a:pt x="9799" y="815"/>
                  </a:lnTo>
                  <a:lnTo>
                    <a:pt x="9803" y="824"/>
                  </a:lnTo>
                  <a:lnTo>
                    <a:pt x="9806" y="833"/>
                  </a:lnTo>
                  <a:lnTo>
                    <a:pt x="9808" y="842"/>
                  </a:lnTo>
                  <a:lnTo>
                    <a:pt x="9809" y="852"/>
                  </a:lnTo>
                  <a:lnTo>
                    <a:pt x="9809" y="861"/>
                  </a:lnTo>
                  <a:lnTo>
                    <a:pt x="9807" y="872"/>
                  </a:lnTo>
                  <a:lnTo>
                    <a:pt x="9805" y="881"/>
                  </a:lnTo>
                  <a:lnTo>
                    <a:pt x="9802" y="890"/>
                  </a:lnTo>
                  <a:lnTo>
                    <a:pt x="9796" y="898"/>
                  </a:lnTo>
                  <a:lnTo>
                    <a:pt x="9790" y="906"/>
                  </a:lnTo>
                  <a:lnTo>
                    <a:pt x="9783" y="913"/>
                  </a:lnTo>
                  <a:lnTo>
                    <a:pt x="9775" y="920"/>
                  </a:lnTo>
                  <a:lnTo>
                    <a:pt x="9765" y="925"/>
                  </a:lnTo>
                  <a:close/>
                  <a:moveTo>
                    <a:pt x="9731" y="895"/>
                  </a:moveTo>
                  <a:lnTo>
                    <a:pt x="9724" y="894"/>
                  </a:lnTo>
                  <a:lnTo>
                    <a:pt x="9717" y="893"/>
                  </a:lnTo>
                  <a:lnTo>
                    <a:pt x="9710" y="890"/>
                  </a:lnTo>
                  <a:lnTo>
                    <a:pt x="9703" y="887"/>
                  </a:lnTo>
                  <a:lnTo>
                    <a:pt x="9698" y="882"/>
                  </a:lnTo>
                  <a:lnTo>
                    <a:pt x="9694" y="877"/>
                  </a:lnTo>
                  <a:lnTo>
                    <a:pt x="9691" y="871"/>
                  </a:lnTo>
                  <a:lnTo>
                    <a:pt x="9690" y="864"/>
                  </a:lnTo>
                  <a:lnTo>
                    <a:pt x="9691" y="850"/>
                  </a:lnTo>
                  <a:lnTo>
                    <a:pt x="9693" y="836"/>
                  </a:lnTo>
                  <a:lnTo>
                    <a:pt x="9696" y="830"/>
                  </a:lnTo>
                  <a:lnTo>
                    <a:pt x="9699" y="824"/>
                  </a:lnTo>
                  <a:lnTo>
                    <a:pt x="9702" y="821"/>
                  </a:lnTo>
                  <a:lnTo>
                    <a:pt x="9704" y="820"/>
                  </a:lnTo>
                  <a:lnTo>
                    <a:pt x="9709" y="818"/>
                  </a:lnTo>
                  <a:lnTo>
                    <a:pt x="9712" y="817"/>
                  </a:lnTo>
                  <a:lnTo>
                    <a:pt x="9719" y="819"/>
                  </a:lnTo>
                  <a:lnTo>
                    <a:pt x="9726" y="821"/>
                  </a:lnTo>
                  <a:lnTo>
                    <a:pt x="9733" y="825"/>
                  </a:lnTo>
                  <a:lnTo>
                    <a:pt x="9739" y="828"/>
                  </a:lnTo>
                  <a:lnTo>
                    <a:pt x="9745" y="832"/>
                  </a:lnTo>
                  <a:lnTo>
                    <a:pt x="9749" y="838"/>
                  </a:lnTo>
                  <a:lnTo>
                    <a:pt x="9754" y="844"/>
                  </a:lnTo>
                  <a:lnTo>
                    <a:pt x="9756" y="851"/>
                  </a:lnTo>
                  <a:lnTo>
                    <a:pt x="9756" y="857"/>
                  </a:lnTo>
                  <a:lnTo>
                    <a:pt x="9756" y="864"/>
                  </a:lnTo>
                  <a:lnTo>
                    <a:pt x="9755" y="871"/>
                  </a:lnTo>
                  <a:lnTo>
                    <a:pt x="9753" y="878"/>
                  </a:lnTo>
                  <a:lnTo>
                    <a:pt x="9748" y="884"/>
                  </a:lnTo>
                  <a:lnTo>
                    <a:pt x="9744" y="889"/>
                  </a:lnTo>
                  <a:lnTo>
                    <a:pt x="9741" y="891"/>
                  </a:lnTo>
                  <a:lnTo>
                    <a:pt x="9738" y="892"/>
                  </a:lnTo>
                  <a:lnTo>
                    <a:pt x="9734" y="894"/>
                  </a:lnTo>
                  <a:lnTo>
                    <a:pt x="9731" y="895"/>
                  </a:lnTo>
                  <a:close/>
                  <a:moveTo>
                    <a:pt x="3305" y="1689"/>
                  </a:moveTo>
                  <a:lnTo>
                    <a:pt x="3299" y="1686"/>
                  </a:lnTo>
                  <a:lnTo>
                    <a:pt x="3305" y="1674"/>
                  </a:lnTo>
                  <a:lnTo>
                    <a:pt x="3307" y="1674"/>
                  </a:lnTo>
                  <a:lnTo>
                    <a:pt x="3309" y="1676"/>
                  </a:lnTo>
                  <a:lnTo>
                    <a:pt x="3310" y="1678"/>
                  </a:lnTo>
                  <a:lnTo>
                    <a:pt x="3310" y="1680"/>
                  </a:lnTo>
                  <a:lnTo>
                    <a:pt x="3310" y="1683"/>
                  </a:lnTo>
                  <a:lnTo>
                    <a:pt x="3309" y="1685"/>
                  </a:lnTo>
                  <a:lnTo>
                    <a:pt x="3307" y="1687"/>
                  </a:lnTo>
                  <a:lnTo>
                    <a:pt x="3305" y="1689"/>
                  </a:lnTo>
                  <a:close/>
                  <a:moveTo>
                    <a:pt x="1372" y="1016"/>
                  </a:moveTo>
                  <a:lnTo>
                    <a:pt x="1367" y="1019"/>
                  </a:lnTo>
                  <a:lnTo>
                    <a:pt x="1362" y="1021"/>
                  </a:lnTo>
                  <a:lnTo>
                    <a:pt x="1356" y="1023"/>
                  </a:lnTo>
                  <a:lnTo>
                    <a:pt x="1350" y="1024"/>
                  </a:lnTo>
                  <a:lnTo>
                    <a:pt x="1337" y="1024"/>
                  </a:lnTo>
                  <a:lnTo>
                    <a:pt x="1325" y="1023"/>
                  </a:lnTo>
                  <a:lnTo>
                    <a:pt x="1314" y="1021"/>
                  </a:lnTo>
                  <a:lnTo>
                    <a:pt x="1303" y="1017"/>
                  </a:lnTo>
                  <a:lnTo>
                    <a:pt x="1292" y="1012"/>
                  </a:lnTo>
                  <a:lnTo>
                    <a:pt x="1283" y="1004"/>
                  </a:lnTo>
                  <a:lnTo>
                    <a:pt x="1278" y="1000"/>
                  </a:lnTo>
                  <a:lnTo>
                    <a:pt x="1273" y="996"/>
                  </a:lnTo>
                  <a:lnTo>
                    <a:pt x="1269" y="991"/>
                  </a:lnTo>
                  <a:lnTo>
                    <a:pt x="1266" y="986"/>
                  </a:lnTo>
                  <a:lnTo>
                    <a:pt x="1260" y="976"/>
                  </a:lnTo>
                  <a:lnTo>
                    <a:pt x="1256" y="964"/>
                  </a:lnTo>
                  <a:lnTo>
                    <a:pt x="1252" y="940"/>
                  </a:lnTo>
                  <a:lnTo>
                    <a:pt x="1249" y="917"/>
                  </a:lnTo>
                  <a:lnTo>
                    <a:pt x="1255" y="906"/>
                  </a:lnTo>
                  <a:lnTo>
                    <a:pt x="1258" y="896"/>
                  </a:lnTo>
                  <a:lnTo>
                    <a:pt x="1261" y="885"/>
                  </a:lnTo>
                  <a:lnTo>
                    <a:pt x="1263" y="875"/>
                  </a:lnTo>
                  <a:lnTo>
                    <a:pt x="1265" y="863"/>
                  </a:lnTo>
                  <a:lnTo>
                    <a:pt x="1267" y="853"/>
                  </a:lnTo>
                  <a:lnTo>
                    <a:pt x="1270" y="842"/>
                  </a:lnTo>
                  <a:lnTo>
                    <a:pt x="1274" y="833"/>
                  </a:lnTo>
                  <a:lnTo>
                    <a:pt x="1283" y="829"/>
                  </a:lnTo>
                  <a:lnTo>
                    <a:pt x="1293" y="825"/>
                  </a:lnTo>
                  <a:lnTo>
                    <a:pt x="1303" y="820"/>
                  </a:lnTo>
                  <a:lnTo>
                    <a:pt x="1313" y="817"/>
                  </a:lnTo>
                  <a:lnTo>
                    <a:pt x="1323" y="815"/>
                  </a:lnTo>
                  <a:lnTo>
                    <a:pt x="1333" y="813"/>
                  </a:lnTo>
                  <a:lnTo>
                    <a:pt x="1344" y="812"/>
                  </a:lnTo>
                  <a:lnTo>
                    <a:pt x="1354" y="812"/>
                  </a:lnTo>
                  <a:lnTo>
                    <a:pt x="1364" y="812"/>
                  </a:lnTo>
                  <a:lnTo>
                    <a:pt x="1374" y="813"/>
                  </a:lnTo>
                  <a:lnTo>
                    <a:pt x="1384" y="815"/>
                  </a:lnTo>
                  <a:lnTo>
                    <a:pt x="1394" y="818"/>
                  </a:lnTo>
                  <a:lnTo>
                    <a:pt x="1404" y="822"/>
                  </a:lnTo>
                  <a:lnTo>
                    <a:pt x="1413" y="828"/>
                  </a:lnTo>
                  <a:lnTo>
                    <a:pt x="1422" y="833"/>
                  </a:lnTo>
                  <a:lnTo>
                    <a:pt x="1431" y="840"/>
                  </a:lnTo>
                  <a:lnTo>
                    <a:pt x="1436" y="845"/>
                  </a:lnTo>
                  <a:lnTo>
                    <a:pt x="1439" y="851"/>
                  </a:lnTo>
                  <a:lnTo>
                    <a:pt x="1442" y="857"/>
                  </a:lnTo>
                  <a:lnTo>
                    <a:pt x="1444" y="863"/>
                  </a:lnTo>
                  <a:lnTo>
                    <a:pt x="1447" y="877"/>
                  </a:lnTo>
                  <a:lnTo>
                    <a:pt x="1449" y="890"/>
                  </a:lnTo>
                  <a:lnTo>
                    <a:pt x="1448" y="904"/>
                  </a:lnTo>
                  <a:lnTo>
                    <a:pt x="1446" y="918"/>
                  </a:lnTo>
                  <a:lnTo>
                    <a:pt x="1444" y="932"/>
                  </a:lnTo>
                  <a:lnTo>
                    <a:pt x="1441" y="944"/>
                  </a:lnTo>
                  <a:lnTo>
                    <a:pt x="1434" y="955"/>
                  </a:lnTo>
                  <a:lnTo>
                    <a:pt x="1427" y="967"/>
                  </a:lnTo>
                  <a:lnTo>
                    <a:pt x="1420" y="976"/>
                  </a:lnTo>
                  <a:lnTo>
                    <a:pt x="1412" y="985"/>
                  </a:lnTo>
                  <a:lnTo>
                    <a:pt x="1404" y="993"/>
                  </a:lnTo>
                  <a:lnTo>
                    <a:pt x="1394" y="1001"/>
                  </a:lnTo>
                  <a:lnTo>
                    <a:pt x="1383" y="1009"/>
                  </a:lnTo>
                  <a:lnTo>
                    <a:pt x="1372" y="1016"/>
                  </a:lnTo>
                  <a:close/>
                  <a:moveTo>
                    <a:pt x="1366" y="967"/>
                  </a:moveTo>
                  <a:lnTo>
                    <a:pt x="1359" y="970"/>
                  </a:lnTo>
                  <a:lnTo>
                    <a:pt x="1352" y="973"/>
                  </a:lnTo>
                  <a:lnTo>
                    <a:pt x="1344" y="974"/>
                  </a:lnTo>
                  <a:lnTo>
                    <a:pt x="1336" y="974"/>
                  </a:lnTo>
                  <a:lnTo>
                    <a:pt x="1328" y="974"/>
                  </a:lnTo>
                  <a:lnTo>
                    <a:pt x="1321" y="973"/>
                  </a:lnTo>
                  <a:lnTo>
                    <a:pt x="1314" y="971"/>
                  </a:lnTo>
                  <a:lnTo>
                    <a:pt x="1308" y="968"/>
                  </a:lnTo>
                  <a:lnTo>
                    <a:pt x="1302" y="959"/>
                  </a:lnTo>
                  <a:lnTo>
                    <a:pt x="1298" y="950"/>
                  </a:lnTo>
                  <a:lnTo>
                    <a:pt x="1294" y="941"/>
                  </a:lnTo>
                  <a:lnTo>
                    <a:pt x="1293" y="931"/>
                  </a:lnTo>
                  <a:lnTo>
                    <a:pt x="1293" y="921"/>
                  </a:lnTo>
                  <a:lnTo>
                    <a:pt x="1294" y="911"/>
                  </a:lnTo>
                  <a:lnTo>
                    <a:pt x="1298" y="902"/>
                  </a:lnTo>
                  <a:lnTo>
                    <a:pt x="1302" y="894"/>
                  </a:lnTo>
                  <a:lnTo>
                    <a:pt x="1310" y="883"/>
                  </a:lnTo>
                  <a:lnTo>
                    <a:pt x="1317" y="870"/>
                  </a:lnTo>
                  <a:lnTo>
                    <a:pt x="1321" y="863"/>
                  </a:lnTo>
                  <a:lnTo>
                    <a:pt x="1325" y="858"/>
                  </a:lnTo>
                  <a:lnTo>
                    <a:pt x="1331" y="853"/>
                  </a:lnTo>
                  <a:lnTo>
                    <a:pt x="1338" y="850"/>
                  </a:lnTo>
                  <a:lnTo>
                    <a:pt x="1348" y="853"/>
                  </a:lnTo>
                  <a:lnTo>
                    <a:pt x="1358" y="856"/>
                  </a:lnTo>
                  <a:lnTo>
                    <a:pt x="1367" y="860"/>
                  </a:lnTo>
                  <a:lnTo>
                    <a:pt x="1375" y="864"/>
                  </a:lnTo>
                  <a:lnTo>
                    <a:pt x="1384" y="871"/>
                  </a:lnTo>
                  <a:lnTo>
                    <a:pt x="1392" y="877"/>
                  </a:lnTo>
                  <a:lnTo>
                    <a:pt x="1398" y="884"/>
                  </a:lnTo>
                  <a:lnTo>
                    <a:pt x="1404" y="893"/>
                  </a:lnTo>
                  <a:lnTo>
                    <a:pt x="1404" y="903"/>
                  </a:lnTo>
                  <a:lnTo>
                    <a:pt x="1403" y="913"/>
                  </a:lnTo>
                  <a:lnTo>
                    <a:pt x="1400" y="924"/>
                  </a:lnTo>
                  <a:lnTo>
                    <a:pt x="1396" y="933"/>
                  </a:lnTo>
                  <a:lnTo>
                    <a:pt x="1390" y="942"/>
                  </a:lnTo>
                  <a:lnTo>
                    <a:pt x="1383" y="951"/>
                  </a:lnTo>
                  <a:lnTo>
                    <a:pt x="1375" y="959"/>
                  </a:lnTo>
                  <a:lnTo>
                    <a:pt x="1366" y="967"/>
                  </a:lnTo>
                  <a:close/>
                  <a:moveTo>
                    <a:pt x="933" y="427"/>
                  </a:moveTo>
                  <a:lnTo>
                    <a:pt x="923" y="433"/>
                  </a:lnTo>
                  <a:lnTo>
                    <a:pt x="914" y="438"/>
                  </a:lnTo>
                  <a:lnTo>
                    <a:pt x="905" y="441"/>
                  </a:lnTo>
                  <a:lnTo>
                    <a:pt x="896" y="442"/>
                  </a:lnTo>
                  <a:lnTo>
                    <a:pt x="887" y="442"/>
                  </a:lnTo>
                  <a:lnTo>
                    <a:pt x="877" y="441"/>
                  </a:lnTo>
                  <a:lnTo>
                    <a:pt x="868" y="438"/>
                  </a:lnTo>
                  <a:lnTo>
                    <a:pt x="859" y="434"/>
                  </a:lnTo>
                  <a:lnTo>
                    <a:pt x="853" y="427"/>
                  </a:lnTo>
                  <a:lnTo>
                    <a:pt x="848" y="418"/>
                  </a:lnTo>
                  <a:lnTo>
                    <a:pt x="843" y="410"/>
                  </a:lnTo>
                  <a:lnTo>
                    <a:pt x="839" y="400"/>
                  </a:lnTo>
                  <a:lnTo>
                    <a:pt x="835" y="396"/>
                  </a:lnTo>
                  <a:lnTo>
                    <a:pt x="832" y="393"/>
                  </a:lnTo>
                  <a:lnTo>
                    <a:pt x="829" y="389"/>
                  </a:lnTo>
                  <a:lnTo>
                    <a:pt x="826" y="387"/>
                  </a:lnTo>
                  <a:lnTo>
                    <a:pt x="822" y="385"/>
                  </a:lnTo>
                  <a:lnTo>
                    <a:pt x="817" y="383"/>
                  </a:lnTo>
                  <a:lnTo>
                    <a:pt x="812" y="383"/>
                  </a:lnTo>
                  <a:lnTo>
                    <a:pt x="806" y="383"/>
                  </a:lnTo>
                  <a:lnTo>
                    <a:pt x="800" y="384"/>
                  </a:lnTo>
                  <a:lnTo>
                    <a:pt x="793" y="387"/>
                  </a:lnTo>
                  <a:lnTo>
                    <a:pt x="785" y="391"/>
                  </a:lnTo>
                  <a:lnTo>
                    <a:pt x="779" y="395"/>
                  </a:lnTo>
                  <a:lnTo>
                    <a:pt x="773" y="401"/>
                  </a:lnTo>
                  <a:lnTo>
                    <a:pt x="767" y="407"/>
                  </a:lnTo>
                  <a:lnTo>
                    <a:pt x="762" y="414"/>
                  </a:lnTo>
                  <a:lnTo>
                    <a:pt x="757" y="420"/>
                  </a:lnTo>
                  <a:lnTo>
                    <a:pt x="756" y="450"/>
                  </a:lnTo>
                  <a:lnTo>
                    <a:pt x="755" y="479"/>
                  </a:lnTo>
                  <a:lnTo>
                    <a:pt x="756" y="486"/>
                  </a:lnTo>
                  <a:lnTo>
                    <a:pt x="757" y="492"/>
                  </a:lnTo>
                  <a:lnTo>
                    <a:pt x="759" y="500"/>
                  </a:lnTo>
                  <a:lnTo>
                    <a:pt x="762" y="505"/>
                  </a:lnTo>
                  <a:lnTo>
                    <a:pt x="766" y="511"/>
                  </a:lnTo>
                  <a:lnTo>
                    <a:pt x="771" y="516"/>
                  </a:lnTo>
                  <a:lnTo>
                    <a:pt x="777" y="520"/>
                  </a:lnTo>
                  <a:lnTo>
                    <a:pt x="784" y="524"/>
                  </a:lnTo>
                  <a:lnTo>
                    <a:pt x="789" y="530"/>
                  </a:lnTo>
                  <a:lnTo>
                    <a:pt x="797" y="534"/>
                  </a:lnTo>
                  <a:lnTo>
                    <a:pt x="804" y="537"/>
                  </a:lnTo>
                  <a:lnTo>
                    <a:pt x="811" y="540"/>
                  </a:lnTo>
                  <a:lnTo>
                    <a:pt x="818" y="543"/>
                  </a:lnTo>
                  <a:lnTo>
                    <a:pt x="825" y="548"/>
                  </a:lnTo>
                  <a:lnTo>
                    <a:pt x="828" y="550"/>
                  </a:lnTo>
                  <a:lnTo>
                    <a:pt x="831" y="553"/>
                  </a:lnTo>
                  <a:lnTo>
                    <a:pt x="834" y="557"/>
                  </a:lnTo>
                  <a:lnTo>
                    <a:pt x="836" y="561"/>
                  </a:lnTo>
                  <a:lnTo>
                    <a:pt x="836" y="572"/>
                  </a:lnTo>
                  <a:lnTo>
                    <a:pt x="834" y="582"/>
                  </a:lnTo>
                  <a:lnTo>
                    <a:pt x="831" y="593"/>
                  </a:lnTo>
                  <a:lnTo>
                    <a:pt x="828" y="602"/>
                  </a:lnTo>
                  <a:lnTo>
                    <a:pt x="819" y="621"/>
                  </a:lnTo>
                  <a:lnTo>
                    <a:pt x="809" y="640"/>
                  </a:lnTo>
                  <a:lnTo>
                    <a:pt x="799" y="658"/>
                  </a:lnTo>
                  <a:lnTo>
                    <a:pt x="789" y="677"/>
                  </a:lnTo>
                  <a:lnTo>
                    <a:pt x="785" y="688"/>
                  </a:lnTo>
                  <a:lnTo>
                    <a:pt x="782" y="697"/>
                  </a:lnTo>
                  <a:lnTo>
                    <a:pt x="779" y="708"/>
                  </a:lnTo>
                  <a:lnTo>
                    <a:pt x="778" y="718"/>
                  </a:lnTo>
                  <a:lnTo>
                    <a:pt x="776" y="731"/>
                  </a:lnTo>
                  <a:lnTo>
                    <a:pt x="776" y="743"/>
                  </a:lnTo>
                  <a:lnTo>
                    <a:pt x="776" y="755"/>
                  </a:lnTo>
                  <a:lnTo>
                    <a:pt x="776" y="767"/>
                  </a:lnTo>
                  <a:lnTo>
                    <a:pt x="778" y="780"/>
                  </a:lnTo>
                  <a:lnTo>
                    <a:pt x="780" y="791"/>
                  </a:lnTo>
                  <a:lnTo>
                    <a:pt x="783" y="803"/>
                  </a:lnTo>
                  <a:lnTo>
                    <a:pt x="787" y="814"/>
                  </a:lnTo>
                  <a:lnTo>
                    <a:pt x="791" y="826"/>
                  </a:lnTo>
                  <a:lnTo>
                    <a:pt x="797" y="837"/>
                  </a:lnTo>
                  <a:lnTo>
                    <a:pt x="803" y="848"/>
                  </a:lnTo>
                  <a:lnTo>
                    <a:pt x="809" y="858"/>
                  </a:lnTo>
                  <a:lnTo>
                    <a:pt x="816" y="868"/>
                  </a:lnTo>
                  <a:lnTo>
                    <a:pt x="823" y="878"/>
                  </a:lnTo>
                  <a:lnTo>
                    <a:pt x="831" y="888"/>
                  </a:lnTo>
                  <a:lnTo>
                    <a:pt x="841" y="896"/>
                  </a:lnTo>
                  <a:lnTo>
                    <a:pt x="848" y="900"/>
                  </a:lnTo>
                  <a:lnTo>
                    <a:pt x="855" y="903"/>
                  </a:lnTo>
                  <a:lnTo>
                    <a:pt x="862" y="908"/>
                  </a:lnTo>
                  <a:lnTo>
                    <a:pt x="867" y="913"/>
                  </a:lnTo>
                  <a:lnTo>
                    <a:pt x="872" y="919"/>
                  </a:lnTo>
                  <a:lnTo>
                    <a:pt x="877" y="926"/>
                  </a:lnTo>
                  <a:lnTo>
                    <a:pt x="880" y="933"/>
                  </a:lnTo>
                  <a:lnTo>
                    <a:pt x="883" y="942"/>
                  </a:lnTo>
                  <a:lnTo>
                    <a:pt x="881" y="947"/>
                  </a:lnTo>
                  <a:lnTo>
                    <a:pt x="879" y="951"/>
                  </a:lnTo>
                  <a:lnTo>
                    <a:pt x="877" y="955"/>
                  </a:lnTo>
                  <a:lnTo>
                    <a:pt x="875" y="959"/>
                  </a:lnTo>
                  <a:lnTo>
                    <a:pt x="869" y="968"/>
                  </a:lnTo>
                  <a:lnTo>
                    <a:pt x="862" y="974"/>
                  </a:lnTo>
                  <a:lnTo>
                    <a:pt x="854" y="981"/>
                  </a:lnTo>
                  <a:lnTo>
                    <a:pt x="846" y="988"/>
                  </a:lnTo>
                  <a:lnTo>
                    <a:pt x="839" y="995"/>
                  </a:lnTo>
                  <a:lnTo>
                    <a:pt x="830" y="1004"/>
                  </a:lnTo>
                  <a:lnTo>
                    <a:pt x="823" y="1014"/>
                  </a:lnTo>
                  <a:lnTo>
                    <a:pt x="817" y="1023"/>
                  </a:lnTo>
                  <a:lnTo>
                    <a:pt x="812" y="1034"/>
                  </a:lnTo>
                  <a:lnTo>
                    <a:pt x="808" y="1045"/>
                  </a:lnTo>
                  <a:lnTo>
                    <a:pt x="805" y="1058"/>
                  </a:lnTo>
                  <a:lnTo>
                    <a:pt x="803" y="1070"/>
                  </a:lnTo>
                  <a:lnTo>
                    <a:pt x="802" y="1082"/>
                  </a:lnTo>
                  <a:lnTo>
                    <a:pt x="801" y="1094"/>
                  </a:lnTo>
                  <a:lnTo>
                    <a:pt x="802" y="1108"/>
                  </a:lnTo>
                  <a:lnTo>
                    <a:pt x="803" y="1121"/>
                  </a:lnTo>
                  <a:lnTo>
                    <a:pt x="805" y="1133"/>
                  </a:lnTo>
                  <a:lnTo>
                    <a:pt x="808" y="1145"/>
                  </a:lnTo>
                  <a:lnTo>
                    <a:pt x="811" y="1158"/>
                  </a:lnTo>
                  <a:lnTo>
                    <a:pt x="815" y="1170"/>
                  </a:lnTo>
                  <a:lnTo>
                    <a:pt x="820" y="1181"/>
                  </a:lnTo>
                  <a:lnTo>
                    <a:pt x="824" y="1191"/>
                  </a:lnTo>
                  <a:lnTo>
                    <a:pt x="832" y="1202"/>
                  </a:lnTo>
                  <a:lnTo>
                    <a:pt x="840" y="1213"/>
                  </a:lnTo>
                  <a:lnTo>
                    <a:pt x="842" y="1218"/>
                  </a:lnTo>
                  <a:lnTo>
                    <a:pt x="843" y="1224"/>
                  </a:lnTo>
                  <a:lnTo>
                    <a:pt x="843" y="1231"/>
                  </a:lnTo>
                  <a:lnTo>
                    <a:pt x="841" y="1237"/>
                  </a:lnTo>
                  <a:lnTo>
                    <a:pt x="828" y="1248"/>
                  </a:lnTo>
                  <a:lnTo>
                    <a:pt x="816" y="1257"/>
                  </a:lnTo>
                  <a:lnTo>
                    <a:pt x="804" y="1268"/>
                  </a:lnTo>
                  <a:lnTo>
                    <a:pt x="793" y="1279"/>
                  </a:lnTo>
                  <a:lnTo>
                    <a:pt x="782" y="1292"/>
                  </a:lnTo>
                  <a:lnTo>
                    <a:pt x="773" y="1304"/>
                  </a:lnTo>
                  <a:lnTo>
                    <a:pt x="770" y="1311"/>
                  </a:lnTo>
                  <a:lnTo>
                    <a:pt x="767" y="1318"/>
                  </a:lnTo>
                  <a:lnTo>
                    <a:pt x="765" y="1326"/>
                  </a:lnTo>
                  <a:lnTo>
                    <a:pt x="763" y="1335"/>
                  </a:lnTo>
                  <a:lnTo>
                    <a:pt x="764" y="1348"/>
                  </a:lnTo>
                  <a:lnTo>
                    <a:pt x="766" y="1362"/>
                  </a:lnTo>
                  <a:lnTo>
                    <a:pt x="768" y="1375"/>
                  </a:lnTo>
                  <a:lnTo>
                    <a:pt x="772" y="1389"/>
                  </a:lnTo>
                  <a:lnTo>
                    <a:pt x="774" y="1394"/>
                  </a:lnTo>
                  <a:lnTo>
                    <a:pt x="776" y="1400"/>
                  </a:lnTo>
                  <a:lnTo>
                    <a:pt x="779" y="1405"/>
                  </a:lnTo>
                  <a:lnTo>
                    <a:pt x="783" y="1410"/>
                  </a:lnTo>
                  <a:lnTo>
                    <a:pt x="787" y="1415"/>
                  </a:lnTo>
                  <a:lnTo>
                    <a:pt x="791" y="1419"/>
                  </a:lnTo>
                  <a:lnTo>
                    <a:pt x="798" y="1422"/>
                  </a:lnTo>
                  <a:lnTo>
                    <a:pt x="803" y="1426"/>
                  </a:lnTo>
                  <a:lnTo>
                    <a:pt x="811" y="1428"/>
                  </a:lnTo>
                  <a:lnTo>
                    <a:pt x="818" y="1428"/>
                  </a:lnTo>
                  <a:lnTo>
                    <a:pt x="824" y="1427"/>
                  </a:lnTo>
                  <a:lnTo>
                    <a:pt x="829" y="1424"/>
                  </a:lnTo>
                  <a:lnTo>
                    <a:pt x="834" y="1421"/>
                  </a:lnTo>
                  <a:lnTo>
                    <a:pt x="839" y="1417"/>
                  </a:lnTo>
                  <a:lnTo>
                    <a:pt x="843" y="1413"/>
                  </a:lnTo>
                  <a:lnTo>
                    <a:pt x="847" y="1408"/>
                  </a:lnTo>
                  <a:lnTo>
                    <a:pt x="854" y="1398"/>
                  </a:lnTo>
                  <a:lnTo>
                    <a:pt x="861" y="1387"/>
                  </a:lnTo>
                  <a:lnTo>
                    <a:pt x="865" y="1382"/>
                  </a:lnTo>
                  <a:lnTo>
                    <a:pt x="868" y="1377"/>
                  </a:lnTo>
                  <a:lnTo>
                    <a:pt x="872" y="1373"/>
                  </a:lnTo>
                  <a:lnTo>
                    <a:pt x="877" y="1369"/>
                  </a:lnTo>
                  <a:lnTo>
                    <a:pt x="900" y="1374"/>
                  </a:lnTo>
                  <a:lnTo>
                    <a:pt x="924" y="1381"/>
                  </a:lnTo>
                  <a:lnTo>
                    <a:pt x="929" y="1383"/>
                  </a:lnTo>
                  <a:lnTo>
                    <a:pt x="935" y="1385"/>
                  </a:lnTo>
                  <a:lnTo>
                    <a:pt x="940" y="1388"/>
                  </a:lnTo>
                  <a:lnTo>
                    <a:pt x="943" y="1391"/>
                  </a:lnTo>
                  <a:lnTo>
                    <a:pt x="947" y="1395"/>
                  </a:lnTo>
                  <a:lnTo>
                    <a:pt x="949" y="1400"/>
                  </a:lnTo>
                  <a:lnTo>
                    <a:pt x="950" y="1405"/>
                  </a:lnTo>
                  <a:lnTo>
                    <a:pt x="951" y="1412"/>
                  </a:lnTo>
                  <a:lnTo>
                    <a:pt x="957" y="1417"/>
                  </a:lnTo>
                  <a:lnTo>
                    <a:pt x="962" y="1423"/>
                  </a:lnTo>
                  <a:lnTo>
                    <a:pt x="966" y="1430"/>
                  </a:lnTo>
                  <a:lnTo>
                    <a:pt x="970" y="1436"/>
                  </a:lnTo>
                  <a:lnTo>
                    <a:pt x="972" y="1443"/>
                  </a:lnTo>
                  <a:lnTo>
                    <a:pt x="974" y="1450"/>
                  </a:lnTo>
                  <a:lnTo>
                    <a:pt x="975" y="1458"/>
                  </a:lnTo>
                  <a:lnTo>
                    <a:pt x="975" y="1465"/>
                  </a:lnTo>
                  <a:lnTo>
                    <a:pt x="974" y="1482"/>
                  </a:lnTo>
                  <a:lnTo>
                    <a:pt x="971" y="1497"/>
                  </a:lnTo>
                  <a:lnTo>
                    <a:pt x="967" y="1513"/>
                  </a:lnTo>
                  <a:lnTo>
                    <a:pt x="963" y="1529"/>
                  </a:lnTo>
                  <a:lnTo>
                    <a:pt x="953" y="1545"/>
                  </a:lnTo>
                  <a:lnTo>
                    <a:pt x="943" y="1560"/>
                  </a:lnTo>
                  <a:lnTo>
                    <a:pt x="937" y="1568"/>
                  </a:lnTo>
                  <a:lnTo>
                    <a:pt x="931" y="1575"/>
                  </a:lnTo>
                  <a:lnTo>
                    <a:pt x="923" y="1581"/>
                  </a:lnTo>
                  <a:lnTo>
                    <a:pt x="916" y="1586"/>
                  </a:lnTo>
                  <a:lnTo>
                    <a:pt x="909" y="1591"/>
                  </a:lnTo>
                  <a:lnTo>
                    <a:pt x="902" y="1595"/>
                  </a:lnTo>
                  <a:lnTo>
                    <a:pt x="894" y="1598"/>
                  </a:lnTo>
                  <a:lnTo>
                    <a:pt x="886" y="1601"/>
                  </a:lnTo>
                  <a:lnTo>
                    <a:pt x="877" y="1603"/>
                  </a:lnTo>
                  <a:lnTo>
                    <a:pt x="868" y="1604"/>
                  </a:lnTo>
                  <a:lnTo>
                    <a:pt x="859" y="1604"/>
                  </a:lnTo>
                  <a:lnTo>
                    <a:pt x="850" y="1604"/>
                  </a:lnTo>
                  <a:lnTo>
                    <a:pt x="832" y="1603"/>
                  </a:lnTo>
                  <a:lnTo>
                    <a:pt x="815" y="1602"/>
                  </a:lnTo>
                  <a:lnTo>
                    <a:pt x="798" y="1599"/>
                  </a:lnTo>
                  <a:lnTo>
                    <a:pt x="781" y="1596"/>
                  </a:lnTo>
                  <a:lnTo>
                    <a:pt x="765" y="1591"/>
                  </a:lnTo>
                  <a:lnTo>
                    <a:pt x="749" y="1585"/>
                  </a:lnTo>
                  <a:lnTo>
                    <a:pt x="733" y="1578"/>
                  </a:lnTo>
                  <a:lnTo>
                    <a:pt x="719" y="1570"/>
                  </a:lnTo>
                  <a:lnTo>
                    <a:pt x="705" y="1561"/>
                  </a:lnTo>
                  <a:lnTo>
                    <a:pt x="691" y="1551"/>
                  </a:lnTo>
                  <a:lnTo>
                    <a:pt x="679" y="1540"/>
                  </a:lnTo>
                  <a:lnTo>
                    <a:pt x="668" y="1528"/>
                  </a:lnTo>
                  <a:lnTo>
                    <a:pt x="658" y="1515"/>
                  </a:lnTo>
                  <a:lnTo>
                    <a:pt x="648" y="1501"/>
                  </a:lnTo>
                  <a:lnTo>
                    <a:pt x="640" y="1487"/>
                  </a:lnTo>
                  <a:lnTo>
                    <a:pt x="634" y="1471"/>
                  </a:lnTo>
                  <a:lnTo>
                    <a:pt x="626" y="1461"/>
                  </a:lnTo>
                  <a:lnTo>
                    <a:pt x="619" y="1451"/>
                  </a:lnTo>
                  <a:lnTo>
                    <a:pt x="613" y="1441"/>
                  </a:lnTo>
                  <a:lnTo>
                    <a:pt x="606" y="1431"/>
                  </a:lnTo>
                  <a:lnTo>
                    <a:pt x="595" y="1409"/>
                  </a:lnTo>
                  <a:lnTo>
                    <a:pt x="586" y="1388"/>
                  </a:lnTo>
                  <a:lnTo>
                    <a:pt x="579" y="1365"/>
                  </a:lnTo>
                  <a:lnTo>
                    <a:pt x="572" y="1343"/>
                  </a:lnTo>
                  <a:lnTo>
                    <a:pt x="566" y="1319"/>
                  </a:lnTo>
                  <a:lnTo>
                    <a:pt x="560" y="1297"/>
                  </a:lnTo>
                  <a:lnTo>
                    <a:pt x="560" y="1287"/>
                  </a:lnTo>
                  <a:lnTo>
                    <a:pt x="559" y="1277"/>
                  </a:lnTo>
                  <a:lnTo>
                    <a:pt x="558" y="1268"/>
                  </a:lnTo>
                  <a:lnTo>
                    <a:pt x="556" y="1259"/>
                  </a:lnTo>
                  <a:lnTo>
                    <a:pt x="552" y="1241"/>
                  </a:lnTo>
                  <a:lnTo>
                    <a:pt x="549" y="1222"/>
                  </a:lnTo>
                  <a:lnTo>
                    <a:pt x="548" y="1214"/>
                  </a:lnTo>
                  <a:lnTo>
                    <a:pt x="547" y="1205"/>
                  </a:lnTo>
                  <a:lnTo>
                    <a:pt x="547" y="1197"/>
                  </a:lnTo>
                  <a:lnTo>
                    <a:pt x="549" y="1188"/>
                  </a:lnTo>
                  <a:lnTo>
                    <a:pt x="551" y="1179"/>
                  </a:lnTo>
                  <a:lnTo>
                    <a:pt x="554" y="1171"/>
                  </a:lnTo>
                  <a:lnTo>
                    <a:pt x="559" y="1163"/>
                  </a:lnTo>
                  <a:lnTo>
                    <a:pt x="567" y="1155"/>
                  </a:lnTo>
                  <a:lnTo>
                    <a:pt x="575" y="1128"/>
                  </a:lnTo>
                  <a:lnTo>
                    <a:pt x="583" y="1102"/>
                  </a:lnTo>
                  <a:lnTo>
                    <a:pt x="586" y="1087"/>
                  </a:lnTo>
                  <a:lnTo>
                    <a:pt x="589" y="1073"/>
                  </a:lnTo>
                  <a:lnTo>
                    <a:pt x="591" y="1059"/>
                  </a:lnTo>
                  <a:lnTo>
                    <a:pt x="593" y="1044"/>
                  </a:lnTo>
                  <a:lnTo>
                    <a:pt x="594" y="1029"/>
                  </a:lnTo>
                  <a:lnTo>
                    <a:pt x="593" y="1015"/>
                  </a:lnTo>
                  <a:lnTo>
                    <a:pt x="592" y="1000"/>
                  </a:lnTo>
                  <a:lnTo>
                    <a:pt x="590" y="987"/>
                  </a:lnTo>
                  <a:lnTo>
                    <a:pt x="587" y="973"/>
                  </a:lnTo>
                  <a:lnTo>
                    <a:pt x="583" y="959"/>
                  </a:lnTo>
                  <a:lnTo>
                    <a:pt x="577" y="946"/>
                  </a:lnTo>
                  <a:lnTo>
                    <a:pt x="570" y="933"/>
                  </a:lnTo>
                  <a:lnTo>
                    <a:pt x="564" y="929"/>
                  </a:lnTo>
                  <a:lnTo>
                    <a:pt x="557" y="924"/>
                  </a:lnTo>
                  <a:lnTo>
                    <a:pt x="551" y="919"/>
                  </a:lnTo>
                  <a:lnTo>
                    <a:pt x="547" y="912"/>
                  </a:lnTo>
                  <a:lnTo>
                    <a:pt x="544" y="906"/>
                  </a:lnTo>
                  <a:lnTo>
                    <a:pt x="542" y="899"/>
                  </a:lnTo>
                  <a:lnTo>
                    <a:pt x="543" y="896"/>
                  </a:lnTo>
                  <a:lnTo>
                    <a:pt x="543" y="892"/>
                  </a:lnTo>
                  <a:lnTo>
                    <a:pt x="545" y="888"/>
                  </a:lnTo>
                  <a:lnTo>
                    <a:pt x="547" y="884"/>
                  </a:lnTo>
                  <a:lnTo>
                    <a:pt x="560" y="866"/>
                  </a:lnTo>
                  <a:lnTo>
                    <a:pt x="573" y="849"/>
                  </a:lnTo>
                  <a:lnTo>
                    <a:pt x="584" y="830"/>
                  </a:lnTo>
                  <a:lnTo>
                    <a:pt x="594" y="811"/>
                  </a:lnTo>
                  <a:lnTo>
                    <a:pt x="599" y="801"/>
                  </a:lnTo>
                  <a:lnTo>
                    <a:pt x="602" y="791"/>
                  </a:lnTo>
                  <a:lnTo>
                    <a:pt x="605" y="781"/>
                  </a:lnTo>
                  <a:lnTo>
                    <a:pt x="609" y="770"/>
                  </a:lnTo>
                  <a:lnTo>
                    <a:pt x="610" y="760"/>
                  </a:lnTo>
                  <a:lnTo>
                    <a:pt x="611" y="749"/>
                  </a:lnTo>
                  <a:lnTo>
                    <a:pt x="611" y="738"/>
                  </a:lnTo>
                  <a:lnTo>
                    <a:pt x="610" y="726"/>
                  </a:lnTo>
                  <a:lnTo>
                    <a:pt x="600" y="707"/>
                  </a:lnTo>
                  <a:lnTo>
                    <a:pt x="590" y="688"/>
                  </a:lnTo>
                  <a:lnTo>
                    <a:pt x="580" y="668"/>
                  </a:lnTo>
                  <a:lnTo>
                    <a:pt x="570" y="649"/>
                  </a:lnTo>
                  <a:lnTo>
                    <a:pt x="566" y="639"/>
                  </a:lnTo>
                  <a:lnTo>
                    <a:pt x="563" y="629"/>
                  </a:lnTo>
                  <a:lnTo>
                    <a:pt x="559" y="619"/>
                  </a:lnTo>
                  <a:lnTo>
                    <a:pt x="558" y="608"/>
                  </a:lnTo>
                  <a:lnTo>
                    <a:pt x="557" y="598"/>
                  </a:lnTo>
                  <a:lnTo>
                    <a:pt x="558" y="586"/>
                  </a:lnTo>
                  <a:lnTo>
                    <a:pt x="559" y="575"/>
                  </a:lnTo>
                  <a:lnTo>
                    <a:pt x="564" y="564"/>
                  </a:lnTo>
                  <a:lnTo>
                    <a:pt x="565" y="550"/>
                  </a:lnTo>
                  <a:lnTo>
                    <a:pt x="567" y="535"/>
                  </a:lnTo>
                  <a:lnTo>
                    <a:pt x="572" y="522"/>
                  </a:lnTo>
                  <a:lnTo>
                    <a:pt x="577" y="510"/>
                  </a:lnTo>
                  <a:lnTo>
                    <a:pt x="589" y="484"/>
                  </a:lnTo>
                  <a:lnTo>
                    <a:pt x="600" y="459"/>
                  </a:lnTo>
                  <a:lnTo>
                    <a:pt x="607" y="439"/>
                  </a:lnTo>
                  <a:lnTo>
                    <a:pt x="617" y="420"/>
                  </a:lnTo>
                  <a:lnTo>
                    <a:pt x="626" y="401"/>
                  </a:lnTo>
                  <a:lnTo>
                    <a:pt x="637" y="383"/>
                  </a:lnTo>
                  <a:lnTo>
                    <a:pt x="648" y="366"/>
                  </a:lnTo>
                  <a:lnTo>
                    <a:pt x="662" y="348"/>
                  </a:lnTo>
                  <a:lnTo>
                    <a:pt x="675" y="332"/>
                  </a:lnTo>
                  <a:lnTo>
                    <a:pt x="690" y="316"/>
                  </a:lnTo>
                  <a:lnTo>
                    <a:pt x="706" y="301"/>
                  </a:lnTo>
                  <a:lnTo>
                    <a:pt x="722" y="287"/>
                  </a:lnTo>
                  <a:lnTo>
                    <a:pt x="738" y="274"/>
                  </a:lnTo>
                  <a:lnTo>
                    <a:pt x="756" y="262"/>
                  </a:lnTo>
                  <a:lnTo>
                    <a:pt x="774" y="251"/>
                  </a:lnTo>
                  <a:lnTo>
                    <a:pt x="793" y="241"/>
                  </a:lnTo>
                  <a:lnTo>
                    <a:pt x="811" y="233"/>
                  </a:lnTo>
                  <a:lnTo>
                    <a:pt x="830" y="226"/>
                  </a:lnTo>
                  <a:lnTo>
                    <a:pt x="863" y="222"/>
                  </a:lnTo>
                  <a:lnTo>
                    <a:pt x="896" y="220"/>
                  </a:lnTo>
                  <a:lnTo>
                    <a:pt x="904" y="220"/>
                  </a:lnTo>
                  <a:lnTo>
                    <a:pt x="911" y="222"/>
                  </a:lnTo>
                  <a:lnTo>
                    <a:pt x="919" y="223"/>
                  </a:lnTo>
                  <a:lnTo>
                    <a:pt x="926" y="226"/>
                  </a:lnTo>
                  <a:lnTo>
                    <a:pt x="934" y="229"/>
                  </a:lnTo>
                  <a:lnTo>
                    <a:pt x="941" y="232"/>
                  </a:lnTo>
                  <a:lnTo>
                    <a:pt x="948" y="237"/>
                  </a:lnTo>
                  <a:lnTo>
                    <a:pt x="954" y="242"/>
                  </a:lnTo>
                  <a:lnTo>
                    <a:pt x="991" y="288"/>
                  </a:lnTo>
                  <a:lnTo>
                    <a:pt x="991" y="307"/>
                  </a:lnTo>
                  <a:lnTo>
                    <a:pt x="990" y="327"/>
                  </a:lnTo>
                  <a:lnTo>
                    <a:pt x="989" y="337"/>
                  </a:lnTo>
                  <a:lnTo>
                    <a:pt x="987" y="347"/>
                  </a:lnTo>
                  <a:lnTo>
                    <a:pt x="985" y="357"/>
                  </a:lnTo>
                  <a:lnTo>
                    <a:pt x="983" y="367"/>
                  </a:lnTo>
                  <a:lnTo>
                    <a:pt x="980" y="376"/>
                  </a:lnTo>
                  <a:lnTo>
                    <a:pt x="975" y="385"/>
                  </a:lnTo>
                  <a:lnTo>
                    <a:pt x="970" y="394"/>
                  </a:lnTo>
                  <a:lnTo>
                    <a:pt x="965" y="401"/>
                  </a:lnTo>
                  <a:lnTo>
                    <a:pt x="958" y="410"/>
                  </a:lnTo>
                  <a:lnTo>
                    <a:pt x="951" y="416"/>
                  </a:lnTo>
                  <a:lnTo>
                    <a:pt x="942" y="422"/>
                  </a:lnTo>
                  <a:lnTo>
                    <a:pt x="933" y="427"/>
                  </a:lnTo>
                  <a:close/>
                  <a:moveTo>
                    <a:pt x="911" y="394"/>
                  </a:moveTo>
                  <a:lnTo>
                    <a:pt x="904" y="392"/>
                  </a:lnTo>
                  <a:lnTo>
                    <a:pt x="898" y="390"/>
                  </a:lnTo>
                  <a:lnTo>
                    <a:pt x="893" y="386"/>
                  </a:lnTo>
                  <a:lnTo>
                    <a:pt x="888" y="382"/>
                  </a:lnTo>
                  <a:lnTo>
                    <a:pt x="877" y="373"/>
                  </a:lnTo>
                  <a:lnTo>
                    <a:pt x="868" y="364"/>
                  </a:lnTo>
                  <a:lnTo>
                    <a:pt x="864" y="358"/>
                  </a:lnTo>
                  <a:lnTo>
                    <a:pt x="859" y="354"/>
                  </a:lnTo>
                  <a:lnTo>
                    <a:pt x="854" y="350"/>
                  </a:lnTo>
                  <a:lnTo>
                    <a:pt x="849" y="347"/>
                  </a:lnTo>
                  <a:lnTo>
                    <a:pt x="843" y="344"/>
                  </a:lnTo>
                  <a:lnTo>
                    <a:pt x="836" y="342"/>
                  </a:lnTo>
                  <a:lnTo>
                    <a:pt x="829" y="342"/>
                  </a:lnTo>
                  <a:lnTo>
                    <a:pt x="821" y="342"/>
                  </a:lnTo>
                  <a:lnTo>
                    <a:pt x="809" y="346"/>
                  </a:lnTo>
                  <a:lnTo>
                    <a:pt x="796" y="350"/>
                  </a:lnTo>
                  <a:lnTo>
                    <a:pt x="783" y="355"/>
                  </a:lnTo>
                  <a:lnTo>
                    <a:pt x="771" y="362"/>
                  </a:lnTo>
                  <a:lnTo>
                    <a:pt x="760" y="368"/>
                  </a:lnTo>
                  <a:lnTo>
                    <a:pt x="750" y="376"/>
                  </a:lnTo>
                  <a:lnTo>
                    <a:pt x="744" y="380"/>
                  </a:lnTo>
                  <a:lnTo>
                    <a:pt x="740" y="385"/>
                  </a:lnTo>
                  <a:lnTo>
                    <a:pt x="736" y="390"/>
                  </a:lnTo>
                  <a:lnTo>
                    <a:pt x="732" y="396"/>
                  </a:lnTo>
                  <a:lnTo>
                    <a:pt x="727" y="404"/>
                  </a:lnTo>
                  <a:lnTo>
                    <a:pt x="722" y="414"/>
                  </a:lnTo>
                  <a:lnTo>
                    <a:pt x="718" y="423"/>
                  </a:lnTo>
                  <a:lnTo>
                    <a:pt x="715" y="432"/>
                  </a:lnTo>
                  <a:lnTo>
                    <a:pt x="713" y="442"/>
                  </a:lnTo>
                  <a:lnTo>
                    <a:pt x="711" y="453"/>
                  </a:lnTo>
                  <a:lnTo>
                    <a:pt x="710" y="463"/>
                  </a:lnTo>
                  <a:lnTo>
                    <a:pt x="709" y="474"/>
                  </a:lnTo>
                  <a:lnTo>
                    <a:pt x="709" y="484"/>
                  </a:lnTo>
                  <a:lnTo>
                    <a:pt x="710" y="494"/>
                  </a:lnTo>
                  <a:lnTo>
                    <a:pt x="712" y="505"/>
                  </a:lnTo>
                  <a:lnTo>
                    <a:pt x="714" y="515"/>
                  </a:lnTo>
                  <a:lnTo>
                    <a:pt x="717" y="525"/>
                  </a:lnTo>
                  <a:lnTo>
                    <a:pt x="720" y="534"/>
                  </a:lnTo>
                  <a:lnTo>
                    <a:pt x="724" y="544"/>
                  </a:lnTo>
                  <a:lnTo>
                    <a:pt x="729" y="553"/>
                  </a:lnTo>
                  <a:lnTo>
                    <a:pt x="738" y="560"/>
                  </a:lnTo>
                  <a:lnTo>
                    <a:pt x="747" y="568"/>
                  </a:lnTo>
                  <a:lnTo>
                    <a:pt x="755" y="577"/>
                  </a:lnTo>
                  <a:lnTo>
                    <a:pt x="761" y="586"/>
                  </a:lnTo>
                  <a:lnTo>
                    <a:pt x="765" y="598"/>
                  </a:lnTo>
                  <a:lnTo>
                    <a:pt x="768" y="608"/>
                  </a:lnTo>
                  <a:lnTo>
                    <a:pt x="768" y="614"/>
                  </a:lnTo>
                  <a:lnTo>
                    <a:pt x="768" y="620"/>
                  </a:lnTo>
                  <a:lnTo>
                    <a:pt x="768" y="626"/>
                  </a:lnTo>
                  <a:lnTo>
                    <a:pt x="766" y="632"/>
                  </a:lnTo>
                  <a:lnTo>
                    <a:pt x="756" y="661"/>
                  </a:lnTo>
                  <a:lnTo>
                    <a:pt x="747" y="691"/>
                  </a:lnTo>
                  <a:lnTo>
                    <a:pt x="742" y="707"/>
                  </a:lnTo>
                  <a:lnTo>
                    <a:pt x="738" y="723"/>
                  </a:lnTo>
                  <a:lnTo>
                    <a:pt x="736" y="740"/>
                  </a:lnTo>
                  <a:lnTo>
                    <a:pt x="734" y="755"/>
                  </a:lnTo>
                  <a:lnTo>
                    <a:pt x="733" y="771"/>
                  </a:lnTo>
                  <a:lnTo>
                    <a:pt x="733" y="788"/>
                  </a:lnTo>
                  <a:lnTo>
                    <a:pt x="734" y="804"/>
                  </a:lnTo>
                  <a:lnTo>
                    <a:pt x="737" y="819"/>
                  </a:lnTo>
                  <a:lnTo>
                    <a:pt x="742" y="835"/>
                  </a:lnTo>
                  <a:lnTo>
                    <a:pt x="749" y="849"/>
                  </a:lnTo>
                  <a:lnTo>
                    <a:pt x="752" y="856"/>
                  </a:lnTo>
                  <a:lnTo>
                    <a:pt x="757" y="862"/>
                  </a:lnTo>
                  <a:lnTo>
                    <a:pt x="761" y="870"/>
                  </a:lnTo>
                  <a:lnTo>
                    <a:pt x="766" y="876"/>
                  </a:lnTo>
                  <a:lnTo>
                    <a:pt x="768" y="882"/>
                  </a:lnTo>
                  <a:lnTo>
                    <a:pt x="772" y="888"/>
                  </a:lnTo>
                  <a:lnTo>
                    <a:pt x="777" y="894"/>
                  </a:lnTo>
                  <a:lnTo>
                    <a:pt x="782" y="899"/>
                  </a:lnTo>
                  <a:lnTo>
                    <a:pt x="796" y="909"/>
                  </a:lnTo>
                  <a:lnTo>
                    <a:pt x="809" y="920"/>
                  </a:lnTo>
                  <a:lnTo>
                    <a:pt x="815" y="925"/>
                  </a:lnTo>
                  <a:lnTo>
                    <a:pt x="820" y="930"/>
                  </a:lnTo>
                  <a:lnTo>
                    <a:pt x="823" y="935"/>
                  </a:lnTo>
                  <a:lnTo>
                    <a:pt x="825" y="941"/>
                  </a:lnTo>
                  <a:lnTo>
                    <a:pt x="826" y="944"/>
                  </a:lnTo>
                  <a:lnTo>
                    <a:pt x="826" y="947"/>
                  </a:lnTo>
                  <a:lnTo>
                    <a:pt x="825" y="951"/>
                  </a:lnTo>
                  <a:lnTo>
                    <a:pt x="824" y="954"/>
                  </a:lnTo>
                  <a:lnTo>
                    <a:pt x="819" y="963"/>
                  </a:lnTo>
                  <a:lnTo>
                    <a:pt x="812" y="971"/>
                  </a:lnTo>
                  <a:lnTo>
                    <a:pt x="801" y="983"/>
                  </a:lnTo>
                  <a:lnTo>
                    <a:pt x="791" y="995"/>
                  </a:lnTo>
                  <a:lnTo>
                    <a:pt x="783" y="1010"/>
                  </a:lnTo>
                  <a:lnTo>
                    <a:pt x="776" y="1024"/>
                  </a:lnTo>
                  <a:lnTo>
                    <a:pt x="771" y="1038"/>
                  </a:lnTo>
                  <a:lnTo>
                    <a:pt x="767" y="1053"/>
                  </a:lnTo>
                  <a:lnTo>
                    <a:pt x="764" y="1069"/>
                  </a:lnTo>
                  <a:lnTo>
                    <a:pt x="763" y="1085"/>
                  </a:lnTo>
                  <a:lnTo>
                    <a:pt x="762" y="1102"/>
                  </a:lnTo>
                  <a:lnTo>
                    <a:pt x="763" y="1118"/>
                  </a:lnTo>
                  <a:lnTo>
                    <a:pt x="765" y="1133"/>
                  </a:lnTo>
                  <a:lnTo>
                    <a:pt x="767" y="1150"/>
                  </a:lnTo>
                  <a:lnTo>
                    <a:pt x="770" y="1166"/>
                  </a:lnTo>
                  <a:lnTo>
                    <a:pt x="774" y="1181"/>
                  </a:lnTo>
                  <a:lnTo>
                    <a:pt x="779" y="1197"/>
                  </a:lnTo>
                  <a:lnTo>
                    <a:pt x="784" y="1211"/>
                  </a:lnTo>
                  <a:lnTo>
                    <a:pt x="784" y="1216"/>
                  </a:lnTo>
                  <a:lnTo>
                    <a:pt x="784" y="1222"/>
                  </a:lnTo>
                  <a:lnTo>
                    <a:pt x="783" y="1226"/>
                  </a:lnTo>
                  <a:lnTo>
                    <a:pt x="781" y="1231"/>
                  </a:lnTo>
                  <a:lnTo>
                    <a:pt x="776" y="1241"/>
                  </a:lnTo>
                  <a:lnTo>
                    <a:pt x="770" y="1249"/>
                  </a:lnTo>
                  <a:lnTo>
                    <a:pt x="756" y="1263"/>
                  </a:lnTo>
                  <a:lnTo>
                    <a:pt x="741" y="1279"/>
                  </a:lnTo>
                  <a:lnTo>
                    <a:pt x="736" y="1288"/>
                  </a:lnTo>
                  <a:lnTo>
                    <a:pt x="732" y="1298"/>
                  </a:lnTo>
                  <a:lnTo>
                    <a:pt x="729" y="1307"/>
                  </a:lnTo>
                  <a:lnTo>
                    <a:pt x="726" y="1317"/>
                  </a:lnTo>
                  <a:lnTo>
                    <a:pt x="724" y="1327"/>
                  </a:lnTo>
                  <a:lnTo>
                    <a:pt x="722" y="1338"/>
                  </a:lnTo>
                  <a:lnTo>
                    <a:pt x="721" y="1349"/>
                  </a:lnTo>
                  <a:lnTo>
                    <a:pt x="721" y="1359"/>
                  </a:lnTo>
                  <a:lnTo>
                    <a:pt x="721" y="1370"/>
                  </a:lnTo>
                  <a:lnTo>
                    <a:pt x="722" y="1381"/>
                  </a:lnTo>
                  <a:lnTo>
                    <a:pt x="724" y="1391"/>
                  </a:lnTo>
                  <a:lnTo>
                    <a:pt x="726" y="1401"/>
                  </a:lnTo>
                  <a:lnTo>
                    <a:pt x="729" y="1411"/>
                  </a:lnTo>
                  <a:lnTo>
                    <a:pt x="732" y="1420"/>
                  </a:lnTo>
                  <a:lnTo>
                    <a:pt x="736" y="1431"/>
                  </a:lnTo>
                  <a:lnTo>
                    <a:pt x="741" y="1439"/>
                  </a:lnTo>
                  <a:lnTo>
                    <a:pt x="745" y="1444"/>
                  </a:lnTo>
                  <a:lnTo>
                    <a:pt x="751" y="1448"/>
                  </a:lnTo>
                  <a:lnTo>
                    <a:pt x="755" y="1452"/>
                  </a:lnTo>
                  <a:lnTo>
                    <a:pt x="760" y="1455"/>
                  </a:lnTo>
                  <a:lnTo>
                    <a:pt x="771" y="1460"/>
                  </a:lnTo>
                  <a:lnTo>
                    <a:pt x="782" y="1464"/>
                  </a:lnTo>
                  <a:lnTo>
                    <a:pt x="795" y="1466"/>
                  </a:lnTo>
                  <a:lnTo>
                    <a:pt x="807" y="1466"/>
                  </a:lnTo>
                  <a:lnTo>
                    <a:pt x="819" y="1466"/>
                  </a:lnTo>
                  <a:lnTo>
                    <a:pt x="830" y="1465"/>
                  </a:lnTo>
                  <a:lnTo>
                    <a:pt x="835" y="1466"/>
                  </a:lnTo>
                  <a:lnTo>
                    <a:pt x="840" y="1467"/>
                  </a:lnTo>
                  <a:lnTo>
                    <a:pt x="844" y="1466"/>
                  </a:lnTo>
                  <a:lnTo>
                    <a:pt x="848" y="1465"/>
                  </a:lnTo>
                  <a:lnTo>
                    <a:pt x="855" y="1462"/>
                  </a:lnTo>
                  <a:lnTo>
                    <a:pt x="863" y="1457"/>
                  </a:lnTo>
                  <a:lnTo>
                    <a:pt x="876" y="1445"/>
                  </a:lnTo>
                  <a:lnTo>
                    <a:pt x="890" y="1431"/>
                  </a:lnTo>
                  <a:lnTo>
                    <a:pt x="896" y="1426"/>
                  </a:lnTo>
                  <a:lnTo>
                    <a:pt x="902" y="1421"/>
                  </a:lnTo>
                  <a:lnTo>
                    <a:pt x="905" y="1419"/>
                  </a:lnTo>
                  <a:lnTo>
                    <a:pt x="907" y="1418"/>
                  </a:lnTo>
                  <a:lnTo>
                    <a:pt x="910" y="1418"/>
                  </a:lnTo>
                  <a:lnTo>
                    <a:pt x="913" y="1418"/>
                  </a:lnTo>
                  <a:lnTo>
                    <a:pt x="915" y="1419"/>
                  </a:lnTo>
                  <a:lnTo>
                    <a:pt x="918" y="1421"/>
                  </a:lnTo>
                  <a:lnTo>
                    <a:pt x="920" y="1424"/>
                  </a:lnTo>
                  <a:lnTo>
                    <a:pt x="923" y="1428"/>
                  </a:lnTo>
                  <a:lnTo>
                    <a:pt x="927" y="1438"/>
                  </a:lnTo>
                  <a:lnTo>
                    <a:pt x="933" y="1452"/>
                  </a:lnTo>
                  <a:lnTo>
                    <a:pt x="935" y="1460"/>
                  </a:lnTo>
                  <a:lnTo>
                    <a:pt x="936" y="1468"/>
                  </a:lnTo>
                  <a:lnTo>
                    <a:pt x="937" y="1476"/>
                  </a:lnTo>
                  <a:lnTo>
                    <a:pt x="936" y="1483"/>
                  </a:lnTo>
                  <a:lnTo>
                    <a:pt x="934" y="1491"/>
                  </a:lnTo>
                  <a:lnTo>
                    <a:pt x="932" y="1497"/>
                  </a:lnTo>
                  <a:lnTo>
                    <a:pt x="928" y="1504"/>
                  </a:lnTo>
                  <a:lnTo>
                    <a:pt x="925" y="1511"/>
                  </a:lnTo>
                  <a:lnTo>
                    <a:pt x="917" y="1524"/>
                  </a:lnTo>
                  <a:lnTo>
                    <a:pt x="907" y="1535"/>
                  </a:lnTo>
                  <a:lnTo>
                    <a:pt x="897" y="1545"/>
                  </a:lnTo>
                  <a:lnTo>
                    <a:pt x="887" y="1554"/>
                  </a:lnTo>
                  <a:lnTo>
                    <a:pt x="875" y="1556"/>
                  </a:lnTo>
                  <a:lnTo>
                    <a:pt x="865" y="1558"/>
                  </a:lnTo>
                  <a:lnTo>
                    <a:pt x="854" y="1559"/>
                  </a:lnTo>
                  <a:lnTo>
                    <a:pt x="844" y="1559"/>
                  </a:lnTo>
                  <a:lnTo>
                    <a:pt x="832" y="1559"/>
                  </a:lnTo>
                  <a:lnTo>
                    <a:pt x="821" y="1558"/>
                  </a:lnTo>
                  <a:lnTo>
                    <a:pt x="811" y="1557"/>
                  </a:lnTo>
                  <a:lnTo>
                    <a:pt x="800" y="1555"/>
                  </a:lnTo>
                  <a:lnTo>
                    <a:pt x="788" y="1553"/>
                  </a:lnTo>
                  <a:lnTo>
                    <a:pt x="778" y="1550"/>
                  </a:lnTo>
                  <a:lnTo>
                    <a:pt x="768" y="1546"/>
                  </a:lnTo>
                  <a:lnTo>
                    <a:pt x="758" y="1542"/>
                  </a:lnTo>
                  <a:lnTo>
                    <a:pt x="748" y="1537"/>
                  </a:lnTo>
                  <a:lnTo>
                    <a:pt x="738" y="1532"/>
                  </a:lnTo>
                  <a:lnTo>
                    <a:pt x="729" y="1526"/>
                  </a:lnTo>
                  <a:lnTo>
                    <a:pt x="720" y="1520"/>
                  </a:lnTo>
                  <a:lnTo>
                    <a:pt x="707" y="1503"/>
                  </a:lnTo>
                  <a:lnTo>
                    <a:pt x="693" y="1488"/>
                  </a:lnTo>
                  <a:lnTo>
                    <a:pt x="682" y="1470"/>
                  </a:lnTo>
                  <a:lnTo>
                    <a:pt x="671" y="1454"/>
                  </a:lnTo>
                  <a:lnTo>
                    <a:pt x="660" y="1437"/>
                  </a:lnTo>
                  <a:lnTo>
                    <a:pt x="649" y="1418"/>
                  </a:lnTo>
                  <a:lnTo>
                    <a:pt x="641" y="1400"/>
                  </a:lnTo>
                  <a:lnTo>
                    <a:pt x="632" y="1382"/>
                  </a:lnTo>
                  <a:lnTo>
                    <a:pt x="625" y="1362"/>
                  </a:lnTo>
                  <a:lnTo>
                    <a:pt x="618" y="1343"/>
                  </a:lnTo>
                  <a:lnTo>
                    <a:pt x="612" y="1323"/>
                  </a:lnTo>
                  <a:lnTo>
                    <a:pt x="605" y="1304"/>
                  </a:lnTo>
                  <a:lnTo>
                    <a:pt x="601" y="1283"/>
                  </a:lnTo>
                  <a:lnTo>
                    <a:pt x="597" y="1263"/>
                  </a:lnTo>
                  <a:lnTo>
                    <a:pt x="593" y="1243"/>
                  </a:lnTo>
                  <a:lnTo>
                    <a:pt x="591" y="1222"/>
                  </a:lnTo>
                  <a:lnTo>
                    <a:pt x="585" y="1207"/>
                  </a:lnTo>
                  <a:lnTo>
                    <a:pt x="593" y="1188"/>
                  </a:lnTo>
                  <a:lnTo>
                    <a:pt x="601" y="1170"/>
                  </a:lnTo>
                  <a:lnTo>
                    <a:pt x="610" y="1151"/>
                  </a:lnTo>
                  <a:lnTo>
                    <a:pt x="617" y="1131"/>
                  </a:lnTo>
                  <a:lnTo>
                    <a:pt x="623" y="1111"/>
                  </a:lnTo>
                  <a:lnTo>
                    <a:pt x="628" y="1090"/>
                  </a:lnTo>
                  <a:lnTo>
                    <a:pt x="633" y="1070"/>
                  </a:lnTo>
                  <a:lnTo>
                    <a:pt x="636" y="1049"/>
                  </a:lnTo>
                  <a:lnTo>
                    <a:pt x="638" y="1028"/>
                  </a:lnTo>
                  <a:lnTo>
                    <a:pt x="638" y="1007"/>
                  </a:lnTo>
                  <a:lnTo>
                    <a:pt x="637" y="987"/>
                  </a:lnTo>
                  <a:lnTo>
                    <a:pt x="634" y="967"/>
                  </a:lnTo>
                  <a:lnTo>
                    <a:pt x="632" y="957"/>
                  </a:lnTo>
                  <a:lnTo>
                    <a:pt x="629" y="947"/>
                  </a:lnTo>
                  <a:lnTo>
                    <a:pt x="626" y="937"/>
                  </a:lnTo>
                  <a:lnTo>
                    <a:pt x="622" y="928"/>
                  </a:lnTo>
                  <a:lnTo>
                    <a:pt x="617" y="918"/>
                  </a:lnTo>
                  <a:lnTo>
                    <a:pt x="612" y="908"/>
                  </a:lnTo>
                  <a:lnTo>
                    <a:pt x="606" y="899"/>
                  </a:lnTo>
                  <a:lnTo>
                    <a:pt x="600" y="890"/>
                  </a:lnTo>
                  <a:lnTo>
                    <a:pt x="613" y="868"/>
                  </a:lnTo>
                  <a:lnTo>
                    <a:pt x="625" y="847"/>
                  </a:lnTo>
                  <a:lnTo>
                    <a:pt x="634" y="825"/>
                  </a:lnTo>
                  <a:lnTo>
                    <a:pt x="642" y="801"/>
                  </a:lnTo>
                  <a:lnTo>
                    <a:pt x="645" y="790"/>
                  </a:lnTo>
                  <a:lnTo>
                    <a:pt x="648" y="778"/>
                  </a:lnTo>
                  <a:lnTo>
                    <a:pt x="650" y="765"/>
                  </a:lnTo>
                  <a:lnTo>
                    <a:pt x="651" y="753"/>
                  </a:lnTo>
                  <a:lnTo>
                    <a:pt x="652" y="741"/>
                  </a:lnTo>
                  <a:lnTo>
                    <a:pt x="653" y="727"/>
                  </a:lnTo>
                  <a:lnTo>
                    <a:pt x="653" y="714"/>
                  </a:lnTo>
                  <a:lnTo>
                    <a:pt x="652" y="702"/>
                  </a:lnTo>
                  <a:lnTo>
                    <a:pt x="633" y="672"/>
                  </a:lnTo>
                  <a:lnTo>
                    <a:pt x="615" y="642"/>
                  </a:lnTo>
                  <a:lnTo>
                    <a:pt x="611" y="634"/>
                  </a:lnTo>
                  <a:lnTo>
                    <a:pt x="607" y="626"/>
                  </a:lnTo>
                  <a:lnTo>
                    <a:pt x="604" y="618"/>
                  </a:lnTo>
                  <a:lnTo>
                    <a:pt x="602" y="610"/>
                  </a:lnTo>
                  <a:lnTo>
                    <a:pt x="600" y="601"/>
                  </a:lnTo>
                  <a:lnTo>
                    <a:pt x="599" y="592"/>
                  </a:lnTo>
                  <a:lnTo>
                    <a:pt x="599" y="582"/>
                  </a:lnTo>
                  <a:lnTo>
                    <a:pt x="600" y="573"/>
                  </a:lnTo>
                  <a:lnTo>
                    <a:pt x="607" y="558"/>
                  </a:lnTo>
                  <a:lnTo>
                    <a:pt x="615" y="542"/>
                  </a:lnTo>
                  <a:lnTo>
                    <a:pt x="621" y="526"/>
                  </a:lnTo>
                  <a:lnTo>
                    <a:pt x="627" y="511"/>
                  </a:lnTo>
                  <a:lnTo>
                    <a:pt x="637" y="478"/>
                  </a:lnTo>
                  <a:lnTo>
                    <a:pt x="648" y="446"/>
                  </a:lnTo>
                  <a:lnTo>
                    <a:pt x="655" y="430"/>
                  </a:lnTo>
                  <a:lnTo>
                    <a:pt x="661" y="415"/>
                  </a:lnTo>
                  <a:lnTo>
                    <a:pt x="668" y="399"/>
                  </a:lnTo>
                  <a:lnTo>
                    <a:pt x="676" y="384"/>
                  </a:lnTo>
                  <a:lnTo>
                    <a:pt x="685" y="370"/>
                  </a:lnTo>
                  <a:lnTo>
                    <a:pt x="695" y="355"/>
                  </a:lnTo>
                  <a:lnTo>
                    <a:pt x="707" y="341"/>
                  </a:lnTo>
                  <a:lnTo>
                    <a:pt x="720" y="328"/>
                  </a:lnTo>
                  <a:lnTo>
                    <a:pt x="728" y="320"/>
                  </a:lnTo>
                  <a:lnTo>
                    <a:pt x="737" y="310"/>
                  </a:lnTo>
                  <a:lnTo>
                    <a:pt x="748" y="303"/>
                  </a:lnTo>
                  <a:lnTo>
                    <a:pt x="758" y="296"/>
                  </a:lnTo>
                  <a:lnTo>
                    <a:pt x="769" y="290"/>
                  </a:lnTo>
                  <a:lnTo>
                    <a:pt x="780" y="284"/>
                  </a:lnTo>
                  <a:lnTo>
                    <a:pt x="791" y="279"/>
                  </a:lnTo>
                  <a:lnTo>
                    <a:pt x="804" y="275"/>
                  </a:lnTo>
                  <a:lnTo>
                    <a:pt x="816" y="271"/>
                  </a:lnTo>
                  <a:lnTo>
                    <a:pt x="827" y="268"/>
                  </a:lnTo>
                  <a:lnTo>
                    <a:pt x="840" y="264"/>
                  </a:lnTo>
                  <a:lnTo>
                    <a:pt x="852" y="262"/>
                  </a:lnTo>
                  <a:lnTo>
                    <a:pt x="864" y="261"/>
                  </a:lnTo>
                  <a:lnTo>
                    <a:pt x="876" y="260"/>
                  </a:lnTo>
                  <a:lnTo>
                    <a:pt x="888" y="261"/>
                  </a:lnTo>
                  <a:lnTo>
                    <a:pt x="899" y="261"/>
                  </a:lnTo>
                  <a:lnTo>
                    <a:pt x="907" y="266"/>
                  </a:lnTo>
                  <a:lnTo>
                    <a:pt x="916" y="272"/>
                  </a:lnTo>
                  <a:lnTo>
                    <a:pt x="923" y="278"/>
                  </a:lnTo>
                  <a:lnTo>
                    <a:pt x="929" y="285"/>
                  </a:lnTo>
                  <a:lnTo>
                    <a:pt x="936" y="292"/>
                  </a:lnTo>
                  <a:lnTo>
                    <a:pt x="940" y="300"/>
                  </a:lnTo>
                  <a:lnTo>
                    <a:pt x="943" y="309"/>
                  </a:lnTo>
                  <a:lnTo>
                    <a:pt x="945" y="320"/>
                  </a:lnTo>
                  <a:lnTo>
                    <a:pt x="944" y="330"/>
                  </a:lnTo>
                  <a:lnTo>
                    <a:pt x="943" y="341"/>
                  </a:lnTo>
                  <a:lnTo>
                    <a:pt x="941" y="351"/>
                  </a:lnTo>
                  <a:lnTo>
                    <a:pt x="937" y="362"/>
                  </a:lnTo>
                  <a:lnTo>
                    <a:pt x="933" y="371"/>
                  </a:lnTo>
                  <a:lnTo>
                    <a:pt x="926" y="380"/>
                  </a:lnTo>
                  <a:lnTo>
                    <a:pt x="919" y="387"/>
                  </a:lnTo>
                  <a:lnTo>
                    <a:pt x="911" y="394"/>
                  </a:lnTo>
                  <a:close/>
                  <a:moveTo>
                    <a:pt x="461" y="842"/>
                  </a:moveTo>
                  <a:lnTo>
                    <a:pt x="454" y="847"/>
                  </a:lnTo>
                  <a:lnTo>
                    <a:pt x="447" y="850"/>
                  </a:lnTo>
                  <a:lnTo>
                    <a:pt x="439" y="852"/>
                  </a:lnTo>
                  <a:lnTo>
                    <a:pt x="432" y="852"/>
                  </a:lnTo>
                  <a:lnTo>
                    <a:pt x="417" y="850"/>
                  </a:lnTo>
                  <a:lnTo>
                    <a:pt x="404" y="847"/>
                  </a:lnTo>
                  <a:lnTo>
                    <a:pt x="397" y="845"/>
                  </a:lnTo>
                  <a:lnTo>
                    <a:pt x="390" y="843"/>
                  </a:lnTo>
                  <a:lnTo>
                    <a:pt x="384" y="843"/>
                  </a:lnTo>
                  <a:lnTo>
                    <a:pt x="376" y="842"/>
                  </a:lnTo>
                  <a:lnTo>
                    <a:pt x="370" y="843"/>
                  </a:lnTo>
                  <a:lnTo>
                    <a:pt x="363" y="846"/>
                  </a:lnTo>
                  <a:lnTo>
                    <a:pt x="357" y="850"/>
                  </a:lnTo>
                  <a:lnTo>
                    <a:pt x="351" y="856"/>
                  </a:lnTo>
                  <a:lnTo>
                    <a:pt x="344" y="872"/>
                  </a:lnTo>
                  <a:lnTo>
                    <a:pt x="338" y="887"/>
                  </a:lnTo>
                  <a:lnTo>
                    <a:pt x="335" y="902"/>
                  </a:lnTo>
                  <a:lnTo>
                    <a:pt x="332" y="918"/>
                  </a:lnTo>
                  <a:lnTo>
                    <a:pt x="332" y="934"/>
                  </a:lnTo>
                  <a:lnTo>
                    <a:pt x="335" y="950"/>
                  </a:lnTo>
                  <a:lnTo>
                    <a:pt x="339" y="966"/>
                  </a:lnTo>
                  <a:lnTo>
                    <a:pt x="345" y="982"/>
                  </a:lnTo>
                  <a:lnTo>
                    <a:pt x="349" y="987"/>
                  </a:lnTo>
                  <a:lnTo>
                    <a:pt x="354" y="990"/>
                  </a:lnTo>
                  <a:lnTo>
                    <a:pt x="359" y="992"/>
                  </a:lnTo>
                  <a:lnTo>
                    <a:pt x="363" y="993"/>
                  </a:lnTo>
                  <a:lnTo>
                    <a:pt x="373" y="994"/>
                  </a:lnTo>
                  <a:lnTo>
                    <a:pt x="384" y="992"/>
                  </a:lnTo>
                  <a:lnTo>
                    <a:pt x="394" y="990"/>
                  </a:lnTo>
                  <a:lnTo>
                    <a:pt x="404" y="989"/>
                  </a:lnTo>
                  <a:lnTo>
                    <a:pt x="409" y="989"/>
                  </a:lnTo>
                  <a:lnTo>
                    <a:pt x="414" y="990"/>
                  </a:lnTo>
                  <a:lnTo>
                    <a:pt x="419" y="991"/>
                  </a:lnTo>
                  <a:lnTo>
                    <a:pt x="425" y="993"/>
                  </a:lnTo>
                  <a:lnTo>
                    <a:pt x="436" y="1000"/>
                  </a:lnTo>
                  <a:lnTo>
                    <a:pt x="446" y="1010"/>
                  </a:lnTo>
                  <a:lnTo>
                    <a:pt x="450" y="1014"/>
                  </a:lnTo>
                  <a:lnTo>
                    <a:pt x="455" y="1019"/>
                  </a:lnTo>
                  <a:lnTo>
                    <a:pt x="458" y="1024"/>
                  </a:lnTo>
                  <a:lnTo>
                    <a:pt x="462" y="1030"/>
                  </a:lnTo>
                  <a:lnTo>
                    <a:pt x="464" y="1035"/>
                  </a:lnTo>
                  <a:lnTo>
                    <a:pt x="466" y="1041"/>
                  </a:lnTo>
                  <a:lnTo>
                    <a:pt x="468" y="1047"/>
                  </a:lnTo>
                  <a:lnTo>
                    <a:pt x="469" y="1053"/>
                  </a:lnTo>
                  <a:lnTo>
                    <a:pt x="469" y="1061"/>
                  </a:lnTo>
                  <a:lnTo>
                    <a:pt x="468" y="1068"/>
                  </a:lnTo>
                  <a:lnTo>
                    <a:pt x="467" y="1075"/>
                  </a:lnTo>
                  <a:lnTo>
                    <a:pt x="464" y="1082"/>
                  </a:lnTo>
                  <a:lnTo>
                    <a:pt x="461" y="1091"/>
                  </a:lnTo>
                  <a:lnTo>
                    <a:pt x="457" y="1100"/>
                  </a:lnTo>
                  <a:lnTo>
                    <a:pt x="452" y="1108"/>
                  </a:lnTo>
                  <a:lnTo>
                    <a:pt x="446" y="1115"/>
                  </a:lnTo>
                  <a:lnTo>
                    <a:pt x="440" y="1122"/>
                  </a:lnTo>
                  <a:lnTo>
                    <a:pt x="433" y="1127"/>
                  </a:lnTo>
                  <a:lnTo>
                    <a:pt x="426" y="1132"/>
                  </a:lnTo>
                  <a:lnTo>
                    <a:pt x="418" y="1136"/>
                  </a:lnTo>
                  <a:lnTo>
                    <a:pt x="410" y="1140"/>
                  </a:lnTo>
                  <a:lnTo>
                    <a:pt x="402" y="1143"/>
                  </a:lnTo>
                  <a:lnTo>
                    <a:pt x="393" y="1146"/>
                  </a:lnTo>
                  <a:lnTo>
                    <a:pt x="385" y="1149"/>
                  </a:lnTo>
                  <a:lnTo>
                    <a:pt x="367" y="1153"/>
                  </a:lnTo>
                  <a:lnTo>
                    <a:pt x="351" y="1155"/>
                  </a:lnTo>
                  <a:lnTo>
                    <a:pt x="340" y="1152"/>
                  </a:lnTo>
                  <a:lnTo>
                    <a:pt x="329" y="1149"/>
                  </a:lnTo>
                  <a:lnTo>
                    <a:pt x="318" y="1145"/>
                  </a:lnTo>
                  <a:lnTo>
                    <a:pt x="308" y="1141"/>
                  </a:lnTo>
                  <a:lnTo>
                    <a:pt x="298" y="1137"/>
                  </a:lnTo>
                  <a:lnTo>
                    <a:pt x="288" y="1132"/>
                  </a:lnTo>
                  <a:lnTo>
                    <a:pt x="277" y="1126"/>
                  </a:lnTo>
                  <a:lnTo>
                    <a:pt x="268" y="1120"/>
                  </a:lnTo>
                  <a:lnTo>
                    <a:pt x="259" y="1114"/>
                  </a:lnTo>
                  <a:lnTo>
                    <a:pt x="251" y="1107"/>
                  </a:lnTo>
                  <a:lnTo>
                    <a:pt x="243" y="1098"/>
                  </a:lnTo>
                  <a:lnTo>
                    <a:pt x="234" y="1090"/>
                  </a:lnTo>
                  <a:lnTo>
                    <a:pt x="227" y="1081"/>
                  </a:lnTo>
                  <a:lnTo>
                    <a:pt x="221" y="1072"/>
                  </a:lnTo>
                  <a:lnTo>
                    <a:pt x="215" y="1062"/>
                  </a:lnTo>
                  <a:lnTo>
                    <a:pt x="209" y="1051"/>
                  </a:lnTo>
                  <a:lnTo>
                    <a:pt x="203" y="1040"/>
                  </a:lnTo>
                  <a:lnTo>
                    <a:pt x="198" y="1029"/>
                  </a:lnTo>
                  <a:lnTo>
                    <a:pt x="192" y="1018"/>
                  </a:lnTo>
                  <a:lnTo>
                    <a:pt x="188" y="1005"/>
                  </a:lnTo>
                  <a:lnTo>
                    <a:pt x="185" y="994"/>
                  </a:lnTo>
                  <a:lnTo>
                    <a:pt x="182" y="982"/>
                  </a:lnTo>
                  <a:lnTo>
                    <a:pt x="180" y="970"/>
                  </a:lnTo>
                  <a:lnTo>
                    <a:pt x="178" y="956"/>
                  </a:lnTo>
                  <a:lnTo>
                    <a:pt x="177" y="944"/>
                  </a:lnTo>
                  <a:lnTo>
                    <a:pt x="176" y="932"/>
                  </a:lnTo>
                  <a:lnTo>
                    <a:pt x="176" y="919"/>
                  </a:lnTo>
                  <a:lnTo>
                    <a:pt x="177" y="906"/>
                  </a:lnTo>
                  <a:lnTo>
                    <a:pt x="178" y="893"/>
                  </a:lnTo>
                  <a:lnTo>
                    <a:pt x="180" y="881"/>
                  </a:lnTo>
                  <a:lnTo>
                    <a:pt x="182" y="867"/>
                  </a:lnTo>
                  <a:lnTo>
                    <a:pt x="184" y="855"/>
                  </a:lnTo>
                  <a:lnTo>
                    <a:pt x="196" y="832"/>
                  </a:lnTo>
                  <a:lnTo>
                    <a:pt x="208" y="808"/>
                  </a:lnTo>
                  <a:lnTo>
                    <a:pt x="220" y="785"/>
                  </a:lnTo>
                  <a:lnTo>
                    <a:pt x="233" y="762"/>
                  </a:lnTo>
                  <a:lnTo>
                    <a:pt x="240" y="751"/>
                  </a:lnTo>
                  <a:lnTo>
                    <a:pt x="249" y="741"/>
                  </a:lnTo>
                  <a:lnTo>
                    <a:pt x="257" y="731"/>
                  </a:lnTo>
                  <a:lnTo>
                    <a:pt x="265" y="721"/>
                  </a:lnTo>
                  <a:lnTo>
                    <a:pt x="275" y="712"/>
                  </a:lnTo>
                  <a:lnTo>
                    <a:pt x="285" y="704"/>
                  </a:lnTo>
                  <a:lnTo>
                    <a:pt x="296" y="697"/>
                  </a:lnTo>
                  <a:lnTo>
                    <a:pt x="308" y="691"/>
                  </a:lnTo>
                  <a:lnTo>
                    <a:pt x="322" y="685"/>
                  </a:lnTo>
                  <a:lnTo>
                    <a:pt x="337" y="678"/>
                  </a:lnTo>
                  <a:lnTo>
                    <a:pt x="352" y="673"/>
                  </a:lnTo>
                  <a:lnTo>
                    <a:pt x="368" y="669"/>
                  </a:lnTo>
                  <a:lnTo>
                    <a:pt x="384" y="666"/>
                  </a:lnTo>
                  <a:lnTo>
                    <a:pt x="400" y="665"/>
                  </a:lnTo>
                  <a:lnTo>
                    <a:pt x="407" y="665"/>
                  </a:lnTo>
                  <a:lnTo>
                    <a:pt x="415" y="666"/>
                  </a:lnTo>
                  <a:lnTo>
                    <a:pt x="423" y="668"/>
                  </a:lnTo>
                  <a:lnTo>
                    <a:pt x="431" y="670"/>
                  </a:lnTo>
                  <a:lnTo>
                    <a:pt x="439" y="674"/>
                  </a:lnTo>
                  <a:lnTo>
                    <a:pt x="447" y="678"/>
                  </a:lnTo>
                  <a:lnTo>
                    <a:pt x="453" y="683"/>
                  </a:lnTo>
                  <a:lnTo>
                    <a:pt x="460" y="689"/>
                  </a:lnTo>
                  <a:lnTo>
                    <a:pt x="465" y="695"/>
                  </a:lnTo>
                  <a:lnTo>
                    <a:pt x="471" y="702"/>
                  </a:lnTo>
                  <a:lnTo>
                    <a:pt x="476" y="709"/>
                  </a:lnTo>
                  <a:lnTo>
                    <a:pt x="479" y="716"/>
                  </a:lnTo>
                  <a:lnTo>
                    <a:pt x="486" y="732"/>
                  </a:lnTo>
                  <a:lnTo>
                    <a:pt x="490" y="749"/>
                  </a:lnTo>
                  <a:lnTo>
                    <a:pt x="494" y="766"/>
                  </a:lnTo>
                  <a:lnTo>
                    <a:pt x="495" y="784"/>
                  </a:lnTo>
                  <a:lnTo>
                    <a:pt x="490" y="799"/>
                  </a:lnTo>
                  <a:lnTo>
                    <a:pt x="483" y="815"/>
                  </a:lnTo>
                  <a:lnTo>
                    <a:pt x="479" y="822"/>
                  </a:lnTo>
                  <a:lnTo>
                    <a:pt x="474" y="830"/>
                  </a:lnTo>
                  <a:lnTo>
                    <a:pt x="468" y="836"/>
                  </a:lnTo>
                  <a:lnTo>
                    <a:pt x="461" y="842"/>
                  </a:lnTo>
                  <a:close/>
                  <a:moveTo>
                    <a:pt x="409" y="794"/>
                  </a:moveTo>
                  <a:lnTo>
                    <a:pt x="406" y="791"/>
                  </a:lnTo>
                  <a:lnTo>
                    <a:pt x="402" y="789"/>
                  </a:lnTo>
                  <a:lnTo>
                    <a:pt x="399" y="788"/>
                  </a:lnTo>
                  <a:lnTo>
                    <a:pt x="395" y="788"/>
                  </a:lnTo>
                  <a:lnTo>
                    <a:pt x="388" y="787"/>
                  </a:lnTo>
                  <a:lnTo>
                    <a:pt x="380" y="788"/>
                  </a:lnTo>
                  <a:lnTo>
                    <a:pt x="364" y="792"/>
                  </a:lnTo>
                  <a:lnTo>
                    <a:pt x="348" y="794"/>
                  </a:lnTo>
                  <a:lnTo>
                    <a:pt x="338" y="803"/>
                  </a:lnTo>
                  <a:lnTo>
                    <a:pt x="328" y="813"/>
                  </a:lnTo>
                  <a:lnTo>
                    <a:pt x="320" y="824"/>
                  </a:lnTo>
                  <a:lnTo>
                    <a:pt x="313" y="834"/>
                  </a:lnTo>
                  <a:lnTo>
                    <a:pt x="307" y="845"/>
                  </a:lnTo>
                  <a:lnTo>
                    <a:pt x="302" y="857"/>
                  </a:lnTo>
                  <a:lnTo>
                    <a:pt x="298" y="868"/>
                  </a:lnTo>
                  <a:lnTo>
                    <a:pt x="294" y="881"/>
                  </a:lnTo>
                  <a:lnTo>
                    <a:pt x="291" y="894"/>
                  </a:lnTo>
                  <a:lnTo>
                    <a:pt x="290" y="906"/>
                  </a:lnTo>
                  <a:lnTo>
                    <a:pt x="289" y="920"/>
                  </a:lnTo>
                  <a:lnTo>
                    <a:pt x="288" y="933"/>
                  </a:lnTo>
                  <a:lnTo>
                    <a:pt x="289" y="946"/>
                  </a:lnTo>
                  <a:lnTo>
                    <a:pt x="290" y="959"/>
                  </a:lnTo>
                  <a:lnTo>
                    <a:pt x="293" y="973"/>
                  </a:lnTo>
                  <a:lnTo>
                    <a:pt x="296" y="986"/>
                  </a:lnTo>
                  <a:lnTo>
                    <a:pt x="299" y="994"/>
                  </a:lnTo>
                  <a:lnTo>
                    <a:pt x="303" y="1002"/>
                  </a:lnTo>
                  <a:lnTo>
                    <a:pt x="307" y="1011"/>
                  </a:lnTo>
                  <a:lnTo>
                    <a:pt x="313" y="1018"/>
                  </a:lnTo>
                  <a:lnTo>
                    <a:pt x="318" y="1025"/>
                  </a:lnTo>
                  <a:lnTo>
                    <a:pt x="325" y="1031"/>
                  </a:lnTo>
                  <a:lnTo>
                    <a:pt x="332" y="1036"/>
                  </a:lnTo>
                  <a:lnTo>
                    <a:pt x="342" y="1040"/>
                  </a:lnTo>
                  <a:lnTo>
                    <a:pt x="347" y="1042"/>
                  </a:lnTo>
                  <a:lnTo>
                    <a:pt x="353" y="1042"/>
                  </a:lnTo>
                  <a:lnTo>
                    <a:pt x="358" y="1042"/>
                  </a:lnTo>
                  <a:lnTo>
                    <a:pt x="364" y="1040"/>
                  </a:lnTo>
                  <a:lnTo>
                    <a:pt x="376" y="1037"/>
                  </a:lnTo>
                  <a:lnTo>
                    <a:pt x="388" y="1033"/>
                  </a:lnTo>
                  <a:lnTo>
                    <a:pt x="393" y="1032"/>
                  </a:lnTo>
                  <a:lnTo>
                    <a:pt x="398" y="1032"/>
                  </a:lnTo>
                  <a:lnTo>
                    <a:pt x="402" y="1033"/>
                  </a:lnTo>
                  <a:lnTo>
                    <a:pt x="405" y="1035"/>
                  </a:lnTo>
                  <a:lnTo>
                    <a:pt x="407" y="1039"/>
                  </a:lnTo>
                  <a:lnTo>
                    <a:pt x="409" y="1044"/>
                  </a:lnTo>
                  <a:lnTo>
                    <a:pt x="410" y="1051"/>
                  </a:lnTo>
                  <a:lnTo>
                    <a:pt x="409" y="1062"/>
                  </a:lnTo>
                  <a:lnTo>
                    <a:pt x="408" y="1068"/>
                  </a:lnTo>
                  <a:lnTo>
                    <a:pt x="406" y="1073"/>
                  </a:lnTo>
                  <a:lnTo>
                    <a:pt x="404" y="1078"/>
                  </a:lnTo>
                  <a:lnTo>
                    <a:pt x="401" y="1082"/>
                  </a:lnTo>
                  <a:lnTo>
                    <a:pt x="398" y="1086"/>
                  </a:lnTo>
                  <a:lnTo>
                    <a:pt x="394" y="1089"/>
                  </a:lnTo>
                  <a:lnTo>
                    <a:pt x="390" y="1092"/>
                  </a:lnTo>
                  <a:lnTo>
                    <a:pt x="385" y="1095"/>
                  </a:lnTo>
                  <a:lnTo>
                    <a:pt x="374" y="1099"/>
                  </a:lnTo>
                  <a:lnTo>
                    <a:pt x="363" y="1103"/>
                  </a:lnTo>
                  <a:lnTo>
                    <a:pt x="352" y="1106"/>
                  </a:lnTo>
                  <a:lnTo>
                    <a:pt x="342" y="1109"/>
                  </a:lnTo>
                  <a:lnTo>
                    <a:pt x="325" y="1103"/>
                  </a:lnTo>
                  <a:lnTo>
                    <a:pt x="310" y="1095"/>
                  </a:lnTo>
                  <a:lnTo>
                    <a:pt x="296" y="1086"/>
                  </a:lnTo>
                  <a:lnTo>
                    <a:pt x="283" y="1076"/>
                  </a:lnTo>
                  <a:lnTo>
                    <a:pt x="272" y="1065"/>
                  </a:lnTo>
                  <a:lnTo>
                    <a:pt x="263" y="1052"/>
                  </a:lnTo>
                  <a:lnTo>
                    <a:pt x="254" y="1039"/>
                  </a:lnTo>
                  <a:lnTo>
                    <a:pt x="246" y="1026"/>
                  </a:lnTo>
                  <a:lnTo>
                    <a:pt x="239" y="1011"/>
                  </a:lnTo>
                  <a:lnTo>
                    <a:pt x="233" y="995"/>
                  </a:lnTo>
                  <a:lnTo>
                    <a:pt x="228" y="980"/>
                  </a:lnTo>
                  <a:lnTo>
                    <a:pt x="224" y="965"/>
                  </a:lnTo>
                  <a:lnTo>
                    <a:pt x="221" y="948"/>
                  </a:lnTo>
                  <a:lnTo>
                    <a:pt x="219" y="932"/>
                  </a:lnTo>
                  <a:lnTo>
                    <a:pt x="217" y="917"/>
                  </a:lnTo>
                  <a:lnTo>
                    <a:pt x="215" y="900"/>
                  </a:lnTo>
                  <a:lnTo>
                    <a:pt x="215" y="891"/>
                  </a:lnTo>
                  <a:lnTo>
                    <a:pt x="216" y="882"/>
                  </a:lnTo>
                  <a:lnTo>
                    <a:pt x="218" y="872"/>
                  </a:lnTo>
                  <a:lnTo>
                    <a:pt x="221" y="862"/>
                  </a:lnTo>
                  <a:lnTo>
                    <a:pt x="228" y="845"/>
                  </a:lnTo>
                  <a:lnTo>
                    <a:pt x="237" y="828"/>
                  </a:lnTo>
                  <a:lnTo>
                    <a:pt x="259" y="793"/>
                  </a:lnTo>
                  <a:lnTo>
                    <a:pt x="280" y="758"/>
                  </a:lnTo>
                  <a:lnTo>
                    <a:pt x="294" y="748"/>
                  </a:lnTo>
                  <a:lnTo>
                    <a:pt x="308" y="738"/>
                  </a:lnTo>
                  <a:lnTo>
                    <a:pt x="323" y="728"/>
                  </a:lnTo>
                  <a:lnTo>
                    <a:pt x="340" y="720"/>
                  </a:lnTo>
                  <a:lnTo>
                    <a:pt x="348" y="717"/>
                  </a:lnTo>
                  <a:lnTo>
                    <a:pt x="356" y="715"/>
                  </a:lnTo>
                  <a:lnTo>
                    <a:pt x="364" y="714"/>
                  </a:lnTo>
                  <a:lnTo>
                    <a:pt x="373" y="713"/>
                  </a:lnTo>
                  <a:lnTo>
                    <a:pt x="382" y="713"/>
                  </a:lnTo>
                  <a:lnTo>
                    <a:pt x="390" y="714"/>
                  </a:lnTo>
                  <a:lnTo>
                    <a:pt x="398" y="716"/>
                  </a:lnTo>
                  <a:lnTo>
                    <a:pt x="406" y="719"/>
                  </a:lnTo>
                  <a:lnTo>
                    <a:pt x="410" y="723"/>
                  </a:lnTo>
                  <a:lnTo>
                    <a:pt x="414" y="727"/>
                  </a:lnTo>
                  <a:lnTo>
                    <a:pt x="417" y="732"/>
                  </a:lnTo>
                  <a:lnTo>
                    <a:pt x="420" y="736"/>
                  </a:lnTo>
                  <a:lnTo>
                    <a:pt x="425" y="744"/>
                  </a:lnTo>
                  <a:lnTo>
                    <a:pt x="428" y="753"/>
                  </a:lnTo>
                  <a:lnTo>
                    <a:pt x="429" y="759"/>
                  </a:lnTo>
                  <a:lnTo>
                    <a:pt x="429" y="765"/>
                  </a:lnTo>
                  <a:lnTo>
                    <a:pt x="428" y="771"/>
                  </a:lnTo>
                  <a:lnTo>
                    <a:pt x="426" y="776"/>
                  </a:lnTo>
                  <a:lnTo>
                    <a:pt x="422" y="783"/>
                  </a:lnTo>
                  <a:lnTo>
                    <a:pt x="419" y="787"/>
                  </a:lnTo>
                  <a:lnTo>
                    <a:pt x="414" y="791"/>
                  </a:lnTo>
                  <a:lnTo>
                    <a:pt x="409" y="794"/>
                  </a:lnTo>
                  <a:close/>
                  <a:moveTo>
                    <a:pt x="200" y="621"/>
                  </a:moveTo>
                  <a:lnTo>
                    <a:pt x="193" y="621"/>
                  </a:lnTo>
                  <a:lnTo>
                    <a:pt x="200" y="621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27000">
                  <a:schemeClr val="bg1"/>
                </a:gs>
                <a:gs pos="99167">
                  <a:srgbClr val="C49500"/>
                </a:gs>
                <a:gs pos="62000">
                  <a:srgbClr val="EFF6B0"/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1675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8" presetClass="emph" presetSubtype="0" decel="3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10800000">
                                      <p:cBhvr>
                                        <p:cTn id="13" dur="8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47902" y="1394794"/>
            <a:ext cx="7696198" cy="3183173"/>
            <a:chOff x="3931874" y="1807963"/>
            <a:chExt cx="7696198" cy="3183173"/>
          </a:xfrm>
        </p:grpSpPr>
        <p:sp>
          <p:nvSpPr>
            <p:cNvPr id="4" name="文本框 3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b="0" dirty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业绩回顾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【</a:t>
              </a:r>
              <a:r>
                <a:rPr lang="zh-CN" altLang="en-US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第一章</a:t>
              </a:r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】</a:t>
              </a:r>
              <a:endParaRPr lang="zh-CN" altLang="en-US" sz="360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5859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47902" y="30872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800" b="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业绩回顾</a:t>
            </a:r>
          </a:p>
        </p:txBody>
      </p:sp>
      <p:grpSp>
        <p:nvGrpSpPr>
          <p:cNvPr id="6" name="21357870-e775-47ef-a5fc-dd390782832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038234" y="1817457"/>
            <a:ext cx="4502266" cy="3969212"/>
            <a:chOff x="835883" y="1405651"/>
            <a:chExt cx="4953890" cy="4367365"/>
          </a:xfrm>
        </p:grpSpPr>
        <p:sp>
          <p:nvSpPr>
            <p:cNvPr id="7" name="ïŝļiḑé"/>
            <p:cNvSpPr/>
            <p:nvPr/>
          </p:nvSpPr>
          <p:spPr>
            <a:xfrm>
              <a:off x="4798977" y="4782222"/>
              <a:ext cx="990796" cy="990794"/>
            </a:xfrm>
            <a:prstGeom prst="ellipse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$ḷidè"/>
            <p:cNvSpPr/>
            <p:nvPr/>
          </p:nvSpPr>
          <p:spPr>
            <a:xfrm>
              <a:off x="4798977" y="3047113"/>
              <a:ext cx="990796" cy="990794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šlíḋe"/>
            <p:cNvSpPr/>
            <p:nvPr/>
          </p:nvSpPr>
          <p:spPr>
            <a:xfrm>
              <a:off x="4798977" y="1405651"/>
              <a:ext cx="990796" cy="990794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1îḋè"/>
            <p:cNvSpPr>
              <a:spLocks/>
            </p:cNvSpPr>
            <p:nvPr/>
          </p:nvSpPr>
          <p:spPr bwMode="auto">
            <a:xfrm>
              <a:off x="5027317" y="3275589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í$ḻîḓè"/>
            <p:cNvSpPr/>
            <p:nvPr/>
          </p:nvSpPr>
          <p:spPr>
            <a:xfrm>
              <a:off x="835883" y="2312995"/>
              <a:ext cx="2459034" cy="2459030"/>
            </a:xfrm>
            <a:prstGeom prst="ellipse">
              <a:avLst/>
            </a:prstGeom>
            <a:gradFill>
              <a:gsLst>
                <a:gs pos="100000">
                  <a:srgbClr val="FFFF00"/>
                </a:gs>
                <a:gs pos="0">
                  <a:srgbClr val="FFC000"/>
                </a:gs>
              </a:gsLst>
              <a:lin ang="2700000" scaled="1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1">
              <a:normAutofit/>
            </a:bodyPr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8" name="ïṣḷíďê"/>
            <p:cNvGrpSpPr/>
            <p:nvPr/>
          </p:nvGrpSpPr>
          <p:grpSpPr>
            <a:xfrm>
              <a:off x="989863" y="2466975"/>
              <a:ext cx="2151074" cy="2151070"/>
              <a:chOff x="989863" y="2466975"/>
              <a:chExt cx="2151074" cy="2151070"/>
            </a:xfrm>
          </p:grpSpPr>
          <p:sp>
            <p:nvSpPr>
              <p:cNvPr id="24" name="iṡ1íḋè"/>
              <p:cNvSpPr/>
              <p:nvPr/>
            </p:nvSpPr>
            <p:spPr>
              <a:xfrm>
                <a:off x="989863" y="2466975"/>
                <a:ext cx="2151074" cy="2151070"/>
              </a:xfrm>
              <a:prstGeom prst="donut">
                <a:avLst>
                  <a:gd name="adj" fmla="val 17000"/>
                </a:avLst>
              </a:prstGeom>
              <a:solidFill>
                <a:schemeClr val="accent1"/>
              </a:solidFill>
              <a:ln w="38100">
                <a:solidFill>
                  <a:srgbClr val="FF94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ṣļíḓè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21117331"/>
                  <a:gd name="adj2" fmla="val 9071983"/>
                  <a:gd name="adj3" fmla="val 17000"/>
                </a:avLst>
              </a:prstGeom>
              <a:solidFill>
                <a:schemeClr val="accent2"/>
              </a:solidFill>
              <a:ln w="38100">
                <a:solidFill>
                  <a:srgbClr val="FF94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şļidè"/>
              <p:cNvSpPr/>
              <p:nvPr/>
            </p:nvSpPr>
            <p:spPr>
              <a:xfrm>
                <a:off x="989863" y="2466975"/>
                <a:ext cx="2151074" cy="2151070"/>
              </a:xfrm>
              <a:prstGeom prst="blockArc">
                <a:avLst>
                  <a:gd name="adj1" fmla="val 17895101"/>
                  <a:gd name="adj2" fmla="val 2443215"/>
                  <a:gd name="adj3" fmla="val 17000"/>
                </a:avLst>
              </a:prstGeom>
              <a:solidFill>
                <a:schemeClr val="accent1">
                  <a:lumMod val="75000"/>
                </a:schemeClr>
              </a:solidFill>
              <a:ln w="38100">
                <a:solidFill>
                  <a:srgbClr val="FF940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19" name="直接连接符 18"/>
            <p:cNvCxnSpPr>
              <a:stCxn id="9" idx="2"/>
              <a:endCxn id="17" idx="6"/>
            </p:cNvCxnSpPr>
            <p:nvPr/>
          </p:nvCxnSpPr>
          <p:spPr>
            <a:xfrm flipH="1">
              <a:off x="3294917" y="3542510"/>
              <a:ext cx="1504060" cy="0"/>
            </a:xfrm>
            <a:prstGeom prst="line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连接符: 肘形 44"/>
            <p:cNvCxnSpPr>
              <a:stCxn id="11" idx="2"/>
              <a:endCxn id="17" idx="0"/>
            </p:cNvCxnSpPr>
            <p:nvPr/>
          </p:nvCxnSpPr>
          <p:spPr>
            <a:xfrm rot="10800000" flipV="1">
              <a:off x="2065401" y="1901047"/>
              <a:ext cx="2733577" cy="411947"/>
            </a:xfrm>
            <a:prstGeom prst="bentConnector2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连接符: 肘形 46"/>
            <p:cNvCxnSpPr>
              <a:stCxn id="7" idx="2"/>
              <a:endCxn id="17" idx="4"/>
            </p:cNvCxnSpPr>
            <p:nvPr/>
          </p:nvCxnSpPr>
          <p:spPr>
            <a:xfrm rot="10800000">
              <a:off x="2065401" y="4772025"/>
              <a:ext cx="2733577" cy="505594"/>
            </a:xfrm>
            <a:prstGeom prst="bentConnector2">
              <a:avLst/>
            </a:prstGeom>
            <a:ln>
              <a:solidFill>
                <a:schemeClr val="accent1">
                  <a:lumMod val="40000"/>
                  <a:lumOff val="6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ïşlídè"/>
            <p:cNvSpPr>
              <a:spLocks/>
            </p:cNvSpPr>
            <p:nvPr/>
          </p:nvSpPr>
          <p:spPr bwMode="auto">
            <a:xfrm>
              <a:off x="5027317" y="1634127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îşľídè"/>
            <p:cNvSpPr>
              <a:spLocks/>
            </p:cNvSpPr>
            <p:nvPr/>
          </p:nvSpPr>
          <p:spPr bwMode="auto">
            <a:xfrm>
              <a:off x="5027317" y="5010698"/>
              <a:ext cx="534116" cy="533843"/>
            </a:xfrm>
            <a:custGeom>
              <a:avLst/>
              <a:gdLst>
                <a:gd name="connsiteX0" fmla="*/ 92075 w 329801"/>
                <a:gd name="connsiteY0" fmla="*/ 220095 h 329633"/>
                <a:gd name="connsiteX1" fmla="*/ 92075 w 329801"/>
                <a:gd name="connsiteY1" fmla="*/ 228033 h 329633"/>
                <a:gd name="connsiteX2" fmla="*/ 100013 w 329801"/>
                <a:gd name="connsiteY2" fmla="*/ 228033 h 329633"/>
                <a:gd name="connsiteX3" fmla="*/ 92075 w 329801"/>
                <a:gd name="connsiteY3" fmla="*/ 202632 h 329633"/>
                <a:gd name="connsiteX4" fmla="*/ 92075 w 329801"/>
                <a:gd name="connsiteY4" fmla="*/ 210570 h 329633"/>
                <a:gd name="connsiteX5" fmla="*/ 107950 w 329801"/>
                <a:gd name="connsiteY5" fmla="*/ 228032 h 329633"/>
                <a:gd name="connsiteX6" fmla="*/ 117475 w 329801"/>
                <a:gd name="connsiteY6" fmla="*/ 228032 h 329633"/>
                <a:gd name="connsiteX7" fmla="*/ 92075 w 329801"/>
                <a:gd name="connsiteY7" fmla="*/ 185170 h 329633"/>
                <a:gd name="connsiteX8" fmla="*/ 92075 w 329801"/>
                <a:gd name="connsiteY8" fmla="*/ 194695 h 329633"/>
                <a:gd name="connsiteX9" fmla="*/ 117475 w 329801"/>
                <a:gd name="connsiteY9" fmla="*/ 220095 h 329633"/>
                <a:gd name="connsiteX10" fmla="*/ 117475 w 329801"/>
                <a:gd name="connsiteY10" fmla="*/ 210570 h 329633"/>
                <a:gd name="connsiteX11" fmla="*/ 32288 w 329801"/>
                <a:gd name="connsiteY11" fmla="*/ 177232 h 329633"/>
                <a:gd name="connsiteX12" fmla="*/ 152400 w 329801"/>
                <a:gd name="connsiteY12" fmla="*/ 298635 h 329633"/>
                <a:gd name="connsiteX13" fmla="*/ 149817 w 329801"/>
                <a:gd name="connsiteY13" fmla="*/ 329632 h 329633"/>
                <a:gd name="connsiteX14" fmla="*/ 0 w 329801"/>
                <a:gd name="connsiteY14" fmla="*/ 179815 h 329633"/>
                <a:gd name="connsiteX15" fmla="*/ 32288 w 329801"/>
                <a:gd name="connsiteY15" fmla="*/ 177232 h 329633"/>
                <a:gd name="connsiteX16" fmla="*/ 92075 w 329801"/>
                <a:gd name="connsiteY16" fmla="*/ 167707 h 329633"/>
                <a:gd name="connsiteX17" fmla="*/ 92075 w 329801"/>
                <a:gd name="connsiteY17" fmla="*/ 177232 h 329633"/>
                <a:gd name="connsiteX18" fmla="*/ 117475 w 329801"/>
                <a:gd name="connsiteY18" fmla="*/ 202632 h 329633"/>
                <a:gd name="connsiteX19" fmla="*/ 117475 w 329801"/>
                <a:gd name="connsiteY19" fmla="*/ 194695 h 329633"/>
                <a:gd name="connsiteX20" fmla="*/ 109538 w 329801"/>
                <a:gd name="connsiteY20" fmla="*/ 161357 h 329633"/>
                <a:gd name="connsiteX21" fmla="*/ 117476 w 329801"/>
                <a:gd name="connsiteY21" fmla="*/ 169295 h 329633"/>
                <a:gd name="connsiteX22" fmla="*/ 117476 w 329801"/>
                <a:gd name="connsiteY22" fmla="*/ 161357 h 329633"/>
                <a:gd name="connsiteX23" fmla="*/ 92075 w 329801"/>
                <a:gd name="connsiteY23" fmla="*/ 161357 h 329633"/>
                <a:gd name="connsiteX24" fmla="*/ 117475 w 329801"/>
                <a:gd name="connsiteY24" fmla="*/ 186757 h 329633"/>
                <a:gd name="connsiteX25" fmla="*/ 117475 w 329801"/>
                <a:gd name="connsiteY25" fmla="*/ 177232 h 329633"/>
                <a:gd name="connsiteX26" fmla="*/ 100012 w 329801"/>
                <a:gd name="connsiteY26" fmla="*/ 161357 h 329633"/>
                <a:gd name="connsiteX27" fmla="*/ 86111 w 329801"/>
                <a:gd name="connsiteY27" fmla="*/ 150245 h 329633"/>
                <a:gd name="connsiteX28" fmla="*/ 123439 w 329801"/>
                <a:gd name="connsiteY28" fmla="*/ 150245 h 329633"/>
                <a:gd name="connsiteX29" fmla="*/ 128588 w 329801"/>
                <a:gd name="connsiteY29" fmla="*/ 155381 h 329633"/>
                <a:gd name="connsiteX30" fmla="*/ 128588 w 329801"/>
                <a:gd name="connsiteY30" fmla="*/ 232422 h 329633"/>
                <a:gd name="connsiteX31" fmla="*/ 123439 w 329801"/>
                <a:gd name="connsiteY31" fmla="*/ 237558 h 329633"/>
                <a:gd name="connsiteX32" fmla="*/ 86111 w 329801"/>
                <a:gd name="connsiteY32" fmla="*/ 237558 h 329633"/>
                <a:gd name="connsiteX33" fmla="*/ 80963 w 329801"/>
                <a:gd name="connsiteY33" fmla="*/ 232422 h 329633"/>
                <a:gd name="connsiteX34" fmla="*/ 80963 w 329801"/>
                <a:gd name="connsiteY34" fmla="*/ 155381 h 329633"/>
                <a:gd name="connsiteX35" fmla="*/ 86111 w 329801"/>
                <a:gd name="connsiteY35" fmla="*/ 150245 h 329633"/>
                <a:gd name="connsiteX36" fmla="*/ 327661 w 329801"/>
                <a:gd name="connsiteY36" fmla="*/ 137545 h 329633"/>
                <a:gd name="connsiteX37" fmla="*/ 178802 w 329801"/>
                <a:gd name="connsiteY37" fmla="*/ 329633 h 329633"/>
                <a:gd name="connsiteX38" fmla="*/ 176213 w 329801"/>
                <a:gd name="connsiteY38" fmla="*/ 297404 h 329633"/>
                <a:gd name="connsiteX39" fmla="*/ 269412 w 329801"/>
                <a:gd name="connsiteY39" fmla="*/ 247125 h 329633"/>
                <a:gd name="connsiteX40" fmla="*/ 295300 w 329801"/>
                <a:gd name="connsiteY40" fmla="*/ 143991 h 329633"/>
                <a:gd name="connsiteX41" fmla="*/ 327661 w 329801"/>
                <a:gd name="connsiteY41" fmla="*/ 137545 h 329633"/>
                <a:gd name="connsiteX42" fmla="*/ 211138 w 329801"/>
                <a:gd name="connsiteY42" fmla="*/ 132782 h 329633"/>
                <a:gd name="connsiteX43" fmla="*/ 211138 w 329801"/>
                <a:gd name="connsiteY43" fmla="*/ 228032 h 329633"/>
                <a:gd name="connsiteX44" fmla="*/ 236538 w 329801"/>
                <a:gd name="connsiteY44" fmla="*/ 228032 h 329633"/>
                <a:gd name="connsiteX45" fmla="*/ 236538 w 329801"/>
                <a:gd name="connsiteY45" fmla="*/ 132782 h 329633"/>
                <a:gd name="connsiteX46" fmla="*/ 203587 w 329801"/>
                <a:gd name="connsiteY46" fmla="*/ 121670 h 329633"/>
                <a:gd name="connsiteX47" fmla="*/ 240915 w 329801"/>
                <a:gd name="connsiteY47" fmla="*/ 121670 h 329633"/>
                <a:gd name="connsiteX48" fmla="*/ 246063 w 329801"/>
                <a:gd name="connsiteY48" fmla="*/ 126821 h 329633"/>
                <a:gd name="connsiteX49" fmla="*/ 246063 w 329801"/>
                <a:gd name="connsiteY49" fmla="*/ 232407 h 329633"/>
                <a:gd name="connsiteX50" fmla="*/ 240915 w 329801"/>
                <a:gd name="connsiteY50" fmla="*/ 237558 h 329633"/>
                <a:gd name="connsiteX51" fmla="*/ 203587 w 329801"/>
                <a:gd name="connsiteY51" fmla="*/ 237558 h 329633"/>
                <a:gd name="connsiteX52" fmla="*/ 198438 w 329801"/>
                <a:gd name="connsiteY52" fmla="*/ 232407 h 329633"/>
                <a:gd name="connsiteX53" fmla="*/ 198438 w 329801"/>
                <a:gd name="connsiteY53" fmla="*/ 126821 h 329633"/>
                <a:gd name="connsiteX54" fmla="*/ 203587 w 329801"/>
                <a:gd name="connsiteY54" fmla="*/ 121670 h 329633"/>
                <a:gd name="connsiteX55" fmla="*/ 146403 w 329801"/>
                <a:gd name="connsiteY55" fmla="*/ 78807 h 329633"/>
                <a:gd name="connsiteX56" fmla="*/ 182211 w 329801"/>
                <a:gd name="connsiteY56" fmla="*/ 78807 h 329633"/>
                <a:gd name="connsiteX57" fmla="*/ 187326 w 329801"/>
                <a:gd name="connsiteY57" fmla="*/ 83970 h 329633"/>
                <a:gd name="connsiteX58" fmla="*/ 187326 w 329801"/>
                <a:gd name="connsiteY58" fmla="*/ 232394 h 329633"/>
                <a:gd name="connsiteX59" fmla="*/ 182211 w 329801"/>
                <a:gd name="connsiteY59" fmla="*/ 237557 h 329633"/>
                <a:gd name="connsiteX60" fmla="*/ 146403 w 329801"/>
                <a:gd name="connsiteY60" fmla="*/ 237557 h 329633"/>
                <a:gd name="connsiteX61" fmla="*/ 141288 w 329801"/>
                <a:gd name="connsiteY61" fmla="*/ 232394 h 329633"/>
                <a:gd name="connsiteX62" fmla="*/ 141288 w 329801"/>
                <a:gd name="connsiteY62" fmla="*/ 83970 h 329633"/>
                <a:gd name="connsiteX63" fmla="*/ 146403 w 329801"/>
                <a:gd name="connsiteY63" fmla="*/ 78807 h 329633"/>
                <a:gd name="connsiteX64" fmla="*/ 257930 w 329801"/>
                <a:gd name="connsiteY64" fmla="*/ 31182 h 329633"/>
                <a:gd name="connsiteX65" fmla="*/ 319088 w 329801"/>
                <a:gd name="connsiteY65" fmla="*/ 109775 h 329633"/>
                <a:gd name="connsiteX66" fmla="*/ 287859 w 329801"/>
                <a:gd name="connsiteY66" fmla="*/ 120082 h 329633"/>
                <a:gd name="connsiteX67" fmla="*/ 268340 w 329801"/>
                <a:gd name="connsiteY67" fmla="*/ 85295 h 329633"/>
                <a:gd name="connsiteX68" fmla="*/ 239713 w 329801"/>
                <a:gd name="connsiteY68" fmla="*/ 58238 h 329633"/>
                <a:gd name="connsiteX69" fmla="*/ 257930 w 329801"/>
                <a:gd name="connsiteY69" fmla="*/ 31182 h 329633"/>
                <a:gd name="connsiteX70" fmla="*/ 155199 w 329801"/>
                <a:gd name="connsiteY70" fmla="*/ 194 h 329633"/>
                <a:gd name="connsiteX71" fmla="*/ 233363 w 329801"/>
                <a:gd name="connsiteY71" fmla="*/ 15064 h 329633"/>
                <a:gd name="connsiteX72" fmla="*/ 219181 w 329801"/>
                <a:gd name="connsiteY72" fmla="*/ 46097 h 329633"/>
                <a:gd name="connsiteX73" fmla="*/ 32232 w 329801"/>
                <a:gd name="connsiteY73" fmla="*/ 153420 h 329633"/>
                <a:gd name="connsiteX74" fmla="*/ 0 w 329801"/>
                <a:gd name="connsiteY74" fmla="*/ 150834 h 329633"/>
                <a:gd name="connsiteX75" fmla="*/ 79936 w 329801"/>
                <a:gd name="connsiteY75" fmla="*/ 24115 h 329633"/>
                <a:gd name="connsiteX76" fmla="*/ 155199 w 329801"/>
                <a:gd name="connsiteY76" fmla="*/ 194 h 329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29801" h="329633">
                  <a:moveTo>
                    <a:pt x="92075" y="220095"/>
                  </a:moveTo>
                  <a:lnTo>
                    <a:pt x="92075" y="228033"/>
                  </a:lnTo>
                  <a:lnTo>
                    <a:pt x="100013" y="228033"/>
                  </a:lnTo>
                  <a:close/>
                  <a:moveTo>
                    <a:pt x="92075" y="202632"/>
                  </a:moveTo>
                  <a:lnTo>
                    <a:pt x="92075" y="210570"/>
                  </a:lnTo>
                  <a:lnTo>
                    <a:pt x="107950" y="228032"/>
                  </a:lnTo>
                  <a:lnTo>
                    <a:pt x="117475" y="228032"/>
                  </a:lnTo>
                  <a:close/>
                  <a:moveTo>
                    <a:pt x="92075" y="185170"/>
                  </a:moveTo>
                  <a:lnTo>
                    <a:pt x="92075" y="194695"/>
                  </a:lnTo>
                  <a:lnTo>
                    <a:pt x="117475" y="220095"/>
                  </a:lnTo>
                  <a:lnTo>
                    <a:pt x="117475" y="210570"/>
                  </a:lnTo>
                  <a:close/>
                  <a:moveTo>
                    <a:pt x="32288" y="177232"/>
                  </a:moveTo>
                  <a:cubicBezTo>
                    <a:pt x="43912" y="246974"/>
                    <a:pt x="83949" y="287012"/>
                    <a:pt x="152400" y="298635"/>
                  </a:cubicBezTo>
                  <a:cubicBezTo>
                    <a:pt x="151108" y="308968"/>
                    <a:pt x="151108" y="319300"/>
                    <a:pt x="149817" y="329632"/>
                  </a:cubicBezTo>
                  <a:cubicBezTo>
                    <a:pt x="61993" y="323174"/>
                    <a:pt x="2583" y="246974"/>
                    <a:pt x="0" y="179815"/>
                  </a:cubicBezTo>
                  <a:cubicBezTo>
                    <a:pt x="10332" y="179815"/>
                    <a:pt x="21956" y="178524"/>
                    <a:pt x="32288" y="177232"/>
                  </a:cubicBezTo>
                  <a:close/>
                  <a:moveTo>
                    <a:pt x="92075" y="167707"/>
                  </a:moveTo>
                  <a:lnTo>
                    <a:pt x="92075" y="177232"/>
                  </a:lnTo>
                  <a:lnTo>
                    <a:pt x="117475" y="202632"/>
                  </a:lnTo>
                  <a:lnTo>
                    <a:pt x="117475" y="194695"/>
                  </a:lnTo>
                  <a:close/>
                  <a:moveTo>
                    <a:pt x="109538" y="161357"/>
                  </a:moveTo>
                  <a:lnTo>
                    <a:pt x="117476" y="169295"/>
                  </a:lnTo>
                  <a:lnTo>
                    <a:pt x="117476" y="161357"/>
                  </a:lnTo>
                  <a:close/>
                  <a:moveTo>
                    <a:pt x="92075" y="161357"/>
                  </a:moveTo>
                  <a:lnTo>
                    <a:pt x="117475" y="186757"/>
                  </a:lnTo>
                  <a:lnTo>
                    <a:pt x="117475" y="177232"/>
                  </a:lnTo>
                  <a:lnTo>
                    <a:pt x="100012" y="161357"/>
                  </a:lnTo>
                  <a:close/>
                  <a:moveTo>
                    <a:pt x="86111" y="150245"/>
                  </a:moveTo>
                  <a:lnTo>
                    <a:pt x="123439" y="150245"/>
                  </a:lnTo>
                  <a:cubicBezTo>
                    <a:pt x="126013" y="150245"/>
                    <a:pt x="128588" y="152813"/>
                    <a:pt x="128588" y="155381"/>
                  </a:cubicBezTo>
                  <a:cubicBezTo>
                    <a:pt x="128588" y="155381"/>
                    <a:pt x="128588" y="155381"/>
                    <a:pt x="128588" y="232422"/>
                  </a:cubicBezTo>
                  <a:cubicBezTo>
                    <a:pt x="128588" y="236274"/>
                    <a:pt x="126013" y="237558"/>
                    <a:pt x="123439" y="237558"/>
                  </a:cubicBezTo>
                  <a:cubicBezTo>
                    <a:pt x="123439" y="237558"/>
                    <a:pt x="123439" y="237558"/>
                    <a:pt x="86111" y="237558"/>
                  </a:cubicBezTo>
                  <a:cubicBezTo>
                    <a:pt x="83537" y="237558"/>
                    <a:pt x="80963" y="236274"/>
                    <a:pt x="80963" y="232422"/>
                  </a:cubicBezTo>
                  <a:cubicBezTo>
                    <a:pt x="80963" y="232422"/>
                    <a:pt x="80963" y="232422"/>
                    <a:pt x="80963" y="155381"/>
                  </a:cubicBezTo>
                  <a:cubicBezTo>
                    <a:pt x="80963" y="152813"/>
                    <a:pt x="83537" y="150245"/>
                    <a:pt x="86111" y="150245"/>
                  </a:cubicBezTo>
                  <a:close/>
                  <a:moveTo>
                    <a:pt x="327661" y="137545"/>
                  </a:moveTo>
                  <a:cubicBezTo>
                    <a:pt x="344488" y="247125"/>
                    <a:pt x="259056" y="327055"/>
                    <a:pt x="178802" y="329633"/>
                  </a:cubicBezTo>
                  <a:cubicBezTo>
                    <a:pt x="177508" y="319320"/>
                    <a:pt x="177508" y="309006"/>
                    <a:pt x="176213" y="297404"/>
                  </a:cubicBezTo>
                  <a:cubicBezTo>
                    <a:pt x="213752" y="293536"/>
                    <a:pt x="246112" y="276777"/>
                    <a:pt x="269412" y="247125"/>
                  </a:cubicBezTo>
                  <a:cubicBezTo>
                    <a:pt x="292711" y="216185"/>
                    <a:pt x="300478" y="181377"/>
                    <a:pt x="295300" y="143991"/>
                  </a:cubicBezTo>
                  <a:cubicBezTo>
                    <a:pt x="305656" y="141413"/>
                    <a:pt x="316011" y="140123"/>
                    <a:pt x="327661" y="137545"/>
                  </a:cubicBezTo>
                  <a:close/>
                  <a:moveTo>
                    <a:pt x="211138" y="132782"/>
                  </a:moveTo>
                  <a:lnTo>
                    <a:pt x="211138" y="228032"/>
                  </a:lnTo>
                  <a:lnTo>
                    <a:pt x="236538" y="228032"/>
                  </a:lnTo>
                  <a:lnTo>
                    <a:pt x="236538" y="132782"/>
                  </a:lnTo>
                  <a:close/>
                  <a:moveTo>
                    <a:pt x="203587" y="121670"/>
                  </a:moveTo>
                  <a:lnTo>
                    <a:pt x="240915" y="121670"/>
                  </a:lnTo>
                  <a:cubicBezTo>
                    <a:pt x="243489" y="121670"/>
                    <a:pt x="246063" y="124245"/>
                    <a:pt x="246063" y="126821"/>
                  </a:cubicBezTo>
                  <a:cubicBezTo>
                    <a:pt x="246063" y="126821"/>
                    <a:pt x="246063" y="126821"/>
                    <a:pt x="246063" y="232407"/>
                  </a:cubicBezTo>
                  <a:cubicBezTo>
                    <a:pt x="246063" y="236270"/>
                    <a:pt x="243489" y="237558"/>
                    <a:pt x="240915" y="237558"/>
                  </a:cubicBezTo>
                  <a:cubicBezTo>
                    <a:pt x="240915" y="237558"/>
                    <a:pt x="240915" y="237558"/>
                    <a:pt x="203587" y="237558"/>
                  </a:cubicBezTo>
                  <a:cubicBezTo>
                    <a:pt x="201013" y="237558"/>
                    <a:pt x="198438" y="236270"/>
                    <a:pt x="198438" y="232407"/>
                  </a:cubicBezTo>
                  <a:cubicBezTo>
                    <a:pt x="198438" y="232407"/>
                    <a:pt x="198438" y="232407"/>
                    <a:pt x="198438" y="126821"/>
                  </a:cubicBezTo>
                  <a:cubicBezTo>
                    <a:pt x="198438" y="124245"/>
                    <a:pt x="201013" y="121670"/>
                    <a:pt x="203587" y="121670"/>
                  </a:cubicBezTo>
                  <a:close/>
                  <a:moveTo>
                    <a:pt x="146403" y="78807"/>
                  </a:moveTo>
                  <a:lnTo>
                    <a:pt x="182211" y="78807"/>
                  </a:lnTo>
                  <a:cubicBezTo>
                    <a:pt x="186047" y="78807"/>
                    <a:pt x="187326" y="80098"/>
                    <a:pt x="187326" y="83970"/>
                  </a:cubicBezTo>
                  <a:cubicBezTo>
                    <a:pt x="187326" y="83970"/>
                    <a:pt x="187326" y="83970"/>
                    <a:pt x="187326" y="232394"/>
                  </a:cubicBezTo>
                  <a:cubicBezTo>
                    <a:pt x="187326" y="236266"/>
                    <a:pt x="186047" y="237557"/>
                    <a:pt x="182211" y="237557"/>
                  </a:cubicBezTo>
                  <a:cubicBezTo>
                    <a:pt x="182211" y="237557"/>
                    <a:pt x="182211" y="237557"/>
                    <a:pt x="146403" y="237557"/>
                  </a:cubicBezTo>
                  <a:cubicBezTo>
                    <a:pt x="142567" y="237557"/>
                    <a:pt x="141288" y="236266"/>
                    <a:pt x="141288" y="232394"/>
                  </a:cubicBezTo>
                  <a:cubicBezTo>
                    <a:pt x="141288" y="232394"/>
                    <a:pt x="141288" y="232394"/>
                    <a:pt x="141288" y="83970"/>
                  </a:cubicBezTo>
                  <a:cubicBezTo>
                    <a:pt x="141288" y="80098"/>
                    <a:pt x="142567" y="78807"/>
                    <a:pt x="146403" y="78807"/>
                  </a:cubicBezTo>
                  <a:close/>
                  <a:moveTo>
                    <a:pt x="257930" y="31182"/>
                  </a:moveTo>
                  <a:cubicBezTo>
                    <a:pt x="286558" y="51796"/>
                    <a:pt x="306076" y="77565"/>
                    <a:pt x="319088" y="109775"/>
                  </a:cubicBezTo>
                  <a:cubicBezTo>
                    <a:pt x="308678" y="113640"/>
                    <a:pt x="298269" y="117505"/>
                    <a:pt x="287859" y="120082"/>
                  </a:cubicBezTo>
                  <a:cubicBezTo>
                    <a:pt x="282654" y="107198"/>
                    <a:pt x="276148" y="95602"/>
                    <a:pt x="268340" y="85295"/>
                  </a:cubicBezTo>
                  <a:cubicBezTo>
                    <a:pt x="259232" y="74988"/>
                    <a:pt x="250123" y="65969"/>
                    <a:pt x="239713" y="58238"/>
                  </a:cubicBezTo>
                  <a:cubicBezTo>
                    <a:pt x="244918" y="49220"/>
                    <a:pt x="251424" y="40201"/>
                    <a:pt x="257930" y="31182"/>
                  </a:cubicBezTo>
                  <a:close/>
                  <a:moveTo>
                    <a:pt x="155199" y="194"/>
                  </a:moveTo>
                  <a:cubicBezTo>
                    <a:pt x="180825" y="-1099"/>
                    <a:pt x="206933" y="4073"/>
                    <a:pt x="233363" y="15064"/>
                  </a:cubicBezTo>
                  <a:cubicBezTo>
                    <a:pt x="228206" y="25408"/>
                    <a:pt x="224338" y="35753"/>
                    <a:pt x="219181" y="46097"/>
                  </a:cubicBezTo>
                  <a:cubicBezTo>
                    <a:pt x="130219" y="6012"/>
                    <a:pt x="37389" y="69372"/>
                    <a:pt x="32232" y="153420"/>
                  </a:cubicBezTo>
                  <a:cubicBezTo>
                    <a:pt x="21918" y="153420"/>
                    <a:pt x="10314" y="152127"/>
                    <a:pt x="0" y="150834"/>
                  </a:cubicBezTo>
                  <a:cubicBezTo>
                    <a:pt x="6446" y="95233"/>
                    <a:pt x="32232" y="52562"/>
                    <a:pt x="79936" y="24115"/>
                  </a:cubicBezTo>
                  <a:cubicBezTo>
                    <a:pt x="104433" y="9245"/>
                    <a:pt x="129574" y="1487"/>
                    <a:pt x="155199" y="194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57459" y="1860790"/>
            <a:ext cx="3026917" cy="813800"/>
            <a:chOff x="7726267" y="1710591"/>
            <a:chExt cx="3026917" cy="813800"/>
          </a:xfrm>
        </p:grpSpPr>
        <p:sp>
          <p:nvSpPr>
            <p:cNvPr id="28" name="文本框 27"/>
            <p:cNvSpPr txBox="1"/>
            <p:nvPr/>
          </p:nvSpPr>
          <p:spPr>
            <a:xfrm>
              <a:off x="7726267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57459" y="3352608"/>
            <a:ext cx="3026917" cy="813800"/>
            <a:chOff x="7726267" y="1710591"/>
            <a:chExt cx="3026917" cy="813800"/>
          </a:xfrm>
        </p:grpSpPr>
        <p:sp>
          <p:nvSpPr>
            <p:cNvPr id="31" name="文本框 30"/>
            <p:cNvSpPr txBox="1"/>
            <p:nvPr/>
          </p:nvSpPr>
          <p:spPr>
            <a:xfrm>
              <a:off x="7726267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757459" y="4929535"/>
            <a:ext cx="3026917" cy="813800"/>
            <a:chOff x="7726267" y="1710591"/>
            <a:chExt cx="3026917" cy="813800"/>
          </a:xfrm>
        </p:grpSpPr>
        <p:sp>
          <p:nvSpPr>
            <p:cNvPr id="34" name="文本框 33"/>
            <p:cNvSpPr txBox="1"/>
            <p:nvPr/>
          </p:nvSpPr>
          <p:spPr>
            <a:xfrm>
              <a:off x="7726267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2688568" y="3352608"/>
            <a:ext cx="934186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2400" b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标题</a:t>
            </a:r>
            <a:endParaRPr lang="en-US" altLang="zh-CN" sz="2400" b="1" dirty="0" smtClean="0">
              <a:solidFill>
                <a:schemeClr val="accent2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zh-CN" altLang="en-US" sz="2400" b="1" dirty="0" smtClean="0">
                <a:solidFill>
                  <a:schemeClr val="accent2"/>
                </a:solidFill>
                <a:latin typeface="Century Gothic" panose="020B0502020202020204" pitchFamily="34" charset="0"/>
              </a:rPr>
              <a:t>添加</a:t>
            </a:r>
            <a:endParaRPr lang="zh-CN" altLang="en-US" sz="2400" b="1" dirty="0">
              <a:solidFill>
                <a:schemeClr val="accent2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862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47902" y="30872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叶根友毛笔行书" panose="02010601030101010101" pitchFamily="2" charset="-122"/>
                <a:ea typeface="叶根友毛笔行书" panose="02010601030101010101" pitchFamily="2" charset="-122"/>
                <a:cs typeface="+mn-cs"/>
              </a:rPr>
              <a:t>业绩回顾</a:t>
            </a:r>
          </a:p>
        </p:txBody>
      </p:sp>
      <p:grpSp>
        <p:nvGrpSpPr>
          <p:cNvPr id="111" name="组合 110"/>
          <p:cNvGrpSpPr/>
          <p:nvPr/>
        </p:nvGrpSpPr>
        <p:grpSpPr>
          <a:xfrm>
            <a:off x="7951717" y="2138264"/>
            <a:ext cx="3026917" cy="813800"/>
            <a:chOff x="7726267" y="1710591"/>
            <a:chExt cx="3026917" cy="813800"/>
          </a:xfrm>
        </p:grpSpPr>
        <p:sp>
          <p:nvSpPr>
            <p:cNvPr id="112" name="文本框 111"/>
            <p:cNvSpPr txBox="1"/>
            <p:nvPr/>
          </p:nvSpPr>
          <p:spPr>
            <a:xfrm>
              <a:off x="7726267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7951717" y="4744863"/>
            <a:ext cx="3026917" cy="813800"/>
            <a:chOff x="7726267" y="1710591"/>
            <a:chExt cx="3026917" cy="813800"/>
          </a:xfrm>
        </p:grpSpPr>
        <p:sp>
          <p:nvSpPr>
            <p:cNvPr id="115" name="文本框 114"/>
            <p:cNvSpPr txBox="1"/>
            <p:nvPr/>
          </p:nvSpPr>
          <p:spPr>
            <a:xfrm>
              <a:off x="7726267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1182672" y="2138264"/>
            <a:ext cx="3026917" cy="813800"/>
            <a:chOff x="7726267" y="1710591"/>
            <a:chExt cx="3026917" cy="813800"/>
          </a:xfrm>
        </p:grpSpPr>
        <p:sp>
          <p:nvSpPr>
            <p:cNvPr id="118" name="文本框 117"/>
            <p:cNvSpPr txBox="1"/>
            <p:nvPr/>
          </p:nvSpPr>
          <p:spPr>
            <a:xfrm>
              <a:off x="8614690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9" name="文本框 118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20" name="组合 119"/>
          <p:cNvGrpSpPr/>
          <p:nvPr/>
        </p:nvGrpSpPr>
        <p:grpSpPr>
          <a:xfrm>
            <a:off x="1182672" y="4744863"/>
            <a:ext cx="3026917" cy="813800"/>
            <a:chOff x="7726267" y="1710591"/>
            <a:chExt cx="3026917" cy="813800"/>
          </a:xfrm>
        </p:grpSpPr>
        <p:sp>
          <p:nvSpPr>
            <p:cNvPr id="121" name="文本框 120"/>
            <p:cNvSpPr txBox="1"/>
            <p:nvPr/>
          </p:nvSpPr>
          <p:spPr>
            <a:xfrm>
              <a:off x="8614690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/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22" name="文本框 121"/>
            <p:cNvSpPr txBox="1"/>
            <p:nvPr/>
          </p:nvSpPr>
          <p:spPr>
            <a:xfrm>
              <a:off x="7726267" y="2011045"/>
              <a:ext cx="3026917" cy="51334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178583" y="2110424"/>
            <a:ext cx="3834833" cy="3408678"/>
            <a:chOff x="4178583" y="2110424"/>
            <a:chExt cx="3834833" cy="3408678"/>
          </a:xfrm>
        </p:grpSpPr>
        <p:sp>
          <p:nvSpPr>
            <p:cNvPr id="86" name="ïşlîdé"/>
            <p:cNvSpPr/>
            <p:nvPr/>
          </p:nvSpPr>
          <p:spPr>
            <a:xfrm>
              <a:off x="5353652" y="3070470"/>
              <a:ext cx="1280062" cy="1280061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87" name="ïşḻïḋê"/>
            <p:cNvSpPr/>
            <p:nvPr/>
          </p:nvSpPr>
          <p:spPr>
            <a:xfrm>
              <a:off x="5033636" y="2750455"/>
              <a:ext cx="1920093" cy="1920092"/>
            </a:xfrm>
            <a:prstGeom prst="ellipse">
              <a:avLst/>
            </a:prstGeom>
            <a:noFill/>
            <a:ln w="63500" cap="flat">
              <a:solidFill>
                <a:schemeClr val="tx1">
                  <a:lumMod val="50000"/>
                  <a:lumOff val="50000"/>
                  <a:alpha val="14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ïṧļíḓe"/>
            <p:cNvSpPr/>
            <p:nvPr/>
          </p:nvSpPr>
          <p:spPr>
            <a:xfrm>
              <a:off x="4979672" y="3962474"/>
              <a:ext cx="320103" cy="3201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8" h="19218" extrusionOk="0">
                  <a:moveTo>
                    <a:pt x="509" y="6530"/>
                  </a:moveTo>
                  <a:cubicBezTo>
                    <a:pt x="2210" y="1504"/>
                    <a:pt x="7662" y="-1191"/>
                    <a:pt x="12688" y="509"/>
                  </a:cubicBezTo>
                  <a:cubicBezTo>
                    <a:pt x="17714" y="2210"/>
                    <a:pt x="20409" y="7662"/>
                    <a:pt x="18709" y="12688"/>
                  </a:cubicBezTo>
                  <a:cubicBezTo>
                    <a:pt x="17008" y="17714"/>
                    <a:pt x="11556" y="20409"/>
                    <a:pt x="6530" y="18709"/>
                  </a:cubicBezTo>
                  <a:cubicBezTo>
                    <a:pt x="1504" y="17008"/>
                    <a:pt x="-1191" y="11556"/>
                    <a:pt x="509" y="653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ïṡļiḍê"/>
            <p:cNvSpPr/>
            <p:nvPr/>
          </p:nvSpPr>
          <p:spPr>
            <a:xfrm>
              <a:off x="5423067" y="2798925"/>
              <a:ext cx="160051" cy="160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18" h="19218" extrusionOk="0">
                  <a:moveTo>
                    <a:pt x="509" y="6530"/>
                  </a:moveTo>
                  <a:cubicBezTo>
                    <a:pt x="2210" y="1504"/>
                    <a:pt x="7662" y="-1191"/>
                    <a:pt x="12688" y="509"/>
                  </a:cubicBezTo>
                  <a:cubicBezTo>
                    <a:pt x="17714" y="2210"/>
                    <a:pt x="20409" y="7662"/>
                    <a:pt x="18709" y="12688"/>
                  </a:cubicBezTo>
                  <a:cubicBezTo>
                    <a:pt x="17008" y="17714"/>
                    <a:pt x="11556" y="20409"/>
                    <a:pt x="6530" y="18709"/>
                  </a:cubicBezTo>
                  <a:cubicBezTo>
                    <a:pt x="1504" y="17008"/>
                    <a:pt x="-1191" y="11556"/>
                    <a:pt x="509" y="6530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iṩ1ïḍe"/>
            <p:cNvSpPr/>
            <p:nvPr/>
          </p:nvSpPr>
          <p:spPr>
            <a:xfrm>
              <a:off x="4393606" y="2110424"/>
              <a:ext cx="3200154" cy="3200154"/>
            </a:xfrm>
            <a:prstGeom prst="ellipse">
              <a:avLst/>
            </a:prstGeom>
            <a:noFill/>
            <a:ln w="63500" cap="flat">
              <a:solidFill>
                <a:schemeClr val="tx1">
                  <a:lumMod val="50000"/>
                  <a:lumOff val="50000"/>
                  <a:alpha val="14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íṧľíďè"/>
            <p:cNvSpPr/>
            <p:nvPr/>
          </p:nvSpPr>
          <p:spPr>
            <a:xfrm>
              <a:off x="4705828" y="2589847"/>
              <a:ext cx="160008" cy="160008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ïş1ïḋè"/>
            <p:cNvSpPr/>
            <p:nvPr/>
          </p:nvSpPr>
          <p:spPr>
            <a:xfrm>
              <a:off x="7430552" y="3550492"/>
              <a:ext cx="320016" cy="320016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ṣliḑé"/>
            <p:cNvSpPr/>
            <p:nvPr/>
          </p:nvSpPr>
          <p:spPr>
            <a:xfrm>
              <a:off x="6633750" y="2171252"/>
              <a:ext cx="320095" cy="320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490" h="19490" extrusionOk="0">
                  <a:moveTo>
                    <a:pt x="7234" y="332"/>
                  </a:moveTo>
                  <a:cubicBezTo>
                    <a:pt x="12433" y="-1055"/>
                    <a:pt x="17772" y="2035"/>
                    <a:pt x="19158" y="7234"/>
                  </a:cubicBezTo>
                  <a:cubicBezTo>
                    <a:pt x="20545" y="12433"/>
                    <a:pt x="17455" y="17772"/>
                    <a:pt x="12256" y="19158"/>
                  </a:cubicBezTo>
                  <a:cubicBezTo>
                    <a:pt x="7057" y="20545"/>
                    <a:pt x="1718" y="17455"/>
                    <a:pt x="332" y="12256"/>
                  </a:cubicBezTo>
                  <a:cubicBezTo>
                    <a:pt x="-1055" y="7057"/>
                    <a:pt x="2035" y="1718"/>
                    <a:pt x="7234" y="33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îṧḷídê"/>
            <p:cNvSpPr/>
            <p:nvPr/>
          </p:nvSpPr>
          <p:spPr>
            <a:xfrm>
              <a:off x="5770410" y="5072555"/>
              <a:ext cx="446547" cy="44654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iṩḷiḑê"/>
            <p:cNvSpPr/>
            <p:nvPr/>
          </p:nvSpPr>
          <p:spPr>
            <a:xfrm>
              <a:off x="5913574" y="5234263"/>
              <a:ext cx="160219" cy="146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77" h="21291" extrusionOk="0">
                  <a:moveTo>
                    <a:pt x="10681" y="21291"/>
                  </a:moveTo>
                  <a:cubicBezTo>
                    <a:pt x="10233" y="21291"/>
                    <a:pt x="9795" y="21121"/>
                    <a:pt x="9441" y="20803"/>
                  </a:cubicBezTo>
                  <a:lnTo>
                    <a:pt x="725" y="12955"/>
                  </a:lnTo>
                  <a:cubicBezTo>
                    <a:pt x="-117" y="12197"/>
                    <a:pt x="-244" y="10828"/>
                    <a:pt x="441" y="9895"/>
                  </a:cubicBezTo>
                  <a:cubicBezTo>
                    <a:pt x="1126" y="8965"/>
                    <a:pt x="2364" y="8824"/>
                    <a:pt x="3204" y="9581"/>
                  </a:cubicBezTo>
                  <a:lnTo>
                    <a:pt x="10095" y="15786"/>
                  </a:lnTo>
                  <a:lnTo>
                    <a:pt x="17391" y="1126"/>
                  </a:lnTo>
                  <a:cubicBezTo>
                    <a:pt x="17915" y="73"/>
                    <a:pt x="19111" y="-309"/>
                    <a:pt x="20059" y="271"/>
                  </a:cubicBezTo>
                  <a:cubicBezTo>
                    <a:pt x="21010" y="850"/>
                    <a:pt x="21356" y="2172"/>
                    <a:pt x="20832" y="3224"/>
                  </a:cubicBezTo>
                  <a:lnTo>
                    <a:pt x="12402" y="20166"/>
                  </a:lnTo>
                  <a:cubicBezTo>
                    <a:pt x="12121" y="20730"/>
                    <a:pt x="11628" y="21128"/>
                    <a:pt x="11056" y="21251"/>
                  </a:cubicBezTo>
                  <a:cubicBezTo>
                    <a:pt x="10932" y="21277"/>
                    <a:pt x="10806" y="21291"/>
                    <a:pt x="10681" y="21291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ïs1iḍê"/>
            <p:cNvSpPr/>
            <p:nvPr/>
          </p:nvSpPr>
          <p:spPr>
            <a:xfrm>
              <a:off x="7155207" y="4474760"/>
              <a:ext cx="446591" cy="446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63" h="19163" extrusionOk="0">
                  <a:moveTo>
                    <a:pt x="6359" y="18602"/>
                  </a:moveTo>
                  <a:cubicBezTo>
                    <a:pt x="1377" y="16822"/>
                    <a:pt x="-1219" y="11341"/>
                    <a:pt x="560" y="6359"/>
                  </a:cubicBezTo>
                  <a:cubicBezTo>
                    <a:pt x="2340" y="1377"/>
                    <a:pt x="7821" y="-1219"/>
                    <a:pt x="12803" y="560"/>
                  </a:cubicBezTo>
                  <a:cubicBezTo>
                    <a:pt x="17785" y="2340"/>
                    <a:pt x="20381" y="7821"/>
                    <a:pt x="18602" y="12803"/>
                  </a:cubicBezTo>
                  <a:cubicBezTo>
                    <a:pt x="16822" y="17785"/>
                    <a:pt x="11341" y="20381"/>
                    <a:pt x="6359" y="18602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ïṧ1idé"/>
            <p:cNvSpPr/>
            <p:nvPr/>
          </p:nvSpPr>
          <p:spPr>
            <a:xfrm>
              <a:off x="7271433" y="4595735"/>
              <a:ext cx="204641" cy="204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lnTo>
                    <a:pt x="2700" y="10800"/>
                  </a:lnTo>
                  <a:cubicBezTo>
                    <a:pt x="2700" y="6326"/>
                    <a:pt x="6326" y="2700"/>
                    <a:pt x="10800" y="2700"/>
                  </a:cubicBezTo>
                  <a:cubicBezTo>
                    <a:pt x="13037" y="2700"/>
                    <a:pt x="15063" y="3616"/>
                    <a:pt x="16527" y="5084"/>
                  </a:cubicBezTo>
                  <a:lnTo>
                    <a:pt x="14850" y="6750"/>
                  </a:lnTo>
                  <a:lnTo>
                    <a:pt x="20250" y="6750"/>
                  </a:lnTo>
                  <a:lnTo>
                    <a:pt x="20250" y="1350"/>
                  </a:lnTo>
                  <a:lnTo>
                    <a:pt x="18436" y="3175"/>
                  </a:lnTo>
                  <a:cubicBezTo>
                    <a:pt x="16482" y="1220"/>
                    <a:pt x="13782" y="0"/>
                    <a:pt x="10800" y="0"/>
                  </a:cubicBezTo>
                  <a:close/>
                  <a:moveTo>
                    <a:pt x="18900" y="10800"/>
                  </a:moveTo>
                  <a:cubicBezTo>
                    <a:pt x="18900" y="15274"/>
                    <a:pt x="15274" y="18900"/>
                    <a:pt x="10800" y="18900"/>
                  </a:cubicBezTo>
                  <a:cubicBezTo>
                    <a:pt x="8735" y="18900"/>
                    <a:pt x="6850" y="18128"/>
                    <a:pt x="5421" y="16854"/>
                  </a:cubicBezTo>
                  <a:lnTo>
                    <a:pt x="7425" y="14850"/>
                  </a:lnTo>
                  <a:lnTo>
                    <a:pt x="2025" y="14850"/>
                  </a:lnTo>
                  <a:lnTo>
                    <a:pt x="2025" y="20250"/>
                  </a:lnTo>
                  <a:lnTo>
                    <a:pt x="3512" y="18763"/>
                  </a:lnTo>
                  <a:cubicBezTo>
                    <a:pt x="5433" y="20523"/>
                    <a:pt x="7989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10800"/>
                    <a:pt x="18900" y="10800"/>
                    <a:pt x="18900" y="10800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ïś1îdè"/>
            <p:cNvSpPr/>
            <p:nvPr/>
          </p:nvSpPr>
          <p:spPr>
            <a:xfrm>
              <a:off x="4715428" y="2430422"/>
              <a:ext cx="2560126" cy="2560126"/>
            </a:xfrm>
            <a:prstGeom prst="ellipse">
              <a:avLst/>
            </a:prstGeom>
            <a:noFill/>
            <a:ln w="63500" cap="flat">
              <a:solidFill>
                <a:schemeClr val="tx1">
                  <a:lumMod val="50000"/>
                  <a:lumOff val="50000"/>
                  <a:alpha val="14000"/>
                </a:schemeClr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ïṣ1ídè"/>
            <p:cNvSpPr/>
            <p:nvPr/>
          </p:nvSpPr>
          <p:spPr>
            <a:xfrm>
              <a:off x="4556814" y="3550493"/>
              <a:ext cx="320015" cy="320016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îṡľidê"/>
            <p:cNvSpPr/>
            <p:nvPr/>
          </p:nvSpPr>
          <p:spPr>
            <a:xfrm>
              <a:off x="7190540" y="3630497"/>
              <a:ext cx="160008" cy="160008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iṥ1íḋé"/>
            <p:cNvSpPr/>
            <p:nvPr/>
          </p:nvSpPr>
          <p:spPr>
            <a:xfrm>
              <a:off x="6206466" y="4771678"/>
              <a:ext cx="320079" cy="320079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îŝḷiḑê"/>
            <p:cNvSpPr/>
            <p:nvPr/>
          </p:nvSpPr>
          <p:spPr>
            <a:xfrm>
              <a:off x="6889726" y="2792056"/>
              <a:ext cx="160008" cy="160008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îṥlíḍê"/>
            <p:cNvSpPr/>
            <p:nvPr/>
          </p:nvSpPr>
          <p:spPr>
            <a:xfrm>
              <a:off x="5750196" y="2223382"/>
              <a:ext cx="446470" cy="446469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îṣḻîḑe"/>
            <p:cNvSpPr/>
            <p:nvPr/>
          </p:nvSpPr>
          <p:spPr>
            <a:xfrm>
              <a:off x="5840990" y="2319299"/>
              <a:ext cx="254637" cy="254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4046"/>
                  </a:moveTo>
                  <a:cubicBezTo>
                    <a:pt x="14527" y="4046"/>
                    <a:pt x="17554" y="7069"/>
                    <a:pt x="17554" y="10800"/>
                  </a:cubicBezTo>
                  <a:cubicBezTo>
                    <a:pt x="17554" y="14530"/>
                    <a:pt x="14527" y="17553"/>
                    <a:pt x="10800" y="17553"/>
                  </a:cubicBezTo>
                  <a:cubicBezTo>
                    <a:pt x="7070" y="17553"/>
                    <a:pt x="4047" y="14530"/>
                    <a:pt x="4047" y="10800"/>
                  </a:cubicBezTo>
                  <a:cubicBezTo>
                    <a:pt x="4047" y="7069"/>
                    <a:pt x="7070" y="4046"/>
                    <a:pt x="10800" y="4046"/>
                  </a:cubicBezTo>
                  <a:close/>
                  <a:moveTo>
                    <a:pt x="1861" y="12432"/>
                  </a:moveTo>
                  <a:lnTo>
                    <a:pt x="1948" y="12440"/>
                  </a:lnTo>
                  <a:cubicBezTo>
                    <a:pt x="2181" y="13704"/>
                    <a:pt x="2679" y="14882"/>
                    <a:pt x="3387" y="15902"/>
                  </a:cubicBezTo>
                  <a:lnTo>
                    <a:pt x="3327" y="15973"/>
                  </a:lnTo>
                  <a:lnTo>
                    <a:pt x="2142" y="17419"/>
                  </a:lnTo>
                  <a:lnTo>
                    <a:pt x="4185" y="19462"/>
                  </a:lnTo>
                  <a:lnTo>
                    <a:pt x="5631" y="18277"/>
                  </a:lnTo>
                  <a:lnTo>
                    <a:pt x="5702" y="18217"/>
                  </a:lnTo>
                  <a:cubicBezTo>
                    <a:pt x="6722" y="18921"/>
                    <a:pt x="7895" y="19419"/>
                    <a:pt x="9164" y="19652"/>
                  </a:cubicBezTo>
                  <a:lnTo>
                    <a:pt x="9172" y="19743"/>
                  </a:lnTo>
                  <a:lnTo>
                    <a:pt x="9357" y="21600"/>
                  </a:lnTo>
                  <a:lnTo>
                    <a:pt x="12246" y="21600"/>
                  </a:lnTo>
                  <a:lnTo>
                    <a:pt x="12432" y="19739"/>
                  </a:lnTo>
                  <a:lnTo>
                    <a:pt x="12440" y="19648"/>
                  </a:lnTo>
                  <a:cubicBezTo>
                    <a:pt x="13705" y="19415"/>
                    <a:pt x="14878" y="18921"/>
                    <a:pt x="15902" y="18213"/>
                  </a:cubicBezTo>
                  <a:lnTo>
                    <a:pt x="15973" y="18272"/>
                  </a:lnTo>
                  <a:lnTo>
                    <a:pt x="17419" y="19454"/>
                  </a:lnTo>
                  <a:lnTo>
                    <a:pt x="19462" y="17415"/>
                  </a:lnTo>
                  <a:lnTo>
                    <a:pt x="18277" y="15969"/>
                  </a:lnTo>
                  <a:lnTo>
                    <a:pt x="18217" y="15898"/>
                  </a:lnTo>
                  <a:cubicBezTo>
                    <a:pt x="18921" y="14878"/>
                    <a:pt x="19419" y="13701"/>
                    <a:pt x="19648" y="12435"/>
                  </a:cubicBezTo>
                  <a:lnTo>
                    <a:pt x="19743" y="12428"/>
                  </a:lnTo>
                  <a:lnTo>
                    <a:pt x="21600" y="12238"/>
                  </a:lnTo>
                  <a:lnTo>
                    <a:pt x="21600" y="9354"/>
                  </a:lnTo>
                  <a:lnTo>
                    <a:pt x="19739" y="9168"/>
                  </a:lnTo>
                  <a:lnTo>
                    <a:pt x="19648" y="9160"/>
                  </a:lnTo>
                  <a:cubicBezTo>
                    <a:pt x="19415" y="7895"/>
                    <a:pt x="18917" y="6718"/>
                    <a:pt x="18213" y="5698"/>
                  </a:cubicBezTo>
                  <a:lnTo>
                    <a:pt x="18273" y="5627"/>
                  </a:lnTo>
                  <a:lnTo>
                    <a:pt x="19455" y="4181"/>
                  </a:lnTo>
                  <a:lnTo>
                    <a:pt x="17415" y="2137"/>
                  </a:lnTo>
                  <a:lnTo>
                    <a:pt x="15969" y="3323"/>
                  </a:lnTo>
                  <a:lnTo>
                    <a:pt x="15898" y="3382"/>
                  </a:lnTo>
                  <a:cubicBezTo>
                    <a:pt x="14878" y="2679"/>
                    <a:pt x="13701" y="2181"/>
                    <a:pt x="12436" y="1948"/>
                  </a:cubicBezTo>
                  <a:lnTo>
                    <a:pt x="12428" y="1857"/>
                  </a:lnTo>
                  <a:lnTo>
                    <a:pt x="12238" y="0"/>
                  </a:lnTo>
                  <a:lnTo>
                    <a:pt x="9354" y="0"/>
                  </a:lnTo>
                  <a:lnTo>
                    <a:pt x="9168" y="1861"/>
                  </a:lnTo>
                  <a:lnTo>
                    <a:pt x="9160" y="1948"/>
                  </a:lnTo>
                  <a:cubicBezTo>
                    <a:pt x="7892" y="2185"/>
                    <a:pt x="6718" y="2679"/>
                    <a:pt x="5699" y="3386"/>
                  </a:cubicBezTo>
                  <a:lnTo>
                    <a:pt x="5627" y="3327"/>
                  </a:lnTo>
                  <a:lnTo>
                    <a:pt x="4181" y="2142"/>
                  </a:lnTo>
                  <a:lnTo>
                    <a:pt x="2138" y="4185"/>
                  </a:lnTo>
                  <a:lnTo>
                    <a:pt x="3323" y="5631"/>
                  </a:lnTo>
                  <a:lnTo>
                    <a:pt x="3383" y="5702"/>
                  </a:lnTo>
                  <a:cubicBezTo>
                    <a:pt x="2679" y="6722"/>
                    <a:pt x="2181" y="7895"/>
                    <a:pt x="1948" y="9164"/>
                  </a:cubicBezTo>
                  <a:lnTo>
                    <a:pt x="1857" y="9172"/>
                  </a:lnTo>
                  <a:lnTo>
                    <a:pt x="0" y="9361"/>
                  </a:lnTo>
                  <a:lnTo>
                    <a:pt x="0" y="12246"/>
                  </a:lnTo>
                  <a:cubicBezTo>
                    <a:pt x="0" y="12246"/>
                    <a:pt x="1861" y="12432"/>
                    <a:pt x="1861" y="12432"/>
                  </a:cubicBez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îṧḷíďé"/>
            <p:cNvSpPr/>
            <p:nvPr/>
          </p:nvSpPr>
          <p:spPr>
            <a:xfrm>
              <a:off x="5054011" y="4522543"/>
              <a:ext cx="446547" cy="44654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îṡ1îde"/>
            <p:cNvSpPr/>
            <p:nvPr/>
          </p:nvSpPr>
          <p:spPr>
            <a:xfrm>
              <a:off x="5170954" y="4670547"/>
              <a:ext cx="212660" cy="159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09" y="8833"/>
                  </a:moveTo>
                  <a:lnTo>
                    <a:pt x="17859" y="8833"/>
                  </a:lnTo>
                  <a:lnTo>
                    <a:pt x="17859" y="12882"/>
                  </a:lnTo>
                  <a:cubicBezTo>
                    <a:pt x="17859" y="13876"/>
                    <a:pt x="17565" y="14779"/>
                    <a:pt x="17083" y="15433"/>
                  </a:cubicBezTo>
                  <a:cubicBezTo>
                    <a:pt x="16602" y="16087"/>
                    <a:pt x="15933" y="16493"/>
                    <a:pt x="15183" y="16493"/>
                  </a:cubicBezTo>
                  <a:lnTo>
                    <a:pt x="9357" y="16493"/>
                  </a:lnTo>
                  <a:lnTo>
                    <a:pt x="9357" y="17897"/>
                  </a:lnTo>
                  <a:cubicBezTo>
                    <a:pt x="9357" y="18443"/>
                    <a:pt x="9524" y="18937"/>
                    <a:pt x="9793" y="19294"/>
                  </a:cubicBezTo>
                  <a:cubicBezTo>
                    <a:pt x="10063" y="19652"/>
                    <a:pt x="10436" y="19873"/>
                    <a:pt x="10848" y="19873"/>
                  </a:cubicBezTo>
                  <a:lnTo>
                    <a:pt x="16806" y="19873"/>
                  </a:lnTo>
                  <a:lnTo>
                    <a:pt x="19219" y="21600"/>
                  </a:lnTo>
                  <a:lnTo>
                    <a:pt x="19219" y="19873"/>
                  </a:lnTo>
                  <a:lnTo>
                    <a:pt x="20109" y="19873"/>
                  </a:lnTo>
                  <a:cubicBezTo>
                    <a:pt x="20521" y="19873"/>
                    <a:pt x="20893" y="19652"/>
                    <a:pt x="21163" y="19294"/>
                  </a:cubicBezTo>
                  <a:cubicBezTo>
                    <a:pt x="21433" y="18937"/>
                    <a:pt x="21600" y="18443"/>
                    <a:pt x="21600" y="17897"/>
                  </a:cubicBezTo>
                  <a:lnTo>
                    <a:pt x="21600" y="10808"/>
                  </a:lnTo>
                  <a:cubicBezTo>
                    <a:pt x="21600" y="10263"/>
                    <a:pt x="21433" y="9769"/>
                    <a:pt x="21163" y="9412"/>
                  </a:cubicBezTo>
                  <a:cubicBezTo>
                    <a:pt x="20893" y="9054"/>
                    <a:pt x="20521" y="8833"/>
                    <a:pt x="20109" y="8833"/>
                  </a:cubicBezTo>
                  <a:close/>
                  <a:moveTo>
                    <a:pt x="6802" y="15095"/>
                  </a:moveTo>
                  <a:lnTo>
                    <a:pt x="6583" y="15095"/>
                  </a:lnTo>
                  <a:lnTo>
                    <a:pt x="2551" y="17949"/>
                  </a:lnTo>
                  <a:lnTo>
                    <a:pt x="2551" y="15095"/>
                  </a:lnTo>
                  <a:lnTo>
                    <a:pt x="2041" y="15095"/>
                  </a:lnTo>
                  <a:cubicBezTo>
                    <a:pt x="1477" y="15095"/>
                    <a:pt x="967" y="14792"/>
                    <a:pt x="598" y="14303"/>
                  </a:cubicBezTo>
                  <a:cubicBezTo>
                    <a:pt x="228" y="13814"/>
                    <a:pt x="0" y="13138"/>
                    <a:pt x="0" y="12391"/>
                  </a:cubicBezTo>
                  <a:lnTo>
                    <a:pt x="0" y="2704"/>
                  </a:lnTo>
                  <a:cubicBezTo>
                    <a:pt x="0" y="1957"/>
                    <a:pt x="228" y="1281"/>
                    <a:pt x="598" y="792"/>
                  </a:cubicBezTo>
                  <a:cubicBezTo>
                    <a:pt x="967" y="303"/>
                    <a:pt x="1477" y="0"/>
                    <a:pt x="2041" y="0"/>
                  </a:cubicBezTo>
                  <a:lnTo>
                    <a:pt x="14794" y="0"/>
                  </a:lnTo>
                  <a:cubicBezTo>
                    <a:pt x="15357" y="0"/>
                    <a:pt x="15868" y="303"/>
                    <a:pt x="16237" y="792"/>
                  </a:cubicBezTo>
                  <a:cubicBezTo>
                    <a:pt x="16606" y="1281"/>
                    <a:pt x="16834" y="1957"/>
                    <a:pt x="16834" y="2704"/>
                  </a:cubicBezTo>
                  <a:lnTo>
                    <a:pt x="16834" y="4281"/>
                  </a:lnTo>
                  <a:lnTo>
                    <a:pt x="16834" y="8336"/>
                  </a:lnTo>
                  <a:lnTo>
                    <a:pt x="16834" y="12385"/>
                  </a:lnTo>
                  <a:cubicBezTo>
                    <a:pt x="16834" y="13131"/>
                    <a:pt x="16617" y="13809"/>
                    <a:pt x="16259" y="14300"/>
                  </a:cubicBezTo>
                  <a:cubicBezTo>
                    <a:pt x="15901" y="14790"/>
                    <a:pt x="15402" y="15095"/>
                    <a:pt x="14838" y="15095"/>
                  </a:cubicBezTo>
                  <a:lnTo>
                    <a:pt x="9012" y="15095"/>
                  </a:lnTo>
                  <a:lnTo>
                    <a:pt x="6802" y="15095"/>
                  </a:lnTo>
                  <a:close/>
                </a:path>
              </a:pathLst>
            </a:custGeom>
            <a:solidFill>
              <a:srgbClr val="FFFF0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íśľiḑè"/>
            <p:cNvSpPr/>
            <p:nvPr/>
          </p:nvSpPr>
          <p:spPr>
            <a:xfrm>
              <a:off x="4178583" y="3048526"/>
              <a:ext cx="366155" cy="36615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ṣḷîḍé"/>
            <p:cNvSpPr>
              <a:spLocks/>
            </p:cNvSpPr>
            <p:nvPr/>
          </p:nvSpPr>
          <p:spPr bwMode="auto">
            <a:xfrm>
              <a:off x="4294398" y="3161450"/>
              <a:ext cx="134524" cy="134524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ṧ1iḓé"/>
            <p:cNvSpPr/>
            <p:nvPr/>
          </p:nvSpPr>
          <p:spPr>
            <a:xfrm>
              <a:off x="4267483" y="4335692"/>
              <a:ext cx="366155" cy="36615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šľiďè"/>
            <p:cNvSpPr>
              <a:spLocks/>
            </p:cNvSpPr>
            <p:nvPr/>
          </p:nvSpPr>
          <p:spPr bwMode="auto">
            <a:xfrm>
              <a:off x="4385445" y="4454150"/>
              <a:ext cx="117939" cy="134524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îSḻíḍê"/>
            <p:cNvSpPr/>
            <p:nvPr/>
          </p:nvSpPr>
          <p:spPr>
            <a:xfrm>
              <a:off x="7647261" y="3048526"/>
              <a:ext cx="366155" cy="3661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6" name="ïṡ1iḍe"/>
            <p:cNvGrpSpPr>
              <a:grpSpLocks/>
            </p:cNvGrpSpPr>
            <p:nvPr/>
          </p:nvGrpSpPr>
          <p:grpSpPr bwMode="auto">
            <a:xfrm>
              <a:off x="7762153" y="3154672"/>
              <a:ext cx="136368" cy="133604"/>
              <a:chOff x="0" y="0"/>
              <a:chExt cx="581" cy="573"/>
            </a:xfrm>
            <a:solidFill>
              <a:srgbClr val="FFFF00"/>
            </a:solidFill>
          </p:grpSpPr>
          <p:sp>
            <p:nvSpPr>
              <p:cNvPr id="67" name="ïṩḷïdè"/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ŝ1idè"/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ṩļíde"/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slíďé"/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îṧḷiďê"/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ṧḻîḋe"/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ŝḻíďe"/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ïš1íḍè"/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3" name="文本框 122"/>
            <p:cNvSpPr txBox="1"/>
            <p:nvPr/>
          </p:nvSpPr>
          <p:spPr>
            <a:xfrm>
              <a:off x="5527498" y="3296584"/>
              <a:ext cx="93418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400" b="1" dirty="0" smtClean="0">
                  <a:solidFill>
                    <a:srgbClr val="FFFF00"/>
                  </a:solidFill>
                  <a:latin typeface="Century Gothic" panose="020B0502020202020204" pitchFamily="34" charset="0"/>
                </a:rPr>
                <a:t>标题</a:t>
              </a:r>
              <a:endParaRPr lang="en-US" altLang="zh-CN" sz="2400" b="1" dirty="0" smtClean="0">
                <a:solidFill>
                  <a:srgbClr val="FFFF00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zh-CN" altLang="en-US" sz="2400" b="1" dirty="0" smtClean="0">
                  <a:solidFill>
                    <a:srgbClr val="FFFF00"/>
                  </a:solidFill>
                  <a:latin typeface="Century Gothic" panose="020B0502020202020204" pitchFamily="34" charset="0"/>
                </a:rPr>
                <a:t>添加</a:t>
              </a:r>
              <a:endParaRPr lang="zh-CN" altLang="en-US" sz="2400" b="1" dirty="0">
                <a:solidFill>
                  <a:srgbClr val="FFFF00"/>
                </a:solidFill>
                <a:latin typeface="Century Gothic" panose="020B0502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4015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47902" y="30872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叶根友毛笔行书" panose="02010601030101010101" pitchFamily="2" charset="-122"/>
                <a:ea typeface="叶根友毛笔行书" panose="02010601030101010101" pitchFamily="2" charset="-122"/>
                <a:cs typeface="+mn-cs"/>
              </a:rPr>
              <a:t>业绩回顾</a:t>
            </a:r>
          </a:p>
        </p:txBody>
      </p:sp>
      <p:cxnSp>
        <p:nvCxnSpPr>
          <p:cNvPr id="28" name="Straight Connector 13"/>
          <p:cNvCxnSpPr/>
          <p:nvPr/>
        </p:nvCxnSpPr>
        <p:spPr>
          <a:xfrm>
            <a:off x="4801036" y="3657358"/>
            <a:ext cx="0" cy="767866"/>
          </a:xfrm>
          <a:prstGeom prst="line">
            <a:avLst/>
          </a:prstGeom>
          <a:ln w="9525">
            <a:solidFill>
              <a:schemeClr val="accent2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ïŝľiďe"/>
          <p:cNvSpPr/>
          <p:nvPr/>
        </p:nvSpPr>
        <p:spPr>
          <a:xfrm rot="2700000" flipV="1">
            <a:off x="4476923" y="2907414"/>
            <a:ext cx="684000" cy="68400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30" name="íṧḷîḓé"/>
          <p:cNvGrpSpPr>
            <a:grpSpLocks/>
          </p:cNvGrpSpPr>
          <p:nvPr/>
        </p:nvGrpSpPr>
        <p:grpSpPr bwMode="auto">
          <a:xfrm>
            <a:off x="4652929" y="3088646"/>
            <a:ext cx="324000" cy="324000"/>
            <a:chOff x="0" y="0"/>
            <a:chExt cx="576" cy="576"/>
          </a:xfrm>
          <a:solidFill>
            <a:srgbClr val="FFFF00"/>
          </a:solidFill>
        </p:grpSpPr>
        <p:sp>
          <p:nvSpPr>
            <p:cNvPr id="31" name="íşľïḍê"/>
            <p:cNvSpPr>
              <a:spLocks/>
            </p:cNvSpPr>
            <p:nvPr/>
          </p:nvSpPr>
          <p:spPr bwMode="auto">
            <a:xfrm>
              <a:off x="0" y="0"/>
              <a:ext cx="576" cy="576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w 21600"/>
                <a:gd name="T51" fmla="*/ 0 h 21600"/>
                <a:gd name="T52" fmla="*/ 0 w 21600"/>
                <a:gd name="T53" fmla="*/ 0 h 21600"/>
                <a:gd name="T54" fmla="*/ 0 w 21600"/>
                <a:gd name="T55" fmla="*/ 0 h 21600"/>
                <a:gd name="T56" fmla="*/ 0 w 21600"/>
                <a:gd name="T57" fmla="*/ 0 h 21600"/>
                <a:gd name="T58" fmla="*/ 0 w 21600"/>
                <a:gd name="T59" fmla="*/ 0 h 21600"/>
                <a:gd name="T60" fmla="*/ 0 w 21600"/>
                <a:gd name="T61" fmla="*/ 0 h 21600"/>
                <a:gd name="T62" fmla="*/ 0 w 21600"/>
                <a:gd name="T63" fmla="*/ 0 h 21600"/>
                <a:gd name="T64" fmla="*/ 0 w 21600"/>
                <a:gd name="T65" fmla="*/ 0 h 21600"/>
                <a:gd name="T66" fmla="*/ 0 w 21600"/>
                <a:gd name="T67" fmla="*/ 0 h 21600"/>
                <a:gd name="T68" fmla="*/ 0 w 21600"/>
                <a:gd name="T69" fmla="*/ 0 h 21600"/>
                <a:gd name="T70" fmla="*/ 0 w 21600"/>
                <a:gd name="T71" fmla="*/ 0 h 21600"/>
                <a:gd name="T72" fmla="*/ 0 w 21600"/>
                <a:gd name="T73" fmla="*/ 0 h 21600"/>
                <a:gd name="T74" fmla="*/ 0 w 21600"/>
                <a:gd name="T75" fmla="*/ 0 h 21600"/>
                <a:gd name="T76" fmla="*/ 0 w 21600"/>
                <a:gd name="T77" fmla="*/ 0 h 21600"/>
                <a:gd name="T78" fmla="*/ 0 w 21600"/>
                <a:gd name="T79" fmla="*/ 0 h 21600"/>
                <a:gd name="T80" fmla="*/ 0 w 21600"/>
                <a:gd name="T81" fmla="*/ 0 h 21600"/>
                <a:gd name="T82" fmla="*/ 0 w 21600"/>
                <a:gd name="T83" fmla="*/ 0 h 21600"/>
                <a:gd name="T84" fmla="*/ 0 w 21600"/>
                <a:gd name="T85" fmla="*/ 0 h 21600"/>
                <a:gd name="T86" fmla="*/ 0 w 21600"/>
                <a:gd name="T87" fmla="*/ 0 h 21600"/>
                <a:gd name="T88" fmla="*/ 0 w 21600"/>
                <a:gd name="T89" fmla="*/ 0 h 21600"/>
                <a:gd name="T90" fmla="*/ 0 w 21600"/>
                <a:gd name="T91" fmla="*/ 0 h 21600"/>
                <a:gd name="T92" fmla="*/ 0 w 21600"/>
                <a:gd name="T93" fmla="*/ 0 h 21600"/>
                <a:gd name="T94" fmla="*/ 0 w 21600"/>
                <a:gd name="T95" fmla="*/ 0 h 21600"/>
                <a:gd name="T96" fmla="*/ 0 w 21600"/>
                <a:gd name="T97" fmla="*/ 0 h 21600"/>
                <a:gd name="T98" fmla="*/ 0 w 21600"/>
                <a:gd name="T99" fmla="*/ 0 h 21600"/>
                <a:gd name="T100" fmla="*/ 0 w 21600"/>
                <a:gd name="T101" fmla="*/ 0 h 21600"/>
                <a:gd name="T102" fmla="*/ 0 w 21600"/>
                <a:gd name="T103" fmla="*/ 0 h 21600"/>
                <a:gd name="T104" fmla="*/ 0 w 21600"/>
                <a:gd name="T105" fmla="*/ 0 h 21600"/>
                <a:gd name="T106" fmla="*/ 0 w 21600"/>
                <a:gd name="T107" fmla="*/ 0 h 21600"/>
                <a:gd name="T108" fmla="*/ 0 w 21600"/>
                <a:gd name="T109" fmla="*/ 0 h 21600"/>
                <a:gd name="T110" fmla="*/ 0 w 21600"/>
                <a:gd name="T111" fmla="*/ 0 h 21600"/>
                <a:gd name="T112" fmla="*/ 0 w 21600"/>
                <a:gd name="T113" fmla="*/ 0 h 21600"/>
                <a:gd name="T114" fmla="*/ 0 w 21600"/>
                <a:gd name="T115" fmla="*/ 0 h 21600"/>
                <a:gd name="T116" fmla="*/ 0 w 21600"/>
                <a:gd name="T117" fmla="*/ 0 h 216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close/>
                  <a:moveTo>
                    <a:pt x="17951" y="7646"/>
                  </a:moveTo>
                  <a:cubicBezTo>
                    <a:pt x="18069" y="7639"/>
                    <a:pt x="18121" y="7531"/>
                    <a:pt x="18225" y="7500"/>
                  </a:cubicBezTo>
                  <a:cubicBezTo>
                    <a:pt x="18420" y="7442"/>
                    <a:pt x="18352" y="7564"/>
                    <a:pt x="18447" y="7660"/>
                  </a:cubicBezTo>
                  <a:cubicBezTo>
                    <a:pt x="18529" y="7660"/>
                    <a:pt x="18346" y="7716"/>
                    <a:pt x="18334" y="7716"/>
                  </a:cubicBezTo>
                  <a:cubicBezTo>
                    <a:pt x="18252" y="7747"/>
                    <a:pt x="18257" y="7731"/>
                    <a:pt x="18192" y="7731"/>
                  </a:cubicBezTo>
                  <a:cubicBezTo>
                    <a:pt x="18166" y="7764"/>
                    <a:pt x="18232" y="7915"/>
                    <a:pt x="18248" y="7915"/>
                  </a:cubicBezTo>
                  <a:cubicBezTo>
                    <a:pt x="18307" y="8002"/>
                    <a:pt x="18338" y="7946"/>
                    <a:pt x="18332" y="8076"/>
                  </a:cubicBezTo>
                  <a:cubicBezTo>
                    <a:pt x="18326" y="8193"/>
                    <a:pt x="18422" y="8085"/>
                    <a:pt x="18461" y="8085"/>
                  </a:cubicBezTo>
                  <a:cubicBezTo>
                    <a:pt x="18461" y="8156"/>
                    <a:pt x="18566" y="8214"/>
                    <a:pt x="18574" y="8297"/>
                  </a:cubicBezTo>
                  <a:cubicBezTo>
                    <a:pt x="18528" y="8303"/>
                    <a:pt x="18423" y="8283"/>
                    <a:pt x="18404" y="8297"/>
                  </a:cubicBezTo>
                  <a:cubicBezTo>
                    <a:pt x="18411" y="8380"/>
                    <a:pt x="18461" y="8380"/>
                    <a:pt x="18461" y="8453"/>
                  </a:cubicBezTo>
                  <a:cubicBezTo>
                    <a:pt x="18549" y="8453"/>
                    <a:pt x="18392" y="8680"/>
                    <a:pt x="18546" y="8680"/>
                  </a:cubicBezTo>
                  <a:cubicBezTo>
                    <a:pt x="18510" y="8823"/>
                    <a:pt x="18267" y="8774"/>
                    <a:pt x="18234" y="8638"/>
                  </a:cubicBezTo>
                  <a:cubicBezTo>
                    <a:pt x="17995" y="8584"/>
                    <a:pt x="18122" y="8416"/>
                    <a:pt x="18114" y="8284"/>
                  </a:cubicBezTo>
                  <a:cubicBezTo>
                    <a:pt x="18104" y="8108"/>
                    <a:pt x="17951" y="8050"/>
                    <a:pt x="17951" y="7915"/>
                  </a:cubicBezTo>
                  <a:cubicBezTo>
                    <a:pt x="17826" y="7915"/>
                    <a:pt x="17951" y="7670"/>
                    <a:pt x="17951" y="7646"/>
                  </a:cubicBezTo>
                  <a:close/>
                  <a:moveTo>
                    <a:pt x="17869" y="15860"/>
                  </a:moveTo>
                  <a:cubicBezTo>
                    <a:pt x="17880" y="15711"/>
                    <a:pt x="17855" y="15455"/>
                    <a:pt x="17923" y="15455"/>
                  </a:cubicBezTo>
                  <a:cubicBezTo>
                    <a:pt x="17923" y="15341"/>
                    <a:pt x="17986" y="15185"/>
                    <a:pt x="17994" y="15044"/>
                  </a:cubicBezTo>
                  <a:cubicBezTo>
                    <a:pt x="18017" y="15044"/>
                    <a:pt x="18041" y="15044"/>
                    <a:pt x="18065" y="15044"/>
                  </a:cubicBezTo>
                  <a:cubicBezTo>
                    <a:pt x="18065" y="15015"/>
                    <a:pt x="18058" y="14913"/>
                    <a:pt x="18107" y="14888"/>
                  </a:cubicBezTo>
                  <a:cubicBezTo>
                    <a:pt x="18107" y="14812"/>
                    <a:pt x="18303" y="14778"/>
                    <a:pt x="18192" y="14676"/>
                  </a:cubicBezTo>
                  <a:cubicBezTo>
                    <a:pt x="18145" y="14660"/>
                    <a:pt x="18107" y="14451"/>
                    <a:pt x="18107" y="14378"/>
                  </a:cubicBezTo>
                  <a:cubicBezTo>
                    <a:pt x="18046" y="14439"/>
                    <a:pt x="18138" y="14619"/>
                    <a:pt x="17994" y="14619"/>
                  </a:cubicBezTo>
                  <a:cubicBezTo>
                    <a:pt x="17994" y="14447"/>
                    <a:pt x="17802" y="14718"/>
                    <a:pt x="17966" y="14718"/>
                  </a:cubicBezTo>
                  <a:cubicBezTo>
                    <a:pt x="17966" y="14874"/>
                    <a:pt x="17765" y="14803"/>
                    <a:pt x="17696" y="14761"/>
                  </a:cubicBezTo>
                  <a:cubicBezTo>
                    <a:pt x="17662" y="14847"/>
                    <a:pt x="17637" y="14882"/>
                    <a:pt x="17739" y="14903"/>
                  </a:cubicBezTo>
                  <a:cubicBezTo>
                    <a:pt x="17698" y="15025"/>
                    <a:pt x="17655" y="14946"/>
                    <a:pt x="17597" y="14903"/>
                  </a:cubicBezTo>
                  <a:cubicBezTo>
                    <a:pt x="17540" y="15073"/>
                    <a:pt x="17410" y="16061"/>
                    <a:pt x="17786" y="15978"/>
                  </a:cubicBezTo>
                  <a:cubicBezTo>
                    <a:pt x="16200" y="18114"/>
                    <a:pt x="13659" y="19500"/>
                    <a:pt x="10800" y="19500"/>
                  </a:cubicBezTo>
                  <a:cubicBezTo>
                    <a:pt x="6003" y="19500"/>
                    <a:pt x="2100" y="15597"/>
                    <a:pt x="2100" y="10800"/>
                  </a:cubicBezTo>
                  <a:cubicBezTo>
                    <a:pt x="2100" y="9473"/>
                    <a:pt x="2400" y="8214"/>
                    <a:pt x="2934" y="7088"/>
                  </a:cubicBezTo>
                  <a:cubicBezTo>
                    <a:pt x="2934" y="7089"/>
                    <a:pt x="2936" y="7091"/>
                    <a:pt x="2936" y="7093"/>
                  </a:cubicBezTo>
                  <a:cubicBezTo>
                    <a:pt x="3188" y="7294"/>
                    <a:pt x="3192" y="7631"/>
                    <a:pt x="3192" y="7901"/>
                  </a:cubicBezTo>
                  <a:cubicBezTo>
                    <a:pt x="3158" y="8054"/>
                    <a:pt x="3234" y="8236"/>
                    <a:pt x="3234" y="8383"/>
                  </a:cubicBezTo>
                  <a:cubicBezTo>
                    <a:pt x="3305" y="8418"/>
                    <a:pt x="3432" y="8638"/>
                    <a:pt x="3432" y="8709"/>
                  </a:cubicBezTo>
                  <a:cubicBezTo>
                    <a:pt x="3435" y="8709"/>
                    <a:pt x="3594" y="8932"/>
                    <a:pt x="3603" y="8949"/>
                  </a:cubicBezTo>
                  <a:cubicBezTo>
                    <a:pt x="3792" y="8949"/>
                    <a:pt x="3886" y="9032"/>
                    <a:pt x="3886" y="9205"/>
                  </a:cubicBezTo>
                  <a:cubicBezTo>
                    <a:pt x="3876" y="9205"/>
                    <a:pt x="4000" y="9469"/>
                    <a:pt x="4042" y="9502"/>
                  </a:cubicBezTo>
                  <a:cubicBezTo>
                    <a:pt x="4042" y="9577"/>
                    <a:pt x="4155" y="9849"/>
                    <a:pt x="4226" y="9885"/>
                  </a:cubicBezTo>
                  <a:cubicBezTo>
                    <a:pt x="4226" y="10115"/>
                    <a:pt x="4784" y="10484"/>
                    <a:pt x="4465" y="9943"/>
                  </a:cubicBezTo>
                  <a:cubicBezTo>
                    <a:pt x="4436" y="9894"/>
                    <a:pt x="4289" y="9616"/>
                    <a:pt x="4255" y="9616"/>
                  </a:cubicBezTo>
                  <a:cubicBezTo>
                    <a:pt x="4255" y="9525"/>
                    <a:pt x="4068" y="9420"/>
                    <a:pt x="4090" y="9342"/>
                  </a:cubicBezTo>
                  <a:cubicBezTo>
                    <a:pt x="4124" y="9221"/>
                    <a:pt x="4340" y="9498"/>
                    <a:pt x="4340" y="9559"/>
                  </a:cubicBezTo>
                  <a:cubicBezTo>
                    <a:pt x="4371" y="9559"/>
                    <a:pt x="4453" y="9741"/>
                    <a:pt x="4453" y="9758"/>
                  </a:cubicBezTo>
                  <a:cubicBezTo>
                    <a:pt x="4505" y="9758"/>
                    <a:pt x="4709" y="9909"/>
                    <a:pt x="4709" y="9999"/>
                  </a:cubicBezTo>
                  <a:cubicBezTo>
                    <a:pt x="4856" y="9999"/>
                    <a:pt x="4940" y="10367"/>
                    <a:pt x="4945" y="10471"/>
                  </a:cubicBezTo>
                  <a:cubicBezTo>
                    <a:pt x="4948" y="10558"/>
                    <a:pt x="4996" y="10792"/>
                    <a:pt x="5120" y="10792"/>
                  </a:cubicBezTo>
                  <a:cubicBezTo>
                    <a:pt x="5174" y="10900"/>
                    <a:pt x="5409" y="10861"/>
                    <a:pt x="5460" y="10962"/>
                  </a:cubicBezTo>
                  <a:cubicBezTo>
                    <a:pt x="5611" y="10962"/>
                    <a:pt x="5777" y="11075"/>
                    <a:pt x="5941" y="11075"/>
                  </a:cubicBezTo>
                  <a:cubicBezTo>
                    <a:pt x="6084" y="11075"/>
                    <a:pt x="6113" y="11246"/>
                    <a:pt x="6239" y="11246"/>
                  </a:cubicBezTo>
                  <a:cubicBezTo>
                    <a:pt x="6259" y="11285"/>
                    <a:pt x="6324" y="11271"/>
                    <a:pt x="6324" y="11302"/>
                  </a:cubicBezTo>
                  <a:cubicBezTo>
                    <a:pt x="6448" y="11302"/>
                    <a:pt x="6791" y="11496"/>
                    <a:pt x="6735" y="11642"/>
                  </a:cubicBezTo>
                  <a:cubicBezTo>
                    <a:pt x="6795" y="11672"/>
                    <a:pt x="6964" y="11843"/>
                    <a:pt x="6947" y="11926"/>
                  </a:cubicBezTo>
                  <a:cubicBezTo>
                    <a:pt x="6971" y="12095"/>
                    <a:pt x="7238" y="12086"/>
                    <a:pt x="7345" y="12138"/>
                  </a:cubicBezTo>
                  <a:cubicBezTo>
                    <a:pt x="7444" y="11839"/>
                    <a:pt x="7571" y="12122"/>
                    <a:pt x="7571" y="12266"/>
                  </a:cubicBezTo>
                  <a:cubicBezTo>
                    <a:pt x="7561" y="12313"/>
                    <a:pt x="7571" y="12512"/>
                    <a:pt x="7571" y="12606"/>
                  </a:cubicBezTo>
                  <a:cubicBezTo>
                    <a:pt x="7701" y="12606"/>
                    <a:pt x="7536" y="12818"/>
                    <a:pt x="7501" y="12677"/>
                  </a:cubicBezTo>
                  <a:cubicBezTo>
                    <a:pt x="7451" y="12698"/>
                    <a:pt x="7423" y="12736"/>
                    <a:pt x="7415" y="12790"/>
                  </a:cubicBezTo>
                  <a:cubicBezTo>
                    <a:pt x="7346" y="12790"/>
                    <a:pt x="7186" y="13220"/>
                    <a:pt x="7345" y="13272"/>
                  </a:cubicBezTo>
                  <a:cubicBezTo>
                    <a:pt x="7326" y="13439"/>
                    <a:pt x="7134" y="13582"/>
                    <a:pt x="7316" y="13683"/>
                  </a:cubicBezTo>
                  <a:cubicBezTo>
                    <a:pt x="7316" y="13672"/>
                    <a:pt x="7662" y="14179"/>
                    <a:pt x="7614" y="14179"/>
                  </a:cubicBezTo>
                  <a:cubicBezTo>
                    <a:pt x="7614" y="14259"/>
                    <a:pt x="7665" y="14355"/>
                    <a:pt x="7685" y="14420"/>
                  </a:cubicBezTo>
                  <a:cubicBezTo>
                    <a:pt x="7685" y="14567"/>
                    <a:pt x="7830" y="14902"/>
                    <a:pt x="8039" y="14902"/>
                  </a:cubicBezTo>
                  <a:cubicBezTo>
                    <a:pt x="8037" y="14898"/>
                    <a:pt x="8254" y="15129"/>
                    <a:pt x="8223" y="15129"/>
                  </a:cubicBezTo>
                  <a:cubicBezTo>
                    <a:pt x="8287" y="15511"/>
                    <a:pt x="8195" y="15751"/>
                    <a:pt x="8195" y="16163"/>
                  </a:cubicBezTo>
                  <a:cubicBezTo>
                    <a:pt x="8072" y="16163"/>
                    <a:pt x="8188" y="16989"/>
                    <a:pt x="8025" y="17071"/>
                  </a:cubicBezTo>
                  <a:cubicBezTo>
                    <a:pt x="7995" y="17203"/>
                    <a:pt x="7898" y="17312"/>
                    <a:pt x="7940" y="17396"/>
                  </a:cubicBezTo>
                  <a:cubicBezTo>
                    <a:pt x="7954" y="17531"/>
                    <a:pt x="7940" y="17666"/>
                    <a:pt x="7940" y="17779"/>
                  </a:cubicBezTo>
                  <a:cubicBezTo>
                    <a:pt x="7907" y="17779"/>
                    <a:pt x="7869" y="17962"/>
                    <a:pt x="7869" y="18006"/>
                  </a:cubicBezTo>
                  <a:cubicBezTo>
                    <a:pt x="7775" y="18006"/>
                    <a:pt x="7769" y="18709"/>
                    <a:pt x="7780" y="18957"/>
                  </a:cubicBezTo>
                  <a:cubicBezTo>
                    <a:pt x="8005" y="19041"/>
                    <a:pt x="8236" y="19114"/>
                    <a:pt x="8470" y="19179"/>
                  </a:cubicBezTo>
                  <a:cubicBezTo>
                    <a:pt x="8443" y="19138"/>
                    <a:pt x="8422" y="19094"/>
                    <a:pt x="8422" y="19040"/>
                  </a:cubicBezTo>
                  <a:cubicBezTo>
                    <a:pt x="8327" y="19040"/>
                    <a:pt x="8420" y="18785"/>
                    <a:pt x="8521" y="18785"/>
                  </a:cubicBezTo>
                  <a:cubicBezTo>
                    <a:pt x="8556" y="18663"/>
                    <a:pt x="8618" y="18661"/>
                    <a:pt x="8677" y="18572"/>
                  </a:cubicBezTo>
                  <a:cubicBezTo>
                    <a:pt x="8747" y="18572"/>
                    <a:pt x="8635" y="18459"/>
                    <a:pt x="8635" y="18530"/>
                  </a:cubicBezTo>
                  <a:cubicBezTo>
                    <a:pt x="8618" y="18530"/>
                    <a:pt x="8618" y="18575"/>
                    <a:pt x="8578" y="18586"/>
                  </a:cubicBezTo>
                  <a:cubicBezTo>
                    <a:pt x="8565" y="18552"/>
                    <a:pt x="8582" y="18516"/>
                    <a:pt x="8564" y="18516"/>
                  </a:cubicBezTo>
                  <a:cubicBezTo>
                    <a:pt x="8564" y="18436"/>
                    <a:pt x="8606" y="18359"/>
                    <a:pt x="8606" y="18275"/>
                  </a:cubicBezTo>
                  <a:cubicBezTo>
                    <a:pt x="8633" y="18275"/>
                    <a:pt x="8668" y="18173"/>
                    <a:pt x="8706" y="18147"/>
                  </a:cubicBezTo>
                  <a:cubicBezTo>
                    <a:pt x="8784" y="18056"/>
                    <a:pt x="8862" y="18045"/>
                    <a:pt x="8862" y="17920"/>
                  </a:cubicBezTo>
                  <a:cubicBezTo>
                    <a:pt x="8879" y="17920"/>
                    <a:pt x="8837" y="17779"/>
                    <a:pt x="8805" y="17779"/>
                  </a:cubicBezTo>
                  <a:cubicBezTo>
                    <a:pt x="8888" y="17707"/>
                    <a:pt x="8989" y="17837"/>
                    <a:pt x="8989" y="17693"/>
                  </a:cubicBezTo>
                  <a:cubicBezTo>
                    <a:pt x="9015" y="17693"/>
                    <a:pt x="9032" y="17605"/>
                    <a:pt x="9032" y="17580"/>
                  </a:cubicBezTo>
                  <a:cubicBezTo>
                    <a:pt x="9152" y="17500"/>
                    <a:pt x="9130" y="17481"/>
                    <a:pt x="9315" y="17481"/>
                  </a:cubicBezTo>
                  <a:cubicBezTo>
                    <a:pt x="9338" y="17435"/>
                    <a:pt x="9473" y="17380"/>
                    <a:pt x="9528" y="17382"/>
                  </a:cubicBezTo>
                  <a:cubicBezTo>
                    <a:pt x="9528" y="17362"/>
                    <a:pt x="9545" y="17169"/>
                    <a:pt x="9528" y="17169"/>
                  </a:cubicBezTo>
                  <a:cubicBezTo>
                    <a:pt x="9528" y="17065"/>
                    <a:pt x="9712" y="17054"/>
                    <a:pt x="9712" y="17013"/>
                  </a:cubicBezTo>
                  <a:cubicBezTo>
                    <a:pt x="9812" y="16942"/>
                    <a:pt x="9843" y="16857"/>
                    <a:pt x="9849" y="16740"/>
                  </a:cubicBezTo>
                  <a:cubicBezTo>
                    <a:pt x="9854" y="16645"/>
                    <a:pt x="9994" y="16531"/>
                    <a:pt x="10073" y="16531"/>
                  </a:cubicBezTo>
                  <a:cubicBezTo>
                    <a:pt x="10199" y="16531"/>
                    <a:pt x="10115" y="16475"/>
                    <a:pt x="10194" y="16475"/>
                  </a:cubicBezTo>
                  <a:cubicBezTo>
                    <a:pt x="10171" y="16407"/>
                    <a:pt x="10224" y="16412"/>
                    <a:pt x="10260" y="16368"/>
                  </a:cubicBezTo>
                  <a:cubicBezTo>
                    <a:pt x="10314" y="16301"/>
                    <a:pt x="10296" y="16065"/>
                    <a:pt x="10307" y="15964"/>
                  </a:cubicBezTo>
                  <a:cubicBezTo>
                    <a:pt x="10281" y="15964"/>
                    <a:pt x="10425" y="15828"/>
                    <a:pt x="10435" y="15808"/>
                  </a:cubicBezTo>
                  <a:cubicBezTo>
                    <a:pt x="10502" y="15808"/>
                    <a:pt x="10552" y="15752"/>
                    <a:pt x="10619" y="15752"/>
                  </a:cubicBezTo>
                  <a:cubicBezTo>
                    <a:pt x="10655" y="15681"/>
                    <a:pt x="10888" y="15575"/>
                    <a:pt x="10974" y="15511"/>
                  </a:cubicBezTo>
                  <a:cubicBezTo>
                    <a:pt x="11011" y="15360"/>
                    <a:pt x="11115" y="15330"/>
                    <a:pt x="11115" y="15170"/>
                  </a:cubicBezTo>
                  <a:cubicBezTo>
                    <a:pt x="11157" y="15170"/>
                    <a:pt x="11200" y="14858"/>
                    <a:pt x="11200" y="14802"/>
                  </a:cubicBezTo>
                  <a:cubicBezTo>
                    <a:pt x="11208" y="14802"/>
                    <a:pt x="11215" y="14518"/>
                    <a:pt x="11215" y="14490"/>
                  </a:cubicBezTo>
                  <a:cubicBezTo>
                    <a:pt x="11221" y="14490"/>
                    <a:pt x="11427" y="14261"/>
                    <a:pt x="11427" y="14234"/>
                  </a:cubicBezTo>
                  <a:cubicBezTo>
                    <a:pt x="11617" y="14093"/>
                    <a:pt x="11588" y="13676"/>
                    <a:pt x="11405" y="13514"/>
                  </a:cubicBezTo>
                  <a:cubicBezTo>
                    <a:pt x="11299" y="13420"/>
                    <a:pt x="11232" y="13367"/>
                    <a:pt x="11073" y="13313"/>
                  </a:cubicBezTo>
                  <a:cubicBezTo>
                    <a:pt x="11048" y="13388"/>
                    <a:pt x="10982" y="13340"/>
                    <a:pt x="10915" y="13339"/>
                  </a:cubicBezTo>
                  <a:cubicBezTo>
                    <a:pt x="10800" y="13335"/>
                    <a:pt x="10788" y="13413"/>
                    <a:pt x="10676" y="13413"/>
                  </a:cubicBezTo>
                  <a:cubicBezTo>
                    <a:pt x="10690" y="13345"/>
                    <a:pt x="10725" y="13144"/>
                    <a:pt x="10591" y="13130"/>
                  </a:cubicBezTo>
                  <a:cubicBezTo>
                    <a:pt x="10591" y="13265"/>
                    <a:pt x="10455" y="13200"/>
                    <a:pt x="10492" y="13115"/>
                  </a:cubicBezTo>
                  <a:cubicBezTo>
                    <a:pt x="10428" y="13115"/>
                    <a:pt x="10369" y="13016"/>
                    <a:pt x="10280" y="13002"/>
                  </a:cubicBezTo>
                  <a:cubicBezTo>
                    <a:pt x="10280" y="13147"/>
                    <a:pt x="10062" y="13030"/>
                    <a:pt x="10123" y="13030"/>
                  </a:cubicBezTo>
                  <a:cubicBezTo>
                    <a:pt x="10123" y="13012"/>
                    <a:pt x="10087" y="12817"/>
                    <a:pt x="10138" y="12817"/>
                  </a:cubicBezTo>
                  <a:cubicBezTo>
                    <a:pt x="10121" y="12734"/>
                    <a:pt x="10101" y="12590"/>
                    <a:pt x="10038" y="12548"/>
                  </a:cubicBezTo>
                  <a:cubicBezTo>
                    <a:pt x="9983" y="12431"/>
                    <a:pt x="10070" y="12473"/>
                    <a:pt x="9939" y="12364"/>
                  </a:cubicBezTo>
                  <a:cubicBezTo>
                    <a:pt x="9917" y="12318"/>
                    <a:pt x="9905" y="12353"/>
                    <a:pt x="9883" y="12308"/>
                  </a:cubicBezTo>
                  <a:cubicBezTo>
                    <a:pt x="9839" y="12308"/>
                    <a:pt x="9753" y="12192"/>
                    <a:pt x="9727" y="12293"/>
                  </a:cubicBezTo>
                  <a:cubicBezTo>
                    <a:pt x="9644" y="12287"/>
                    <a:pt x="9572" y="12248"/>
                    <a:pt x="9495" y="12224"/>
                  </a:cubicBezTo>
                  <a:cubicBezTo>
                    <a:pt x="9355" y="12182"/>
                    <a:pt x="9478" y="12169"/>
                    <a:pt x="9386" y="12123"/>
                  </a:cubicBezTo>
                  <a:cubicBezTo>
                    <a:pt x="9386" y="12082"/>
                    <a:pt x="9259" y="12071"/>
                    <a:pt x="9259" y="12010"/>
                  </a:cubicBezTo>
                  <a:cubicBezTo>
                    <a:pt x="9233" y="11942"/>
                    <a:pt x="9182" y="11935"/>
                    <a:pt x="9174" y="11911"/>
                  </a:cubicBezTo>
                  <a:cubicBezTo>
                    <a:pt x="9161" y="11914"/>
                    <a:pt x="9152" y="11909"/>
                    <a:pt x="9145" y="11897"/>
                  </a:cubicBezTo>
                  <a:cubicBezTo>
                    <a:pt x="9117" y="11898"/>
                    <a:pt x="9123" y="11842"/>
                    <a:pt x="9059" y="11842"/>
                  </a:cubicBezTo>
                  <a:cubicBezTo>
                    <a:pt x="9053" y="11822"/>
                    <a:pt x="8992" y="11772"/>
                    <a:pt x="8975" y="11783"/>
                  </a:cubicBezTo>
                  <a:cubicBezTo>
                    <a:pt x="8909" y="11829"/>
                    <a:pt x="8732" y="11807"/>
                    <a:pt x="8655" y="11802"/>
                  </a:cubicBezTo>
                  <a:cubicBezTo>
                    <a:pt x="8463" y="11788"/>
                    <a:pt x="8497" y="11569"/>
                    <a:pt x="8395" y="11556"/>
                  </a:cubicBezTo>
                  <a:cubicBezTo>
                    <a:pt x="8327" y="11603"/>
                    <a:pt x="8249" y="11646"/>
                    <a:pt x="8172" y="11647"/>
                  </a:cubicBezTo>
                  <a:cubicBezTo>
                    <a:pt x="8154" y="11620"/>
                    <a:pt x="8151" y="11627"/>
                    <a:pt x="8111" y="11603"/>
                  </a:cubicBezTo>
                  <a:cubicBezTo>
                    <a:pt x="8101" y="11603"/>
                    <a:pt x="8049" y="11633"/>
                    <a:pt x="8035" y="11643"/>
                  </a:cubicBezTo>
                  <a:cubicBezTo>
                    <a:pt x="7988" y="11672"/>
                    <a:pt x="7943" y="11762"/>
                    <a:pt x="7885" y="11730"/>
                  </a:cubicBezTo>
                  <a:cubicBezTo>
                    <a:pt x="7858" y="11700"/>
                    <a:pt x="7838" y="11708"/>
                    <a:pt x="7827" y="11755"/>
                  </a:cubicBezTo>
                  <a:cubicBezTo>
                    <a:pt x="7708" y="11755"/>
                    <a:pt x="7887" y="12038"/>
                    <a:pt x="7601" y="12038"/>
                  </a:cubicBezTo>
                  <a:cubicBezTo>
                    <a:pt x="7612" y="11938"/>
                    <a:pt x="7602" y="11840"/>
                    <a:pt x="7459" y="11840"/>
                  </a:cubicBezTo>
                  <a:cubicBezTo>
                    <a:pt x="7459" y="11962"/>
                    <a:pt x="7255" y="11938"/>
                    <a:pt x="7161" y="11925"/>
                  </a:cubicBezTo>
                  <a:cubicBezTo>
                    <a:pt x="7185" y="11831"/>
                    <a:pt x="7139" y="11763"/>
                    <a:pt x="7062" y="11712"/>
                  </a:cubicBezTo>
                  <a:cubicBezTo>
                    <a:pt x="7062" y="11639"/>
                    <a:pt x="7006" y="11546"/>
                    <a:pt x="7006" y="11429"/>
                  </a:cubicBezTo>
                  <a:cubicBezTo>
                    <a:pt x="6906" y="11429"/>
                    <a:pt x="7056" y="11117"/>
                    <a:pt x="6892" y="11117"/>
                  </a:cubicBezTo>
                  <a:cubicBezTo>
                    <a:pt x="6902" y="11134"/>
                    <a:pt x="6907" y="11153"/>
                    <a:pt x="6906" y="11174"/>
                  </a:cubicBezTo>
                  <a:cubicBezTo>
                    <a:pt x="6793" y="11174"/>
                    <a:pt x="6679" y="11194"/>
                    <a:pt x="6566" y="11174"/>
                  </a:cubicBezTo>
                  <a:cubicBezTo>
                    <a:pt x="6594" y="11071"/>
                    <a:pt x="6506" y="11060"/>
                    <a:pt x="6533" y="10951"/>
                  </a:cubicBezTo>
                  <a:cubicBezTo>
                    <a:pt x="6554" y="10862"/>
                    <a:pt x="6590" y="10783"/>
                    <a:pt x="6609" y="10692"/>
                  </a:cubicBezTo>
                  <a:cubicBezTo>
                    <a:pt x="6651" y="10692"/>
                    <a:pt x="6645" y="10564"/>
                    <a:pt x="6722" y="10564"/>
                  </a:cubicBezTo>
                  <a:cubicBezTo>
                    <a:pt x="6800" y="10519"/>
                    <a:pt x="6694" y="10393"/>
                    <a:pt x="6694" y="10508"/>
                  </a:cubicBezTo>
                  <a:cubicBezTo>
                    <a:pt x="6694" y="10508"/>
                    <a:pt x="6553" y="10558"/>
                    <a:pt x="6537" y="10564"/>
                  </a:cubicBezTo>
                  <a:cubicBezTo>
                    <a:pt x="6537" y="10573"/>
                    <a:pt x="6396" y="10708"/>
                    <a:pt x="6396" y="10607"/>
                  </a:cubicBezTo>
                  <a:cubicBezTo>
                    <a:pt x="6324" y="10635"/>
                    <a:pt x="6214" y="10778"/>
                    <a:pt x="6325" y="10805"/>
                  </a:cubicBezTo>
                  <a:cubicBezTo>
                    <a:pt x="6313" y="10864"/>
                    <a:pt x="6226" y="10910"/>
                    <a:pt x="6226" y="10919"/>
                  </a:cubicBezTo>
                  <a:cubicBezTo>
                    <a:pt x="6065" y="10920"/>
                    <a:pt x="6123" y="10908"/>
                    <a:pt x="6113" y="10833"/>
                  </a:cubicBezTo>
                  <a:cubicBezTo>
                    <a:pt x="6019" y="10833"/>
                    <a:pt x="5911" y="10621"/>
                    <a:pt x="5815" y="10621"/>
                  </a:cubicBezTo>
                  <a:cubicBezTo>
                    <a:pt x="5815" y="10530"/>
                    <a:pt x="5716" y="10443"/>
                    <a:pt x="5716" y="10323"/>
                  </a:cubicBezTo>
                  <a:cubicBezTo>
                    <a:pt x="5692" y="10323"/>
                    <a:pt x="5692" y="9898"/>
                    <a:pt x="5716" y="9898"/>
                  </a:cubicBezTo>
                  <a:cubicBezTo>
                    <a:pt x="5716" y="9682"/>
                    <a:pt x="5867" y="9502"/>
                    <a:pt x="6084" y="9480"/>
                  </a:cubicBezTo>
                  <a:cubicBezTo>
                    <a:pt x="6220" y="9466"/>
                    <a:pt x="6205" y="9562"/>
                    <a:pt x="6328" y="9580"/>
                  </a:cubicBezTo>
                  <a:cubicBezTo>
                    <a:pt x="6399" y="9590"/>
                    <a:pt x="6440" y="9558"/>
                    <a:pt x="6509" y="9530"/>
                  </a:cubicBezTo>
                  <a:cubicBezTo>
                    <a:pt x="6505" y="9471"/>
                    <a:pt x="6466" y="9455"/>
                    <a:pt x="6453" y="9402"/>
                  </a:cubicBezTo>
                  <a:cubicBezTo>
                    <a:pt x="6537" y="9402"/>
                    <a:pt x="6772" y="9417"/>
                    <a:pt x="6807" y="9487"/>
                  </a:cubicBezTo>
                  <a:cubicBezTo>
                    <a:pt x="6888" y="9521"/>
                    <a:pt x="6992" y="9430"/>
                    <a:pt x="7048" y="9509"/>
                  </a:cubicBezTo>
                  <a:cubicBezTo>
                    <a:pt x="7090" y="9567"/>
                    <a:pt x="7161" y="9754"/>
                    <a:pt x="7161" y="9813"/>
                  </a:cubicBezTo>
                  <a:cubicBezTo>
                    <a:pt x="7144" y="9813"/>
                    <a:pt x="7238" y="9954"/>
                    <a:pt x="7247" y="9969"/>
                  </a:cubicBezTo>
                  <a:cubicBezTo>
                    <a:pt x="7380" y="9967"/>
                    <a:pt x="7347" y="9863"/>
                    <a:pt x="7326" y="9763"/>
                  </a:cubicBezTo>
                  <a:cubicBezTo>
                    <a:pt x="7309" y="9681"/>
                    <a:pt x="7288" y="9431"/>
                    <a:pt x="7232" y="9374"/>
                  </a:cubicBezTo>
                  <a:cubicBezTo>
                    <a:pt x="7232" y="9134"/>
                    <a:pt x="7396" y="9159"/>
                    <a:pt x="7488" y="8977"/>
                  </a:cubicBezTo>
                  <a:cubicBezTo>
                    <a:pt x="7637" y="8977"/>
                    <a:pt x="7669" y="8737"/>
                    <a:pt x="7757" y="8679"/>
                  </a:cubicBezTo>
                  <a:cubicBezTo>
                    <a:pt x="7757" y="8649"/>
                    <a:pt x="7814" y="8459"/>
                    <a:pt x="7827" y="8452"/>
                  </a:cubicBezTo>
                  <a:cubicBezTo>
                    <a:pt x="7847" y="8338"/>
                    <a:pt x="7896" y="8341"/>
                    <a:pt x="7941" y="8268"/>
                  </a:cubicBezTo>
                  <a:cubicBezTo>
                    <a:pt x="7924" y="8268"/>
                    <a:pt x="8125" y="8118"/>
                    <a:pt x="8125" y="8141"/>
                  </a:cubicBezTo>
                  <a:cubicBezTo>
                    <a:pt x="8201" y="8090"/>
                    <a:pt x="8267" y="7931"/>
                    <a:pt x="8295" y="7843"/>
                  </a:cubicBezTo>
                  <a:cubicBezTo>
                    <a:pt x="8334" y="7843"/>
                    <a:pt x="8420" y="7763"/>
                    <a:pt x="8437" y="7730"/>
                  </a:cubicBezTo>
                  <a:cubicBezTo>
                    <a:pt x="8537" y="7730"/>
                    <a:pt x="8597" y="7673"/>
                    <a:pt x="8721" y="7673"/>
                  </a:cubicBezTo>
                  <a:cubicBezTo>
                    <a:pt x="8701" y="7713"/>
                    <a:pt x="8721" y="7704"/>
                    <a:pt x="8735" y="7772"/>
                  </a:cubicBezTo>
                  <a:cubicBezTo>
                    <a:pt x="8739" y="7771"/>
                    <a:pt x="8657" y="7790"/>
                    <a:pt x="8648" y="7769"/>
                  </a:cubicBezTo>
                  <a:cubicBezTo>
                    <a:pt x="8633" y="7825"/>
                    <a:pt x="8520" y="7840"/>
                    <a:pt x="8749" y="7814"/>
                  </a:cubicBezTo>
                  <a:cubicBezTo>
                    <a:pt x="8763" y="7784"/>
                    <a:pt x="8838" y="7757"/>
                    <a:pt x="8877" y="7744"/>
                  </a:cubicBezTo>
                  <a:cubicBezTo>
                    <a:pt x="8877" y="7671"/>
                    <a:pt x="8983" y="7722"/>
                    <a:pt x="9004" y="7658"/>
                  </a:cubicBezTo>
                  <a:cubicBezTo>
                    <a:pt x="8921" y="7654"/>
                    <a:pt x="8856" y="7622"/>
                    <a:pt x="8800" y="7530"/>
                  </a:cubicBezTo>
                  <a:cubicBezTo>
                    <a:pt x="8741" y="7435"/>
                    <a:pt x="8618" y="7304"/>
                    <a:pt x="8820" y="7304"/>
                  </a:cubicBezTo>
                  <a:cubicBezTo>
                    <a:pt x="8820" y="7275"/>
                    <a:pt x="8792" y="7291"/>
                    <a:pt x="8792" y="7262"/>
                  </a:cubicBezTo>
                  <a:cubicBezTo>
                    <a:pt x="8687" y="7291"/>
                    <a:pt x="8665" y="7361"/>
                    <a:pt x="8550" y="7361"/>
                  </a:cubicBezTo>
                  <a:cubicBezTo>
                    <a:pt x="8409" y="7408"/>
                    <a:pt x="8340" y="7547"/>
                    <a:pt x="8181" y="7545"/>
                  </a:cubicBezTo>
                  <a:cubicBezTo>
                    <a:pt x="8195" y="7402"/>
                    <a:pt x="8447" y="7114"/>
                    <a:pt x="8577" y="7072"/>
                  </a:cubicBezTo>
                  <a:cubicBezTo>
                    <a:pt x="8825" y="6993"/>
                    <a:pt x="9234" y="7212"/>
                    <a:pt x="9302" y="6907"/>
                  </a:cubicBezTo>
                  <a:cubicBezTo>
                    <a:pt x="9351" y="6913"/>
                    <a:pt x="9570" y="6991"/>
                    <a:pt x="9570" y="6893"/>
                  </a:cubicBezTo>
                  <a:cubicBezTo>
                    <a:pt x="9623" y="6893"/>
                    <a:pt x="9526" y="6794"/>
                    <a:pt x="9627" y="6794"/>
                  </a:cubicBezTo>
                  <a:cubicBezTo>
                    <a:pt x="9613" y="6724"/>
                    <a:pt x="9497" y="6638"/>
                    <a:pt x="9458" y="6638"/>
                  </a:cubicBezTo>
                  <a:cubicBezTo>
                    <a:pt x="9458" y="6482"/>
                    <a:pt x="9373" y="6652"/>
                    <a:pt x="9329" y="6652"/>
                  </a:cubicBezTo>
                  <a:cubicBezTo>
                    <a:pt x="9329" y="6550"/>
                    <a:pt x="9293" y="6559"/>
                    <a:pt x="9259" y="6524"/>
                  </a:cubicBezTo>
                  <a:cubicBezTo>
                    <a:pt x="9259" y="6449"/>
                    <a:pt x="9097" y="6334"/>
                    <a:pt x="9046" y="6255"/>
                  </a:cubicBezTo>
                  <a:cubicBezTo>
                    <a:pt x="8977" y="6255"/>
                    <a:pt x="8877" y="5906"/>
                    <a:pt x="8819" y="5943"/>
                  </a:cubicBezTo>
                  <a:cubicBezTo>
                    <a:pt x="8819" y="6029"/>
                    <a:pt x="8755" y="6142"/>
                    <a:pt x="8663" y="6142"/>
                  </a:cubicBezTo>
                  <a:cubicBezTo>
                    <a:pt x="8663" y="6199"/>
                    <a:pt x="8520" y="6173"/>
                    <a:pt x="8493" y="6170"/>
                  </a:cubicBezTo>
                  <a:cubicBezTo>
                    <a:pt x="8493" y="6087"/>
                    <a:pt x="8522" y="6159"/>
                    <a:pt x="8522" y="6113"/>
                  </a:cubicBezTo>
                  <a:cubicBezTo>
                    <a:pt x="8474" y="6113"/>
                    <a:pt x="8479" y="6053"/>
                    <a:pt x="8479" y="6043"/>
                  </a:cubicBezTo>
                  <a:cubicBezTo>
                    <a:pt x="8452" y="6043"/>
                    <a:pt x="8238" y="5833"/>
                    <a:pt x="8238" y="5788"/>
                  </a:cubicBezTo>
                  <a:cubicBezTo>
                    <a:pt x="8048" y="5851"/>
                    <a:pt x="8194" y="5771"/>
                    <a:pt x="8011" y="5688"/>
                  </a:cubicBezTo>
                  <a:cubicBezTo>
                    <a:pt x="7947" y="5856"/>
                    <a:pt x="7766" y="5717"/>
                    <a:pt x="7657" y="5717"/>
                  </a:cubicBezTo>
                  <a:cubicBezTo>
                    <a:pt x="7657" y="5740"/>
                    <a:pt x="7564" y="5704"/>
                    <a:pt x="7529" y="5717"/>
                  </a:cubicBezTo>
                  <a:cubicBezTo>
                    <a:pt x="7530" y="5816"/>
                    <a:pt x="7612" y="6029"/>
                    <a:pt x="7501" y="6057"/>
                  </a:cubicBezTo>
                  <a:cubicBezTo>
                    <a:pt x="7522" y="6132"/>
                    <a:pt x="7574" y="6082"/>
                    <a:pt x="7616" y="6132"/>
                  </a:cubicBezTo>
                  <a:cubicBezTo>
                    <a:pt x="7681" y="6210"/>
                    <a:pt x="7655" y="6350"/>
                    <a:pt x="7614" y="6440"/>
                  </a:cubicBezTo>
                  <a:cubicBezTo>
                    <a:pt x="7778" y="6503"/>
                    <a:pt x="7487" y="6634"/>
                    <a:pt x="7487" y="6553"/>
                  </a:cubicBezTo>
                  <a:cubicBezTo>
                    <a:pt x="7397" y="6578"/>
                    <a:pt x="7383" y="6692"/>
                    <a:pt x="7472" y="6751"/>
                  </a:cubicBezTo>
                  <a:cubicBezTo>
                    <a:pt x="7472" y="6809"/>
                    <a:pt x="7443" y="6908"/>
                    <a:pt x="7529" y="6908"/>
                  </a:cubicBezTo>
                  <a:cubicBezTo>
                    <a:pt x="7505" y="7002"/>
                    <a:pt x="7363" y="7012"/>
                    <a:pt x="7274" y="6979"/>
                  </a:cubicBezTo>
                  <a:cubicBezTo>
                    <a:pt x="7265" y="6950"/>
                    <a:pt x="7274" y="6940"/>
                    <a:pt x="7302" y="6950"/>
                  </a:cubicBezTo>
                  <a:cubicBezTo>
                    <a:pt x="7288" y="6896"/>
                    <a:pt x="7220" y="6737"/>
                    <a:pt x="7245" y="6737"/>
                  </a:cubicBezTo>
                  <a:cubicBezTo>
                    <a:pt x="7227" y="6683"/>
                    <a:pt x="7047" y="6397"/>
                    <a:pt x="7047" y="6553"/>
                  </a:cubicBezTo>
                  <a:cubicBezTo>
                    <a:pt x="6945" y="6553"/>
                    <a:pt x="6835" y="6575"/>
                    <a:pt x="6835" y="6453"/>
                  </a:cubicBezTo>
                  <a:cubicBezTo>
                    <a:pt x="6797" y="6441"/>
                    <a:pt x="6737" y="6413"/>
                    <a:pt x="6721" y="6383"/>
                  </a:cubicBezTo>
                  <a:cubicBezTo>
                    <a:pt x="6535" y="6356"/>
                    <a:pt x="6460" y="6335"/>
                    <a:pt x="6253" y="6298"/>
                  </a:cubicBezTo>
                  <a:cubicBezTo>
                    <a:pt x="6262" y="6212"/>
                    <a:pt x="6076" y="6055"/>
                    <a:pt x="5984" y="6000"/>
                  </a:cubicBezTo>
                  <a:cubicBezTo>
                    <a:pt x="5984" y="5789"/>
                    <a:pt x="5924" y="5594"/>
                    <a:pt x="6154" y="5561"/>
                  </a:cubicBezTo>
                  <a:cubicBezTo>
                    <a:pt x="6154" y="5593"/>
                    <a:pt x="6359" y="5498"/>
                    <a:pt x="6381" y="5490"/>
                  </a:cubicBezTo>
                  <a:cubicBezTo>
                    <a:pt x="6439" y="5373"/>
                    <a:pt x="6554" y="5554"/>
                    <a:pt x="6603" y="5380"/>
                  </a:cubicBezTo>
                  <a:cubicBezTo>
                    <a:pt x="6633" y="5275"/>
                    <a:pt x="6758" y="5210"/>
                    <a:pt x="6863" y="5249"/>
                  </a:cubicBezTo>
                  <a:cubicBezTo>
                    <a:pt x="6845" y="5381"/>
                    <a:pt x="6807" y="5518"/>
                    <a:pt x="6693" y="5518"/>
                  </a:cubicBezTo>
                  <a:cubicBezTo>
                    <a:pt x="6775" y="5588"/>
                    <a:pt x="6998" y="5490"/>
                    <a:pt x="7089" y="5490"/>
                  </a:cubicBezTo>
                  <a:cubicBezTo>
                    <a:pt x="7089" y="5499"/>
                    <a:pt x="7235" y="5518"/>
                    <a:pt x="7274" y="5518"/>
                  </a:cubicBezTo>
                  <a:cubicBezTo>
                    <a:pt x="7210" y="5433"/>
                    <a:pt x="6803" y="5361"/>
                    <a:pt x="6990" y="5221"/>
                  </a:cubicBezTo>
                  <a:cubicBezTo>
                    <a:pt x="6990" y="5181"/>
                    <a:pt x="7154" y="5180"/>
                    <a:pt x="7176" y="5093"/>
                  </a:cubicBezTo>
                  <a:cubicBezTo>
                    <a:pt x="7193" y="5025"/>
                    <a:pt x="7212" y="4832"/>
                    <a:pt x="7175" y="4819"/>
                  </a:cubicBezTo>
                  <a:cubicBezTo>
                    <a:pt x="7120" y="4800"/>
                    <a:pt x="7064" y="4827"/>
                    <a:pt x="6976" y="4810"/>
                  </a:cubicBezTo>
                  <a:cubicBezTo>
                    <a:pt x="6976" y="4780"/>
                    <a:pt x="6975" y="4753"/>
                    <a:pt x="6947" y="4753"/>
                  </a:cubicBezTo>
                  <a:cubicBezTo>
                    <a:pt x="6947" y="4841"/>
                    <a:pt x="6868" y="4758"/>
                    <a:pt x="6806" y="4781"/>
                  </a:cubicBezTo>
                  <a:cubicBezTo>
                    <a:pt x="6806" y="4803"/>
                    <a:pt x="6859" y="4867"/>
                    <a:pt x="6820" y="4867"/>
                  </a:cubicBezTo>
                  <a:cubicBezTo>
                    <a:pt x="6820" y="4998"/>
                    <a:pt x="6805" y="5126"/>
                    <a:pt x="6636" y="5150"/>
                  </a:cubicBezTo>
                  <a:cubicBezTo>
                    <a:pt x="6634" y="5058"/>
                    <a:pt x="6587" y="4883"/>
                    <a:pt x="6494" y="4852"/>
                  </a:cubicBezTo>
                  <a:cubicBezTo>
                    <a:pt x="6494" y="5125"/>
                    <a:pt x="6233" y="4739"/>
                    <a:pt x="6182" y="4696"/>
                  </a:cubicBezTo>
                  <a:cubicBezTo>
                    <a:pt x="6162" y="4615"/>
                    <a:pt x="6104" y="4580"/>
                    <a:pt x="6040" y="4555"/>
                  </a:cubicBezTo>
                  <a:cubicBezTo>
                    <a:pt x="5997" y="4665"/>
                    <a:pt x="5921" y="4566"/>
                    <a:pt x="5855" y="4681"/>
                  </a:cubicBezTo>
                  <a:cubicBezTo>
                    <a:pt x="5801" y="4775"/>
                    <a:pt x="5861" y="4763"/>
                    <a:pt x="5799" y="4866"/>
                  </a:cubicBezTo>
                  <a:cubicBezTo>
                    <a:pt x="5719" y="4866"/>
                    <a:pt x="5523" y="4812"/>
                    <a:pt x="5516" y="4895"/>
                  </a:cubicBezTo>
                  <a:cubicBezTo>
                    <a:pt x="5600" y="4897"/>
                    <a:pt x="5635" y="4916"/>
                    <a:pt x="5615" y="4994"/>
                  </a:cubicBezTo>
                  <a:cubicBezTo>
                    <a:pt x="5753" y="4994"/>
                    <a:pt x="5558" y="5081"/>
                    <a:pt x="5558" y="5093"/>
                  </a:cubicBezTo>
                  <a:cubicBezTo>
                    <a:pt x="5479" y="5093"/>
                    <a:pt x="5425" y="5125"/>
                    <a:pt x="5332" y="5110"/>
                  </a:cubicBezTo>
                  <a:cubicBezTo>
                    <a:pt x="5217" y="5092"/>
                    <a:pt x="5097" y="5071"/>
                    <a:pt x="4988" y="5035"/>
                  </a:cubicBezTo>
                  <a:cubicBezTo>
                    <a:pt x="4894" y="5003"/>
                    <a:pt x="4911" y="4952"/>
                    <a:pt x="4878" y="4952"/>
                  </a:cubicBezTo>
                  <a:cubicBezTo>
                    <a:pt x="4752" y="4742"/>
                    <a:pt x="5063" y="4867"/>
                    <a:pt x="5063" y="4881"/>
                  </a:cubicBezTo>
                  <a:cubicBezTo>
                    <a:pt x="5166" y="4881"/>
                    <a:pt x="5288" y="5015"/>
                    <a:pt x="5261" y="4796"/>
                  </a:cubicBezTo>
                  <a:cubicBezTo>
                    <a:pt x="5298" y="4805"/>
                    <a:pt x="5336" y="4810"/>
                    <a:pt x="5374" y="4810"/>
                  </a:cubicBezTo>
                  <a:cubicBezTo>
                    <a:pt x="5350" y="4712"/>
                    <a:pt x="5239" y="4762"/>
                    <a:pt x="5162" y="4767"/>
                  </a:cubicBezTo>
                  <a:cubicBezTo>
                    <a:pt x="5163" y="4707"/>
                    <a:pt x="5079" y="4569"/>
                    <a:pt x="5063" y="4569"/>
                  </a:cubicBezTo>
                  <a:cubicBezTo>
                    <a:pt x="5028" y="4464"/>
                    <a:pt x="5048" y="4459"/>
                    <a:pt x="5048" y="4370"/>
                  </a:cubicBezTo>
                  <a:cubicBezTo>
                    <a:pt x="5024" y="4377"/>
                    <a:pt x="4882" y="4473"/>
                    <a:pt x="4869" y="4443"/>
                  </a:cubicBezTo>
                  <a:cubicBezTo>
                    <a:pt x="6424" y="2990"/>
                    <a:pt x="8510" y="2099"/>
                    <a:pt x="10800" y="2099"/>
                  </a:cubicBezTo>
                  <a:cubicBezTo>
                    <a:pt x="13466" y="2099"/>
                    <a:pt x="15854" y="3307"/>
                    <a:pt x="17450" y="5201"/>
                  </a:cubicBezTo>
                  <a:cubicBezTo>
                    <a:pt x="17399" y="5342"/>
                    <a:pt x="17273" y="5227"/>
                    <a:pt x="17214" y="5335"/>
                  </a:cubicBezTo>
                  <a:cubicBezTo>
                    <a:pt x="17198" y="5335"/>
                    <a:pt x="17155" y="5462"/>
                    <a:pt x="17242" y="5462"/>
                  </a:cubicBezTo>
                  <a:cubicBezTo>
                    <a:pt x="17214" y="5576"/>
                    <a:pt x="17100" y="5560"/>
                    <a:pt x="17100" y="5462"/>
                  </a:cubicBezTo>
                  <a:cubicBezTo>
                    <a:pt x="17021" y="5462"/>
                    <a:pt x="16975" y="5549"/>
                    <a:pt x="16860" y="5547"/>
                  </a:cubicBezTo>
                  <a:cubicBezTo>
                    <a:pt x="16874" y="5475"/>
                    <a:pt x="16729" y="5264"/>
                    <a:pt x="16647" y="5264"/>
                  </a:cubicBezTo>
                  <a:cubicBezTo>
                    <a:pt x="16673" y="5212"/>
                    <a:pt x="16647" y="5259"/>
                    <a:pt x="16647" y="5207"/>
                  </a:cubicBezTo>
                  <a:cubicBezTo>
                    <a:pt x="16883" y="5207"/>
                    <a:pt x="17132" y="5165"/>
                    <a:pt x="17313" y="5165"/>
                  </a:cubicBezTo>
                  <a:cubicBezTo>
                    <a:pt x="17313" y="5035"/>
                    <a:pt x="16928" y="4871"/>
                    <a:pt x="16834" y="4921"/>
                  </a:cubicBezTo>
                  <a:cubicBezTo>
                    <a:pt x="16779" y="4951"/>
                    <a:pt x="16610" y="4867"/>
                    <a:pt x="16534" y="4867"/>
                  </a:cubicBezTo>
                  <a:cubicBezTo>
                    <a:pt x="16534" y="4811"/>
                    <a:pt x="16056" y="4812"/>
                    <a:pt x="15981" y="4810"/>
                  </a:cubicBezTo>
                  <a:cubicBezTo>
                    <a:pt x="15981" y="4715"/>
                    <a:pt x="15220" y="4925"/>
                    <a:pt x="15151" y="4930"/>
                  </a:cubicBezTo>
                  <a:cubicBezTo>
                    <a:pt x="14989" y="4943"/>
                    <a:pt x="14920" y="5039"/>
                    <a:pt x="14790" y="5150"/>
                  </a:cubicBezTo>
                  <a:cubicBezTo>
                    <a:pt x="14790" y="5149"/>
                    <a:pt x="14400" y="5476"/>
                    <a:pt x="14592" y="5476"/>
                  </a:cubicBezTo>
                  <a:cubicBezTo>
                    <a:pt x="14567" y="5700"/>
                    <a:pt x="13982" y="5675"/>
                    <a:pt x="13982" y="5817"/>
                  </a:cubicBezTo>
                  <a:cubicBezTo>
                    <a:pt x="13955" y="5824"/>
                    <a:pt x="13783" y="5780"/>
                    <a:pt x="13868" y="5929"/>
                  </a:cubicBezTo>
                  <a:cubicBezTo>
                    <a:pt x="13854" y="5929"/>
                    <a:pt x="14001" y="6095"/>
                    <a:pt x="14011" y="6114"/>
                  </a:cubicBezTo>
                  <a:cubicBezTo>
                    <a:pt x="14133" y="6114"/>
                    <a:pt x="14238" y="6170"/>
                    <a:pt x="14393" y="6170"/>
                  </a:cubicBezTo>
                  <a:cubicBezTo>
                    <a:pt x="14410" y="6137"/>
                    <a:pt x="14478" y="6120"/>
                    <a:pt x="14521" y="6114"/>
                  </a:cubicBezTo>
                  <a:cubicBezTo>
                    <a:pt x="14528" y="6201"/>
                    <a:pt x="14597" y="6383"/>
                    <a:pt x="14649" y="6383"/>
                  </a:cubicBezTo>
                  <a:cubicBezTo>
                    <a:pt x="14649" y="6464"/>
                    <a:pt x="14690" y="6592"/>
                    <a:pt x="14535" y="6511"/>
                  </a:cubicBezTo>
                  <a:cubicBezTo>
                    <a:pt x="14513" y="6494"/>
                    <a:pt x="14508" y="6379"/>
                    <a:pt x="14502" y="6337"/>
                  </a:cubicBezTo>
                  <a:cubicBezTo>
                    <a:pt x="14486" y="6228"/>
                    <a:pt x="14370" y="6386"/>
                    <a:pt x="14266" y="6369"/>
                  </a:cubicBezTo>
                  <a:cubicBezTo>
                    <a:pt x="14266" y="6449"/>
                    <a:pt x="14250" y="6666"/>
                    <a:pt x="14336" y="6695"/>
                  </a:cubicBezTo>
                  <a:cubicBezTo>
                    <a:pt x="14297" y="6813"/>
                    <a:pt x="14137" y="6732"/>
                    <a:pt x="14068" y="6837"/>
                  </a:cubicBezTo>
                  <a:cubicBezTo>
                    <a:pt x="14009" y="6837"/>
                    <a:pt x="13912" y="7011"/>
                    <a:pt x="13912" y="6893"/>
                  </a:cubicBezTo>
                  <a:cubicBezTo>
                    <a:pt x="13820" y="6954"/>
                    <a:pt x="13920" y="7118"/>
                    <a:pt x="13742" y="7021"/>
                  </a:cubicBezTo>
                  <a:cubicBezTo>
                    <a:pt x="13735" y="7060"/>
                    <a:pt x="13738" y="7113"/>
                    <a:pt x="13727" y="7177"/>
                  </a:cubicBezTo>
                  <a:cubicBezTo>
                    <a:pt x="13840" y="7177"/>
                    <a:pt x="13706" y="7262"/>
                    <a:pt x="13671" y="7262"/>
                  </a:cubicBezTo>
                  <a:cubicBezTo>
                    <a:pt x="13671" y="7386"/>
                    <a:pt x="13544" y="7255"/>
                    <a:pt x="13515" y="7234"/>
                  </a:cubicBezTo>
                  <a:cubicBezTo>
                    <a:pt x="13512" y="7240"/>
                    <a:pt x="13508" y="7245"/>
                    <a:pt x="13500" y="7247"/>
                  </a:cubicBezTo>
                  <a:cubicBezTo>
                    <a:pt x="13607" y="7428"/>
                    <a:pt x="13337" y="7343"/>
                    <a:pt x="13263" y="7302"/>
                  </a:cubicBezTo>
                  <a:cubicBezTo>
                    <a:pt x="13176" y="7253"/>
                    <a:pt x="13299" y="7384"/>
                    <a:pt x="13358" y="7404"/>
                  </a:cubicBezTo>
                  <a:cubicBezTo>
                    <a:pt x="13358" y="7492"/>
                    <a:pt x="13655" y="7652"/>
                    <a:pt x="13486" y="7829"/>
                  </a:cubicBezTo>
                  <a:cubicBezTo>
                    <a:pt x="13486" y="7881"/>
                    <a:pt x="13491" y="7886"/>
                    <a:pt x="13543" y="7886"/>
                  </a:cubicBezTo>
                  <a:cubicBezTo>
                    <a:pt x="13543" y="8010"/>
                    <a:pt x="13390" y="7988"/>
                    <a:pt x="13302" y="7971"/>
                  </a:cubicBezTo>
                  <a:cubicBezTo>
                    <a:pt x="13340" y="7898"/>
                    <a:pt x="13312" y="7860"/>
                    <a:pt x="13217" y="7857"/>
                  </a:cubicBezTo>
                  <a:cubicBezTo>
                    <a:pt x="13217" y="7966"/>
                    <a:pt x="12989" y="7906"/>
                    <a:pt x="12891" y="7942"/>
                  </a:cubicBezTo>
                  <a:cubicBezTo>
                    <a:pt x="12873" y="7906"/>
                    <a:pt x="12866" y="7895"/>
                    <a:pt x="12834" y="7886"/>
                  </a:cubicBezTo>
                  <a:cubicBezTo>
                    <a:pt x="12807" y="7951"/>
                    <a:pt x="12764" y="8396"/>
                    <a:pt x="12778" y="8396"/>
                  </a:cubicBezTo>
                  <a:cubicBezTo>
                    <a:pt x="12778" y="8571"/>
                    <a:pt x="12916" y="8683"/>
                    <a:pt x="13075" y="8736"/>
                  </a:cubicBezTo>
                  <a:cubicBezTo>
                    <a:pt x="13075" y="8692"/>
                    <a:pt x="13445" y="8720"/>
                    <a:pt x="13460" y="8660"/>
                  </a:cubicBezTo>
                  <a:cubicBezTo>
                    <a:pt x="13491" y="8540"/>
                    <a:pt x="13592" y="8537"/>
                    <a:pt x="13614" y="8410"/>
                  </a:cubicBezTo>
                  <a:cubicBezTo>
                    <a:pt x="13624" y="8351"/>
                    <a:pt x="13808" y="7901"/>
                    <a:pt x="13813" y="7900"/>
                  </a:cubicBezTo>
                  <a:cubicBezTo>
                    <a:pt x="13813" y="7883"/>
                    <a:pt x="14150" y="7991"/>
                    <a:pt x="14209" y="7871"/>
                  </a:cubicBezTo>
                  <a:cubicBezTo>
                    <a:pt x="14239" y="7871"/>
                    <a:pt x="14316" y="7844"/>
                    <a:pt x="14336" y="7815"/>
                  </a:cubicBezTo>
                  <a:cubicBezTo>
                    <a:pt x="14446" y="7829"/>
                    <a:pt x="14471" y="8027"/>
                    <a:pt x="14535" y="8027"/>
                  </a:cubicBezTo>
                  <a:cubicBezTo>
                    <a:pt x="14613" y="8144"/>
                    <a:pt x="14798" y="8114"/>
                    <a:pt x="14861" y="8240"/>
                  </a:cubicBezTo>
                  <a:cubicBezTo>
                    <a:pt x="14953" y="8240"/>
                    <a:pt x="14960" y="8478"/>
                    <a:pt x="14960" y="8566"/>
                  </a:cubicBezTo>
                  <a:cubicBezTo>
                    <a:pt x="15066" y="8486"/>
                    <a:pt x="15079" y="8416"/>
                    <a:pt x="15055" y="8335"/>
                  </a:cubicBezTo>
                  <a:cubicBezTo>
                    <a:pt x="15013" y="8194"/>
                    <a:pt x="15167" y="8362"/>
                    <a:pt x="15215" y="8297"/>
                  </a:cubicBezTo>
                  <a:cubicBezTo>
                    <a:pt x="15148" y="8297"/>
                    <a:pt x="15163" y="8166"/>
                    <a:pt x="15031" y="8198"/>
                  </a:cubicBezTo>
                  <a:cubicBezTo>
                    <a:pt x="15022" y="8161"/>
                    <a:pt x="15017" y="8123"/>
                    <a:pt x="15017" y="8084"/>
                  </a:cubicBezTo>
                  <a:cubicBezTo>
                    <a:pt x="14837" y="8114"/>
                    <a:pt x="14852" y="7842"/>
                    <a:pt x="14705" y="7872"/>
                  </a:cubicBezTo>
                  <a:cubicBezTo>
                    <a:pt x="14688" y="7805"/>
                    <a:pt x="14604" y="7784"/>
                    <a:pt x="14650" y="7702"/>
                  </a:cubicBezTo>
                  <a:cubicBezTo>
                    <a:pt x="14722" y="7572"/>
                    <a:pt x="14958" y="7957"/>
                    <a:pt x="15059" y="7957"/>
                  </a:cubicBezTo>
                  <a:cubicBezTo>
                    <a:pt x="15083" y="8004"/>
                    <a:pt x="15243" y="8020"/>
                    <a:pt x="15243" y="8056"/>
                  </a:cubicBezTo>
                  <a:cubicBezTo>
                    <a:pt x="15327" y="8084"/>
                    <a:pt x="15286" y="8221"/>
                    <a:pt x="15286" y="8297"/>
                  </a:cubicBezTo>
                  <a:cubicBezTo>
                    <a:pt x="15365" y="8297"/>
                    <a:pt x="15338" y="8340"/>
                    <a:pt x="15371" y="8396"/>
                  </a:cubicBezTo>
                  <a:cubicBezTo>
                    <a:pt x="15484" y="8453"/>
                    <a:pt x="15420" y="8667"/>
                    <a:pt x="15612" y="8708"/>
                  </a:cubicBezTo>
                  <a:cubicBezTo>
                    <a:pt x="15612" y="8636"/>
                    <a:pt x="15796" y="8495"/>
                    <a:pt x="15683" y="8495"/>
                  </a:cubicBezTo>
                  <a:cubicBezTo>
                    <a:pt x="15692" y="8437"/>
                    <a:pt x="15559" y="8180"/>
                    <a:pt x="15744" y="8216"/>
                  </a:cubicBezTo>
                  <a:cubicBezTo>
                    <a:pt x="15810" y="8229"/>
                    <a:pt x="15917" y="8234"/>
                    <a:pt x="15938" y="8313"/>
                  </a:cubicBezTo>
                  <a:cubicBezTo>
                    <a:pt x="15977" y="8469"/>
                    <a:pt x="15944" y="8555"/>
                    <a:pt x="16066" y="8665"/>
                  </a:cubicBezTo>
                  <a:cubicBezTo>
                    <a:pt x="16142" y="8819"/>
                    <a:pt x="16411" y="8648"/>
                    <a:pt x="16448" y="8722"/>
                  </a:cubicBezTo>
                  <a:cubicBezTo>
                    <a:pt x="16474" y="8722"/>
                    <a:pt x="16646" y="8794"/>
                    <a:pt x="16646" y="8736"/>
                  </a:cubicBezTo>
                  <a:cubicBezTo>
                    <a:pt x="16724" y="8711"/>
                    <a:pt x="16747" y="8694"/>
                    <a:pt x="16845" y="8694"/>
                  </a:cubicBezTo>
                  <a:cubicBezTo>
                    <a:pt x="16845" y="8792"/>
                    <a:pt x="16810" y="8918"/>
                    <a:pt x="16792" y="9001"/>
                  </a:cubicBezTo>
                  <a:cubicBezTo>
                    <a:pt x="16778" y="9068"/>
                    <a:pt x="16710" y="9131"/>
                    <a:pt x="16732" y="9218"/>
                  </a:cubicBezTo>
                  <a:cubicBezTo>
                    <a:pt x="16667" y="9218"/>
                    <a:pt x="16677" y="9303"/>
                    <a:pt x="16746" y="9303"/>
                  </a:cubicBezTo>
                  <a:cubicBezTo>
                    <a:pt x="16746" y="9434"/>
                    <a:pt x="16592" y="9413"/>
                    <a:pt x="16490" y="9402"/>
                  </a:cubicBezTo>
                  <a:cubicBezTo>
                    <a:pt x="16519" y="9500"/>
                    <a:pt x="16689" y="9710"/>
                    <a:pt x="16760" y="9757"/>
                  </a:cubicBezTo>
                  <a:cubicBezTo>
                    <a:pt x="16789" y="9843"/>
                    <a:pt x="16860" y="9994"/>
                    <a:pt x="16930" y="10040"/>
                  </a:cubicBezTo>
                  <a:cubicBezTo>
                    <a:pt x="16941" y="10105"/>
                    <a:pt x="17007" y="10284"/>
                    <a:pt x="17058" y="10309"/>
                  </a:cubicBezTo>
                  <a:cubicBezTo>
                    <a:pt x="17058" y="10407"/>
                    <a:pt x="17393" y="11032"/>
                    <a:pt x="17313" y="11032"/>
                  </a:cubicBezTo>
                  <a:cubicBezTo>
                    <a:pt x="17344" y="11084"/>
                    <a:pt x="17379" y="11107"/>
                    <a:pt x="17369" y="11160"/>
                  </a:cubicBezTo>
                  <a:cubicBezTo>
                    <a:pt x="17496" y="11160"/>
                    <a:pt x="17446" y="11471"/>
                    <a:pt x="17709" y="11471"/>
                  </a:cubicBezTo>
                  <a:cubicBezTo>
                    <a:pt x="17728" y="11433"/>
                    <a:pt x="17941" y="11358"/>
                    <a:pt x="17993" y="11358"/>
                  </a:cubicBezTo>
                  <a:cubicBezTo>
                    <a:pt x="18041" y="11263"/>
                    <a:pt x="18301" y="11188"/>
                    <a:pt x="18375" y="11188"/>
                  </a:cubicBezTo>
                  <a:cubicBezTo>
                    <a:pt x="18350" y="11111"/>
                    <a:pt x="18772" y="10928"/>
                    <a:pt x="18772" y="10890"/>
                  </a:cubicBezTo>
                  <a:cubicBezTo>
                    <a:pt x="18825" y="10871"/>
                    <a:pt x="18871" y="10761"/>
                    <a:pt x="18871" y="10699"/>
                  </a:cubicBezTo>
                  <a:cubicBezTo>
                    <a:pt x="18871" y="10603"/>
                    <a:pt x="18942" y="10596"/>
                    <a:pt x="18942" y="10522"/>
                  </a:cubicBezTo>
                  <a:cubicBezTo>
                    <a:pt x="19056" y="10446"/>
                    <a:pt x="19083" y="10254"/>
                    <a:pt x="18928" y="10210"/>
                  </a:cubicBezTo>
                  <a:cubicBezTo>
                    <a:pt x="18955" y="10373"/>
                    <a:pt x="18814" y="10287"/>
                    <a:pt x="18834" y="10243"/>
                  </a:cubicBezTo>
                  <a:cubicBezTo>
                    <a:pt x="18865" y="10178"/>
                    <a:pt x="18819" y="10152"/>
                    <a:pt x="18772" y="10097"/>
                  </a:cubicBezTo>
                  <a:cubicBezTo>
                    <a:pt x="18718" y="10070"/>
                    <a:pt x="18783" y="10009"/>
                    <a:pt x="18729" y="9969"/>
                  </a:cubicBezTo>
                  <a:cubicBezTo>
                    <a:pt x="18658" y="10146"/>
                    <a:pt x="18520" y="10224"/>
                    <a:pt x="18375" y="10224"/>
                  </a:cubicBezTo>
                  <a:cubicBezTo>
                    <a:pt x="18334" y="10107"/>
                    <a:pt x="18463" y="10258"/>
                    <a:pt x="18358" y="10097"/>
                  </a:cubicBezTo>
                  <a:cubicBezTo>
                    <a:pt x="18327" y="10050"/>
                    <a:pt x="18318" y="9998"/>
                    <a:pt x="18332" y="9941"/>
                  </a:cubicBezTo>
                  <a:cubicBezTo>
                    <a:pt x="18314" y="9941"/>
                    <a:pt x="18317" y="9936"/>
                    <a:pt x="18304" y="9926"/>
                  </a:cubicBezTo>
                  <a:cubicBezTo>
                    <a:pt x="18279" y="10077"/>
                    <a:pt x="18295" y="10097"/>
                    <a:pt x="18190" y="10097"/>
                  </a:cubicBezTo>
                  <a:cubicBezTo>
                    <a:pt x="18172" y="10045"/>
                    <a:pt x="18273" y="10019"/>
                    <a:pt x="18191" y="9939"/>
                  </a:cubicBezTo>
                  <a:cubicBezTo>
                    <a:pt x="18158" y="9908"/>
                    <a:pt x="18134" y="9823"/>
                    <a:pt x="18134" y="9785"/>
                  </a:cubicBezTo>
                  <a:cubicBezTo>
                    <a:pt x="18088" y="9754"/>
                    <a:pt x="17978" y="9575"/>
                    <a:pt x="18005" y="9526"/>
                  </a:cubicBezTo>
                  <a:cubicBezTo>
                    <a:pt x="18105" y="9345"/>
                    <a:pt x="18341" y="9758"/>
                    <a:pt x="18318" y="9827"/>
                  </a:cubicBezTo>
                  <a:cubicBezTo>
                    <a:pt x="18332" y="9822"/>
                    <a:pt x="18336" y="9827"/>
                    <a:pt x="18332" y="9841"/>
                  </a:cubicBezTo>
                  <a:cubicBezTo>
                    <a:pt x="18615" y="9756"/>
                    <a:pt x="18856" y="10026"/>
                    <a:pt x="19140" y="10026"/>
                  </a:cubicBezTo>
                  <a:cubicBezTo>
                    <a:pt x="19191" y="10047"/>
                    <a:pt x="19347" y="10079"/>
                    <a:pt x="19465" y="10072"/>
                  </a:cubicBezTo>
                  <a:cubicBezTo>
                    <a:pt x="19485" y="10312"/>
                    <a:pt x="19498" y="10554"/>
                    <a:pt x="19498" y="10799"/>
                  </a:cubicBezTo>
                  <a:cubicBezTo>
                    <a:pt x="19500" y="12687"/>
                    <a:pt x="18894" y="14433"/>
                    <a:pt x="17869" y="15860"/>
                  </a:cubicBezTo>
                  <a:close/>
                  <a:moveTo>
                    <a:pt x="16109" y="8099"/>
                  </a:moveTo>
                  <a:cubicBezTo>
                    <a:pt x="16087" y="7865"/>
                    <a:pt x="16229" y="7741"/>
                    <a:pt x="16321" y="7532"/>
                  </a:cubicBezTo>
                  <a:cubicBezTo>
                    <a:pt x="16482" y="7516"/>
                    <a:pt x="16539" y="7556"/>
                    <a:pt x="16534" y="7702"/>
                  </a:cubicBezTo>
                  <a:cubicBezTo>
                    <a:pt x="16648" y="7702"/>
                    <a:pt x="16556" y="7834"/>
                    <a:pt x="16708" y="7776"/>
                  </a:cubicBezTo>
                  <a:cubicBezTo>
                    <a:pt x="16745" y="7724"/>
                    <a:pt x="16796" y="7709"/>
                    <a:pt x="16860" y="7731"/>
                  </a:cubicBezTo>
                  <a:cubicBezTo>
                    <a:pt x="16959" y="7731"/>
                    <a:pt x="16986" y="7787"/>
                    <a:pt x="17059" y="7787"/>
                  </a:cubicBezTo>
                  <a:cubicBezTo>
                    <a:pt x="17129" y="7929"/>
                    <a:pt x="17351" y="7886"/>
                    <a:pt x="17342" y="8142"/>
                  </a:cubicBezTo>
                  <a:cubicBezTo>
                    <a:pt x="17504" y="8142"/>
                    <a:pt x="17200" y="8306"/>
                    <a:pt x="17200" y="8269"/>
                  </a:cubicBezTo>
                  <a:cubicBezTo>
                    <a:pt x="17019" y="8321"/>
                    <a:pt x="16979" y="8142"/>
                    <a:pt x="16902" y="8142"/>
                  </a:cubicBezTo>
                  <a:cubicBezTo>
                    <a:pt x="16902" y="8309"/>
                    <a:pt x="16808" y="8113"/>
                    <a:pt x="16789" y="8113"/>
                  </a:cubicBezTo>
                  <a:cubicBezTo>
                    <a:pt x="16789" y="8170"/>
                    <a:pt x="16242" y="8203"/>
                    <a:pt x="16151" y="8198"/>
                  </a:cubicBezTo>
                  <a:cubicBezTo>
                    <a:pt x="16164" y="8130"/>
                    <a:pt x="16176" y="8115"/>
                    <a:pt x="16109" y="8099"/>
                  </a:cubicBezTo>
                  <a:close/>
                  <a:moveTo>
                    <a:pt x="16109" y="809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iṥļiḍe"/>
            <p:cNvSpPr>
              <a:spLocks/>
            </p:cNvSpPr>
            <p:nvPr/>
          </p:nvSpPr>
          <p:spPr bwMode="auto">
            <a:xfrm>
              <a:off x="304" y="144"/>
              <a:ext cx="22" cy="7"/>
            </a:xfrm>
            <a:custGeom>
              <a:avLst/>
              <a:gdLst>
                <a:gd name="T0" fmla="*/ 0 w 20542"/>
                <a:gd name="T1" fmla="*/ 0 h 17263"/>
                <a:gd name="T2" fmla="*/ 0 w 20542"/>
                <a:gd name="T3" fmla="*/ 0 h 17263"/>
                <a:gd name="T4" fmla="*/ 0 w 20542"/>
                <a:gd name="T5" fmla="*/ 0 h 17263"/>
                <a:gd name="T6" fmla="*/ 0 w 20542"/>
                <a:gd name="T7" fmla="*/ 0 h 17263"/>
                <a:gd name="T8" fmla="*/ 0 w 20542"/>
                <a:gd name="T9" fmla="*/ 0 h 17263"/>
                <a:gd name="T10" fmla="*/ 0 w 20542"/>
                <a:gd name="T11" fmla="*/ 0 h 17263"/>
                <a:gd name="T12" fmla="*/ 0 w 20542"/>
                <a:gd name="T13" fmla="*/ 0 h 17263"/>
                <a:gd name="T14" fmla="*/ 0 w 20542"/>
                <a:gd name="T15" fmla="*/ 0 h 17263"/>
                <a:gd name="T16" fmla="*/ 0 w 20542"/>
                <a:gd name="T17" fmla="*/ 0 h 17263"/>
                <a:gd name="T18" fmla="*/ 0 w 20542"/>
                <a:gd name="T19" fmla="*/ 0 h 17263"/>
                <a:gd name="T20" fmla="*/ 0 w 20542"/>
                <a:gd name="T21" fmla="*/ 0 h 17263"/>
                <a:gd name="T22" fmla="*/ 0 w 20542"/>
                <a:gd name="T23" fmla="*/ 0 h 17263"/>
                <a:gd name="T24" fmla="*/ 0 w 20542"/>
                <a:gd name="T25" fmla="*/ 0 h 1726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0542" h="17263">
                  <a:moveTo>
                    <a:pt x="19936" y="4186"/>
                  </a:moveTo>
                  <a:cubicBezTo>
                    <a:pt x="18293" y="6058"/>
                    <a:pt x="18766" y="9572"/>
                    <a:pt x="16483" y="7506"/>
                  </a:cubicBezTo>
                  <a:cubicBezTo>
                    <a:pt x="16483" y="-3197"/>
                    <a:pt x="15350" y="3479"/>
                    <a:pt x="11192" y="4910"/>
                  </a:cubicBezTo>
                  <a:cubicBezTo>
                    <a:pt x="10429" y="5139"/>
                    <a:pt x="5153" y="9537"/>
                    <a:pt x="5153" y="7506"/>
                  </a:cubicBezTo>
                  <a:cubicBezTo>
                    <a:pt x="5095" y="7506"/>
                    <a:pt x="5320" y="3196"/>
                    <a:pt x="5153" y="1660"/>
                  </a:cubicBezTo>
                  <a:cubicBezTo>
                    <a:pt x="4048" y="936"/>
                    <a:pt x="4819" y="1660"/>
                    <a:pt x="4819" y="0"/>
                  </a:cubicBezTo>
                  <a:cubicBezTo>
                    <a:pt x="4281" y="0"/>
                    <a:pt x="349" y="4186"/>
                    <a:pt x="349" y="4186"/>
                  </a:cubicBezTo>
                  <a:cubicBezTo>
                    <a:pt x="3714" y="4186"/>
                    <a:pt x="0" y="10915"/>
                    <a:pt x="0" y="13316"/>
                  </a:cubicBezTo>
                  <a:cubicBezTo>
                    <a:pt x="2602" y="14058"/>
                    <a:pt x="4339" y="16655"/>
                    <a:pt x="6519" y="16655"/>
                  </a:cubicBezTo>
                  <a:cubicBezTo>
                    <a:pt x="6519" y="18403"/>
                    <a:pt x="12450" y="15824"/>
                    <a:pt x="13235" y="15824"/>
                  </a:cubicBezTo>
                  <a:cubicBezTo>
                    <a:pt x="15778" y="15824"/>
                    <a:pt x="17406" y="14729"/>
                    <a:pt x="19412" y="11621"/>
                  </a:cubicBezTo>
                  <a:cubicBezTo>
                    <a:pt x="21600" y="8265"/>
                    <a:pt x="19936" y="8530"/>
                    <a:pt x="19936" y="4186"/>
                  </a:cubicBezTo>
                  <a:close/>
                  <a:moveTo>
                    <a:pt x="19936" y="418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ṡḷíde"/>
            <p:cNvSpPr>
              <a:spLocks/>
            </p:cNvSpPr>
            <p:nvPr/>
          </p:nvSpPr>
          <p:spPr bwMode="auto">
            <a:xfrm>
              <a:off x="352" y="168"/>
              <a:ext cx="18" cy="23"/>
            </a:xfrm>
            <a:custGeom>
              <a:avLst/>
              <a:gdLst>
                <a:gd name="T0" fmla="*/ 0 w 20330"/>
                <a:gd name="T1" fmla="*/ 0 h 21462"/>
                <a:gd name="T2" fmla="*/ 0 w 20330"/>
                <a:gd name="T3" fmla="*/ 0 h 21462"/>
                <a:gd name="T4" fmla="*/ 0 w 20330"/>
                <a:gd name="T5" fmla="*/ 0 h 21462"/>
                <a:gd name="T6" fmla="*/ 0 w 20330"/>
                <a:gd name="T7" fmla="*/ 0 h 21462"/>
                <a:gd name="T8" fmla="*/ 0 w 20330"/>
                <a:gd name="T9" fmla="*/ 0 h 21462"/>
                <a:gd name="T10" fmla="*/ 0 w 20330"/>
                <a:gd name="T11" fmla="*/ 0 h 21462"/>
                <a:gd name="T12" fmla="*/ 0 w 20330"/>
                <a:gd name="T13" fmla="*/ 0 h 21462"/>
                <a:gd name="T14" fmla="*/ 0 w 20330"/>
                <a:gd name="T15" fmla="*/ 0 h 21462"/>
                <a:gd name="T16" fmla="*/ 0 w 20330"/>
                <a:gd name="T17" fmla="*/ 0 h 21462"/>
                <a:gd name="T18" fmla="*/ 0 w 20330"/>
                <a:gd name="T19" fmla="*/ 0 h 21462"/>
                <a:gd name="T20" fmla="*/ 0 w 20330"/>
                <a:gd name="T21" fmla="*/ 0 h 21462"/>
                <a:gd name="T22" fmla="*/ 0 w 20330"/>
                <a:gd name="T23" fmla="*/ 0 h 21462"/>
                <a:gd name="T24" fmla="*/ 0 w 20330"/>
                <a:gd name="T25" fmla="*/ 0 h 21462"/>
                <a:gd name="T26" fmla="*/ 0 w 20330"/>
                <a:gd name="T27" fmla="*/ 0 h 21462"/>
                <a:gd name="T28" fmla="*/ 0 w 20330"/>
                <a:gd name="T29" fmla="*/ 0 h 21462"/>
                <a:gd name="T30" fmla="*/ 0 w 20330"/>
                <a:gd name="T31" fmla="*/ 0 h 21462"/>
                <a:gd name="T32" fmla="*/ 0 w 20330"/>
                <a:gd name="T33" fmla="*/ 0 h 2146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330" h="21462">
                  <a:moveTo>
                    <a:pt x="1685" y="9330"/>
                  </a:moveTo>
                  <a:cubicBezTo>
                    <a:pt x="5927" y="9330"/>
                    <a:pt x="6974" y="10452"/>
                    <a:pt x="7227" y="14183"/>
                  </a:cubicBezTo>
                  <a:cubicBezTo>
                    <a:pt x="12255" y="15539"/>
                    <a:pt x="3833" y="15223"/>
                    <a:pt x="3391" y="15223"/>
                  </a:cubicBezTo>
                  <a:cubicBezTo>
                    <a:pt x="3319" y="16960"/>
                    <a:pt x="268" y="20457"/>
                    <a:pt x="4176" y="19489"/>
                  </a:cubicBezTo>
                  <a:cubicBezTo>
                    <a:pt x="7019" y="18785"/>
                    <a:pt x="7633" y="18947"/>
                    <a:pt x="7651" y="21461"/>
                  </a:cubicBezTo>
                  <a:cubicBezTo>
                    <a:pt x="11424" y="21461"/>
                    <a:pt x="16723" y="21600"/>
                    <a:pt x="18745" y="18346"/>
                  </a:cubicBezTo>
                  <a:cubicBezTo>
                    <a:pt x="20776" y="18346"/>
                    <a:pt x="20938" y="16755"/>
                    <a:pt x="18745" y="16264"/>
                  </a:cubicBezTo>
                  <a:cubicBezTo>
                    <a:pt x="18745" y="18089"/>
                    <a:pt x="18853" y="18001"/>
                    <a:pt x="16605" y="18001"/>
                  </a:cubicBezTo>
                  <a:cubicBezTo>
                    <a:pt x="17427" y="14256"/>
                    <a:pt x="16840" y="11075"/>
                    <a:pt x="12769" y="11075"/>
                  </a:cubicBezTo>
                  <a:cubicBezTo>
                    <a:pt x="13428" y="9477"/>
                    <a:pt x="11731" y="8238"/>
                    <a:pt x="10079" y="7183"/>
                  </a:cubicBezTo>
                  <a:cubicBezTo>
                    <a:pt x="6965" y="5197"/>
                    <a:pt x="10152" y="4742"/>
                    <a:pt x="10639" y="2419"/>
                  </a:cubicBezTo>
                  <a:cubicBezTo>
                    <a:pt x="8337" y="2880"/>
                    <a:pt x="8274" y="4471"/>
                    <a:pt x="5097" y="4500"/>
                  </a:cubicBezTo>
                  <a:cubicBezTo>
                    <a:pt x="5097" y="3951"/>
                    <a:pt x="5783" y="2265"/>
                    <a:pt x="5214" y="2082"/>
                  </a:cubicBezTo>
                  <a:cubicBezTo>
                    <a:pt x="5972" y="2074"/>
                    <a:pt x="8987" y="0"/>
                    <a:pt x="5530" y="0"/>
                  </a:cubicBezTo>
                  <a:cubicBezTo>
                    <a:pt x="4032" y="4486"/>
                    <a:pt x="-662" y="88"/>
                    <a:pt x="78" y="4200"/>
                  </a:cubicBezTo>
                  <a:cubicBezTo>
                    <a:pt x="593" y="6970"/>
                    <a:pt x="1685" y="6780"/>
                    <a:pt x="1685" y="9330"/>
                  </a:cubicBezTo>
                  <a:close/>
                  <a:moveTo>
                    <a:pt x="1685" y="933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ïṩ1íḋè"/>
            <p:cNvSpPr>
              <a:spLocks/>
            </p:cNvSpPr>
            <p:nvPr/>
          </p:nvSpPr>
          <p:spPr bwMode="auto">
            <a:xfrm>
              <a:off x="336" y="176"/>
              <a:ext cx="9" cy="11"/>
            </a:xfrm>
            <a:custGeom>
              <a:avLst/>
              <a:gdLst>
                <a:gd name="T0" fmla="*/ 0 w 15938"/>
                <a:gd name="T1" fmla="*/ 0 h 19489"/>
                <a:gd name="T2" fmla="*/ 0 w 15938"/>
                <a:gd name="T3" fmla="*/ 0 h 19489"/>
                <a:gd name="T4" fmla="*/ 0 w 15938"/>
                <a:gd name="T5" fmla="*/ 0 h 19489"/>
                <a:gd name="T6" fmla="*/ 0 w 15938"/>
                <a:gd name="T7" fmla="*/ 0 h 19489"/>
                <a:gd name="T8" fmla="*/ 0 w 15938"/>
                <a:gd name="T9" fmla="*/ 0 h 19489"/>
                <a:gd name="T10" fmla="*/ 0 w 15938"/>
                <a:gd name="T11" fmla="*/ 0 h 19489"/>
                <a:gd name="T12" fmla="*/ 0 w 15938"/>
                <a:gd name="T13" fmla="*/ 0 h 19489"/>
                <a:gd name="T14" fmla="*/ 0 w 15938"/>
                <a:gd name="T15" fmla="*/ 0 h 1948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938" h="19489">
                  <a:moveTo>
                    <a:pt x="1447" y="19489"/>
                  </a:moveTo>
                  <a:cubicBezTo>
                    <a:pt x="10460" y="19334"/>
                    <a:pt x="12771" y="13571"/>
                    <a:pt x="15260" y="5681"/>
                  </a:cubicBezTo>
                  <a:cubicBezTo>
                    <a:pt x="17711" y="-2111"/>
                    <a:pt x="12911" y="1905"/>
                    <a:pt x="10498" y="2201"/>
                  </a:cubicBezTo>
                  <a:cubicBezTo>
                    <a:pt x="8430" y="3342"/>
                    <a:pt x="6949" y="-1688"/>
                    <a:pt x="6043" y="608"/>
                  </a:cubicBezTo>
                  <a:cubicBezTo>
                    <a:pt x="5264" y="2567"/>
                    <a:pt x="6668" y="4864"/>
                    <a:pt x="8673" y="4864"/>
                  </a:cubicBezTo>
                  <a:cubicBezTo>
                    <a:pt x="8149" y="6540"/>
                    <a:pt x="-3889" y="8499"/>
                    <a:pt x="2047" y="10190"/>
                  </a:cubicBezTo>
                  <a:cubicBezTo>
                    <a:pt x="1320" y="14008"/>
                    <a:pt x="-1795" y="15896"/>
                    <a:pt x="1447" y="19489"/>
                  </a:cubicBezTo>
                  <a:close/>
                  <a:moveTo>
                    <a:pt x="1447" y="19489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ŝliḋê"/>
            <p:cNvSpPr>
              <a:spLocks/>
            </p:cNvSpPr>
            <p:nvPr/>
          </p:nvSpPr>
          <p:spPr bwMode="auto">
            <a:xfrm>
              <a:off x="352" y="192"/>
              <a:ext cx="2" cy="1"/>
            </a:xfrm>
            <a:custGeom>
              <a:avLst/>
              <a:gdLst>
                <a:gd name="T0" fmla="*/ 0 w 21600"/>
                <a:gd name="T1" fmla="*/ 0 h 13852"/>
                <a:gd name="T2" fmla="*/ 0 w 21600"/>
                <a:gd name="T3" fmla="*/ 0 h 13852"/>
                <a:gd name="T4" fmla="*/ 0 w 21600"/>
                <a:gd name="T5" fmla="*/ 0 h 13852"/>
                <a:gd name="T6" fmla="*/ 0 w 21600"/>
                <a:gd name="T7" fmla="*/ 0 h 13852"/>
                <a:gd name="T8" fmla="*/ 0 w 21600"/>
                <a:gd name="T9" fmla="*/ 0 h 138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13852">
                  <a:moveTo>
                    <a:pt x="0" y="4834"/>
                  </a:moveTo>
                  <a:cubicBezTo>
                    <a:pt x="3511" y="21600"/>
                    <a:pt x="21600" y="12034"/>
                    <a:pt x="21600" y="0"/>
                  </a:cubicBezTo>
                  <a:cubicBezTo>
                    <a:pt x="15647" y="0"/>
                    <a:pt x="9617" y="0"/>
                    <a:pt x="3511" y="0"/>
                  </a:cubicBezTo>
                  <a:cubicBezTo>
                    <a:pt x="4732" y="4834"/>
                    <a:pt x="3435" y="6480"/>
                    <a:pt x="0" y="4834"/>
                  </a:cubicBezTo>
                  <a:close/>
                  <a:moveTo>
                    <a:pt x="0" y="4834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îṧļiḓé"/>
            <p:cNvSpPr>
              <a:spLocks/>
            </p:cNvSpPr>
            <p:nvPr/>
          </p:nvSpPr>
          <p:spPr bwMode="auto">
            <a:xfrm>
              <a:off x="240" y="200"/>
              <a:ext cx="3" cy="2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14954" y="20491"/>
                    <a:pt x="21600" y="16184"/>
                    <a:pt x="21600" y="0"/>
                  </a:cubicBezTo>
                  <a:cubicBezTo>
                    <a:pt x="7849" y="9201"/>
                    <a:pt x="3208" y="6526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ś1ïḋê"/>
            <p:cNvSpPr>
              <a:spLocks/>
            </p:cNvSpPr>
            <p:nvPr/>
          </p:nvSpPr>
          <p:spPr bwMode="auto">
            <a:xfrm>
              <a:off x="376" y="216"/>
              <a:ext cx="3" cy="4"/>
            </a:xfrm>
            <a:custGeom>
              <a:avLst/>
              <a:gdLst>
                <a:gd name="T0" fmla="*/ 0 w 15151"/>
                <a:gd name="T1" fmla="*/ 0 h 21600"/>
                <a:gd name="T2" fmla="*/ 0 w 15151"/>
                <a:gd name="T3" fmla="*/ 0 h 21600"/>
                <a:gd name="T4" fmla="*/ 0 w 15151"/>
                <a:gd name="T5" fmla="*/ 0 h 21600"/>
                <a:gd name="T6" fmla="*/ 0 w 15151"/>
                <a:gd name="T7" fmla="*/ 0 h 21600"/>
                <a:gd name="T8" fmla="*/ 0 w 15151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51" h="21600">
                  <a:moveTo>
                    <a:pt x="10724" y="0"/>
                  </a:moveTo>
                  <a:cubicBezTo>
                    <a:pt x="11899" y="6522"/>
                    <a:pt x="8375" y="7809"/>
                    <a:pt x="0" y="3905"/>
                  </a:cubicBezTo>
                  <a:cubicBezTo>
                    <a:pt x="3373" y="13417"/>
                    <a:pt x="1667" y="15535"/>
                    <a:pt x="7124" y="21600"/>
                  </a:cubicBezTo>
                  <a:cubicBezTo>
                    <a:pt x="9284" y="12503"/>
                    <a:pt x="21600" y="3905"/>
                    <a:pt x="10724" y="0"/>
                  </a:cubicBezTo>
                  <a:close/>
                  <a:moveTo>
                    <a:pt x="10724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iṣlïḑê"/>
            <p:cNvSpPr>
              <a:spLocks/>
            </p:cNvSpPr>
            <p:nvPr/>
          </p:nvSpPr>
          <p:spPr bwMode="auto">
            <a:xfrm>
              <a:off x="376" y="216"/>
              <a:ext cx="3" cy="5"/>
            </a:xfrm>
            <a:custGeom>
              <a:avLst/>
              <a:gdLst>
                <a:gd name="T0" fmla="*/ 0 w 14680"/>
                <a:gd name="T1" fmla="*/ 0 h 18108"/>
                <a:gd name="T2" fmla="*/ 0 w 14680"/>
                <a:gd name="T3" fmla="*/ 0 h 18108"/>
                <a:gd name="T4" fmla="*/ 0 w 14680"/>
                <a:gd name="T5" fmla="*/ 0 h 18108"/>
                <a:gd name="T6" fmla="*/ 0 w 14680"/>
                <a:gd name="T7" fmla="*/ 0 h 18108"/>
                <a:gd name="T8" fmla="*/ 0 w 14680"/>
                <a:gd name="T9" fmla="*/ 0 h 18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680" h="18108">
                  <a:moveTo>
                    <a:pt x="10298" y="0"/>
                  </a:moveTo>
                  <a:cubicBezTo>
                    <a:pt x="10298" y="7291"/>
                    <a:pt x="8417" y="10676"/>
                    <a:pt x="5725" y="2364"/>
                  </a:cubicBezTo>
                  <a:cubicBezTo>
                    <a:pt x="-3356" y="2364"/>
                    <a:pt x="1087" y="12243"/>
                    <a:pt x="1087" y="17618"/>
                  </a:cubicBezTo>
                  <a:cubicBezTo>
                    <a:pt x="18244" y="21600"/>
                    <a:pt x="16493" y="0"/>
                    <a:pt x="10298" y="0"/>
                  </a:cubicBezTo>
                  <a:close/>
                  <a:moveTo>
                    <a:pt x="10298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îṣļiḋé"/>
            <p:cNvSpPr>
              <a:spLocks/>
            </p:cNvSpPr>
            <p:nvPr/>
          </p:nvSpPr>
          <p:spPr bwMode="auto">
            <a:xfrm>
              <a:off x="392" y="232"/>
              <a:ext cx="7" cy="3"/>
            </a:xfrm>
            <a:custGeom>
              <a:avLst/>
              <a:gdLst>
                <a:gd name="T0" fmla="*/ 0 w 21600"/>
                <a:gd name="T1" fmla="*/ 0 h 9393"/>
                <a:gd name="T2" fmla="*/ 0 w 21600"/>
                <a:gd name="T3" fmla="*/ 0 h 9393"/>
                <a:gd name="T4" fmla="*/ 0 w 21600"/>
                <a:gd name="T5" fmla="*/ 0 h 9393"/>
                <a:gd name="T6" fmla="*/ 0 w 21600"/>
                <a:gd name="T7" fmla="*/ 0 h 9393"/>
                <a:gd name="T8" fmla="*/ 0 w 21600"/>
                <a:gd name="T9" fmla="*/ 0 h 939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9393">
                  <a:moveTo>
                    <a:pt x="21600" y="0"/>
                  </a:moveTo>
                  <a:cubicBezTo>
                    <a:pt x="15130" y="2920"/>
                    <a:pt x="18136" y="5863"/>
                    <a:pt x="9453" y="3062"/>
                  </a:cubicBezTo>
                  <a:cubicBezTo>
                    <a:pt x="5701" y="1875"/>
                    <a:pt x="1732" y="-3323"/>
                    <a:pt x="0" y="3371"/>
                  </a:cubicBezTo>
                  <a:cubicBezTo>
                    <a:pt x="11016" y="4439"/>
                    <a:pt x="21600" y="18277"/>
                    <a:pt x="21600" y="0"/>
                  </a:cubicBezTo>
                  <a:close/>
                  <a:moveTo>
                    <a:pt x="2160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işļiďé"/>
            <p:cNvSpPr>
              <a:spLocks/>
            </p:cNvSpPr>
            <p:nvPr/>
          </p:nvSpPr>
          <p:spPr bwMode="auto">
            <a:xfrm>
              <a:off x="320" y="232"/>
              <a:ext cx="166" cy="223"/>
            </a:xfrm>
            <a:custGeom>
              <a:avLst/>
              <a:gdLst>
                <a:gd name="T0" fmla="*/ 0 w 21517"/>
                <a:gd name="T1" fmla="*/ 0 h 21336"/>
                <a:gd name="T2" fmla="*/ 0 w 21517"/>
                <a:gd name="T3" fmla="*/ 0 h 21336"/>
                <a:gd name="T4" fmla="*/ 0 w 21517"/>
                <a:gd name="T5" fmla="*/ 0 h 21336"/>
                <a:gd name="T6" fmla="*/ 0 w 21517"/>
                <a:gd name="T7" fmla="*/ 0 h 21336"/>
                <a:gd name="T8" fmla="*/ 0 w 21517"/>
                <a:gd name="T9" fmla="*/ 0 h 21336"/>
                <a:gd name="T10" fmla="*/ 0 w 21517"/>
                <a:gd name="T11" fmla="*/ 0 h 21336"/>
                <a:gd name="T12" fmla="*/ 0 w 21517"/>
                <a:gd name="T13" fmla="*/ 0 h 21336"/>
                <a:gd name="T14" fmla="*/ 0 w 21517"/>
                <a:gd name="T15" fmla="*/ 0 h 21336"/>
                <a:gd name="T16" fmla="*/ 0 w 21517"/>
                <a:gd name="T17" fmla="*/ 0 h 21336"/>
                <a:gd name="T18" fmla="*/ 0 w 21517"/>
                <a:gd name="T19" fmla="*/ 0 h 21336"/>
                <a:gd name="T20" fmla="*/ 0 w 21517"/>
                <a:gd name="T21" fmla="*/ 0 h 21336"/>
                <a:gd name="T22" fmla="*/ 0 w 21517"/>
                <a:gd name="T23" fmla="*/ 0 h 21336"/>
                <a:gd name="T24" fmla="*/ 0 w 21517"/>
                <a:gd name="T25" fmla="*/ 0 h 21336"/>
                <a:gd name="T26" fmla="*/ 0 w 21517"/>
                <a:gd name="T27" fmla="*/ 0 h 21336"/>
                <a:gd name="T28" fmla="*/ 0 w 21517"/>
                <a:gd name="T29" fmla="*/ 0 h 21336"/>
                <a:gd name="T30" fmla="*/ 0 w 21517"/>
                <a:gd name="T31" fmla="*/ 0 h 21336"/>
                <a:gd name="T32" fmla="*/ 0 w 21517"/>
                <a:gd name="T33" fmla="*/ 0 h 21336"/>
                <a:gd name="T34" fmla="*/ 0 w 21517"/>
                <a:gd name="T35" fmla="*/ 0 h 21336"/>
                <a:gd name="T36" fmla="*/ 0 w 21517"/>
                <a:gd name="T37" fmla="*/ 0 h 21336"/>
                <a:gd name="T38" fmla="*/ 0 w 21517"/>
                <a:gd name="T39" fmla="*/ 0 h 21336"/>
                <a:gd name="T40" fmla="*/ 0 w 21517"/>
                <a:gd name="T41" fmla="*/ 0 h 21336"/>
                <a:gd name="T42" fmla="*/ 0 w 21517"/>
                <a:gd name="T43" fmla="*/ 0 h 21336"/>
                <a:gd name="T44" fmla="*/ 0 w 21517"/>
                <a:gd name="T45" fmla="*/ 0 h 21336"/>
                <a:gd name="T46" fmla="*/ 0 w 21517"/>
                <a:gd name="T47" fmla="*/ 0 h 21336"/>
                <a:gd name="T48" fmla="*/ 0 w 21517"/>
                <a:gd name="T49" fmla="*/ 0 h 21336"/>
                <a:gd name="T50" fmla="*/ 0 w 21517"/>
                <a:gd name="T51" fmla="*/ 0 h 21336"/>
                <a:gd name="T52" fmla="*/ 0 w 21517"/>
                <a:gd name="T53" fmla="*/ 0 h 21336"/>
                <a:gd name="T54" fmla="*/ 0 w 21517"/>
                <a:gd name="T55" fmla="*/ 0 h 21336"/>
                <a:gd name="T56" fmla="*/ 0 w 21517"/>
                <a:gd name="T57" fmla="*/ 0 h 21336"/>
                <a:gd name="T58" fmla="*/ 0 w 21517"/>
                <a:gd name="T59" fmla="*/ 0 h 21336"/>
                <a:gd name="T60" fmla="*/ 0 w 21517"/>
                <a:gd name="T61" fmla="*/ 0 h 21336"/>
                <a:gd name="T62" fmla="*/ 0 w 21517"/>
                <a:gd name="T63" fmla="*/ 0 h 21336"/>
                <a:gd name="T64" fmla="*/ 0 w 21517"/>
                <a:gd name="T65" fmla="*/ 0 h 213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517" h="21336">
                  <a:moveTo>
                    <a:pt x="19567" y="7931"/>
                  </a:moveTo>
                  <a:cubicBezTo>
                    <a:pt x="19048" y="7904"/>
                    <a:pt x="19448" y="7845"/>
                    <a:pt x="19422" y="7719"/>
                  </a:cubicBezTo>
                  <a:cubicBezTo>
                    <a:pt x="19025" y="7719"/>
                    <a:pt x="18300" y="6676"/>
                    <a:pt x="18300" y="6418"/>
                  </a:cubicBezTo>
                  <a:cubicBezTo>
                    <a:pt x="18154" y="6364"/>
                    <a:pt x="18030" y="5984"/>
                    <a:pt x="18056" y="5984"/>
                  </a:cubicBezTo>
                  <a:cubicBezTo>
                    <a:pt x="17943" y="5729"/>
                    <a:pt x="17483" y="5519"/>
                    <a:pt x="17666" y="5262"/>
                  </a:cubicBezTo>
                  <a:cubicBezTo>
                    <a:pt x="17237" y="5072"/>
                    <a:pt x="16781" y="4416"/>
                    <a:pt x="16643" y="4106"/>
                  </a:cubicBezTo>
                  <a:cubicBezTo>
                    <a:pt x="16386" y="3964"/>
                    <a:pt x="16203" y="3565"/>
                    <a:pt x="16203" y="3348"/>
                  </a:cubicBezTo>
                  <a:cubicBezTo>
                    <a:pt x="15909" y="3348"/>
                    <a:pt x="15513" y="2695"/>
                    <a:pt x="15570" y="2445"/>
                  </a:cubicBezTo>
                  <a:cubicBezTo>
                    <a:pt x="15293" y="2445"/>
                    <a:pt x="15220" y="2082"/>
                    <a:pt x="14935" y="2082"/>
                  </a:cubicBezTo>
                  <a:cubicBezTo>
                    <a:pt x="15075" y="1777"/>
                    <a:pt x="13120" y="1748"/>
                    <a:pt x="12791" y="1721"/>
                  </a:cubicBezTo>
                  <a:cubicBezTo>
                    <a:pt x="12847" y="1475"/>
                    <a:pt x="12591" y="1324"/>
                    <a:pt x="12302" y="1324"/>
                  </a:cubicBezTo>
                  <a:cubicBezTo>
                    <a:pt x="12302" y="1706"/>
                    <a:pt x="11199" y="1748"/>
                    <a:pt x="10824" y="1733"/>
                  </a:cubicBezTo>
                  <a:cubicBezTo>
                    <a:pt x="10554" y="1724"/>
                    <a:pt x="9962" y="1667"/>
                    <a:pt x="9962" y="1432"/>
                  </a:cubicBezTo>
                  <a:cubicBezTo>
                    <a:pt x="9775" y="1397"/>
                    <a:pt x="9512" y="1432"/>
                    <a:pt x="9230" y="1432"/>
                  </a:cubicBezTo>
                  <a:cubicBezTo>
                    <a:pt x="9295" y="1188"/>
                    <a:pt x="8622" y="87"/>
                    <a:pt x="8255" y="22"/>
                  </a:cubicBezTo>
                  <a:cubicBezTo>
                    <a:pt x="8255" y="58"/>
                    <a:pt x="8255" y="96"/>
                    <a:pt x="8255" y="132"/>
                  </a:cubicBezTo>
                  <a:cubicBezTo>
                    <a:pt x="7980" y="165"/>
                    <a:pt x="6254" y="-152"/>
                    <a:pt x="6254" y="96"/>
                  </a:cubicBezTo>
                  <a:cubicBezTo>
                    <a:pt x="6047" y="96"/>
                    <a:pt x="5172" y="326"/>
                    <a:pt x="5035" y="529"/>
                  </a:cubicBezTo>
                  <a:cubicBezTo>
                    <a:pt x="4952" y="529"/>
                    <a:pt x="4156" y="817"/>
                    <a:pt x="4156" y="601"/>
                  </a:cubicBezTo>
                  <a:cubicBezTo>
                    <a:pt x="3956" y="601"/>
                    <a:pt x="3715" y="678"/>
                    <a:pt x="3619" y="817"/>
                  </a:cubicBezTo>
                  <a:cubicBezTo>
                    <a:pt x="3402" y="817"/>
                    <a:pt x="3172" y="1103"/>
                    <a:pt x="3035" y="1215"/>
                  </a:cubicBezTo>
                  <a:cubicBezTo>
                    <a:pt x="2658" y="1182"/>
                    <a:pt x="2928" y="1003"/>
                    <a:pt x="2548" y="1396"/>
                  </a:cubicBezTo>
                  <a:cubicBezTo>
                    <a:pt x="2548" y="1525"/>
                    <a:pt x="2261" y="2081"/>
                    <a:pt x="2207" y="2081"/>
                  </a:cubicBezTo>
                  <a:cubicBezTo>
                    <a:pt x="2328" y="2171"/>
                    <a:pt x="2324" y="2220"/>
                    <a:pt x="2207" y="2335"/>
                  </a:cubicBezTo>
                  <a:cubicBezTo>
                    <a:pt x="1938" y="2494"/>
                    <a:pt x="1785" y="2817"/>
                    <a:pt x="1524" y="2913"/>
                  </a:cubicBezTo>
                  <a:cubicBezTo>
                    <a:pt x="1250" y="3250"/>
                    <a:pt x="1191" y="2890"/>
                    <a:pt x="986" y="3269"/>
                  </a:cubicBezTo>
                  <a:cubicBezTo>
                    <a:pt x="875" y="3480"/>
                    <a:pt x="721" y="3638"/>
                    <a:pt x="602" y="3808"/>
                  </a:cubicBezTo>
                  <a:cubicBezTo>
                    <a:pt x="225" y="4344"/>
                    <a:pt x="207" y="4578"/>
                    <a:pt x="207" y="5081"/>
                  </a:cubicBezTo>
                  <a:cubicBezTo>
                    <a:pt x="207" y="5260"/>
                    <a:pt x="-50" y="5426"/>
                    <a:pt x="9" y="5578"/>
                  </a:cubicBezTo>
                  <a:cubicBezTo>
                    <a:pt x="89" y="5782"/>
                    <a:pt x="253" y="6208"/>
                    <a:pt x="207" y="6345"/>
                  </a:cubicBezTo>
                  <a:cubicBezTo>
                    <a:pt x="20" y="6345"/>
                    <a:pt x="-83" y="6832"/>
                    <a:pt x="258" y="6959"/>
                  </a:cubicBezTo>
                  <a:cubicBezTo>
                    <a:pt x="258" y="7279"/>
                    <a:pt x="886" y="8246"/>
                    <a:pt x="1279" y="8440"/>
                  </a:cubicBezTo>
                  <a:cubicBezTo>
                    <a:pt x="1279" y="8705"/>
                    <a:pt x="1993" y="9271"/>
                    <a:pt x="2352" y="9271"/>
                  </a:cubicBezTo>
                  <a:cubicBezTo>
                    <a:pt x="2491" y="9476"/>
                    <a:pt x="3961" y="9781"/>
                    <a:pt x="3961" y="9524"/>
                  </a:cubicBezTo>
                  <a:cubicBezTo>
                    <a:pt x="4560" y="9524"/>
                    <a:pt x="6671" y="9237"/>
                    <a:pt x="6986" y="9705"/>
                  </a:cubicBezTo>
                  <a:cubicBezTo>
                    <a:pt x="7519" y="9705"/>
                    <a:pt x="7714" y="9638"/>
                    <a:pt x="8206" y="9813"/>
                  </a:cubicBezTo>
                  <a:cubicBezTo>
                    <a:pt x="8271" y="10083"/>
                    <a:pt x="8170" y="10898"/>
                    <a:pt x="7914" y="11114"/>
                  </a:cubicBezTo>
                  <a:cubicBezTo>
                    <a:pt x="7914" y="11477"/>
                    <a:pt x="8059" y="11859"/>
                    <a:pt x="8450" y="12053"/>
                  </a:cubicBezTo>
                  <a:cubicBezTo>
                    <a:pt x="8479" y="12141"/>
                    <a:pt x="8758" y="12486"/>
                    <a:pt x="8841" y="12486"/>
                  </a:cubicBezTo>
                  <a:cubicBezTo>
                    <a:pt x="8993" y="12942"/>
                    <a:pt x="9163" y="13337"/>
                    <a:pt x="9049" y="13983"/>
                  </a:cubicBezTo>
                  <a:cubicBezTo>
                    <a:pt x="8944" y="14571"/>
                    <a:pt x="8694" y="14920"/>
                    <a:pt x="8694" y="15448"/>
                  </a:cubicBezTo>
                  <a:cubicBezTo>
                    <a:pt x="8545" y="15448"/>
                    <a:pt x="8841" y="16459"/>
                    <a:pt x="8986" y="16459"/>
                  </a:cubicBezTo>
                  <a:cubicBezTo>
                    <a:pt x="8986" y="16919"/>
                    <a:pt x="9475" y="17333"/>
                    <a:pt x="9475" y="17832"/>
                  </a:cubicBezTo>
                  <a:cubicBezTo>
                    <a:pt x="9504" y="17832"/>
                    <a:pt x="9670" y="18303"/>
                    <a:pt x="9670" y="18446"/>
                  </a:cubicBezTo>
                  <a:cubicBezTo>
                    <a:pt x="9519" y="18446"/>
                    <a:pt x="10450" y="19829"/>
                    <a:pt x="10450" y="19928"/>
                  </a:cubicBezTo>
                  <a:cubicBezTo>
                    <a:pt x="10616" y="19928"/>
                    <a:pt x="10640" y="20397"/>
                    <a:pt x="10790" y="20397"/>
                  </a:cubicBezTo>
                  <a:cubicBezTo>
                    <a:pt x="10816" y="20709"/>
                    <a:pt x="10985" y="20998"/>
                    <a:pt x="10985" y="21228"/>
                  </a:cubicBezTo>
                  <a:cubicBezTo>
                    <a:pt x="11180" y="21448"/>
                    <a:pt x="11986" y="21264"/>
                    <a:pt x="12301" y="21264"/>
                  </a:cubicBezTo>
                  <a:cubicBezTo>
                    <a:pt x="12301" y="21180"/>
                    <a:pt x="13771" y="20975"/>
                    <a:pt x="13958" y="20975"/>
                  </a:cubicBezTo>
                  <a:cubicBezTo>
                    <a:pt x="14057" y="20878"/>
                    <a:pt x="14690" y="20216"/>
                    <a:pt x="14690" y="20216"/>
                  </a:cubicBezTo>
                  <a:cubicBezTo>
                    <a:pt x="14690" y="19882"/>
                    <a:pt x="15601" y="19238"/>
                    <a:pt x="15959" y="19059"/>
                  </a:cubicBezTo>
                  <a:cubicBezTo>
                    <a:pt x="15959" y="19006"/>
                    <a:pt x="16404" y="18192"/>
                    <a:pt x="16349" y="18192"/>
                  </a:cubicBezTo>
                  <a:cubicBezTo>
                    <a:pt x="16349" y="17624"/>
                    <a:pt x="16544" y="17250"/>
                    <a:pt x="16544" y="16748"/>
                  </a:cubicBezTo>
                  <a:cubicBezTo>
                    <a:pt x="16688" y="16748"/>
                    <a:pt x="16830" y="16278"/>
                    <a:pt x="17128" y="16278"/>
                  </a:cubicBezTo>
                  <a:cubicBezTo>
                    <a:pt x="17212" y="16155"/>
                    <a:pt x="17450" y="16107"/>
                    <a:pt x="17616" y="16024"/>
                  </a:cubicBezTo>
                  <a:cubicBezTo>
                    <a:pt x="17616" y="15713"/>
                    <a:pt x="17957" y="15476"/>
                    <a:pt x="17957" y="15087"/>
                  </a:cubicBezTo>
                  <a:cubicBezTo>
                    <a:pt x="18179" y="15087"/>
                    <a:pt x="17812" y="13876"/>
                    <a:pt x="17812" y="13749"/>
                  </a:cubicBezTo>
                  <a:cubicBezTo>
                    <a:pt x="17382" y="13749"/>
                    <a:pt x="17713" y="12307"/>
                    <a:pt x="17713" y="12124"/>
                  </a:cubicBezTo>
                  <a:cubicBezTo>
                    <a:pt x="17437" y="12124"/>
                    <a:pt x="18620" y="11148"/>
                    <a:pt x="18598" y="11208"/>
                  </a:cubicBezTo>
                  <a:cubicBezTo>
                    <a:pt x="18681" y="10953"/>
                    <a:pt x="19316" y="10604"/>
                    <a:pt x="19526" y="10404"/>
                  </a:cubicBezTo>
                  <a:cubicBezTo>
                    <a:pt x="19713" y="10224"/>
                    <a:pt x="20347" y="9878"/>
                    <a:pt x="20347" y="9667"/>
                  </a:cubicBezTo>
                  <a:cubicBezTo>
                    <a:pt x="20620" y="9565"/>
                    <a:pt x="20654" y="9375"/>
                    <a:pt x="20882" y="9269"/>
                  </a:cubicBezTo>
                  <a:cubicBezTo>
                    <a:pt x="20882" y="9177"/>
                    <a:pt x="20727" y="8909"/>
                    <a:pt x="21077" y="8909"/>
                  </a:cubicBezTo>
                  <a:cubicBezTo>
                    <a:pt x="20989" y="8446"/>
                    <a:pt x="21517" y="8183"/>
                    <a:pt x="21517" y="7716"/>
                  </a:cubicBezTo>
                  <a:cubicBezTo>
                    <a:pt x="21101" y="7817"/>
                    <a:pt x="20526" y="7861"/>
                    <a:pt x="20102" y="7861"/>
                  </a:cubicBezTo>
                  <a:cubicBezTo>
                    <a:pt x="20104" y="7926"/>
                    <a:pt x="19637" y="7935"/>
                    <a:pt x="19567" y="7931"/>
                  </a:cubicBezTo>
                  <a:close/>
                  <a:moveTo>
                    <a:pt x="19567" y="7931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šľîḍé"/>
            <p:cNvSpPr>
              <a:spLocks/>
            </p:cNvSpPr>
            <p:nvPr/>
          </p:nvSpPr>
          <p:spPr bwMode="auto">
            <a:xfrm>
              <a:off x="184" y="272"/>
              <a:ext cx="3" cy="2"/>
            </a:xfrm>
            <a:custGeom>
              <a:avLst/>
              <a:gdLst>
                <a:gd name="T0" fmla="*/ 0 w 16989"/>
                <a:gd name="T1" fmla="*/ 0 h 15334"/>
                <a:gd name="T2" fmla="*/ 0 w 16989"/>
                <a:gd name="T3" fmla="*/ 0 h 15334"/>
                <a:gd name="T4" fmla="*/ 0 w 16989"/>
                <a:gd name="T5" fmla="*/ 0 h 15334"/>
                <a:gd name="T6" fmla="*/ 0 w 16989"/>
                <a:gd name="T7" fmla="*/ 0 h 15334"/>
                <a:gd name="T8" fmla="*/ 0 w 16989"/>
                <a:gd name="T9" fmla="*/ 0 h 153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989" h="15334">
                  <a:moveTo>
                    <a:pt x="5730" y="2266"/>
                  </a:moveTo>
                  <a:cubicBezTo>
                    <a:pt x="4165" y="1591"/>
                    <a:pt x="2498" y="771"/>
                    <a:pt x="900" y="0"/>
                  </a:cubicBezTo>
                  <a:cubicBezTo>
                    <a:pt x="-4611" y="21600"/>
                    <a:pt x="16989" y="17743"/>
                    <a:pt x="16989" y="4629"/>
                  </a:cubicBezTo>
                  <a:cubicBezTo>
                    <a:pt x="12159" y="7955"/>
                    <a:pt x="7839" y="13596"/>
                    <a:pt x="5730" y="2266"/>
                  </a:cubicBezTo>
                  <a:close/>
                  <a:moveTo>
                    <a:pt x="5730" y="2266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ṡļídê"/>
            <p:cNvSpPr>
              <a:spLocks/>
            </p:cNvSpPr>
            <p:nvPr/>
          </p:nvSpPr>
          <p:spPr bwMode="auto">
            <a:xfrm>
              <a:off x="192" y="272"/>
              <a:ext cx="16" cy="8"/>
            </a:xfrm>
            <a:custGeom>
              <a:avLst/>
              <a:gdLst>
                <a:gd name="T0" fmla="*/ 0 w 18999"/>
                <a:gd name="T1" fmla="*/ 0 h 20934"/>
                <a:gd name="T2" fmla="*/ 0 w 18999"/>
                <a:gd name="T3" fmla="*/ 0 h 20934"/>
                <a:gd name="T4" fmla="*/ 0 w 18999"/>
                <a:gd name="T5" fmla="*/ 0 h 20934"/>
                <a:gd name="T6" fmla="*/ 0 w 18999"/>
                <a:gd name="T7" fmla="*/ 0 h 20934"/>
                <a:gd name="T8" fmla="*/ 0 w 18999"/>
                <a:gd name="T9" fmla="*/ 0 h 20934"/>
                <a:gd name="T10" fmla="*/ 0 w 18999"/>
                <a:gd name="T11" fmla="*/ 0 h 20934"/>
                <a:gd name="T12" fmla="*/ 0 w 18999"/>
                <a:gd name="T13" fmla="*/ 0 h 209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999" h="20934">
                  <a:moveTo>
                    <a:pt x="5636" y="0"/>
                  </a:moveTo>
                  <a:cubicBezTo>
                    <a:pt x="4287" y="4948"/>
                    <a:pt x="2148" y="3040"/>
                    <a:pt x="0" y="2842"/>
                  </a:cubicBezTo>
                  <a:cubicBezTo>
                    <a:pt x="1313" y="7114"/>
                    <a:pt x="5600" y="11307"/>
                    <a:pt x="7812" y="11307"/>
                  </a:cubicBezTo>
                  <a:cubicBezTo>
                    <a:pt x="9253" y="17507"/>
                    <a:pt x="13604" y="21600"/>
                    <a:pt x="17047" y="20845"/>
                  </a:cubicBezTo>
                  <a:cubicBezTo>
                    <a:pt x="21600" y="19871"/>
                    <a:pt x="16872" y="12618"/>
                    <a:pt x="16055" y="9439"/>
                  </a:cubicBezTo>
                  <a:cubicBezTo>
                    <a:pt x="11622" y="9439"/>
                    <a:pt x="11135" y="1212"/>
                    <a:pt x="5636" y="0"/>
                  </a:cubicBezTo>
                  <a:close/>
                  <a:moveTo>
                    <a:pt x="5636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iS1iḋé"/>
            <p:cNvSpPr>
              <a:spLocks/>
            </p:cNvSpPr>
            <p:nvPr/>
          </p:nvSpPr>
          <p:spPr bwMode="auto">
            <a:xfrm>
              <a:off x="208" y="288"/>
              <a:ext cx="15" cy="4"/>
            </a:xfrm>
            <a:custGeom>
              <a:avLst/>
              <a:gdLst>
                <a:gd name="T0" fmla="*/ 0 w 21600"/>
                <a:gd name="T1" fmla="*/ 0 h 19826"/>
                <a:gd name="T2" fmla="*/ 0 w 21600"/>
                <a:gd name="T3" fmla="*/ 0 h 19826"/>
                <a:gd name="T4" fmla="*/ 0 w 21600"/>
                <a:gd name="T5" fmla="*/ 0 h 19826"/>
                <a:gd name="T6" fmla="*/ 0 w 21600"/>
                <a:gd name="T7" fmla="*/ 0 h 19826"/>
                <a:gd name="T8" fmla="*/ 0 w 21600"/>
                <a:gd name="T9" fmla="*/ 0 h 19826"/>
                <a:gd name="T10" fmla="*/ 0 w 21600"/>
                <a:gd name="T11" fmla="*/ 0 h 19826"/>
                <a:gd name="T12" fmla="*/ 0 w 21600"/>
                <a:gd name="T13" fmla="*/ 0 h 19826"/>
                <a:gd name="T14" fmla="*/ 0 w 21600"/>
                <a:gd name="T15" fmla="*/ 0 h 19826"/>
                <a:gd name="T16" fmla="*/ 0 w 21600"/>
                <a:gd name="T17" fmla="*/ 0 h 1982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600" h="19826">
                  <a:moveTo>
                    <a:pt x="15657" y="0"/>
                  </a:moveTo>
                  <a:cubicBezTo>
                    <a:pt x="14560" y="9831"/>
                    <a:pt x="15657" y="658"/>
                    <a:pt x="15657" y="8204"/>
                  </a:cubicBezTo>
                  <a:cubicBezTo>
                    <a:pt x="11646" y="8446"/>
                    <a:pt x="8331" y="1662"/>
                    <a:pt x="5406" y="1662"/>
                  </a:cubicBezTo>
                  <a:cubicBezTo>
                    <a:pt x="6331" y="6612"/>
                    <a:pt x="7554" y="10212"/>
                    <a:pt x="7554" y="14712"/>
                  </a:cubicBezTo>
                  <a:cubicBezTo>
                    <a:pt x="4789" y="18069"/>
                    <a:pt x="2686" y="14712"/>
                    <a:pt x="0" y="14712"/>
                  </a:cubicBezTo>
                  <a:cubicBezTo>
                    <a:pt x="1006" y="20735"/>
                    <a:pt x="8309" y="21600"/>
                    <a:pt x="9189" y="16442"/>
                  </a:cubicBezTo>
                  <a:cubicBezTo>
                    <a:pt x="15417" y="16442"/>
                    <a:pt x="15680" y="16027"/>
                    <a:pt x="21600" y="18000"/>
                  </a:cubicBezTo>
                  <a:cubicBezTo>
                    <a:pt x="21406" y="13015"/>
                    <a:pt x="17349" y="1315"/>
                    <a:pt x="15657" y="0"/>
                  </a:cubicBezTo>
                  <a:close/>
                  <a:moveTo>
                    <a:pt x="15657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i$líḍé"/>
            <p:cNvSpPr>
              <a:spLocks/>
            </p:cNvSpPr>
            <p:nvPr/>
          </p:nvSpPr>
          <p:spPr bwMode="auto">
            <a:xfrm>
              <a:off x="200" y="288"/>
              <a:ext cx="2" cy="2"/>
            </a:xfrm>
            <a:custGeom>
              <a:avLst/>
              <a:gdLst>
                <a:gd name="T0" fmla="*/ 0 w 16604"/>
                <a:gd name="T1" fmla="*/ 0 h 17442"/>
                <a:gd name="T2" fmla="*/ 0 w 16604"/>
                <a:gd name="T3" fmla="*/ 0 h 17442"/>
                <a:gd name="T4" fmla="*/ 0 w 16604"/>
                <a:gd name="T5" fmla="*/ 0 h 17442"/>
                <a:gd name="T6" fmla="*/ 0 w 16604"/>
                <a:gd name="T7" fmla="*/ 0 h 174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604" h="17442">
                  <a:moveTo>
                    <a:pt x="1543" y="0"/>
                  </a:moveTo>
                  <a:cubicBezTo>
                    <a:pt x="-4492" y="21600"/>
                    <a:pt x="8577" y="17040"/>
                    <a:pt x="16563" y="17040"/>
                  </a:cubicBezTo>
                  <a:cubicBezTo>
                    <a:pt x="17108" y="7620"/>
                    <a:pt x="12116" y="1920"/>
                    <a:pt x="1543" y="0"/>
                  </a:cubicBezTo>
                  <a:close/>
                  <a:moveTo>
                    <a:pt x="1543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ṥļidê"/>
            <p:cNvSpPr>
              <a:spLocks/>
            </p:cNvSpPr>
            <p:nvPr/>
          </p:nvSpPr>
          <p:spPr bwMode="auto">
            <a:xfrm>
              <a:off x="200" y="288"/>
              <a:ext cx="2" cy="2"/>
            </a:xfrm>
            <a:custGeom>
              <a:avLst/>
              <a:gdLst>
                <a:gd name="T0" fmla="*/ 0 w 21600"/>
                <a:gd name="T1" fmla="*/ 0 h 12742"/>
                <a:gd name="T2" fmla="*/ 0 w 21600"/>
                <a:gd name="T3" fmla="*/ 0 h 12742"/>
                <a:gd name="T4" fmla="*/ 0 w 21600"/>
                <a:gd name="T5" fmla="*/ 0 h 12742"/>
                <a:gd name="T6" fmla="*/ 0 w 21600"/>
                <a:gd name="T7" fmla="*/ 0 h 1274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2742">
                  <a:moveTo>
                    <a:pt x="0" y="12742"/>
                  </a:moveTo>
                  <a:cubicBezTo>
                    <a:pt x="7251" y="11994"/>
                    <a:pt x="14425" y="11339"/>
                    <a:pt x="21600" y="10545"/>
                  </a:cubicBezTo>
                  <a:cubicBezTo>
                    <a:pt x="17860" y="-8858"/>
                    <a:pt x="2137" y="2550"/>
                    <a:pt x="0" y="12742"/>
                  </a:cubicBezTo>
                  <a:close/>
                  <a:moveTo>
                    <a:pt x="0" y="12742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ïSľídè"/>
            <p:cNvSpPr>
              <a:spLocks/>
            </p:cNvSpPr>
            <p:nvPr/>
          </p:nvSpPr>
          <p:spPr bwMode="auto">
            <a:xfrm>
              <a:off x="232" y="288"/>
              <a:ext cx="2" cy="1"/>
            </a:xfrm>
            <a:custGeom>
              <a:avLst/>
              <a:gdLst>
                <a:gd name="T0" fmla="*/ 0 w 17161"/>
                <a:gd name="T1" fmla="*/ 0 h 13638"/>
                <a:gd name="T2" fmla="*/ 0 w 17161"/>
                <a:gd name="T3" fmla="*/ 0 h 13638"/>
                <a:gd name="T4" fmla="*/ 0 w 17161"/>
                <a:gd name="T5" fmla="*/ 0 h 13638"/>
                <a:gd name="T6" fmla="*/ 0 w 17161"/>
                <a:gd name="T7" fmla="*/ 0 h 1363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161" h="13638">
                  <a:moveTo>
                    <a:pt x="1582" y="0"/>
                  </a:moveTo>
                  <a:cubicBezTo>
                    <a:pt x="-4374" y="21600"/>
                    <a:pt x="7735" y="11073"/>
                    <a:pt x="17161" y="11073"/>
                  </a:cubicBezTo>
                  <a:cubicBezTo>
                    <a:pt x="17226" y="3353"/>
                    <a:pt x="8782" y="0"/>
                    <a:pt x="1582" y="0"/>
                  </a:cubicBezTo>
                  <a:close/>
                  <a:moveTo>
                    <a:pt x="1582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îṣlîḋe"/>
            <p:cNvSpPr>
              <a:spLocks/>
            </p:cNvSpPr>
            <p:nvPr/>
          </p:nvSpPr>
          <p:spPr bwMode="auto">
            <a:xfrm>
              <a:off x="224" y="288"/>
              <a:ext cx="1" cy="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0" y="7500"/>
                    <a:pt x="0" y="14250"/>
                    <a:pt x="0" y="21600"/>
                  </a:cubicBezTo>
                  <a:cubicBezTo>
                    <a:pt x="8975" y="18750"/>
                    <a:pt x="12777" y="14250"/>
                    <a:pt x="21600" y="14250"/>
                  </a:cubicBezTo>
                  <a:cubicBezTo>
                    <a:pt x="21600" y="5100"/>
                    <a:pt x="9279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ṩļîďe"/>
            <p:cNvSpPr>
              <a:spLocks/>
            </p:cNvSpPr>
            <p:nvPr/>
          </p:nvSpPr>
          <p:spPr bwMode="auto">
            <a:xfrm>
              <a:off x="216" y="304"/>
              <a:ext cx="1" cy="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17923" y="21600"/>
                    <a:pt x="17234" y="20571"/>
                    <a:pt x="21600" y="5371"/>
                  </a:cubicBezTo>
                  <a:cubicBezTo>
                    <a:pt x="16200" y="3429"/>
                    <a:pt x="10915" y="1714"/>
                    <a:pt x="5285" y="0"/>
                  </a:cubicBezTo>
                  <a:cubicBezTo>
                    <a:pt x="3447" y="7200"/>
                    <a:pt x="1838" y="144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şḷïdé"/>
            <p:cNvSpPr>
              <a:spLocks/>
            </p:cNvSpPr>
            <p:nvPr/>
          </p:nvSpPr>
          <p:spPr bwMode="auto">
            <a:xfrm>
              <a:off x="480" y="384"/>
              <a:ext cx="1" cy="2"/>
            </a:xfrm>
            <a:custGeom>
              <a:avLst/>
              <a:gdLst>
                <a:gd name="T0" fmla="*/ 0 w 16557"/>
                <a:gd name="T1" fmla="*/ 0 h 18344"/>
                <a:gd name="T2" fmla="*/ 0 w 16557"/>
                <a:gd name="T3" fmla="*/ 0 h 18344"/>
                <a:gd name="T4" fmla="*/ 0 w 16557"/>
                <a:gd name="T5" fmla="*/ 0 h 18344"/>
                <a:gd name="T6" fmla="*/ 0 w 16557"/>
                <a:gd name="T7" fmla="*/ 0 h 183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557" h="18344">
                  <a:moveTo>
                    <a:pt x="0" y="16234"/>
                  </a:moveTo>
                  <a:cubicBezTo>
                    <a:pt x="21600" y="21600"/>
                    <a:pt x="17408" y="16922"/>
                    <a:pt x="13033" y="0"/>
                  </a:cubicBezTo>
                  <a:cubicBezTo>
                    <a:pt x="2734" y="5916"/>
                    <a:pt x="0" y="4471"/>
                    <a:pt x="0" y="16234"/>
                  </a:cubicBezTo>
                  <a:close/>
                  <a:moveTo>
                    <a:pt x="0" y="16234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25" name="Straight Connector 44"/>
          <p:cNvCxnSpPr/>
          <p:nvPr/>
        </p:nvCxnSpPr>
        <p:spPr>
          <a:xfrm>
            <a:off x="7345355" y="3274606"/>
            <a:ext cx="0" cy="1303738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îṡľïḋê"/>
          <p:cNvSpPr/>
          <p:nvPr/>
        </p:nvSpPr>
        <p:spPr>
          <a:xfrm rot="2700000" flipV="1">
            <a:off x="7021243" y="2607799"/>
            <a:ext cx="684000" cy="684000"/>
          </a:xfrm>
          <a:prstGeom prst="teardrop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iṡlïḍê"/>
          <p:cNvSpPr>
            <a:spLocks/>
          </p:cNvSpPr>
          <p:nvPr/>
        </p:nvSpPr>
        <p:spPr bwMode="auto">
          <a:xfrm>
            <a:off x="7204868" y="2829513"/>
            <a:ext cx="311452" cy="267421"/>
          </a:xfrm>
          <a:custGeom>
            <a:avLst/>
            <a:gdLst>
              <a:gd name="T0" fmla="*/ 203194979 w 21600"/>
              <a:gd name="T1" fmla="*/ 0 h 21600"/>
              <a:gd name="T2" fmla="*/ 0 w 21600"/>
              <a:gd name="T3" fmla="*/ 0 h 21600"/>
              <a:gd name="T4" fmla="*/ 0 w 21600"/>
              <a:gd name="T5" fmla="*/ 70699120 h 21600"/>
              <a:gd name="T6" fmla="*/ 87044490 w 21600"/>
              <a:gd name="T7" fmla="*/ 70699120 h 21600"/>
              <a:gd name="T8" fmla="*/ 63526500 w 21600"/>
              <a:gd name="T9" fmla="*/ 82608326 h 21600"/>
              <a:gd name="T10" fmla="*/ 139536570 w 21600"/>
              <a:gd name="T11" fmla="*/ 82608326 h 21600"/>
              <a:gd name="T12" fmla="*/ 115971830 w 21600"/>
              <a:gd name="T13" fmla="*/ 70699120 h 21600"/>
              <a:gd name="T14" fmla="*/ 203194979 w 21600"/>
              <a:gd name="T15" fmla="*/ 70699120 h 21600"/>
              <a:gd name="T16" fmla="*/ 203194979 w 21600"/>
              <a:gd name="T17" fmla="*/ 0 h 21600"/>
              <a:gd name="T18" fmla="*/ 180598689 w 21600"/>
              <a:gd name="T19" fmla="*/ 59256398 h 21600"/>
              <a:gd name="T20" fmla="*/ 22596191 w 21600"/>
              <a:gd name="T21" fmla="*/ 59256398 h 21600"/>
              <a:gd name="T22" fmla="*/ 22596191 w 21600"/>
              <a:gd name="T23" fmla="*/ 11442785 h 21600"/>
              <a:gd name="T24" fmla="*/ 180598689 w 21600"/>
              <a:gd name="T25" fmla="*/ 11442785 h 21600"/>
              <a:gd name="T26" fmla="*/ 180598689 w 21600"/>
              <a:gd name="T27" fmla="*/ 59256398 h 21600"/>
              <a:gd name="T28" fmla="*/ 180598689 w 21600"/>
              <a:gd name="T29" fmla="*/ 59256398 h 21600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18486"/>
                </a:lnTo>
                <a:lnTo>
                  <a:pt x="9253" y="18486"/>
                </a:lnTo>
                <a:lnTo>
                  <a:pt x="6753" y="21600"/>
                </a:lnTo>
                <a:lnTo>
                  <a:pt x="14833" y="21600"/>
                </a:lnTo>
                <a:lnTo>
                  <a:pt x="12328" y="18486"/>
                </a:lnTo>
                <a:lnTo>
                  <a:pt x="21600" y="18486"/>
                </a:lnTo>
                <a:lnTo>
                  <a:pt x="21600" y="0"/>
                </a:lnTo>
                <a:close/>
                <a:moveTo>
                  <a:pt x="19198" y="15494"/>
                </a:moveTo>
                <a:lnTo>
                  <a:pt x="2402" y="15494"/>
                </a:lnTo>
                <a:lnTo>
                  <a:pt x="2402" y="2992"/>
                </a:lnTo>
                <a:lnTo>
                  <a:pt x="19198" y="2992"/>
                </a:lnTo>
                <a:lnTo>
                  <a:pt x="19198" y="15494"/>
                </a:lnTo>
                <a:close/>
                <a:moveTo>
                  <a:pt x="19198" y="15494"/>
                </a:moveTo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20" name="Straight Connector 48"/>
          <p:cNvCxnSpPr/>
          <p:nvPr/>
        </p:nvCxnSpPr>
        <p:spPr>
          <a:xfrm>
            <a:off x="2249450" y="4121436"/>
            <a:ext cx="0" cy="229022"/>
          </a:xfrm>
          <a:prstGeom prst="line">
            <a:avLst/>
          </a:prstGeom>
          <a:ln w="9525">
            <a:solidFill>
              <a:schemeClr val="accent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íşḻïḑé"/>
          <p:cNvSpPr/>
          <p:nvPr/>
        </p:nvSpPr>
        <p:spPr>
          <a:xfrm rot="2700000" flipV="1">
            <a:off x="1913524" y="3275781"/>
            <a:ext cx="684000" cy="684000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22" name="íṥľíḍê"/>
          <p:cNvGrpSpPr>
            <a:grpSpLocks/>
          </p:cNvGrpSpPr>
          <p:nvPr/>
        </p:nvGrpSpPr>
        <p:grpSpPr bwMode="auto">
          <a:xfrm>
            <a:off x="2098251" y="3534826"/>
            <a:ext cx="309129" cy="222436"/>
            <a:chOff x="0" y="195"/>
            <a:chExt cx="572" cy="379"/>
          </a:xfrm>
          <a:solidFill>
            <a:srgbClr val="FFFF00"/>
          </a:solidFill>
        </p:grpSpPr>
        <p:sp>
          <p:nvSpPr>
            <p:cNvPr id="23" name="íṥḻidê"/>
            <p:cNvSpPr>
              <a:spLocks/>
            </p:cNvSpPr>
            <p:nvPr/>
          </p:nvSpPr>
          <p:spPr bwMode="auto">
            <a:xfrm>
              <a:off x="0" y="195"/>
              <a:ext cx="481" cy="3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21600" h="21600">
                  <a:moveTo>
                    <a:pt x="15544" y="13853"/>
                  </a:moveTo>
                  <a:lnTo>
                    <a:pt x="15544" y="11185"/>
                  </a:lnTo>
                  <a:lnTo>
                    <a:pt x="16597" y="11185"/>
                  </a:lnTo>
                  <a:cubicBezTo>
                    <a:pt x="16765" y="7856"/>
                    <a:pt x="18943" y="5212"/>
                    <a:pt x="21600" y="5192"/>
                  </a:cubicBezTo>
                  <a:lnTo>
                    <a:pt x="21600" y="3487"/>
                  </a:lnTo>
                  <a:cubicBezTo>
                    <a:pt x="21600" y="3033"/>
                    <a:pt x="21309" y="2663"/>
                    <a:pt x="20952" y="2663"/>
                  </a:cubicBezTo>
                  <a:lnTo>
                    <a:pt x="9081" y="2663"/>
                  </a:lnTo>
                  <a:lnTo>
                    <a:pt x="8342" y="740"/>
                  </a:lnTo>
                  <a:cubicBezTo>
                    <a:pt x="8185" y="333"/>
                    <a:pt x="7766" y="0"/>
                    <a:pt x="7409" y="0"/>
                  </a:cubicBezTo>
                  <a:lnTo>
                    <a:pt x="3314" y="0"/>
                  </a:lnTo>
                  <a:cubicBezTo>
                    <a:pt x="2957" y="0"/>
                    <a:pt x="2536" y="332"/>
                    <a:pt x="2378" y="739"/>
                  </a:cubicBezTo>
                  <a:lnTo>
                    <a:pt x="1629" y="2663"/>
                  </a:lnTo>
                  <a:lnTo>
                    <a:pt x="648" y="2663"/>
                  </a:lnTo>
                  <a:cubicBezTo>
                    <a:pt x="292" y="2663"/>
                    <a:pt x="0" y="3033"/>
                    <a:pt x="0" y="3487"/>
                  </a:cubicBezTo>
                  <a:lnTo>
                    <a:pt x="0" y="20776"/>
                  </a:lnTo>
                  <a:cubicBezTo>
                    <a:pt x="0" y="21229"/>
                    <a:pt x="292" y="21600"/>
                    <a:pt x="648" y="21600"/>
                  </a:cubicBezTo>
                  <a:lnTo>
                    <a:pt x="15544" y="21600"/>
                  </a:lnTo>
                  <a:lnTo>
                    <a:pt x="15544" y="21590"/>
                  </a:lnTo>
                  <a:lnTo>
                    <a:pt x="15544" y="13853"/>
                  </a:lnTo>
                  <a:close/>
                  <a:moveTo>
                    <a:pt x="15544" y="13853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ṣļíḓe"/>
            <p:cNvSpPr>
              <a:spLocks/>
            </p:cNvSpPr>
            <p:nvPr/>
          </p:nvSpPr>
          <p:spPr bwMode="auto">
            <a:xfrm>
              <a:off x="392" y="331"/>
              <a:ext cx="180" cy="24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w 21600"/>
                <a:gd name="T17" fmla="*/ 0 h 21600"/>
                <a:gd name="T18" fmla="*/ 0 w 21600"/>
                <a:gd name="T19" fmla="*/ 0 h 21600"/>
                <a:gd name="T20" fmla="*/ 0 w 21600"/>
                <a:gd name="T21" fmla="*/ 0 h 21600"/>
                <a:gd name="T22" fmla="*/ 0 w 21600"/>
                <a:gd name="T23" fmla="*/ 0 h 21600"/>
                <a:gd name="T24" fmla="*/ 0 w 21600"/>
                <a:gd name="T25" fmla="*/ 0 h 21600"/>
                <a:gd name="T26" fmla="*/ 0 w 21600"/>
                <a:gd name="T27" fmla="*/ 0 h 21600"/>
                <a:gd name="T28" fmla="*/ 0 w 21600"/>
                <a:gd name="T29" fmla="*/ 0 h 21600"/>
                <a:gd name="T30" fmla="*/ 0 w 21600"/>
                <a:gd name="T31" fmla="*/ 0 h 21600"/>
                <a:gd name="T32" fmla="*/ 0 w 21600"/>
                <a:gd name="T33" fmla="*/ 0 h 21600"/>
                <a:gd name="T34" fmla="*/ 0 w 21600"/>
                <a:gd name="T35" fmla="*/ 0 h 21600"/>
                <a:gd name="T36" fmla="*/ 0 w 21600"/>
                <a:gd name="T37" fmla="*/ 0 h 21600"/>
                <a:gd name="T38" fmla="*/ 0 w 21600"/>
                <a:gd name="T39" fmla="*/ 0 h 21600"/>
                <a:gd name="T40" fmla="*/ 0 w 21600"/>
                <a:gd name="T41" fmla="*/ 0 h 21600"/>
                <a:gd name="T42" fmla="*/ 0 w 21600"/>
                <a:gd name="T43" fmla="*/ 0 h 21600"/>
                <a:gd name="T44" fmla="*/ 0 w 21600"/>
                <a:gd name="T45" fmla="*/ 0 h 21600"/>
                <a:gd name="T46" fmla="*/ 0 w 21600"/>
                <a:gd name="T47" fmla="*/ 0 h 21600"/>
                <a:gd name="T48" fmla="*/ 0 w 21600"/>
                <a:gd name="T49" fmla="*/ 0 h 21600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21600" h="21600">
                  <a:moveTo>
                    <a:pt x="21599" y="9431"/>
                  </a:moveTo>
                  <a:lnTo>
                    <a:pt x="18749" y="9431"/>
                  </a:lnTo>
                  <a:lnTo>
                    <a:pt x="18749" y="5887"/>
                  </a:lnTo>
                  <a:cubicBezTo>
                    <a:pt x="18749" y="2637"/>
                    <a:pt x="15239" y="2"/>
                    <a:pt x="10907" y="2"/>
                  </a:cubicBezTo>
                  <a:cubicBezTo>
                    <a:pt x="10868" y="2"/>
                    <a:pt x="10835" y="0"/>
                    <a:pt x="10800" y="0"/>
                  </a:cubicBezTo>
                  <a:cubicBezTo>
                    <a:pt x="10787" y="0"/>
                    <a:pt x="10776" y="1"/>
                    <a:pt x="10762" y="1"/>
                  </a:cubicBezTo>
                  <a:cubicBezTo>
                    <a:pt x="10752" y="1"/>
                    <a:pt x="10741" y="1"/>
                    <a:pt x="10730" y="1"/>
                  </a:cubicBezTo>
                  <a:cubicBezTo>
                    <a:pt x="10693" y="1"/>
                    <a:pt x="10651" y="2"/>
                    <a:pt x="10617" y="2"/>
                  </a:cubicBezTo>
                  <a:cubicBezTo>
                    <a:pt x="6285" y="2"/>
                    <a:pt x="2776" y="2638"/>
                    <a:pt x="2776" y="5887"/>
                  </a:cubicBezTo>
                  <a:lnTo>
                    <a:pt x="2776" y="9431"/>
                  </a:lnTo>
                  <a:lnTo>
                    <a:pt x="0" y="943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9431"/>
                  </a:lnTo>
                  <a:lnTo>
                    <a:pt x="21599" y="9431"/>
                  </a:lnTo>
                  <a:close/>
                  <a:moveTo>
                    <a:pt x="14826" y="9431"/>
                  </a:moveTo>
                  <a:lnTo>
                    <a:pt x="6700" y="9431"/>
                  </a:lnTo>
                  <a:lnTo>
                    <a:pt x="6700" y="5887"/>
                  </a:lnTo>
                  <a:cubicBezTo>
                    <a:pt x="6700" y="4266"/>
                    <a:pt x="8457" y="2947"/>
                    <a:pt x="10617" y="2947"/>
                  </a:cubicBezTo>
                  <a:cubicBezTo>
                    <a:pt x="10679" y="2947"/>
                    <a:pt x="10809" y="2945"/>
                    <a:pt x="10809" y="2945"/>
                  </a:cubicBezTo>
                  <a:cubicBezTo>
                    <a:pt x="10809" y="2945"/>
                    <a:pt x="10873" y="2947"/>
                    <a:pt x="10907" y="2947"/>
                  </a:cubicBezTo>
                  <a:cubicBezTo>
                    <a:pt x="13069" y="2947"/>
                    <a:pt x="14827" y="4264"/>
                    <a:pt x="14827" y="5887"/>
                  </a:cubicBezTo>
                  <a:lnTo>
                    <a:pt x="14827" y="9431"/>
                  </a:lnTo>
                  <a:lnTo>
                    <a:pt x="14826" y="9431"/>
                  </a:lnTo>
                  <a:close/>
                  <a:moveTo>
                    <a:pt x="14826" y="9431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17" name="Straight Connector 54"/>
          <p:cNvCxnSpPr/>
          <p:nvPr/>
        </p:nvCxnSpPr>
        <p:spPr>
          <a:xfrm>
            <a:off x="9876750" y="2749073"/>
            <a:ext cx="0" cy="1829273"/>
          </a:xfrm>
          <a:prstGeom prst="line">
            <a:avLst/>
          </a:prstGeom>
          <a:ln w="9525">
            <a:solidFill>
              <a:schemeClr val="accent3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iş1ïḓê"/>
          <p:cNvSpPr/>
          <p:nvPr/>
        </p:nvSpPr>
        <p:spPr>
          <a:xfrm rot="2700000" flipV="1">
            <a:off x="9552699" y="2117883"/>
            <a:ext cx="684000" cy="684000"/>
          </a:xfrm>
          <a:prstGeom prst="teardrop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9" name="ïŝľíḑê"/>
          <p:cNvSpPr>
            <a:spLocks/>
          </p:cNvSpPr>
          <p:nvPr/>
        </p:nvSpPr>
        <p:spPr bwMode="auto">
          <a:xfrm>
            <a:off x="9719863" y="2328642"/>
            <a:ext cx="313774" cy="264922"/>
          </a:xfrm>
          <a:custGeom>
            <a:avLst/>
            <a:gdLst>
              <a:gd name="T0" fmla="*/ 192357908 w 21600"/>
              <a:gd name="T1" fmla="*/ 34212465 h 21600"/>
              <a:gd name="T2" fmla="*/ 192357908 w 21600"/>
              <a:gd name="T3" fmla="*/ 9816758 h 21600"/>
              <a:gd name="T4" fmla="*/ 163506979 w 21600"/>
              <a:gd name="T5" fmla="*/ 9816758 h 21600"/>
              <a:gd name="T6" fmla="*/ 134657032 w 21600"/>
              <a:gd name="T7" fmla="*/ 9816758 h 21600"/>
              <a:gd name="T8" fmla="*/ 127708521 w 21600"/>
              <a:gd name="T9" fmla="*/ 9816758 h 21600"/>
              <a:gd name="T10" fmla="*/ 105807085 w 21600"/>
              <a:gd name="T11" fmla="*/ 9816758 h 21600"/>
              <a:gd name="T12" fmla="*/ 105807085 w 21600"/>
              <a:gd name="T13" fmla="*/ 0 h 21600"/>
              <a:gd name="T14" fmla="*/ 41157796 w 21600"/>
              <a:gd name="T15" fmla="*/ 0 h 21600"/>
              <a:gd name="T16" fmla="*/ 41157796 w 21600"/>
              <a:gd name="T17" fmla="*/ 36904 h 21600"/>
              <a:gd name="T18" fmla="*/ 14904983 w 21600"/>
              <a:gd name="T19" fmla="*/ 12678750 h 21600"/>
              <a:gd name="T20" fmla="*/ 14904983 w 21600"/>
              <a:gd name="T21" fmla="*/ 34212465 h 21600"/>
              <a:gd name="T22" fmla="*/ 0 w 21600"/>
              <a:gd name="T23" fmla="*/ 34212465 h 21600"/>
              <a:gd name="T24" fmla="*/ 0 w 21600"/>
              <a:gd name="T25" fmla="*/ 79564105 h 21600"/>
              <a:gd name="T26" fmla="*/ 209326746 w 21600"/>
              <a:gd name="T27" fmla="*/ 79564105 h 21600"/>
              <a:gd name="T28" fmla="*/ 209326746 w 21600"/>
              <a:gd name="T29" fmla="*/ 34212465 h 21600"/>
              <a:gd name="T30" fmla="*/ 192357908 w 21600"/>
              <a:gd name="T31" fmla="*/ 34212465 h 21600"/>
              <a:gd name="T32" fmla="*/ 181910625 w 21600"/>
              <a:gd name="T33" fmla="*/ 14859352 h 21600"/>
              <a:gd name="T34" fmla="*/ 181910625 w 21600"/>
              <a:gd name="T35" fmla="*/ 34212465 h 21600"/>
              <a:gd name="T36" fmla="*/ 163506979 w 21600"/>
              <a:gd name="T37" fmla="*/ 34212465 h 21600"/>
              <a:gd name="T38" fmla="*/ 163506979 w 21600"/>
              <a:gd name="T39" fmla="*/ 14859352 h 21600"/>
              <a:gd name="T40" fmla="*/ 181910625 w 21600"/>
              <a:gd name="T41" fmla="*/ 14859352 h 21600"/>
              <a:gd name="T42" fmla="*/ 138165448 w 21600"/>
              <a:gd name="T43" fmla="*/ 14859352 h 21600"/>
              <a:gd name="T44" fmla="*/ 153060777 w 21600"/>
              <a:gd name="T45" fmla="*/ 14859352 h 21600"/>
              <a:gd name="T46" fmla="*/ 153060777 w 21600"/>
              <a:gd name="T47" fmla="*/ 34212465 h 21600"/>
              <a:gd name="T48" fmla="*/ 134666775 w 21600"/>
              <a:gd name="T49" fmla="*/ 34212465 h 21600"/>
              <a:gd name="T50" fmla="*/ 134666775 w 21600"/>
              <a:gd name="T51" fmla="*/ 14859352 h 21600"/>
              <a:gd name="T52" fmla="*/ 138165448 w 21600"/>
              <a:gd name="T53" fmla="*/ 14859352 h 21600"/>
              <a:gd name="T54" fmla="*/ 130770593 w 21600"/>
              <a:gd name="T55" fmla="*/ 63463600 h 21600"/>
              <a:gd name="T56" fmla="*/ 78438906 w 21600"/>
              <a:gd name="T57" fmla="*/ 63463600 h 21600"/>
              <a:gd name="T58" fmla="*/ 78438906 w 21600"/>
              <a:gd name="T59" fmla="*/ 50840201 h 21600"/>
              <a:gd name="T60" fmla="*/ 130770593 w 21600"/>
              <a:gd name="T61" fmla="*/ 50840201 h 21600"/>
              <a:gd name="T62" fmla="*/ 130770593 w 21600"/>
              <a:gd name="T63" fmla="*/ 63463600 h 21600"/>
              <a:gd name="T64" fmla="*/ 109305857 w 21600"/>
              <a:gd name="T65" fmla="*/ 14859352 h 21600"/>
              <a:gd name="T66" fmla="*/ 124219591 w 21600"/>
              <a:gd name="T67" fmla="*/ 14859352 h 21600"/>
              <a:gd name="T68" fmla="*/ 124219591 w 21600"/>
              <a:gd name="T69" fmla="*/ 34212465 h 21600"/>
              <a:gd name="T70" fmla="*/ 105816927 w 21600"/>
              <a:gd name="T71" fmla="*/ 34212465 h 21600"/>
              <a:gd name="T72" fmla="*/ 105816927 w 21600"/>
              <a:gd name="T73" fmla="*/ 14859352 h 21600"/>
              <a:gd name="T74" fmla="*/ 109305857 w 21600"/>
              <a:gd name="T75" fmla="*/ 14859352 h 21600"/>
              <a:gd name="T76" fmla="*/ 25352256 w 21600"/>
              <a:gd name="T77" fmla="*/ 17721344 h 21600"/>
              <a:gd name="T78" fmla="*/ 51614723 w 21600"/>
              <a:gd name="T79" fmla="*/ 17721344 h 21600"/>
              <a:gd name="T80" fmla="*/ 51614723 w 21600"/>
              <a:gd name="T81" fmla="*/ 5042656 h 21600"/>
              <a:gd name="T82" fmla="*/ 95359900 w 21600"/>
              <a:gd name="T83" fmla="*/ 5042656 h 21600"/>
              <a:gd name="T84" fmla="*/ 95359900 w 21600"/>
              <a:gd name="T85" fmla="*/ 34212465 h 21600"/>
              <a:gd name="T86" fmla="*/ 25352256 w 21600"/>
              <a:gd name="T87" fmla="*/ 34212465 h 21600"/>
              <a:gd name="T88" fmla="*/ 25352256 w 21600"/>
              <a:gd name="T89" fmla="*/ 17721344 h 21600"/>
              <a:gd name="T90" fmla="*/ 25352256 w 21600"/>
              <a:gd name="T91" fmla="*/ 17721344 h 2160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1600" h="21600">
                <a:moveTo>
                  <a:pt x="19849" y="9288"/>
                </a:moveTo>
                <a:lnTo>
                  <a:pt x="19849" y="2665"/>
                </a:lnTo>
                <a:lnTo>
                  <a:pt x="16872" y="2665"/>
                </a:lnTo>
                <a:lnTo>
                  <a:pt x="13895" y="2665"/>
                </a:lnTo>
                <a:lnTo>
                  <a:pt x="13178" y="2665"/>
                </a:lnTo>
                <a:lnTo>
                  <a:pt x="10918" y="2665"/>
                </a:lnTo>
                <a:lnTo>
                  <a:pt x="10918" y="0"/>
                </a:lnTo>
                <a:lnTo>
                  <a:pt x="4247" y="0"/>
                </a:lnTo>
                <a:lnTo>
                  <a:pt x="4247" y="10"/>
                </a:lnTo>
                <a:lnTo>
                  <a:pt x="1538" y="3442"/>
                </a:lnTo>
                <a:lnTo>
                  <a:pt x="1538" y="9288"/>
                </a:lnTo>
                <a:lnTo>
                  <a:pt x="0" y="9288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9288"/>
                </a:lnTo>
                <a:lnTo>
                  <a:pt x="19849" y="9288"/>
                </a:lnTo>
                <a:close/>
                <a:moveTo>
                  <a:pt x="18771" y="4034"/>
                </a:moveTo>
                <a:lnTo>
                  <a:pt x="18771" y="9288"/>
                </a:lnTo>
                <a:lnTo>
                  <a:pt x="16872" y="9288"/>
                </a:lnTo>
                <a:lnTo>
                  <a:pt x="16872" y="4034"/>
                </a:lnTo>
                <a:lnTo>
                  <a:pt x="18771" y="4034"/>
                </a:lnTo>
                <a:close/>
                <a:moveTo>
                  <a:pt x="14257" y="4034"/>
                </a:moveTo>
                <a:lnTo>
                  <a:pt x="15794" y="4034"/>
                </a:lnTo>
                <a:lnTo>
                  <a:pt x="15794" y="9288"/>
                </a:lnTo>
                <a:lnTo>
                  <a:pt x="13896" y="9288"/>
                </a:lnTo>
                <a:lnTo>
                  <a:pt x="13896" y="4034"/>
                </a:lnTo>
                <a:lnTo>
                  <a:pt x="14257" y="4034"/>
                </a:lnTo>
                <a:close/>
                <a:moveTo>
                  <a:pt x="13494" y="17229"/>
                </a:moveTo>
                <a:lnTo>
                  <a:pt x="8094" y="17229"/>
                </a:lnTo>
                <a:lnTo>
                  <a:pt x="8094" y="13802"/>
                </a:lnTo>
                <a:lnTo>
                  <a:pt x="13494" y="13802"/>
                </a:lnTo>
                <a:lnTo>
                  <a:pt x="13494" y="17229"/>
                </a:lnTo>
                <a:close/>
                <a:moveTo>
                  <a:pt x="11279" y="4034"/>
                </a:moveTo>
                <a:lnTo>
                  <a:pt x="12818" y="4034"/>
                </a:lnTo>
                <a:lnTo>
                  <a:pt x="12818" y="9288"/>
                </a:lnTo>
                <a:lnTo>
                  <a:pt x="10919" y="9288"/>
                </a:lnTo>
                <a:lnTo>
                  <a:pt x="10919" y="4034"/>
                </a:lnTo>
                <a:lnTo>
                  <a:pt x="11279" y="4034"/>
                </a:lnTo>
                <a:close/>
                <a:moveTo>
                  <a:pt x="2616" y="4811"/>
                </a:moveTo>
                <a:lnTo>
                  <a:pt x="5326" y="4811"/>
                </a:lnTo>
                <a:lnTo>
                  <a:pt x="5326" y="1369"/>
                </a:lnTo>
                <a:lnTo>
                  <a:pt x="9840" y="1369"/>
                </a:lnTo>
                <a:lnTo>
                  <a:pt x="9840" y="9288"/>
                </a:lnTo>
                <a:lnTo>
                  <a:pt x="2616" y="9288"/>
                </a:lnTo>
                <a:lnTo>
                  <a:pt x="2616" y="4811"/>
                </a:lnTo>
                <a:close/>
                <a:moveTo>
                  <a:pt x="2616" y="4811"/>
                </a:moveTo>
              </a:path>
            </a:pathLst>
          </a:custGeom>
          <a:solidFill>
            <a:srgbClr val="FFFF00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组合 1"/>
          <p:cNvGrpSpPr/>
          <p:nvPr/>
        </p:nvGrpSpPr>
        <p:grpSpPr>
          <a:xfrm>
            <a:off x="1028700" y="4350430"/>
            <a:ext cx="10134600" cy="457125"/>
            <a:chOff x="783001" y="4096430"/>
            <a:chExt cx="10626000" cy="457125"/>
          </a:xfrm>
        </p:grpSpPr>
        <p:sp>
          <p:nvSpPr>
            <p:cNvPr id="9" name="ïṩ1îḋê"/>
            <p:cNvSpPr/>
            <p:nvPr/>
          </p:nvSpPr>
          <p:spPr>
            <a:xfrm>
              <a:off x="783001" y="4096430"/>
              <a:ext cx="2578875" cy="457125"/>
            </a:xfrm>
            <a:prstGeom prst="roundRect">
              <a:avLst>
                <a:gd name="adj" fmla="val 50000"/>
              </a:avLst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0" name="iṣľiḑè"/>
            <p:cNvSpPr/>
            <p:nvPr/>
          </p:nvSpPr>
          <p:spPr>
            <a:xfrm>
              <a:off x="3465376" y="4096430"/>
              <a:ext cx="2578875" cy="45712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1" name="ïṥlîďé"/>
            <p:cNvSpPr/>
            <p:nvPr/>
          </p:nvSpPr>
          <p:spPr>
            <a:xfrm>
              <a:off x="6147752" y="4096430"/>
              <a:ext cx="2578875" cy="457125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12" name="iṣļiḓè"/>
            <p:cNvSpPr/>
            <p:nvPr/>
          </p:nvSpPr>
          <p:spPr>
            <a:xfrm>
              <a:off x="8830126" y="4096430"/>
              <a:ext cx="2578875" cy="457125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endParaRPr lang="zh-CN" altLang="en-US" sz="16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84693" y="4399824"/>
            <a:ext cx="2347771" cy="1235592"/>
            <a:chOff x="7726267" y="1685191"/>
            <a:chExt cx="2347771" cy="1235592"/>
          </a:xfrm>
        </p:grpSpPr>
        <p:sp>
          <p:nvSpPr>
            <p:cNvPr id="51" name="文本框 50"/>
            <p:cNvSpPr txBox="1"/>
            <p:nvPr/>
          </p:nvSpPr>
          <p:spPr>
            <a:xfrm>
              <a:off x="7830905" y="16851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FF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7726267" y="2196930"/>
              <a:ext cx="234777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642949" y="4399824"/>
            <a:ext cx="2347771" cy="1235592"/>
            <a:chOff x="7726267" y="1685191"/>
            <a:chExt cx="2347771" cy="1235592"/>
          </a:xfrm>
        </p:grpSpPr>
        <p:sp>
          <p:nvSpPr>
            <p:cNvPr id="54" name="文本框 53"/>
            <p:cNvSpPr txBox="1"/>
            <p:nvPr/>
          </p:nvSpPr>
          <p:spPr>
            <a:xfrm>
              <a:off x="7830905" y="16851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FF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726267" y="2196930"/>
              <a:ext cx="234777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186957" y="4399824"/>
            <a:ext cx="2347771" cy="1235592"/>
            <a:chOff x="7726267" y="1685191"/>
            <a:chExt cx="2347771" cy="1235592"/>
          </a:xfrm>
        </p:grpSpPr>
        <p:sp>
          <p:nvSpPr>
            <p:cNvPr id="57" name="文本框 56"/>
            <p:cNvSpPr txBox="1"/>
            <p:nvPr/>
          </p:nvSpPr>
          <p:spPr>
            <a:xfrm>
              <a:off x="7830905" y="16851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FF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7726267" y="2196930"/>
              <a:ext cx="234777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757863" y="4399824"/>
            <a:ext cx="2347771" cy="1235592"/>
            <a:chOff x="7726267" y="1685191"/>
            <a:chExt cx="2347771" cy="1235592"/>
          </a:xfrm>
        </p:grpSpPr>
        <p:sp>
          <p:nvSpPr>
            <p:cNvPr id="60" name="文本框 59"/>
            <p:cNvSpPr txBox="1"/>
            <p:nvPr/>
          </p:nvSpPr>
          <p:spPr>
            <a:xfrm>
              <a:off x="7830905" y="16851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rgbClr val="FFFF00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7726267" y="2196930"/>
              <a:ext cx="2347771" cy="72385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6721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6" grpId="0" animBg="1"/>
      <p:bldP spid="27" grpId="0" animBg="1"/>
      <p:bldP spid="21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47902" y="30872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叶根友毛笔行书" panose="02010601030101010101" pitchFamily="2" charset="-122"/>
                <a:ea typeface="叶根友毛笔行书" panose="02010601030101010101" pitchFamily="2" charset="-122"/>
                <a:cs typeface="+mn-cs"/>
              </a:rPr>
              <a:t>业绩回顾</a:t>
            </a:r>
          </a:p>
        </p:txBody>
      </p:sp>
      <p:grpSp>
        <p:nvGrpSpPr>
          <p:cNvPr id="101" name="2a2a26ee-302c-452f-8c1b-8034a0b6eea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06005" y="2885547"/>
            <a:ext cx="9813314" cy="3211150"/>
            <a:chOff x="758101" y="2536998"/>
            <a:chExt cx="10759922" cy="3520902"/>
          </a:xfrm>
        </p:grpSpPr>
        <p:grpSp>
          <p:nvGrpSpPr>
            <p:cNvPr id="102" name="íŝ1ïdè"/>
            <p:cNvGrpSpPr/>
            <p:nvPr/>
          </p:nvGrpSpPr>
          <p:grpSpPr>
            <a:xfrm>
              <a:off x="4942307" y="2536998"/>
              <a:ext cx="2391508" cy="3520902"/>
              <a:chOff x="4900246" y="2536998"/>
              <a:chExt cx="2391508" cy="3520902"/>
            </a:xfrm>
          </p:grpSpPr>
          <p:sp>
            <p:nvSpPr>
              <p:cNvPr id="140" name="iśliḋé"/>
              <p:cNvSpPr/>
              <p:nvPr/>
            </p:nvSpPr>
            <p:spPr>
              <a:xfrm>
                <a:off x="4900246" y="3429000"/>
                <a:ext cx="2391508" cy="2628900"/>
              </a:xfrm>
              <a:prstGeom prst="triangle">
                <a:avLst/>
              </a:prstGeom>
              <a:solidFill>
                <a:schemeClr val="accent4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41" name="直接连接符 140"/>
              <p:cNvCxnSpPr/>
              <p:nvPr/>
            </p:nvCxnSpPr>
            <p:spPr>
              <a:xfrm flipV="1">
                <a:off x="6096000" y="2536998"/>
                <a:ext cx="0" cy="977107"/>
              </a:xfrm>
              <a:prstGeom prst="line">
                <a:avLst/>
              </a:prstGeom>
              <a:ln w="12700">
                <a:solidFill>
                  <a:schemeClr val="accent4"/>
                </a:solidFill>
                <a:prstDash val="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4" name="iṥḻiḓè"/>
            <p:cNvGrpSpPr/>
            <p:nvPr/>
          </p:nvGrpSpPr>
          <p:grpSpPr>
            <a:xfrm>
              <a:off x="758101" y="2849418"/>
              <a:ext cx="2391508" cy="3208481"/>
              <a:chOff x="1858107" y="2849418"/>
              <a:chExt cx="2391508" cy="3208481"/>
            </a:xfrm>
          </p:grpSpPr>
          <p:sp>
            <p:nvSpPr>
              <p:cNvPr id="136" name="íṧ1îdê"/>
              <p:cNvSpPr/>
              <p:nvPr/>
            </p:nvSpPr>
            <p:spPr>
              <a:xfrm>
                <a:off x="1858107" y="3719146"/>
                <a:ext cx="2391508" cy="2338753"/>
              </a:xfrm>
              <a:prstGeom prst="triangle">
                <a:avLst/>
              </a:prstGeom>
              <a:solidFill>
                <a:schemeClr val="accent1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37" name="直接连接符 136"/>
              <p:cNvCxnSpPr/>
              <p:nvPr/>
            </p:nvCxnSpPr>
            <p:spPr>
              <a:xfrm flipV="1">
                <a:off x="3053861" y="2849418"/>
                <a:ext cx="0" cy="977107"/>
              </a:xfrm>
              <a:prstGeom prst="line">
                <a:avLst/>
              </a:prstGeom>
              <a:ln w="12700">
                <a:prstDash val="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í$ḻíḓe"/>
            <p:cNvGrpSpPr/>
            <p:nvPr/>
          </p:nvGrpSpPr>
          <p:grpSpPr>
            <a:xfrm>
              <a:off x="7034411" y="4038002"/>
              <a:ext cx="2391508" cy="2019898"/>
              <a:chOff x="6421315" y="4038002"/>
              <a:chExt cx="2391508" cy="2019898"/>
            </a:xfrm>
          </p:grpSpPr>
          <p:sp>
            <p:nvSpPr>
              <p:cNvPr id="132" name="iṥľïḋé"/>
              <p:cNvSpPr/>
              <p:nvPr/>
            </p:nvSpPr>
            <p:spPr>
              <a:xfrm>
                <a:off x="6421315" y="4624754"/>
                <a:ext cx="2391508" cy="1433146"/>
              </a:xfrm>
              <a:prstGeom prst="triangle">
                <a:avLst/>
              </a:prstGeom>
              <a:solidFill>
                <a:schemeClr val="accent5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33" name="直接连接符 132"/>
              <p:cNvCxnSpPr/>
              <p:nvPr/>
            </p:nvCxnSpPr>
            <p:spPr>
              <a:xfrm flipV="1">
                <a:off x="7617069" y="4038002"/>
                <a:ext cx="0" cy="662952"/>
              </a:xfrm>
              <a:prstGeom prst="line">
                <a:avLst/>
              </a:prstGeom>
              <a:ln w="12700">
                <a:solidFill>
                  <a:schemeClr val="accent5"/>
                </a:solidFill>
                <a:prstDash val="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ïṡļïḑè"/>
            <p:cNvGrpSpPr/>
            <p:nvPr/>
          </p:nvGrpSpPr>
          <p:grpSpPr>
            <a:xfrm>
              <a:off x="9126515" y="3723847"/>
              <a:ext cx="2391508" cy="2334053"/>
              <a:chOff x="7942385" y="3723847"/>
              <a:chExt cx="2391508" cy="2334053"/>
            </a:xfrm>
          </p:grpSpPr>
          <p:sp>
            <p:nvSpPr>
              <p:cNvPr id="128" name="ïṣlíḑé"/>
              <p:cNvSpPr/>
              <p:nvPr/>
            </p:nvSpPr>
            <p:spPr>
              <a:xfrm>
                <a:off x="7942385" y="4624754"/>
                <a:ext cx="2391508" cy="1433146"/>
              </a:xfrm>
              <a:prstGeom prst="triangle">
                <a:avLst/>
              </a:prstGeom>
              <a:solidFill>
                <a:schemeClr val="accent6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29" name="直接连接符 128"/>
              <p:cNvCxnSpPr/>
              <p:nvPr/>
            </p:nvCxnSpPr>
            <p:spPr>
              <a:xfrm flipV="1">
                <a:off x="9135208" y="3723847"/>
                <a:ext cx="0" cy="977107"/>
              </a:xfrm>
              <a:prstGeom prst="line">
                <a:avLst/>
              </a:prstGeom>
              <a:ln w="12700">
                <a:solidFill>
                  <a:schemeClr val="accent6"/>
                </a:solidFill>
                <a:prstDash val="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iṧļíḓê"/>
            <p:cNvGrpSpPr/>
            <p:nvPr/>
          </p:nvGrpSpPr>
          <p:grpSpPr>
            <a:xfrm>
              <a:off x="2850204" y="3723847"/>
              <a:ext cx="2391508" cy="2334053"/>
              <a:chOff x="3379176" y="3723847"/>
              <a:chExt cx="2391508" cy="2334053"/>
            </a:xfrm>
          </p:grpSpPr>
          <p:sp>
            <p:nvSpPr>
              <p:cNvPr id="124" name="iṡļîḍe"/>
              <p:cNvSpPr/>
              <p:nvPr/>
            </p:nvSpPr>
            <p:spPr>
              <a:xfrm>
                <a:off x="3379176" y="4624754"/>
                <a:ext cx="2391508" cy="1433146"/>
              </a:xfrm>
              <a:prstGeom prst="triangle">
                <a:avLst/>
              </a:prstGeom>
              <a:solidFill>
                <a:schemeClr val="accent2">
                  <a:alpha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125" name="直接连接符 124"/>
              <p:cNvCxnSpPr/>
              <p:nvPr/>
            </p:nvCxnSpPr>
            <p:spPr>
              <a:xfrm flipV="1">
                <a:off x="4571555" y="3723847"/>
                <a:ext cx="0" cy="977107"/>
              </a:xfrm>
              <a:prstGeom prst="line">
                <a:avLst/>
              </a:prstGeom>
              <a:ln w="12700">
                <a:solidFill>
                  <a:schemeClr val="accent2"/>
                </a:solidFill>
                <a:prstDash val="dash"/>
                <a:headEnd type="oval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" name="îŝ1ïḋé"/>
            <p:cNvSpPr>
              <a:spLocks/>
            </p:cNvSpPr>
            <p:nvPr/>
          </p:nvSpPr>
          <p:spPr bwMode="auto">
            <a:xfrm>
              <a:off x="3657015" y="5116665"/>
              <a:ext cx="740886" cy="742732"/>
            </a:xfrm>
            <a:custGeom>
              <a:avLst/>
              <a:gdLst>
                <a:gd name="T0" fmla="*/ 2594 w 5188"/>
                <a:gd name="T1" fmla="*/ 0 h 5188"/>
                <a:gd name="T2" fmla="*/ 2594 w 5188"/>
                <a:gd name="T3" fmla="*/ 0 h 5188"/>
                <a:gd name="T4" fmla="*/ 0 w 5188"/>
                <a:gd name="T5" fmla="*/ 2593 h 5188"/>
                <a:gd name="T6" fmla="*/ 2594 w 5188"/>
                <a:gd name="T7" fmla="*/ 5188 h 5188"/>
                <a:gd name="T8" fmla="*/ 5188 w 5188"/>
                <a:gd name="T9" fmla="*/ 2593 h 5188"/>
                <a:gd name="T10" fmla="*/ 2594 w 5188"/>
                <a:gd name="T11" fmla="*/ 0 h 5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88" h="5188">
                  <a:moveTo>
                    <a:pt x="2594" y="0"/>
                  </a:moveTo>
                  <a:lnTo>
                    <a:pt x="2594" y="0"/>
                  </a:lnTo>
                  <a:cubicBezTo>
                    <a:pt x="1161" y="0"/>
                    <a:pt x="0" y="1160"/>
                    <a:pt x="0" y="2593"/>
                  </a:cubicBezTo>
                  <a:cubicBezTo>
                    <a:pt x="0" y="4026"/>
                    <a:pt x="1161" y="5188"/>
                    <a:pt x="2594" y="5188"/>
                  </a:cubicBezTo>
                  <a:cubicBezTo>
                    <a:pt x="4027" y="5188"/>
                    <a:pt x="5188" y="4026"/>
                    <a:pt x="5188" y="2593"/>
                  </a:cubicBezTo>
                  <a:cubicBezTo>
                    <a:pt x="5188" y="1160"/>
                    <a:pt x="4027" y="0"/>
                    <a:pt x="2594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iṩḻïďé"/>
            <p:cNvSpPr>
              <a:spLocks/>
            </p:cNvSpPr>
            <p:nvPr/>
          </p:nvSpPr>
          <p:spPr bwMode="auto">
            <a:xfrm>
              <a:off x="3835242" y="5334617"/>
              <a:ext cx="364295" cy="30785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îṣľïḋe"/>
            <p:cNvSpPr>
              <a:spLocks/>
            </p:cNvSpPr>
            <p:nvPr/>
          </p:nvSpPr>
          <p:spPr bwMode="auto">
            <a:xfrm>
              <a:off x="1583411" y="4781166"/>
              <a:ext cx="740886" cy="744581"/>
            </a:xfrm>
            <a:custGeom>
              <a:avLst/>
              <a:gdLst>
                <a:gd name="T0" fmla="*/ 1285 w 2570"/>
                <a:gd name="T1" fmla="*/ 0 h 2569"/>
                <a:gd name="T2" fmla="*/ 1285 w 2570"/>
                <a:gd name="T3" fmla="*/ 0 h 2569"/>
                <a:gd name="T4" fmla="*/ 0 w 2570"/>
                <a:gd name="T5" fmla="*/ 1284 h 2569"/>
                <a:gd name="T6" fmla="*/ 1285 w 2570"/>
                <a:gd name="T7" fmla="*/ 2569 h 2569"/>
                <a:gd name="T8" fmla="*/ 2570 w 2570"/>
                <a:gd name="T9" fmla="*/ 1284 h 2569"/>
                <a:gd name="T10" fmla="*/ 1285 w 2570"/>
                <a:gd name="T11" fmla="*/ 0 h 2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70" h="2569">
                  <a:moveTo>
                    <a:pt x="1285" y="0"/>
                  </a:moveTo>
                  <a:lnTo>
                    <a:pt x="1285" y="0"/>
                  </a:lnTo>
                  <a:cubicBezTo>
                    <a:pt x="575" y="0"/>
                    <a:pt x="0" y="574"/>
                    <a:pt x="0" y="1284"/>
                  </a:cubicBezTo>
                  <a:cubicBezTo>
                    <a:pt x="0" y="1994"/>
                    <a:pt x="575" y="2569"/>
                    <a:pt x="1285" y="2569"/>
                  </a:cubicBezTo>
                  <a:cubicBezTo>
                    <a:pt x="1995" y="2569"/>
                    <a:pt x="2570" y="1994"/>
                    <a:pt x="2570" y="1284"/>
                  </a:cubicBezTo>
                  <a:cubicBezTo>
                    <a:pt x="2570" y="574"/>
                    <a:pt x="1995" y="0"/>
                    <a:pt x="1285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íṡliďè"/>
            <p:cNvSpPr>
              <a:spLocks/>
            </p:cNvSpPr>
            <p:nvPr/>
          </p:nvSpPr>
          <p:spPr bwMode="auto">
            <a:xfrm>
              <a:off x="9948895" y="5153269"/>
              <a:ext cx="740886" cy="742732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íṡľíḋê"/>
            <p:cNvSpPr>
              <a:spLocks/>
            </p:cNvSpPr>
            <p:nvPr/>
          </p:nvSpPr>
          <p:spPr bwMode="auto">
            <a:xfrm>
              <a:off x="1788387" y="5001451"/>
              <a:ext cx="359303" cy="303637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ïṩľîḑè"/>
            <p:cNvSpPr>
              <a:spLocks/>
            </p:cNvSpPr>
            <p:nvPr/>
          </p:nvSpPr>
          <p:spPr bwMode="auto">
            <a:xfrm>
              <a:off x="10069053" y="5320650"/>
              <a:ext cx="484623" cy="40954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íṡ1ïḑe"/>
            <p:cNvSpPr>
              <a:spLocks/>
            </p:cNvSpPr>
            <p:nvPr/>
          </p:nvSpPr>
          <p:spPr bwMode="auto">
            <a:xfrm>
              <a:off x="5789721" y="4743450"/>
              <a:ext cx="742734" cy="744581"/>
            </a:xfrm>
            <a:custGeom>
              <a:avLst/>
              <a:gdLst>
                <a:gd name="T0" fmla="*/ 1726 w 3453"/>
                <a:gd name="T1" fmla="*/ 0 h 3453"/>
                <a:gd name="T2" fmla="*/ 1726 w 3453"/>
                <a:gd name="T3" fmla="*/ 0 h 3453"/>
                <a:gd name="T4" fmla="*/ 0 w 3453"/>
                <a:gd name="T5" fmla="*/ 1726 h 3453"/>
                <a:gd name="T6" fmla="*/ 1726 w 3453"/>
                <a:gd name="T7" fmla="*/ 3453 h 3453"/>
                <a:gd name="T8" fmla="*/ 3453 w 3453"/>
                <a:gd name="T9" fmla="*/ 1726 h 3453"/>
                <a:gd name="T10" fmla="*/ 1726 w 3453"/>
                <a:gd name="T11" fmla="*/ 0 h 3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53" h="3453">
                  <a:moveTo>
                    <a:pt x="1726" y="0"/>
                  </a:moveTo>
                  <a:lnTo>
                    <a:pt x="1726" y="0"/>
                  </a:lnTo>
                  <a:cubicBezTo>
                    <a:pt x="773" y="0"/>
                    <a:pt x="0" y="772"/>
                    <a:pt x="0" y="1726"/>
                  </a:cubicBezTo>
                  <a:cubicBezTo>
                    <a:pt x="0" y="2679"/>
                    <a:pt x="773" y="3453"/>
                    <a:pt x="1726" y="3453"/>
                  </a:cubicBezTo>
                  <a:cubicBezTo>
                    <a:pt x="2680" y="3453"/>
                    <a:pt x="3453" y="2679"/>
                    <a:pt x="3453" y="1726"/>
                  </a:cubicBezTo>
                  <a:cubicBezTo>
                    <a:pt x="3453" y="772"/>
                    <a:pt x="2680" y="0"/>
                    <a:pt x="1726" y="0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íṥlïḑé"/>
            <p:cNvSpPr>
              <a:spLocks/>
            </p:cNvSpPr>
            <p:nvPr/>
          </p:nvSpPr>
          <p:spPr bwMode="auto">
            <a:xfrm>
              <a:off x="7855717" y="5141183"/>
              <a:ext cx="740886" cy="742732"/>
            </a:xfrm>
            <a:custGeom>
              <a:avLst/>
              <a:gdLst>
                <a:gd name="T0" fmla="*/ 1545 w 3090"/>
                <a:gd name="T1" fmla="*/ 0 h 3090"/>
                <a:gd name="T2" fmla="*/ 1545 w 3090"/>
                <a:gd name="T3" fmla="*/ 0 h 3090"/>
                <a:gd name="T4" fmla="*/ 0 w 3090"/>
                <a:gd name="T5" fmla="*/ 1544 h 3090"/>
                <a:gd name="T6" fmla="*/ 1545 w 3090"/>
                <a:gd name="T7" fmla="*/ 3090 h 3090"/>
                <a:gd name="T8" fmla="*/ 3090 w 3090"/>
                <a:gd name="T9" fmla="*/ 1544 h 3090"/>
                <a:gd name="T10" fmla="*/ 1545 w 3090"/>
                <a:gd name="T11" fmla="*/ 0 h 3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90" h="3090">
                  <a:moveTo>
                    <a:pt x="1545" y="0"/>
                  </a:moveTo>
                  <a:lnTo>
                    <a:pt x="1545" y="0"/>
                  </a:lnTo>
                  <a:cubicBezTo>
                    <a:pt x="691" y="0"/>
                    <a:pt x="0" y="691"/>
                    <a:pt x="0" y="1544"/>
                  </a:cubicBezTo>
                  <a:cubicBezTo>
                    <a:pt x="0" y="2398"/>
                    <a:pt x="691" y="3090"/>
                    <a:pt x="1545" y="3090"/>
                  </a:cubicBezTo>
                  <a:cubicBezTo>
                    <a:pt x="2398" y="3090"/>
                    <a:pt x="3090" y="2398"/>
                    <a:pt x="3090" y="1544"/>
                  </a:cubicBezTo>
                  <a:cubicBezTo>
                    <a:pt x="3090" y="691"/>
                    <a:pt x="2398" y="0"/>
                    <a:pt x="1545" y="0"/>
                  </a:cubicBezTo>
                  <a:close/>
                </a:path>
              </a:pathLst>
            </a:custGeom>
            <a:solidFill>
              <a:schemeClr val="accent5"/>
            </a:solidFill>
            <a:ln w="1905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iṣḷîḑê"/>
            <p:cNvSpPr>
              <a:spLocks/>
            </p:cNvSpPr>
            <p:nvPr/>
          </p:nvSpPr>
          <p:spPr bwMode="auto">
            <a:xfrm>
              <a:off x="5965980" y="4952459"/>
              <a:ext cx="388375" cy="32820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ïṩḷïḍê"/>
            <p:cNvSpPr>
              <a:spLocks/>
            </p:cNvSpPr>
            <p:nvPr/>
          </p:nvSpPr>
          <p:spPr bwMode="auto">
            <a:xfrm>
              <a:off x="8062351" y="5374119"/>
              <a:ext cx="327619" cy="27686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8864056" y="2795515"/>
            <a:ext cx="2138495" cy="992964"/>
            <a:chOff x="8170478" y="1710591"/>
            <a:chExt cx="2138495" cy="992964"/>
          </a:xfrm>
        </p:grpSpPr>
        <p:sp>
          <p:nvSpPr>
            <p:cNvPr id="143" name="文本框 142"/>
            <p:cNvSpPr txBox="1"/>
            <p:nvPr/>
          </p:nvSpPr>
          <p:spPr>
            <a:xfrm>
              <a:off x="8170478" y="1710591"/>
              <a:ext cx="2138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4" name="文本框 143"/>
            <p:cNvSpPr txBox="1"/>
            <p:nvPr/>
          </p:nvSpPr>
          <p:spPr>
            <a:xfrm>
              <a:off x="8170479" y="2049145"/>
              <a:ext cx="2138494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45" name="组合 144"/>
          <p:cNvGrpSpPr/>
          <p:nvPr/>
        </p:nvGrpSpPr>
        <p:grpSpPr>
          <a:xfrm>
            <a:off x="6968254" y="3096120"/>
            <a:ext cx="2138495" cy="992964"/>
            <a:chOff x="8170478" y="1710591"/>
            <a:chExt cx="2138495" cy="992964"/>
          </a:xfrm>
        </p:grpSpPr>
        <p:sp>
          <p:nvSpPr>
            <p:cNvPr id="146" name="文本框 145"/>
            <p:cNvSpPr txBox="1"/>
            <p:nvPr/>
          </p:nvSpPr>
          <p:spPr>
            <a:xfrm>
              <a:off x="8170478" y="1710591"/>
              <a:ext cx="2138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8170479" y="2049145"/>
              <a:ext cx="2138494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5052152" y="1799615"/>
            <a:ext cx="2138495" cy="992964"/>
            <a:chOff x="8170478" y="1710591"/>
            <a:chExt cx="2138495" cy="992964"/>
          </a:xfrm>
        </p:grpSpPr>
        <p:sp>
          <p:nvSpPr>
            <p:cNvPr id="149" name="文本框 148"/>
            <p:cNvSpPr txBox="1"/>
            <p:nvPr/>
          </p:nvSpPr>
          <p:spPr>
            <a:xfrm>
              <a:off x="8170478" y="1710591"/>
              <a:ext cx="2138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0" name="文本框 149"/>
            <p:cNvSpPr txBox="1"/>
            <p:nvPr/>
          </p:nvSpPr>
          <p:spPr>
            <a:xfrm>
              <a:off x="8170479" y="2049145"/>
              <a:ext cx="2138494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3135364" y="2845735"/>
            <a:ext cx="2138495" cy="992964"/>
            <a:chOff x="8170478" y="1710591"/>
            <a:chExt cx="2138495" cy="992964"/>
          </a:xfrm>
        </p:grpSpPr>
        <p:sp>
          <p:nvSpPr>
            <p:cNvPr id="152" name="文本框 151"/>
            <p:cNvSpPr txBox="1"/>
            <p:nvPr/>
          </p:nvSpPr>
          <p:spPr>
            <a:xfrm>
              <a:off x="8170478" y="1710591"/>
              <a:ext cx="2138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8170479" y="2049145"/>
              <a:ext cx="2138494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154" name="组合 153"/>
          <p:cNvGrpSpPr/>
          <p:nvPr/>
        </p:nvGrpSpPr>
        <p:grpSpPr>
          <a:xfrm>
            <a:off x="1240249" y="2083306"/>
            <a:ext cx="2138495" cy="992964"/>
            <a:chOff x="8170478" y="1710591"/>
            <a:chExt cx="2138495" cy="992964"/>
          </a:xfrm>
        </p:grpSpPr>
        <p:sp>
          <p:nvSpPr>
            <p:cNvPr id="155" name="文本框 154"/>
            <p:cNvSpPr txBox="1"/>
            <p:nvPr/>
          </p:nvSpPr>
          <p:spPr>
            <a:xfrm>
              <a:off x="8170478" y="1710591"/>
              <a:ext cx="213849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sz="1600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56" name="文本框 155"/>
            <p:cNvSpPr txBox="1"/>
            <p:nvPr/>
          </p:nvSpPr>
          <p:spPr>
            <a:xfrm>
              <a:off x="8170479" y="2049145"/>
              <a:ext cx="2138494" cy="654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589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47902" y="1394794"/>
            <a:ext cx="7696198" cy="3183173"/>
            <a:chOff x="3931874" y="1807963"/>
            <a:chExt cx="7696198" cy="3183173"/>
          </a:xfrm>
        </p:grpSpPr>
        <p:sp>
          <p:nvSpPr>
            <p:cNvPr id="4" name="文本框 3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b="0" dirty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颁奖盛典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【</a:t>
              </a:r>
              <a:r>
                <a:rPr lang="zh-CN" altLang="en-US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第二章</a:t>
              </a:r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】</a:t>
              </a:r>
              <a:endParaRPr lang="zh-CN" altLang="en-US" sz="360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598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56000" y="1078138"/>
            <a:ext cx="5080000" cy="2656543"/>
          </a:xfrm>
          <a:prstGeom prst="rect">
            <a:avLst/>
          </a:prstGeom>
          <a:noFill/>
        </p:spPr>
        <p:txBody>
          <a:bodyPr wrap="square" rtlCol="0" anchor="ctr">
            <a:prstTxWarp prst="textArchDown">
              <a:avLst>
                <a:gd name="adj" fmla="val 21582595"/>
              </a:avLst>
            </a:prstTxWarp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8800" b="0" dirty="0" smtClean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最佳贡献奖</a:t>
            </a:r>
            <a:endParaRPr lang="zh-CN" altLang="en-US" sz="8800" b="0" dirty="0">
              <a:gradFill flip="none" rotWithShape="1">
                <a:gsLst>
                  <a:gs pos="0">
                    <a:srgbClr val="FFF7DA"/>
                  </a:gs>
                  <a:gs pos="62000">
                    <a:srgbClr val="FFFF00"/>
                  </a:gs>
                </a:gsLst>
                <a:lin ang="5400000" scaled="1"/>
                <a:tileRect/>
              </a:gra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2199" y="4361160"/>
            <a:ext cx="7467601" cy="64633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b="0" dirty="0">
                <a:latin typeface="+mn-ea"/>
                <a:ea typeface="+mn-ea"/>
              </a:rPr>
              <a:t>新年伊始，让我们把一切所经历过的，统统成为过去吧！以往的成功也好，失败也罢，让我们卸下沉重的包袱轻装上阵。新的一年，翻开新的一页，所有的期待与希望、向往与憧憬向我们走</a:t>
            </a:r>
            <a:r>
              <a:rPr lang="zh-CN" altLang="en-US" sz="1200" b="0" dirty="0" smtClean="0">
                <a:latin typeface="+mn-ea"/>
                <a:ea typeface="+mn-ea"/>
              </a:rPr>
              <a:t>来</a:t>
            </a:r>
            <a:endParaRPr lang="zh-CN" altLang="en-US" sz="1200" b="0" dirty="0">
              <a:latin typeface="+mn-ea"/>
              <a:ea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30749" y="1015245"/>
            <a:ext cx="2730501" cy="1686414"/>
            <a:chOff x="4730749" y="1015245"/>
            <a:chExt cx="2730501" cy="1686414"/>
          </a:xfrm>
        </p:grpSpPr>
        <p:sp>
          <p:nvSpPr>
            <p:cNvPr id="8" name="sportive-trophy-cup_53184"/>
            <p:cNvSpPr>
              <a:spLocks noChangeAspect="1"/>
            </p:cNvSpPr>
            <p:nvPr/>
          </p:nvSpPr>
          <p:spPr bwMode="auto">
            <a:xfrm>
              <a:off x="5448299" y="1015245"/>
              <a:ext cx="1295402" cy="1686414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  <p:sp>
          <p:nvSpPr>
            <p:cNvPr id="12" name="sportive-trophy-cup_53184"/>
            <p:cNvSpPr>
              <a:spLocks noChangeAspect="1"/>
            </p:cNvSpPr>
            <p:nvPr/>
          </p:nvSpPr>
          <p:spPr bwMode="auto">
            <a:xfrm>
              <a:off x="4730749" y="1742717"/>
              <a:ext cx="736601" cy="958941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  <p:sp>
          <p:nvSpPr>
            <p:cNvPr id="13" name="sportive-trophy-cup_53184"/>
            <p:cNvSpPr>
              <a:spLocks noChangeAspect="1"/>
            </p:cNvSpPr>
            <p:nvPr/>
          </p:nvSpPr>
          <p:spPr bwMode="auto">
            <a:xfrm>
              <a:off x="6724649" y="1742717"/>
              <a:ext cx="736601" cy="958941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</p:grpSp>
    </p:spTree>
    <p:extLst>
      <p:ext uri="{BB962C8B-B14F-4D97-AF65-F5344CB8AC3E}">
        <p14:creationId xmlns:p14="http://schemas.microsoft.com/office/powerpoint/2010/main" val="203194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56"/>
          <a:stretch>
            <a:fillRect/>
          </a:stretch>
        </p:blipFill>
        <p:spPr>
          <a:xfrm>
            <a:off x="3234840" y="189025"/>
            <a:ext cx="5722320" cy="16635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b="37390"/>
          <a:stretch/>
        </p:blipFill>
        <p:spPr>
          <a:xfrm>
            <a:off x="1352901" y="1827213"/>
            <a:ext cx="9486198" cy="5030787"/>
          </a:xfrm>
          <a:prstGeom prst="rect">
            <a:avLst/>
          </a:prstGeom>
        </p:spPr>
      </p:pic>
      <p:sp>
        <p:nvSpPr>
          <p:cNvPr id="6" name="椭圆 5"/>
          <p:cNvSpPr/>
          <p:nvPr/>
        </p:nvSpPr>
        <p:spPr>
          <a:xfrm>
            <a:off x="1917875" y="2660650"/>
            <a:ext cx="1701800" cy="1701800"/>
          </a:xfrm>
          <a:prstGeom prst="ellipse">
            <a:avLst/>
          </a:prstGeom>
          <a:blipFill>
            <a:blip r:embed="rId6"/>
            <a:srcRect/>
            <a:stretch>
              <a:fillRect l="-25752" r="-25370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136025" y="2660650"/>
            <a:ext cx="1701800" cy="1701800"/>
          </a:xfrm>
          <a:prstGeom prst="ellipse">
            <a:avLst/>
          </a:prstGeom>
          <a:blipFill>
            <a:blip r:embed="rId7"/>
            <a:srcRect/>
            <a:stretch>
              <a:fillRect l="-25216" r="-24843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354175" y="2660650"/>
            <a:ext cx="1701800" cy="1701800"/>
          </a:xfrm>
          <a:prstGeom prst="ellipse">
            <a:avLst/>
          </a:prstGeom>
          <a:blipFill>
            <a:blip r:embed="rId8"/>
            <a:srcRect/>
            <a:stretch>
              <a:fillRect l="-16790" r="-16543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572324" y="2660650"/>
            <a:ext cx="1701800" cy="1701800"/>
          </a:xfrm>
          <a:prstGeom prst="ellipse">
            <a:avLst/>
          </a:prstGeom>
          <a:blipFill>
            <a:blip r:embed="rId9"/>
            <a:srcRect/>
            <a:stretch>
              <a:fillRect l="-25127" r="-24756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32933" y="470882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51083" y="470882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169233" y="470882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87382" y="4708822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69877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56000" y="1078138"/>
            <a:ext cx="5080000" cy="2656543"/>
          </a:xfrm>
          <a:prstGeom prst="rect">
            <a:avLst/>
          </a:prstGeom>
          <a:noFill/>
        </p:spPr>
        <p:txBody>
          <a:bodyPr wrap="square" rtlCol="0" anchor="ctr">
            <a:prstTxWarp prst="textArchDown">
              <a:avLst>
                <a:gd name="adj" fmla="val 21582595"/>
              </a:avLst>
            </a:prstTxWarp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8800" b="0" dirty="0" smtClean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最佳贡献奖</a:t>
            </a:r>
            <a:endParaRPr lang="zh-CN" altLang="en-US" sz="8800" b="0" dirty="0">
              <a:gradFill flip="none" rotWithShape="1">
                <a:gsLst>
                  <a:gs pos="0">
                    <a:srgbClr val="FFF7DA"/>
                  </a:gs>
                  <a:gs pos="62000">
                    <a:srgbClr val="FFFF00"/>
                  </a:gs>
                </a:gsLst>
                <a:lin ang="5400000" scaled="1"/>
                <a:tileRect/>
              </a:gra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2199" y="4361160"/>
            <a:ext cx="7467601" cy="64633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b="0" dirty="0">
                <a:latin typeface="+mn-ea"/>
                <a:ea typeface="+mn-ea"/>
              </a:rPr>
              <a:t>新年伊始，让我们把一切所经历过的，统统成为过去吧！以往的成功也好，失败也罢，让我们卸下沉重的包袱轻装上阵。新的一年，翻开新的一页，所有的期待与希望、向往与憧憬向我们走</a:t>
            </a:r>
            <a:r>
              <a:rPr lang="zh-CN" altLang="en-US" sz="1200" b="0" dirty="0" smtClean="0">
                <a:latin typeface="+mn-ea"/>
                <a:ea typeface="+mn-ea"/>
              </a:rPr>
              <a:t>来</a:t>
            </a:r>
            <a:endParaRPr lang="zh-CN" altLang="en-US" sz="1200" b="0" dirty="0">
              <a:latin typeface="+mn-ea"/>
              <a:ea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30749" y="1015245"/>
            <a:ext cx="2730501" cy="1686414"/>
            <a:chOff x="4730749" y="1015245"/>
            <a:chExt cx="2730501" cy="1686414"/>
          </a:xfrm>
        </p:grpSpPr>
        <p:sp>
          <p:nvSpPr>
            <p:cNvPr id="8" name="sportive-trophy-cup_53184"/>
            <p:cNvSpPr>
              <a:spLocks noChangeAspect="1"/>
            </p:cNvSpPr>
            <p:nvPr/>
          </p:nvSpPr>
          <p:spPr bwMode="auto">
            <a:xfrm>
              <a:off x="5448299" y="1015245"/>
              <a:ext cx="1295402" cy="1686414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  <p:sp>
          <p:nvSpPr>
            <p:cNvPr id="12" name="sportive-trophy-cup_53184"/>
            <p:cNvSpPr>
              <a:spLocks noChangeAspect="1"/>
            </p:cNvSpPr>
            <p:nvPr/>
          </p:nvSpPr>
          <p:spPr bwMode="auto">
            <a:xfrm>
              <a:off x="4730749" y="1742717"/>
              <a:ext cx="736601" cy="958941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  <p:sp>
          <p:nvSpPr>
            <p:cNvPr id="13" name="sportive-trophy-cup_53184"/>
            <p:cNvSpPr>
              <a:spLocks noChangeAspect="1"/>
            </p:cNvSpPr>
            <p:nvPr/>
          </p:nvSpPr>
          <p:spPr bwMode="auto">
            <a:xfrm>
              <a:off x="6724649" y="1742717"/>
              <a:ext cx="736601" cy="958941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</p:grpSp>
    </p:spTree>
    <p:extLst>
      <p:ext uri="{BB962C8B-B14F-4D97-AF65-F5344CB8AC3E}">
        <p14:creationId xmlns:p14="http://schemas.microsoft.com/office/powerpoint/2010/main" val="315532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56"/>
          <a:stretch>
            <a:fillRect/>
          </a:stretch>
        </p:blipFill>
        <p:spPr>
          <a:xfrm>
            <a:off x="3234840" y="189025"/>
            <a:ext cx="5722320" cy="16635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b="37390"/>
          <a:stretch/>
        </p:blipFill>
        <p:spPr>
          <a:xfrm>
            <a:off x="1352901" y="1827213"/>
            <a:ext cx="9486198" cy="5030787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2448100" y="2312989"/>
            <a:ext cx="3200400" cy="2632074"/>
          </a:xfrm>
          <a:prstGeom prst="roundRect">
            <a:avLst/>
          </a:prstGeom>
          <a:blipFill>
            <a:blip r:embed="rId6"/>
            <a:srcRect/>
            <a:stretch>
              <a:fillRect l="-11894" r="-11807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543499" y="2312989"/>
            <a:ext cx="3200400" cy="2632074"/>
          </a:xfrm>
          <a:prstGeom prst="roundRect">
            <a:avLst/>
          </a:prstGeom>
          <a:blipFill>
            <a:blip r:embed="rId7"/>
            <a:srcRect/>
            <a:stretch>
              <a:fillRect l="-11750" r="-11662"/>
            </a:stretch>
          </a:blipFill>
          <a:ln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012458" y="5070774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07857" y="5070774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25671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556000" y="1078138"/>
            <a:ext cx="5080000" cy="2656543"/>
          </a:xfrm>
          <a:prstGeom prst="rect">
            <a:avLst/>
          </a:prstGeom>
          <a:noFill/>
        </p:spPr>
        <p:txBody>
          <a:bodyPr wrap="square" rtlCol="0" anchor="ctr">
            <a:prstTxWarp prst="textArchDown">
              <a:avLst>
                <a:gd name="adj" fmla="val 21582595"/>
              </a:avLst>
            </a:prstTxWarp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8800" b="0" dirty="0" smtClean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最佳贡献奖</a:t>
            </a:r>
            <a:endParaRPr lang="zh-CN" altLang="en-US" sz="8800" b="0" dirty="0">
              <a:gradFill flip="none" rotWithShape="1">
                <a:gsLst>
                  <a:gs pos="0">
                    <a:srgbClr val="FFF7DA"/>
                  </a:gs>
                  <a:gs pos="62000">
                    <a:srgbClr val="FFFF00"/>
                  </a:gs>
                </a:gsLst>
                <a:lin ang="5400000" scaled="1"/>
                <a:tileRect/>
              </a:gradFill>
              <a:latin typeface="叶根友毛笔行书" panose="02010601030101010101" pitchFamily="2" charset="-122"/>
              <a:ea typeface="叶根友毛笔行书" panose="02010601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62199" y="4361160"/>
            <a:ext cx="7467601" cy="64633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zh-CN" altLang="en-US" sz="1200" b="0" dirty="0">
                <a:latin typeface="+mn-ea"/>
                <a:ea typeface="+mn-ea"/>
              </a:rPr>
              <a:t>新年伊始，让我们把一切所经历过的，统统成为过去吧！以往的成功也好，失败也罢，让我们卸下沉重的包袱轻装上阵。新的一年，翻开新的一页，所有的期待与希望、向往与憧憬向我们走</a:t>
            </a:r>
            <a:r>
              <a:rPr lang="zh-CN" altLang="en-US" sz="1200" b="0" dirty="0" smtClean="0">
                <a:latin typeface="+mn-ea"/>
                <a:ea typeface="+mn-ea"/>
              </a:rPr>
              <a:t>来</a:t>
            </a:r>
            <a:endParaRPr lang="zh-CN" altLang="en-US" sz="1200" b="0" dirty="0">
              <a:latin typeface="+mn-ea"/>
              <a:ea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730749" y="1015245"/>
            <a:ext cx="2730501" cy="1686414"/>
            <a:chOff x="4730749" y="1015245"/>
            <a:chExt cx="2730501" cy="1686414"/>
          </a:xfrm>
        </p:grpSpPr>
        <p:sp>
          <p:nvSpPr>
            <p:cNvPr id="8" name="sportive-trophy-cup_53184"/>
            <p:cNvSpPr>
              <a:spLocks noChangeAspect="1"/>
            </p:cNvSpPr>
            <p:nvPr/>
          </p:nvSpPr>
          <p:spPr bwMode="auto">
            <a:xfrm>
              <a:off x="5448299" y="1015245"/>
              <a:ext cx="1295402" cy="1686414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  <p:sp>
          <p:nvSpPr>
            <p:cNvPr id="12" name="sportive-trophy-cup_53184"/>
            <p:cNvSpPr>
              <a:spLocks noChangeAspect="1"/>
            </p:cNvSpPr>
            <p:nvPr/>
          </p:nvSpPr>
          <p:spPr bwMode="auto">
            <a:xfrm>
              <a:off x="4730749" y="1742717"/>
              <a:ext cx="736601" cy="958941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  <p:sp>
          <p:nvSpPr>
            <p:cNvPr id="13" name="sportive-trophy-cup_53184"/>
            <p:cNvSpPr>
              <a:spLocks noChangeAspect="1"/>
            </p:cNvSpPr>
            <p:nvPr/>
          </p:nvSpPr>
          <p:spPr bwMode="auto">
            <a:xfrm>
              <a:off x="6724649" y="1742717"/>
              <a:ext cx="736601" cy="958941"/>
            </a:xfrm>
            <a:custGeom>
              <a:avLst/>
              <a:gdLst>
                <a:gd name="connsiteX0" fmla="*/ 131552 w 466534"/>
                <a:gd name="connsiteY0" fmla="*/ 588445 h 607357"/>
                <a:gd name="connsiteX1" fmla="*/ 334996 w 466534"/>
                <a:gd name="connsiteY1" fmla="*/ 588445 h 607357"/>
                <a:gd name="connsiteX2" fmla="*/ 344450 w 466534"/>
                <a:gd name="connsiteY2" fmla="*/ 597901 h 607357"/>
                <a:gd name="connsiteX3" fmla="*/ 334996 w 466534"/>
                <a:gd name="connsiteY3" fmla="*/ 607357 h 607357"/>
                <a:gd name="connsiteX4" fmla="*/ 131552 w 466534"/>
                <a:gd name="connsiteY4" fmla="*/ 607357 h 607357"/>
                <a:gd name="connsiteX5" fmla="*/ 122098 w 466534"/>
                <a:gd name="connsiteY5" fmla="*/ 597901 h 607357"/>
                <a:gd name="connsiteX6" fmla="*/ 131552 w 466534"/>
                <a:gd name="connsiteY6" fmla="*/ 588445 h 607357"/>
                <a:gd name="connsiteX7" fmla="*/ 170245 w 466534"/>
                <a:gd name="connsiteY7" fmla="*/ 469040 h 607357"/>
                <a:gd name="connsiteX8" fmla="*/ 163817 w 466534"/>
                <a:gd name="connsiteY8" fmla="*/ 475506 h 607357"/>
                <a:gd name="connsiteX9" fmla="*/ 163817 w 466534"/>
                <a:gd name="connsiteY9" fmla="*/ 550882 h 607357"/>
                <a:gd name="connsiteX10" fmla="*/ 170245 w 466534"/>
                <a:gd name="connsiteY10" fmla="*/ 557348 h 607357"/>
                <a:gd name="connsiteX11" fmla="*/ 296255 w 466534"/>
                <a:gd name="connsiteY11" fmla="*/ 557348 h 607357"/>
                <a:gd name="connsiteX12" fmla="*/ 302730 w 466534"/>
                <a:gd name="connsiteY12" fmla="*/ 550882 h 607357"/>
                <a:gd name="connsiteX13" fmla="*/ 302730 w 466534"/>
                <a:gd name="connsiteY13" fmla="*/ 475506 h 607357"/>
                <a:gd name="connsiteX14" fmla="*/ 296255 w 466534"/>
                <a:gd name="connsiteY14" fmla="*/ 469040 h 607357"/>
                <a:gd name="connsiteX15" fmla="*/ 139948 w 466534"/>
                <a:gd name="connsiteY15" fmla="*/ 442798 h 607357"/>
                <a:gd name="connsiteX16" fmla="*/ 326599 w 466534"/>
                <a:gd name="connsiteY16" fmla="*/ 442798 h 607357"/>
                <a:gd name="connsiteX17" fmla="*/ 336052 w 466534"/>
                <a:gd name="connsiteY17" fmla="*/ 452238 h 607357"/>
                <a:gd name="connsiteX18" fmla="*/ 326599 w 466534"/>
                <a:gd name="connsiteY18" fmla="*/ 461677 h 607357"/>
                <a:gd name="connsiteX19" fmla="*/ 326599 w 466534"/>
                <a:gd name="connsiteY19" fmla="*/ 579342 h 607357"/>
                <a:gd name="connsiteX20" fmla="*/ 139948 w 466534"/>
                <a:gd name="connsiteY20" fmla="*/ 579342 h 607357"/>
                <a:gd name="connsiteX21" fmla="*/ 139948 w 466534"/>
                <a:gd name="connsiteY21" fmla="*/ 461677 h 607357"/>
                <a:gd name="connsiteX22" fmla="*/ 130495 w 466534"/>
                <a:gd name="connsiteY22" fmla="*/ 452238 h 607357"/>
                <a:gd name="connsiteX23" fmla="*/ 139948 w 466534"/>
                <a:gd name="connsiteY23" fmla="*/ 442798 h 607357"/>
                <a:gd name="connsiteX24" fmla="*/ 388728 w 466534"/>
                <a:gd name="connsiteY24" fmla="*/ 43754 h 607357"/>
                <a:gd name="connsiteX25" fmla="*/ 384001 w 466534"/>
                <a:gd name="connsiteY25" fmla="*/ 44226 h 607357"/>
                <a:gd name="connsiteX26" fmla="*/ 382583 w 466534"/>
                <a:gd name="connsiteY26" fmla="*/ 44414 h 607357"/>
                <a:gd name="connsiteX27" fmla="*/ 382394 w 466534"/>
                <a:gd name="connsiteY27" fmla="*/ 44462 h 607357"/>
                <a:gd name="connsiteX28" fmla="*/ 390383 w 466534"/>
                <a:gd name="connsiteY28" fmla="*/ 93927 h 607357"/>
                <a:gd name="connsiteX29" fmla="*/ 354740 w 466534"/>
                <a:gd name="connsiteY29" fmla="*/ 193470 h 607357"/>
                <a:gd name="connsiteX30" fmla="*/ 408110 w 466534"/>
                <a:gd name="connsiteY30" fmla="*/ 155239 h 607357"/>
                <a:gd name="connsiteX31" fmla="*/ 439546 w 466534"/>
                <a:gd name="connsiteY31" fmla="*/ 129279 h 607357"/>
                <a:gd name="connsiteX32" fmla="*/ 450749 w 466534"/>
                <a:gd name="connsiteY32" fmla="*/ 104358 h 607357"/>
                <a:gd name="connsiteX33" fmla="*/ 450749 w 466534"/>
                <a:gd name="connsiteY33" fmla="*/ 104310 h 607357"/>
                <a:gd name="connsiteX34" fmla="*/ 435859 w 466534"/>
                <a:gd name="connsiteY34" fmla="*/ 60273 h 607357"/>
                <a:gd name="connsiteX35" fmla="*/ 388728 w 466534"/>
                <a:gd name="connsiteY35" fmla="*/ 43754 h 607357"/>
                <a:gd name="connsiteX36" fmla="*/ 77772 w 466534"/>
                <a:gd name="connsiteY36" fmla="*/ 43754 h 607357"/>
                <a:gd name="connsiteX37" fmla="*/ 30689 w 466534"/>
                <a:gd name="connsiteY37" fmla="*/ 60273 h 607357"/>
                <a:gd name="connsiteX38" fmla="*/ 15751 w 466534"/>
                <a:gd name="connsiteY38" fmla="*/ 104310 h 607357"/>
                <a:gd name="connsiteX39" fmla="*/ 15799 w 466534"/>
                <a:gd name="connsiteY39" fmla="*/ 104358 h 607357"/>
                <a:gd name="connsiteX40" fmla="*/ 26955 w 466534"/>
                <a:gd name="connsiteY40" fmla="*/ 129279 h 607357"/>
                <a:gd name="connsiteX41" fmla="*/ 58438 w 466534"/>
                <a:gd name="connsiteY41" fmla="*/ 155239 h 607357"/>
                <a:gd name="connsiteX42" fmla="*/ 111808 w 466534"/>
                <a:gd name="connsiteY42" fmla="*/ 193470 h 607357"/>
                <a:gd name="connsiteX43" fmla="*/ 76118 w 466534"/>
                <a:gd name="connsiteY43" fmla="*/ 93927 h 607357"/>
                <a:gd name="connsiteX44" fmla="*/ 84107 w 466534"/>
                <a:gd name="connsiteY44" fmla="*/ 44462 h 607357"/>
                <a:gd name="connsiteX45" fmla="*/ 83918 w 466534"/>
                <a:gd name="connsiteY45" fmla="*/ 44414 h 607357"/>
                <a:gd name="connsiteX46" fmla="*/ 82547 w 466534"/>
                <a:gd name="connsiteY46" fmla="*/ 44226 h 607357"/>
                <a:gd name="connsiteX47" fmla="*/ 77772 w 466534"/>
                <a:gd name="connsiteY47" fmla="*/ 43754 h 607357"/>
                <a:gd name="connsiteX48" fmla="*/ 113699 w 466534"/>
                <a:gd name="connsiteY48" fmla="*/ 0 h 607357"/>
                <a:gd name="connsiteX49" fmla="*/ 233250 w 466534"/>
                <a:gd name="connsiteY49" fmla="*/ 0 h 607357"/>
                <a:gd name="connsiteX50" fmla="*/ 352801 w 466534"/>
                <a:gd name="connsiteY50" fmla="*/ 0 h 607357"/>
                <a:gd name="connsiteX51" fmla="*/ 362776 w 466534"/>
                <a:gd name="connsiteY51" fmla="*/ 5097 h 607357"/>
                <a:gd name="connsiteX52" fmla="*/ 376816 w 466534"/>
                <a:gd name="connsiteY52" fmla="*/ 30066 h 607357"/>
                <a:gd name="connsiteX53" fmla="*/ 402815 w 466534"/>
                <a:gd name="connsiteY53" fmla="*/ 28555 h 607357"/>
                <a:gd name="connsiteX54" fmla="*/ 458407 w 466534"/>
                <a:gd name="connsiteY54" fmla="*/ 67448 h 607357"/>
                <a:gd name="connsiteX55" fmla="*/ 459022 w 466534"/>
                <a:gd name="connsiteY55" fmla="*/ 68581 h 607357"/>
                <a:gd name="connsiteX56" fmla="*/ 443375 w 466534"/>
                <a:gd name="connsiteY56" fmla="*/ 147404 h 607357"/>
                <a:gd name="connsiteX57" fmla="*/ 331860 w 466534"/>
                <a:gd name="connsiteY57" fmla="*/ 231749 h 607357"/>
                <a:gd name="connsiteX58" fmla="*/ 317678 w 466534"/>
                <a:gd name="connsiteY58" fmla="*/ 246097 h 607357"/>
                <a:gd name="connsiteX59" fmla="*/ 314038 w 466534"/>
                <a:gd name="connsiteY59" fmla="*/ 250251 h 607357"/>
                <a:gd name="connsiteX60" fmla="*/ 312904 w 466534"/>
                <a:gd name="connsiteY60" fmla="*/ 251714 h 607357"/>
                <a:gd name="connsiteX61" fmla="*/ 311344 w 466534"/>
                <a:gd name="connsiteY61" fmla="*/ 254168 h 607357"/>
                <a:gd name="connsiteX62" fmla="*/ 309122 w 466534"/>
                <a:gd name="connsiteY62" fmla="*/ 258558 h 607357"/>
                <a:gd name="connsiteX63" fmla="*/ 308744 w 466534"/>
                <a:gd name="connsiteY63" fmla="*/ 259596 h 607357"/>
                <a:gd name="connsiteX64" fmla="*/ 307846 w 466534"/>
                <a:gd name="connsiteY64" fmla="*/ 262051 h 607357"/>
                <a:gd name="connsiteX65" fmla="*/ 305766 w 466534"/>
                <a:gd name="connsiteY65" fmla="*/ 269319 h 607357"/>
                <a:gd name="connsiteX66" fmla="*/ 317489 w 466534"/>
                <a:gd name="connsiteY66" fmla="*/ 266582 h 607357"/>
                <a:gd name="connsiteX67" fmla="*/ 343820 w 466534"/>
                <a:gd name="connsiteY67" fmla="*/ 292872 h 607357"/>
                <a:gd name="connsiteX68" fmla="*/ 317489 w 466534"/>
                <a:gd name="connsiteY68" fmla="*/ 319162 h 607357"/>
                <a:gd name="connsiteX69" fmla="*/ 293144 w 466534"/>
                <a:gd name="connsiteY69" fmla="*/ 302878 h 607357"/>
                <a:gd name="connsiteX70" fmla="*/ 294420 w 466534"/>
                <a:gd name="connsiteY70" fmla="*/ 254782 h 607357"/>
                <a:gd name="connsiteX71" fmla="*/ 299337 w 466534"/>
                <a:gd name="connsiteY71" fmla="*/ 244729 h 607357"/>
                <a:gd name="connsiteX72" fmla="*/ 307562 w 466534"/>
                <a:gd name="connsiteY72" fmla="*/ 234722 h 607357"/>
                <a:gd name="connsiteX73" fmla="*/ 253057 w 466534"/>
                <a:gd name="connsiteY73" fmla="*/ 325440 h 607357"/>
                <a:gd name="connsiteX74" fmla="*/ 250788 w 466534"/>
                <a:gd name="connsiteY74" fmla="*/ 379388 h 607357"/>
                <a:gd name="connsiteX75" fmla="*/ 280901 w 466534"/>
                <a:gd name="connsiteY75" fmla="*/ 379388 h 607357"/>
                <a:gd name="connsiteX76" fmla="*/ 285533 w 466534"/>
                <a:gd name="connsiteY76" fmla="*/ 383967 h 607357"/>
                <a:gd name="connsiteX77" fmla="*/ 285533 w 466534"/>
                <a:gd name="connsiteY77" fmla="*/ 399590 h 607357"/>
                <a:gd name="connsiteX78" fmla="*/ 285297 w 466534"/>
                <a:gd name="connsiteY78" fmla="*/ 400959 h 607357"/>
                <a:gd name="connsiteX79" fmla="*/ 298391 w 466534"/>
                <a:gd name="connsiteY79" fmla="*/ 400959 h 607357"/>
                <a:gd name="connsiteX80" fmla="*/ 304679 w 466534"/>
                <a:gd name="connsiteY80" fmla="*/ 407236 h 607357"/>
                <a:gd name="connsiteX81" fmla="*/ 304679 w 466534"/>
                <a:gd name="connsiteY81" fmla="*/ 428617 h 607357"/>
                <a:gd name="connsiteX82" fmla="*/ 298391 w 466534"/>
                <a:gd name="connsiteY82" fmla="*/ 434895 h 607357"/>
                <a:gd name="connsiteX83" fmla="*/ 168109 w 466534"/>
                <a:gd name="connsiteY83" fmla="*/ 434895 h 607357"/>
                <a:gd name="connsiteX84" fmla="*/ 161822 w 466534"/>
                <a:gd name="connsiteY84" fmla="*/ 428617 h 607357"/>
                <a:gd name="connsiteX85" fmla="*/ 161822 w 466534"/>
                <a:gd name="connsiteY85" fmla="*/ 407236 h 607357"/>
                <a:gd name="connsiteX86" fmla="*/ 168109 w 466534"/>
                <a:gd name="connsiteY86" fmla="*/ 400959 h 607357"/>
                <a:gd name="connsiteX87" fmla="*/ 181204 w 466534"/>
                <a:gd name="connsiteY87" fmla="*/ 400959 h 607357"/>
                <a:gd name="connsiteX88" fmla="*/ 181015 w 466534"/>
                <a:gd name="connsiteY88" fmla="*/ 399590 h 607357"/>
                <a:gd name="connsiteX89" fmla="*/ 181015 w 466534"/>
                <a:gd name="connsiteY89" fmla="*/ 383967 h 607357"/>
                <a:gd name="connsiteX90" fmla="*/ 185600 w 466534"/>
                <a:gd name="connsiteY90" fmla="*/ 379388 h 607357"/>
                <a:gd name="connsiteX91" fmla="*/ 215760 w 466534"/>
                <a:gd name="connsiteY91" fmla="*/ 379388 h 607357"/>
                <a:gd name="connsiteX92" fmla="*/ 213491 w 466534"/>
                <a:gd name="connsiteY92" fmla="*/ 325440 h 607357"/>
                <a:gd name="connsiteX93" fmla="*/ 158986 w 466534"/>
                <a:gd name="connsiteY93" fmla="*/ 234722 h 607357"/>
                <a:gd name="connsiteX94" fmla="*/ 167164 w 466534"/>
                <a:gd name="connsiteY94" fmla="*/ 244729 h 607357"/>
                <a:gd name="connsiteX95" fmla="*/ 172080 w 466534"/>
                <a:gd name="connsiteY95" fmla="*/ 254782 h 607357"/>
                <a:gd name="connsiteX96" fmla="*/ 173404 w 466534"/>
                <a:gd name="connsiteY96" fmla="*/ 302878 h 607357"/>
                <a:gd name="connsiteX97" fmla="*/ 149059 w 466534"/>
                <a:gd name="connsiteY97" fmla="*/ 319162 h 607357"/>
                <a:gd name="connsiteX98" fmla="*/ 122681 w 466534"/>
                <a:gd name="connsiteY98" fmla="*/ 292872 h 607357"/>
                <a:gd name="connsiteX99" fmla="*/ 149059 w 466534"/>
                <a:gd name="connsiteY99" fmla="*/ 266582 h 607357"/>
                <a:gd name="connsiteX100" fmla="*/ 160735 w 466534"/>
                <a:gd name="connsiteY100" fmla="*/ 269319 h 607357"/>
                <a:gd name="connsiteX101" fmla="*/ 158655 w 466534"/>
                <a:gd name="connsiteY101" fmla="*/ 262051 h 607357"/>
                <a:gd name="connsiteX102" fmla="*/ 157804 w 466534"/>
                <a:gd name="connsiteY102" fmla="*/ 259596 h 607357"/>
                <a:gd name="connsiteX103" fmla="*/ 157379 w 466534"/>
                <a:gd name="connsiteY103" fmla="*/ 258558 h 607357"/>
                <a:gd name="connsiteX104" fmla="*/ 155204 w 466534"/>
                <a:gd name="connsiteY104" fmla="*/ 254168 h 607357"/>
                <a:gd name="connsiteX105" fmla="*/ 153644 w 466534"/>
                <a:gd name="connsiteY105" fmla="*/ 251714 h 607357"/>
                <a:gd name="connsiteX106" fmla="*/ 152462 w 466534"/>
                <a:gd name="connsiteY106" fmla="*/ 250251 h 607357"/>
                <a:gd name="connsiteX107" fmla="*/ 148870 w 466534"/>
                <a:gd name="connsiteY107" fmla="*/ 246097 h 607357"/>
                <a:gd name="connsiteX108" fmla="*/ 134641 w 466534"/>
                <a:gd name="connsiteY108" fmla="*/ 231749 h 607357"/>
                <a:gd name="connsiteX109" fmla="*/ 23173 w 466534"/>
                <a:gd name="connsiteY109" fmla="*/ 147404 h 607357"/>
                <a:gd name="connsiteX110" fmla="*/ 7479 w 466534"/>
                <a:gd name="connsiteY110" fmla="*/ 68581 h 607357"/>
                <a:gd name="connsiteX111" fmla="*/ 8093 w 466534"/>
                <a:gd name="connsiteY111" fmla="*/ 67448 h 607357"/>
                <a:gd name="connsiteX112" fmla="*/ 63733 w 466534"/>
                <a:gd name="connsiteY112" fmla="*/ 28555 h 607357"/>
                <a:gd name="connsiteX113" fmla="*/ 89732 w 466534"/>
                <a:gd name="connsiteY113" fmla="*/ 30066 h 607357"/>
                <a:gd name="connsiteX114" fmla="*/ 103725 w 466534"/>
                <a:gd name="connsiteY114" fmla="*/ 5097 h 607357"/>
                <a:gd name="connsiteX115" fmla="*/ 113699 w 466534"/>
                <a:gd name="connsiteY115" fmla="*/ 0 h 60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466534" h="607357">
                  <a:moveTo>
                    <a:pt x="131552" y="588445"/>
                  </a:moveTo>
                  <a:lnTo>
                    <a:pt x="334996" y="588445"/>
                  </a:lnTo>
                  <a:cubicBezTo>
                    <a:pt x="340243" y="588445"/>
                    <a:pt x="344450" y="592653"/>
                    <a:pt x="344450" y="597901"/>
                  </a:cubicBezTo>
                  <a:cubicBezTo>
                    <a:pt x="344450" y="603102"/>
                    <a:pt x="340243" y="607357"/>
                    <a:pt x="334996" y="607357"/>
                  </a:cubicBezTo>
                  <a:lnTo>
                    <a:pt x="131552" y="607357"/>
                  </a:lnTo>
                  <a:cubicBezTo>
                    <a:pt x="126352" y="607357"/>
                    <a:pt x="122098" y="603102"/>
                    <a:pt x="122098" y="597901"/>
                  </a:cubicBezTo>
                  <a:cubicBezTo>
                    <a:pt x="122098" y="592653"/>
                    <a:pt x="126352" y="588445"/>
                    <a:pt x="131552" y="588445"/>
                  </a:cubicBezTo>
                  <a:close/>
                  <a:moveTo>
                    <a:pt x="170245" y="469040"/>
                  </a:moveTo>
                  <a:cubicBezTo>
                    <a:pt x="166700" y="469040"/>
                    <a:pt x="163817" y="471919"/>
                    <a:pt x="163817" y="475506"/>
                  </a:cubicBezTo>
                  <a:lnTo>
                    <a:pt x="163817" y="550882"/>
                  </a:lnTo>
                  <a:cubicBezTo>
                    <a:pt x="163817" y="554422"/>
                    <a:pt x="166700" y="557348"/>
                    <a:pt x="170245" y="557348"/>
                  </a:cubicBezTo>
                  <a:lnTo>
                    <a:pt x="296255" y="557348"/>
                  </a:lnTo>
                  <a:cubicBezTo>
                    <a:pt x="299847" y="557348"/>
                    <a:pt x="302730" y="554422"/>
                    <a:pt x="302730" y="550882"/>
                  </a:cubicBezTo>
                  <a:lnTo>
                    <a:pt x="302730" y="475506"/>
                  </a:lnTo>
                  <a:cubicBezTo>
                    <a:pt x="302730" y="471919"/>
                    <a:pt x="299847" y="469040"/>
                    <a:pt x="296255" y="469040"/>
                  </a:cubicBezTo>
                  <a:close/>
                  <a:moveTo>
                    <a:pt x="139948" y="442798"/>
                  </a:moveTo>
                  <a:lnTo>
                    <a:pt x="326599" y="442798"/>
                  </a:lnTo>
                  <a:cubicBezTo>
                    <a:pt x="331798" y="442798"/>
                    <a:pt x="336052" y="447046"/>
                    <a:pt x="336052" y="452238"/>
                  </a:cubicBezTo>
                  <a:cubicBezTo>
                    <a:pt x="336052" y="457477"/>
                    <a:pt x="331798" y="461677"/>
                    <a:pt x="326599" y="461677"/>
                  </a:cubicBezTo>
                  <a:lnTo>
                    <a:pt x="326599" y="579342"/>
                  </a:lnTo>
                  <a:lnTo>
                    <a:pt x="139948" y="579342"/>
                  </a:lnTo>
                  <a:lnTo>
                    <a:pt x="139948" y="461677"/>
                  </a:lnTo>
                  <a:cubicBezTo>
                    <a:pt x="134702" y="461677"/>
                    <a:pt x="130495" y="457477"/>
                    <a:pt x="130495" y="452238"/>
                  </a:cubicBezTo>
                  <a:cubicBezTo>
                    <a:pt x="130495" y="447046"/>
                    <a:pt x="134702" y="442798"/>
                    <a:pt x="139948" y="442798"/>
                  </a:cubicBezTo>
                  <a:close/>
                  <a:moveTo>
                    <a:pt x="388728" y="43754"/>
                  </a:moveTo>
                  <a:cubicBezTo>
                    <a:pt x="387168" y="43895"/>
                    <a:pt x="385561" y="44037"/>
                    <a:pt x="384001" y="44226"/>
                  </a:cubicBezTo>
                  <a:cubicBezTo>
                    <a:pt x="383859" y="44273"/>
                    <a:pt x="382583" y="44414"/>
                    <a:pt x="382583" y="44414"/>
                  </a:cubicBezTo>
                  <a:cubicBezTo>
                    <a:pt x="382536" y="44414"/>
                    <a:pt x="382488" y="44462"/>
                    <a:pt x="382394" y="44462"/>
                  </a:cubicBezTo>
                  <a:cubicBezTo>
                    <a:pt x="387594" y="59990"/>
                    <a:pt x="390383" y="76652"/>
                    <a:pt x="390383" y="93927"/>
                  </a:cubicBezTo>
                  <a:cubicBezTo>
                    <a:pt x="390383" y="131733"/>
                    <a:pt x="377005" y="166378"/>
                    <a:pt x="354740" y="193470"/>
                  </a:cubicBezTo>
                  <a:cubicBezTo>
                    <a:pt x="372230" y="180349"/>
                    <a:pt x="390288" y="167982"/>
                    <a:pt x="408110" y="155239"/>
                  </a:cubicBezTo>
                  <a:cubicBezTo>
                    <a:pt x="419124" y="147356"/>
                    <a:pt x="430517" y="139521"/>
                    <a:pt x="439546" y="129279"/>
                  </a:cubicBezTo>
                  <a:cubicBezTo>
                    <a:pt x="445077" y="123049"/>
                    <a:pt x="449426" y="112476"/>
                    <a:pt x="450749" y="104358"/>
                  </a:cubicBezTo>
                  <a:cubicBezTo>
                    <a:pt x="450749" y="104358"/>
                    <a:pt x="450749" y="104358"/>
                    <a:pt x="450749" y="104310"/>
                  </a:cubicBezTo>
                  <a:cubicBezTo>
                    <a:pt x="453302" y="88876"/>
                    <a:pt x="445691" y="71885"/>
                    <a:pt x="435859" y="60273"/>
                  </a:cubicBezTo>
                  <a:cubicBezTo>
                    <a:pt x="424655" y="47058"/>
                    <a:pt x="405652" y="42385"/>
                    <a:pt x="388728" y="43754"/>
                  </a:cubicBezTo>
                  <a:close/>
                  <a:moveTo>
                    <a:pt x="77772" y="43754"/>
                  </a:moveTo>
                  <a:cubicBezTo>
                    <a:pt x="60896" y="42385"/>
                    <a:pt x="41893" y="47058"/>
                    <a:pt x="30689" y="60273"/>
                  </a:cubicBezTo>
                  <a:cubicBezTo>
                    <a:pt x="20810" y="71885"/>
                    <a:pt x="13246" y="88876"/>
                    <a:pt x="15751" y="104310"/>
                  </a:cubicBezTo>
                  <a:cubicBezTo>
                    <a:pt x="15751" y="104358"/>
                    <a:pt x="15751" y="104358"/>
                    <a:pt x="15799" y="104358"/>
                  </a:cubicBezTo>
                  <a:cubicBezTo>
                    <a:pt x="17122" y="112476"/>
                    <a:pt x="21471" y="123049"/>
                    <a:pt x="26955" y="129279"/>
                  </a:cubicBezTo>
                  <a:cubicBezTo>
                    <a:pt x="35984" y="139521"/>
                    <a:pt x="47376" y="147356"/>
                    <a:pt x="58438" y="155239"/>
                  </a:cubicBezTo>
                  <a:cubicBezTo>
                    <a:pt x="76212" y="167982"/>
                    <a:pt x="94318" y="180349"/>
                    <a:pt x="111808" y="193470"/>
                  </a:cubicBezTo>
                  <a:cubicBezTo>
                    <a:pt x="89496" y="166378"/>
                    <a:pt x="76118" y="131733"/>
                    <a:pt x="76118" y="93927"/>
                  </a:cubicBezTo>
                  <a:cubicBezTo>
                    <a:pt x="76118" y="76652"/>
                    <a:pt x="78954" y="59990"/>
                    <a:pt x="84107" y="44462"/>
                  </a:cubicBezTo>
                  <a:cubicBezTo>
                    <a:pt x="84060" y="44462"/>
                    <a:pt x="84012" y="44414"/>
                    <a:pt x="83918" y="44414"/>
                  </a:cubicBezTo>
                  <a:cubicBezTo>
                    <a:pt x="83965" y="44414"/>
                    <a:pt x="82689" y="44273"/>
                    <a:pt x="82547" y="44226"/>
                  </a:cubicBezTo>
                  <a:cubicBezTo>
                    <a:pt x="80940" y="44037"/>
                    <a:pt x="79380" y="43895"/>
                    <a:pt x="77772" y="43754"/>
                  </a:cubicBezTo>
                  <a:close/>
                  <a:moveTo>
                    <a:pt x="113699" y="0"/>
                  </a:moveTo>
                  <a:lnTo>
                    <a:pt x="233250" y="0"/>
                  </a:lnTo>
                  <a:lnTo>
                    <a:pt x="352801" y="0"/>
                  </a:lnTo>
                  <a:cubicBezTo>
                    <a:pt x="356300" y="0"/>
                    <a:pt x="360838" y="2265"/>
                    <a:pt x="362776" y="5097"/>
                  </a:cubicBezTo>
                  <a:cubicBezTo>
                    <a:pt x="368212" y="12933"/>
                    <a:pt x="372892" y="21287"/>
                    <a:pt x="376816" y="30066"/>
                  </a:cubicBezTo>
                  <a:cubicBezTo>
                    <a:pt x="385419" y="28650"/>
                    <a:pt x="394165" y="27800"/>
                    <a:pt x="402815" y="28555"/>
                  </a:cubicBezTo>
                  <a:cubicBezTo>
                    <a:pt x="427397" y="30727"/>
                    <a:pt x="446495" y="46444"/>
                    <a:pt x="458407" y="67448"/>
                  </a:cubicBezTo>
                  <a:cubicBezTo>
                    <a:pt x="458644" y="67825"/>
                    <a:pt x="458833" y="68203"/>
                    <a:pt x="459022" y="68581"/>
                  </a:cubicBezTo>
                  <a:cubicBezTo>
                    <a:pt x="474149" y="96003"/>
                    <a:pt x="465167" y="126683"/>
                    <a:pt x="443375" y="147404"/>
                  </a:cubicBezTo>
                  <a:cubicBezTo>
                    <a:pt x="409528" y="179593"/>
                    <a:pt x="366180" y="199795"/>
                    <a:pt x="331860" y="231749"/>
                  </a:cubicBezTo>
                  <a:cubicBezTo>
                    <a:pt x="326944" y="236327"/>
                    <a:pt x="322169" y="241094"/>
                    <a:pt x="317678" y="246097"/>
                  </a:cubicBezTo>
                  <a:cubicBezTo>
                    <a:pt x="316449" y="247466"/>
                    <a:pt x="315220" y="248835"/>
                    <a:pt x="314038" y="250251"/>
                  </a:cubicBezTo>
                  <a:cubicBezTo>
                    <a:pt x="313849" y="250534"/>
                    <a:pt x="313093" y="251478"/>
                    <a:pt x="312904" y="251714"/>
                  </a:cubicBezTo>
                  <a:cubicBezTo>
                    <a:pt x="312337" y="252516"/>
                    <a:pt x="311817" y="253319"/>
                    <a:pt x="311344" y="254168"/>
                  </a:cubicBezTo>
                  <a:cubicBezTo>
                    <a:pt x="310540" y="255584"/>
                    <a:pt x="309784" y="257048"/>
                    <a:pt x="309122" y="258558"/>
                  </a:cubicBezTo>
                  <a:cubicBezTo>
                    <a:pt x="309028" y="258888"/>
                    <a:pt x="308886" y="259219"/>
                    <a:pt x="308744" y="259596"/>
                  </a:cubicBezTo>
                  <a:cubicBezTo>
                    <a:pt x="308413" y="260399"/>
                    <a:pt x="308129" y="261201"/>
                    <a:pt x="307846" y="262051"/>
                  </a:cubicBezTo>
                  <a:cubicBezTo>
                    <a:pt x="307042" y="264411"/>
                    <a:pt x="306333" y="266865"/>
                    <a:pt x="305766" y="269319"/>
                  </a:cubicBezTo>
                  <a:cubicBezTo>
                    <a:pt x="309311" y="267573"/>
                    <a:pt x="313282" y="266582"/>
                    <a:pt x="317489" y="266582"/>
                  </a:cubicBezTo>
                  <a:cubicBezTo>
                    <a:pt x="332049" y="266582"/>
                    <a:pt x="343820" y="278335"/>
                    <a:pt x="343820" y="292872"/>
                  </a:cubicBezTo>
                  <a:cubicBezTo>
                    <a:pt x="343820" y="307409"/>
                    <a:pt x="332049" y="319162"/>
                    <a:pt x="317489" y="319162"/>
                  </a:cubicBezTo>
                  <a:cubicBezTo>
                    <a:pt x="306475" y="319162"/>
                    <a:pt x="297068" y="312460"/>
                    <a:pt x="293144" y="302878"/>
                  </a:cubicBezTo>
                  <a:cubicBezTo>
                    <a:pt x="286337" y="288105"/>
                    <a:pt x="288511" y="269508"/>
                    <a:pt x="294420" y="254782"/>
                  </a:cubicBezTo>
                  <a:cubicBezTo>
                    <a:pt x="295839" y="251337"/>
                    <a:pt x="297304" y="247844"/>
                    <a:pt x="299337" y="244729"/>
                  </a:cubicBezTo>
                  <a:cubicBezTo>
                    <a:pt x="301700" y="241141"/>
                    <a:pt x="304631" y="237885"/>
                    <a:pt x="307562" y="234722"/>
                  </a:cubicBezTo>
                  <a:cubicBezTo>
                    <a:pt x="292151" y="248788"/>
                    <a:pt x="262654" y="280695"/>
                    <a:pt x="253057" y="325440"/>
                  </a:cubicBezTo>
                  <a:cubicBezTo>
                    <a:pt x="247574" y="350880"/>
                    <a:pt x="248708" y="368674"/>
                    <a:pt x="250788" y="379388"/>
                  </a:cubicBezTo>
                  <a:lnTo>
                    <a:pt x="280901" y="379388"/>
                  </a:lnTo>
                  <a:cubicBezTo>
                    <a:pt x="283453" y="379388"/>
                    <a:pt x="285533" y="381418"/>
                    <a:pt x="285533" y="383967"/>
                  </a:cubicBezTo>
                  <a:lnTo>
                    <a:pt x="285533" y="399590"/>
                  </a:lnTo>
                  <a:cubicBezTo>
                    <a:pt x="285533" y="400062"/>
                    <a:pt x="285439" y="400534"/>
                    <a:pt x="285297" y="400959"/>
                  </a:cubicBezTo>
                  <a:lnTo>
                    <a:pt x="298391" y="400959"/>
                  </a:lnTo>
                  <a:cubicBezTo>
                    <a:pt x="301889" y="400959"/>
                    <a:pt x="304679" y="403790"/>
                    <a:pt x="304679" y="407236"/>
                  </a:cubicBezTo>
                  <a:lnTo>
                    <a:pt x="304679" y="428617"/>
                  </a:lnTo>
                  <a:cubicBezTo>
                    <a:pt x="304679" y="432063"/>
                    <a:pt x="301889" y="434895"/>
                    <a:pt x="298391" y="434895"/>
                  </a:cubicBezTo>
                  <a:lnTo>
                    <a:pt x="168109" y="434895"/>
                  </a:lnTo>
                  <a:cubicBezTo>
                    <a:pt x="164659" y="434895"/>
                    <a:pt x="161822" y="432110"/>
                    <a:pt x="161822" y="428617"/>
                  </a:cubicBezTo>
                  <a:lnTo>
                    <a:pt x="161822" y="407236"/>
                  </a:lnTo>
                  <a:cubicBezTo>
                    <a:pt x="161822" y="403790"/>
                    <a:pt x="164659" y="400959"/>
                    <a:pt x="168109" y="400959"/>
                  </a:cubicBezTo>
                  <a:lnTo>
                    <a:pt x="181204" y="400959"/>
                  </a:lnTo>
                  <a:cubicBezTo>
                    <a:pt x="181109" y="400534"/>
                    <a:pt x="181015" y="400062"/>
                    <a:pt x="181015" y="399590"/>
                  </a:cubicBezTo>
                  <a:lnTo>
                    <a:pt x="181015" y="383967"/>
                  </a:lnTo>
                  <a:cubicBezTo>
                    <a:pt x="181015" y="381418"/>
                    <a:pt x="183095" y="379388"/>
                    <a:pt x="185600" y="379388"/>
                  </a:cubicBezTo>
                  <a:lnTo>
                    <a:pt x="215760" y="379388"/>
                  </a:lnTo>
                  <a:cubicBezTo>
                    <a:pt x="217792" y="368674"/>
                    <a:pt x="218974" y="350880"/>
                    <a:pt x="213491" y="325440"/>
                  </a:cubicBezTo>
                  <a:cubicBezTo>
                    <a:pt x="203894" y="280695"/>
                    <a:pt x="174397" y="248788"/>
                    <a:pt x="158986" y="234722"/>
                  </a:cubicBezTo>
                  <a:cubicBezTo>
                    <a:pt x="161917" y="237885"/>
                    <a:pt x="164800" y="241141"/>
                    <a:pt x="167164" y="244729"/>
                  </a:cubicBezTo>
                  <a:cubicBezTo>
                    <a:pt x="169244" y="247844"/>
                    <a:pt x="170709" y="251337"/>
                    <a:pt x="172080" y="254782"/>
                  </a:cubicBezTo>
                  <a:cubicBezTo>
                    <a:pt x="178037" y="269508"/>
                    <a:pt x="180211" y="288105"/>
                    <a:pt x="173404" y="302878"/>
                  </a:cubicBezTo>
                  <a:cubicBezTo>
                    <a:pt x="169433" y="312460"/>
                    <a:pt x="160026" y="319162"/>
                    <a:pt x="149059" y="319162"/>
                  </a:cubicBezTo>
                  <a:cubicBezTo>
                    <a:pt x="134499" y="319162"/>
                    <a:pt x="122681" y="307409"/>
                    <a:pt x="122681" y="292872"/>
                  </a:cubicBezTo>
                  <a:cubicBezTo>
                    <a:pt x="122681" y="278335"/>
                    <a:pt x="134499" y="266582"/>
                    <a:pt x="149059" y="266582"/>
                  </a:cubicBezTo>
                  <a:cubicBezTo>
                    <a:pt x="153266" y="266582"/>
                    <a:pt x="157237" y="267573"/>
                    <a:pt x="160735" y="269319"/>
                  </a:cubicBezTo>
                  <a:cubicBezTo>
                    <a:pt x="160168" y="266865"/>
                    <a:pt x="159459" y="264411"/>
                    <a:pt x="158655" y="262051"/>
                  </a:cubicBezTo>
                  <a:cubicBezTo>
                    <a:pt x="158419" y="261201"/>
                    <a:pt x="158088" y="260399"/>
                    <a:pt x="157804" y="259596"/>
                  </a:cubicBezTo>
                  <a:cubicBezTo>
                    <a:pt x="157662" y="259219"/>
                    <a:pt x="157520" y="258888"/>
                    <a:pt x="157379" y="258558"/>
                  </a:cubicBezTo>
                  <a:cubicBezTo>
                    <a:pt x="156717" y="257048"/>
                    <a:pt x="156008" y="255584"/>
                    <a:pt x="155204" y="254168"/>
                  </a:cubicBezTo>
                  <a:cubicBezTo>
                    <a:pt x="154731" y="253319"/>
                    <a:pt x="154211" y="252516"/>
                    <a:pt x="153644" y="251714"/>
                  </a:cubicBezTo>
                  <a:cubicBezTo>
                    <a:pt x="153455" y="251478"/>
                    <a:pt x="152699" y="250534"/>
                    <a:pt x="152462" y="250251"/>
                  </a:cubicBezTo>
                  <a:cubicBezTo>
                    <a:pt x="151281" y="248835"/>
                    <a:pt x="150099" y="247466"/>
                    <a:pt x="148870" y="246097"/>
                  </a:cubicBezTo>
                  <a:cubicBezTo>
                    <a:pt x="144379" y="241094"/>
                    <a:pt x="139604" y="236327"/>
                    <a:pt x="134641" y="231749"/>
                  </a:cubicBezTo>
                  <a:cubicBezTo>
                    <a:pt x="100368" y="199795"/>
                    <a:pt x="57020" y="179593"/>
                    <a:pt x="23173" y="147404"/>
                  </a:cubicBezTo>
                  <a:cubicBezTo>
                    <a:pt x="1381" y="126683"/>
                    <a:pt x="-7601" y="96003"/>
                    <a:pt x="7479" y="68581"/>
                  </a:cubicBezTo>
                  <a:cubicBezTo>
                    <a:pt x="7715" y="68203"/>
                    <a:pt x="7904" y="67825"/>
                    <a:pt x="8093" y="67448"/>
                  </a:cubicBezTo>
                  <a:cubicBezTo>
                    <a:pt x="20053" y="46444"/>
                    <a:pt x="39151" y="30727"/>
                    <a:pt x="63733" y="28555"/>
                  </a:cubicBezTo>
                  <a:cubicBezTo>
                    <a:pt x="72383" y="27800"/>
                    <a:pt x="81129" y="28650"/>
                    <a:pt x="89732" y="30066"/>
                  </a:cubicBezTo>
                  <a:cubicBezTo>
                    <a:pt x="93656" y="21287"/>
                    <a:pt x="98336" y="12933"/>
                    <a:pt x="103725" y="5097"/>
                  </a:cubicBezTo>
                  <a:cubicBezTo>
                    <a:pt x="105710" y="2265"/>
                    <a:pt x="110248" y="0"/>
                    <a:pt x="113699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9409"/>
                </a:gs>
                <a:gs pos="62000">
                  <a:srgbClr val="FFFF00"/>
                </a:gs>
              </a:gsLst>
              <a:lin ang="5400000" scaled="1"/>
              <a:tileRect/>
            </a:gradFill>
            <a:ln>
              <a:noFill/>
            </a:ln>
            <a:effectLst>
              <a:outerShdw dist="76200" dir="5400000" algn="t" rotWithShape="0">
                <a:srgbClr val="4E0A0C"/>
              </a:outerShdw>
            </a:effectLst>
          </p:spPr>
        </p:sp>
      </p:grpSp>
    </p:spTree>
    <p:extLst>
      <p:ext uri="{BB962C8B-B14F-4D97-AF65-F5344CB8AC3E}">
        <p14:creationId xmlns:p14="http://schemas.microsoft.com/office/powerpoint/2010/main" val="1990972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56"/>
          <a:stretch>
            <a:fillRect/>
          </a:stretch>
        </p:blipFill>
        <p:spPr>
          <a:xfrm>
            <a:off x="3234840" y="189025"/>
            <a:ext cx="5722320" cy="166358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5"/>
          <a:srcRect b="37390"/>
          <a:stretch/>
        </p:blipFill>
        <p:spPr>
          <a:xfrm>
            <a:off x="1352901" y="1827213"/>
            <a:ext cx="9486198" cy="5030787"/>
          </a:xfrm>
          <a:prstGeom prst="rect">
            <a:avLst/>
          </a:prstGeom>
        </p:spPr>
      </p:pic>
      <p:sp>
        <p:nvSpPr>
          <p:cNvPr id="4" name="流程图: 多文档 3"/>
          <p:cNvSpPr/>
          <p:nvPr/>
        </p:nvSpPr>
        <p:spPr>
          <a:xfrm>
            <a:off x="1828771" y="2614613"/>
            <a:ext cx="2748636" cy="1944687"/>
          </a:xfrm>
          <a:prstGeom prst="flowChartMultidocument">
            <a:avLst/>
          </a:prstGeom>
          <a:blipFill>
            <a:blip r:embed="rId6"/>
            <a:srcRect/>
            <a:stretch>
              <a:fillRect l="-3098" t="-105" r="-3070" b="-105"/>
            </a:stretch>
          </a:blipFill>
          <a:ln w="28575"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流程图: 多文档 5"/>
          <p:cNvSpPr/>
          <p:nvPr/>
        </p:nvSpPr>
        <p:spPr>
          <a:xfrm>
            <a:off x="4734381" y="2614613"/>
            <a:ext cx="2748636" cy="1944687"/>
          </a:xfrm>
          <a:prstGeom prst="flowChartMultidocument">
            <a:avLst/>
          </a:prstGeom>
          <a:blipFill>
            <a:blip r:embed="rId7"/>
            <a:srcRect/>
            <a:stretch>
              <a:fillRect l="-7866" t="-105" r="-7793" b="-105"/>
            </a:stretch>
          </a:blipFill>
          <a:ln w="28575"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流程图: 多文档 6"/>
          <p:cNvSpPr/>
          <p:nvPr/>
        </p:nvSpPr>
        <p:spPr>
          <a:xfrm>
            <a:off x="7639991" y="2614613"/>
            <a:ext cx="2748636" cy="1944687"/>
          </a:xfrm>
          <a:prstGeom prst="flowChartMultidocument">
            <a:avLst/>
          </a:prstGeom>
          <a:blipFill>
            <a:blip r:embed="rId8"/>
            <a:srcRect/>
            <a:stretch>
              <a:fillRect l="-3286" t="-105" r="-3257" b="-105"/>
            </a:stretch>
          </a:blipFill>
          <a:ln w="28575">
            <a:solidFill>
              <a:srgbClr val="FF94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167247" y="4885035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72857" y="4885035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78467" y="4885035"/>
            <a:ext cx="2071684" cy="461665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8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400" dirty="0" smtClean="0">
                <a:solidFill>
                  <a:srgbClr val="FFFF00"/>
                </a:solidFill>
                <a:effectLst/>
              </a:rPr>
              <a:t>【XXXX】</a:t>
            </a:r>
            <a:endParaRPr lang="zh-CN" altLang="en-US" sz="2400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4524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47902" y="1394794"/>
            <a:ext cx="7696198" cy="3183173"/>
            <a:chOff x="3931874" y="1807963"/>
            <a:chExt cx="7696198" cy="3183173"/>
          </a:xfrm>
        </p:grpSpPr>
        <p:sp>
          <p:nvSpPr>
            <p:cNvPr id="4" name="文本框 3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b="0" dirty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节目汇演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【</a:t>
              </a:r>
              <a:r>
                <a:rPr lang="zh-CN" altLang="en-US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第三章</a:t>
              </a:r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】</a:t>
              </a:r>
              <a:endParaRPr lang="zh-CN" altLang="en-US" sz="360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849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3"/>
          <a:stretch/>
        </p:blipFill>
        <p:spPr>
          <a:xfrm>
            <a:off x="2152649" y="2906850"/>
            <a:ext cx="7886700" cy="3951150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10" name="组合 9"/>
          <p:cNvGrpSpPr/>
          <p:nvPr/>
        </p:nvGrpSpPr>
        <p:grpSpPr>
          <a:xfrm>
            <a:off x="3120667" y="1545283"/>
            <a:ext cx="5950668" cy="2244080"/>
            <a:chOff x="4804639" y="2390424"/>
            <a:chExt cx="5950668" cy="2244080"/>
          </a:xfrm>
        </p:grpSpPr>
        <p:sp>
          <p:nvSpPr>
            <p:cNvPr id="11" name="文本框 10"/>
            <p:cNvSpPr txBox="1"/>
            <p:nvPr/>
          </p:nvSpPr>
          <p:spPr>
            <a:xfrm>
              <a:off x="4804639" y="2390424"/>
              <a:ext cx="595066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1500" dirty="0" smtClean="0">
                  <a:ln w="3175"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77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63500" dir="5400000" algn="t" rotWithShape="0">
                      <a:srgbClr val="5C0C0E"/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歌曲演唱</a:t>
              </a:r>
              <a:endParaRPr lang="zh-CN" altLang="en-US" sz="11500" dirty="0">
                <a:ln w="3175"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77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63500" dir="5400000" algn="t" rotWithShape="0">
                    <a:srgbClr val="5C0C0E"/>
                  </a:outerShdw>
                </a:effectLst>
                <a:latin typeface="叶根友刀锋黑草1.01" panose="02010601030101010101" pitchFamily="2" charset="-122"/>
                <a:ea typeface="叶根友刀锋黑草1.01" panose="02010601030101010101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419877" y="4265172"/>
              <a:ext cx="472019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800" dirty="0"/>
                <a:t>表演者：财务部、销售部、工程部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026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3"/>
          <a:stretch/>
        </p:blipFill>
        <p:spPr>
          <a:xfrm>
            <a:off x="2152649" y="2906850"/>
            <a:ext cx="7886700" cy="3951150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10" name="组合 9"/>
          <p:cNvGrpSpPr/>
          <p:nvPr/>
        </p:nvGrpSpPr>
        <p:grpSpPr>
          <a:xfrm>
            <a:off x="3120667" y="1545283"/>
            <a:ext cx="5950668" cy="2244080"/>
            <a:chOff x="4804639" y="2390424"/>
            <a:chExt cx="5950668" cy="2244080"/>
          </a:xfrm>
        </p:grpSpPr>
        <p:sp>
          <p:nvSpPr>
            <p:cNvPr id="11" name="文本框 10"/>
            <p:cNvSpPr txBox="1"/>
            <p:nvPr/>
          </p:nvSpPr>
          <p:spPr>
            <a:xfrm>
              <a:off x="4804639" y="2390424"/>
              <a:ext cx="595066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1500" dirty="0">
                  <a:ln w="3175"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77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63500" dir="5400000" algn="t" rotWithShape="0">
                      <a:srgbClr val="5C0C0E"/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舞蹈表演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419877" y="4265172"/>
              <a:ext cx="472019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800" dirty="0"/>
                <a:t>表演者：财务部、销售部、工程部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857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29" y="-297"/>
            <a:ext cx="12193057" cy="68585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93"/>
          <a:stretch/>
        </p:blipFill>
        <p:spPr>
          <a:xfrm>
            <a:off x="2152649" y="2906850"/>
            <a:ext cx="7886700" cy="3951150"/>
          </a:xfrm>
          <a:prstGeom prst="rect">
            <a:avLst/>
          </a:prstGeom>
          <a:effectLst>
            <a:softEdge rad="0"/>
          </a:effectLst>
        </p:spPr>
      </p:pic>
      <p:grpSp>
        <p:nvGrpSpPr>
          <p:cNvPr id="10" name="组合 9"/>
          <p:cNvGrpSpPr/>
          <p:nvPr/>
        </p:nvGrpSpPr>
        <p:grpSpPr>
          <a:xfrm>
            <a:off x="3120667" y="1545283"/>
            <a:ext cx="5950668" cy="2244080"/>
            <a:chOff x="4804639" y="2390424"/>
            <a:chExt cx="5950668" cy="2244080"/>
          </a:xfrm>
        </p:grpSpPr>
        <p:sp>
          <p:nvSpPr>
            <p:cNvPr id="11" name="文本框 10"/>
            <p:cNvSpPr txBox="1"/>
            <p:nvPr/>
          </p:nvSpPr>
          <p:spPr>
            <a:xfrm>
              <a:off x="4804639" y="2390424"/>
              <a:ext cx="5950668" cy="1862048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1500" dirty="0">
                  <a:ln w="3175"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77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63500" dir="5400000" algn="t" rotWithShape="0">
                      <a:srgbClr val="5C0C0E"/>
                    </a:outerShdw>
                  </a:effectLst>
                  <a:latin typeface="叶根友刀锋黑草1.01" panose="02010601030101010101" pitchFamily="2" charset="-122"/>
                  <a:ea typeface="叶根友刀锋黑草1.01" panose="02010601030101010101" pitchFamily="2" charset="-122"/>
                </a:rPr>
                <a:t>话剧演出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5419877" y="4265172"/>
              <a:ext cx="472019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800" dirty="0"/>
                <a:t>表演者：财务部、销售部、工程部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702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5" b="34180"/>
          <a:stretch/>
        </p:blipFill>
        <p:spPr>
          <a:xfrm>
            <a:off x="1574798" y="863569"/>
            <a:ext cx="9042402" cy="3102944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47902" y="3022789"/>
            <a:ext cx="7696198" cy="1862048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1500" b="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幸运大抽奖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3143250" y="5005754"/>
            <a:ext cx="5905500" cy="738664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altLang="zh-CN" sz="1050" b="0" dirty="0"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</a:r>
          </a:p>
        </p:txBody>
      </p:sp>
      <p:pic>
        <p:nvPicPr>
          <p:cNvPr id="7" name="淘宝店Chenying0907出品 3" descr="云云"/>
          <p:cNvPicPr>
            <a:picLocks noChangeAspect="1" noChangeArrowheads="1"/>
          </p:cNvPicPr>
          <p:nvPr/>
        </p:nvPicPr>
        <p:blipFill>
          <a:blip r:embed="rId5" cstate="print">
            <a:lum bright="12000" contras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25241"/>
            <a:ext cx="12192528" cy="253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7278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247902" y="1394794"/>
            <a:ext cx="7696198" cy="3183173"/>
            <a:chOff x="3931874" y="1807963"/>
            <a:chExt cx="7696198" cy="3183173"/>
          </a:xfrm>
        </p:grpSpPr>
        <p:sp>
          <p:nvSpPr>
            <p:cNvPr id="4" name="文本框 3"/>
            <p:cNvSpPr txBox="1"/>
            <p:nvPr/>
          </p:nvSpPr>
          <p:spPr>
            <a:xfrm>
              <a:off x="3931874" y="2327274"/>
              <a:ext cx="7696198" cy="18620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zh-CN" altLang="en-US" sz="11500" b="0" dirty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领导寄语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009263" y="1807963"/>
              <a:ext cx="3541416" cy="646331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48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dist"/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【</a:t>
              </a:r>
              <a:r>
                <a:rPr lang="zh-CN" altLang="en-US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第四章</a:t>
              </a:r>
              <a:r>
                <a:rPr lang="en-US" altLang="zh-CN" sz="3600" dirty="0" smtClean="0"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FF00"/>
                      </a:gs>
                    </a:gsLst>
                    <a:lin ang="5400000" scaled="1"/>
                    <a:tileRect/>
                  </a:gradFill>
                  <a:latin typeface="叶根友毛笔行书" panose="02010601030101010101" pitchFamily="2" charset="-122"/>
                  <a:ea typeface="叶根友毛笔行书" panose="02010601030101010101" pitchFamily="2" charset="-122"/>
                </a:rPr>
                <a:t>】</a:t>
              </a:r>
              <a:endParaRPr lang="zh-CN" altLang="en-US" sz="3600" dirty="0"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latin typeface="叶根友毛笔行书" panose="02010601030101010101" pitchFamily="2" charset="-122"/>
                <a:ea typeface="叶根友毛笔行书" panose="0201060103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827222" y="4252472"/>
              <a:ext cx="5905500" cy="73866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  <a:scene3d>
                <a:camera prst="orthographicFront"/>
                <a:lightRig rig="balanced" dir="t"/>
              </a:scene3d>
              <a:sp3d extrusionH="31750">
                <a:bevelT w="38100" h="6350" prst="softRound"/>
              </a:sp3d>
            </a:bodyPr>
            <a:lstStyle>
              <a:defPPr>
                <a:defRPr lang="en-US"/>
              </a:defPPr>
              <a:lvl1pPr marR="0" lvl="0" indent="0" algn="dist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gradFill flip="none" rotWithShape="1">
                    <a:gsLst>
                      <a:gs pos="0">
                        <a:srgbClr val="FFF7DA"/>
                      </a:gs>
                      <a:gs pos="62000">
                        <a:srgbClr val="FFD130"/>
                      </a:gs>
                    </a:gsLst>
                    <a:lin ang="5400000" scaled="1"/>
                    <a:tileRect/>
                  </a:gradFill>
                  <a:effectLst>
                    <a:outerShdw dist="76200" dir="5400000" algn="t" rotWithShape="0">
                      <a:srgbClr val="4E0A0C"/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/>
              <a:r>
                <a:rPr lang="en-US" altLang="zh-CN" sz="1050" b="0" dirty="0">
                  <a:latin typeface="Century Gothic" panose="020B0502020202020204" pitchFamily="34" charset="0"/>
                </a:rPr>
                <a:t>The user can demonstrate on a projector or computer, or print the presentation and make it into a film to be used in a wider field. Using PowerPoint, not only can you create presentations, you can also hold face-to-face meetings, teleconferencing, or presentations on the Internet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42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47902" y="30872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叶根友毛笔行书" panose="02010601030101010101" pitchFamily="2" charset="-122"/>
                <a:ea typeface="叶根友毛笔行书" panose="02010601030101010101" pitchFamily="2" charset="-122"/>
                <a:cs typeface="+mn-cs"/>
              </a:rPr>
              <a:t>业绩回顾</a:t>
            </a:r>
          </a:p>
        </p:txBody>
      </p:sp>
      <p:grpSp>
        <p:nvGrpSpPr>
          <p:cNvPr id="4" name="iSľiḑé">
            <a:extLst>
              <a:ext uri="{FF2B5EF4-FFF2-40B4-BE49-F238E27FC236}">
                <a16:creationId xmlns:a16="http://schemas.microsoft.com/office/drawing/2014/main" xmlns="" id="{DA5F7375-04C5-4C8D-B408-3123126E2856}"/>
              </a:ext>
            </a:extLst>
          </p:cNvPr>
          <p:cNvGrpSpPr>
            <a:grpSpLocks/>
          </p:cNvGrpSpPr>
          <p:nvPr/>
        </p:nvGrpSpPr>
        <p:grpSpPr>
          <a:xfrm>
            <a:off x="1038225" y="2324080"/>
            <a:ext cx="5963100" cy="2930566"/>
            <a:chOff x="3011298" y="414885"/>
            <a:chExt cx="5646554" cy="2774951"/>
          </a:xfrm>
          <a:solidFill>
            <a:schemeClr val="accent2"/>
          </a:solidFill>
        </p:grpSpPr>
        <p:sp>
          <p:nvSpPr>
            <p:cNvPr id="26" name="íṣlïḑê">
              <a:extLst>
                <a:ext uri="{FF2B5EF4-FFF2-40B4-BE49-F238E27FC236}">
                  <a16:creationId xmlns:a16="http://schemas.microsoft.com/office/drawing/2014/main" xmlns="" id="{0CCAF183-D0A7-4B9C-89B9-CF1AA5638E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3058" y="505936"/>
              <a:ext cx="42023" cy="22413"/>
            </a:xfrm>
            <a:custGeom>
              <a:avLst/>
              <a:gdLst>
                <a:gd name="T0" fmla="*/ 10 w 20"/>
                <a:gd name="T1" fmla="*/ 0 h 11"/>
                <a:gd name="T2" fmla="*/ 12 w 20"/>
                <a:gd name="T3" fmla="*/ 2 h 11"/>
                <a:gd name="T4" fmla="*/ 16 w 20"/>
                <a:gd name="T5" fmla="*/ 9 h 11"/>
                <a:gd name="T6" fmla="*/ 6 w 20"/>
                <a:gd name="T7" fmla="*/ 6 h 11"/>
                <a:gd name="T8" fmla="*/ 10 w 2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4" y="5"/>
                    <a:pt x="20" y="5"/>
                    <a:pt x="16" y="9"/>
                  </a:cubicBezTo>
                  <a:cubicBezTo>
                    <a:pt x="10" y="11"/>
                    <a:pt x="13" y="3"/>
                    <a:pt x="6" y="6"/>
                  </a:cubicBezTo>
                  <a:cubicBezTo>
                    <a:pt x="0" y="3"/>
                    <a:pt x="14" y="6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7" name="iṧḻiḋè">
              <a:extLst>
                <a:ext uri="{FF2B5EF4-FFF2-40B4-BE49-F238E27FC236}">
                  <a16:creationId xmlns:a16="http://schemas.microsoft.com/office/drawing/2014/main" xmlns="" id="{8433394E-EB2B-4DD8-8BCE-B3C635BB18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4188" y="505936"/>
              <a:ext cx="81245" cy="42023"/>
            </a:xfrm>
            <a:custGeom>
              <a:avLst/>
              <a:gdLst>
                <a:gd name="T0" fmla="*/ 37 w 39"/>
                <a:gd name="T1" fmla="*/ 15 h 20"/>
                <a:gd name="T2" fmla="*/ 23 w 39"/>
                <a:gd name="T3" fmla="*/ 19 h 20"/>
                <a:gd name="T4" fmla="*/ 4 w 39"/>
                <a:gd name="T5" fmla="*/ 19 h 20"/>
                <a:gd name="T6" fmla="*/ 0 w 39"/>
                <a:gd name="T7" fmla="*/ 15 h 20"/>
                <a:gd name="T8" fmla="*/ 30 w 39"/>
                <a:gd name="T9" fmla="*/ 0 h 20"/>
                <a:gd name="T10" fmla="*/ 36 w 39"/>
                <a:gd name="T11" fmla="*/ 4 h 20"/>
                <a:gd name="T12" fmla="*/ 32 w 39"/>
                <a:gd name="T13" fmla="*/ 6 h 20"/>
                <a:gd name="T14" fmla="*/ 37 w 39"/>
                <a:gd name="T15" fmla="*/ 1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0">
                  <a:moveTo>
                    <a:pt x="37" y="15"/>
                  </a:moveTo>
                  <a:cubicBezTo>
                    <a:pt x="32" y="16"/>
                    <a:pt x="23" y="13"/>
                    <a:pt x="23" y="19"/>
                  </a:cubicBezTo>
                  <a:cubicBezTo>
                    <a:pt x="19" y="16"/>
                    <a:pt x="12" y="20"/>
                    <a:pt x="4" y="19"/>
                  </a:cubicBezTo>
                  <a:cubicBezTo>
                    <a:pt x="5" y="16"/>
                    <a:pt x="2" y="15"/>
                    <a:pt x="0" y="15"/>
                  </a:cubicBezTo>
                  <a:cubicBezTo>
                    <a:pt x="4" y="4"/>
                    <a:pt x="15" y="0"/>
                    <a:pt x="30" y="0"/>
                  </a:cubicBezTo>
                  <a:cubicBezTo>
                    <a:pt x="28" y="5"/>
                    <a:pt x="34" y="2"/>
                    <a:pt x="36" y="4"/>
                  </a:cubicBezTo>
                  <a:cubicBezTo>
                    <a:pt x="37" y="5"/>
                    <a:pt x="32" y="5"/>
                    <a:pt x="32" y="6"/>
                  </a:cubicBezTo>
                  <a:cubicBezTo>
                    <a:pt x="31" y="8"/>
                    <a:pt x="39" y="7"/>
                    <a:pt x="37" y="1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8" name="ï$ḻíḍè">
              <a:extLst>
                <a:ext uri="{FF2B5EF4-FFF2-40B4-BE49-F238E27FC236}">
                  <a16:creationId xmlns:a16="http://schemas.microsoft.com/office/drawing/2014/main" xmlns="" id="{B3E0D459-845F-430F-A7E9-D527D29712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1930" y="510139"/>
              <a:ext cx="39222" cy="22413"/>
            </a:xfrm>
            <a:custGeom>
              <a:avLst/>
              <a:gdLst>
                <a:gd name="T0" fmla="*/ 19 w 19"/>
                <a:gd name="T1" fmla="*/ 2 h 11"/>
                <a:gd name="T2" fmla="*/ 17 w 19"/>
                <a:gd name="T3" fmla="*/ 9 h 11"/>
                <a:gd name="T4" fmla="*/ 10 w 19"/>
                <a:gd name="T5" fmla="*/ 11 h 11"/>
                <a:gd name="T6" fmla="*/ 0 w 19"/>
                <a:gd name="T7" fmla="*/ 6 h 11"/>
                <a:gd name="T8" fmla="*/ 12 w 19"/>
                <a:gd name="T9" fmla="*/ 6 h 11"/>
                <a:gd name="T10" fmla="*/ 19 w 19"/>
                <a:gd name="T11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1">
                  <a:moveTo>
                    <a:pt x="19" y="2"/>
                  </a:moveTo>
                  <a:cubicBezTo>
                    <a:pt x="18" y="3"/>
                    <a:pt x="17" y="6"/>
                    <a:pt x="17" y="9"/>
                  </a:cubicBezTo>
                  <a:cubicBezTo>
                    <a:pt x="13" y="8"/>
                    <a:pt x="12" y="11"/>
                    <a:pt x="10" y="11"/>
                  </a:cubicBezTo>
                  <a:cubicBezTo>
                    <a:pt x="6" y="9"/>
                    <a:pt x="0" y="11"/>
                    <a:pt x="0" y="6"/>
                  </a:cubicBezTo>
                  <a:cubicBezTo>
                    <a:pt x="6" y="6"/>
                    <a:pt x="8" y="1"/>
                    <a:pt x="12" y="6"/>
                  </a:cubicBezTo>
                  <a:cubicBezTo>
                    <a:pt x="14" y="5"/>
                    <a:pt x="13" y="0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29" name="íṩļiḍê">
              <a:extLst>
                <a:ext uri="{FF2B5EF4-FFF2-40B4-BE49-F238E27FC236}">
                  <a16:creationId xmlns:a16="http://schemas.microsoft.com/office/drawing/2014/main" xmlns="" id="{1E90364E-B6A0-4DB7-BEE4-E13C0A8DDF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2591" y="522746"/>
              <a:ext cx="50428" cy="26615"/>
            </a:xfrm>
            <a:custGeom>
              <a:avLst/>
              <a:gdLst>
                <a:gd name="T0" fmla="*/ 23 w 24"/>
                <a:gd name="T1" fmla="*/ 0 h 13"/>
                <a:gd name="T2" fmla="*/ 20 w 24"/>
                <a:gd name="T3" fmla="*/ 5 h 13"/>
                <a:gd name="T4" fmla="*/ 14 w 24"/>
                <a:gd name="T5" fmla="*/ 11 h 13"/>
                <a:gd name="T6" fmla="*/ 10 w 24"/>
                <a:gd name="T7" fmla="*/ 7 h 13"/>
                <a:gd name="T8" fmla="*/ 5 w 24"/>
                <a:gd name="T9" fmla="*/ 9 h 13"/>
                <a:gd name="T10" fmla="*/ 1 w 24"/>
                <a:gd name="T11" fmla="*/ 5 h 13"/>
                <a:gd name="T12" fmla="*/ 10 w 24"/>
                <a:gd name="T13" fmla="*/ 3 h 13"/>
                <a:gd name="T14" fmla="*/ 10 w 24"/>
                <a:gd name="T15" fmla="*/ 1 h 13"/>
                <a:gd name="T16" fmla="*/ 23 w 24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13">
                  <a:moveTo>
                    <a:pt x="23" y="0"/>
                  </a:moveTo>
                  <a:cubicBezTo>
                    <a:pt x="24" y="4"/>
                    <a:pt x="20" y="2"/>
                    <a:pt x="20" y="5"/>
                  </a:cubicBezTo>
                  <a:cubicBezTo>
                    <a:pt x="20" y="6"/>
                    <a:pt x="17" y="10"/>
                    <a:pt x="14" y="11"/>
                  </a:cubicBezTo>
                  <a:cubicBezTo>
                    <a:pt x="10" y="13"/>
                    <a:pt x="11" y="7"/>
                    <a:pt x="10" y="7"/>
                  </a:cubicBezTo>
                  <a:cubicBezTo>
                    <a:pt x="10" y="7"/>
                    <a:pt x="7" y="9"/>
                    <a:pt x="5" y="9"/>
                  </a:cubicBezTo>
                  <a:cubicBezTo>
                    <a:pt x="4" y="9"/>
                    <a:pt x="3" y="5"/>
                    <a:pt x="1" y="5"/>
                  </a:cubicBezTo>
                  <a:cubicBezTo>
                    <a:pt x="0" y="0"/>
                    <a:pt x="8" y="5"/>
                    <a:pt x="10" y="3"/>
                  </a:cubicBezTo>
                  <a:cubicBezTo>
                    <a:pt x="11" y="3"/>
                    <a:pt x="10" y="1"/>
                    <a:pt x="10" y="1"/>
                  </a:cubicBezTo>
                  <a:cubicBezTo>
                    <a:pt x="15" y="0"/>
                    <a:pt x="17" y="1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0" name="íśḻïḋe">
              <a:extLst>
                <a:ext uri="{FF2B5EF4-FFF2-40B4-BE49-F238E27FC236}">
                  <a16:creationId xmlns:a16="http://schemas.microsoft.com/office/drawing/2014/main" xmlns="" id="{F4BEC1CA-C580-444A-B4B9-59DD4892AD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4304" y="518544"/>
              <a:ext cx="42023" cy="14008"/>
            </a:xfrm>
            <a:custGeom>
              <a:avLst/>
              <a:gdLst>
                <a:gd name="T0" fmla="*/ 18 w 20"/>
                <a:gd name="T1" fmla="*/ 7 h 7"/>
                <a:gd name="T2" fmla="*/ 3 w 20"/>
                <a:gd name="T3" fmla="*/ 7 h 7"/>
                <a:gd name="T4" fmla="*/ 8 w 20"/>
                <a:gd name="T5" fmla="*/ 2 h 7"/>
                <a:gd name="T6" fmla="*/ 18 w 2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" h="7">
                  <a:moveTo>
                    <a:pt x="18" y="7"/>
                  </a:moveTo>
                  <a:cubicBezTo>
                    <a:pt x="13" y="7"/>
                    <a:pt x="8" y="7"/>
                    <a:pt x="3" y="7"/>
                  </a:cubicBezTo>
                  <a:cubicBezTo>
                    <a:pt x="0" y="1"/>
                    <a:pt x="9" y="6"/>
                    <a:pt x="8" y="2"/>
                  </a:cubicBezTo>
                  <a:cubicBezTo>
                    <a:pt x="10" y="5"/>
                    <a:pt x="20" y="0"/>
                    <a:pt x="1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1" name="íśḷîḍe">
              <a:extLst>
                <a:ext uri="{FF2B5EF4-FFF2-40B4-BE49-F238E27FC236}">
                  <a16:creationId xmlns:a16="http://schemas.microsoft.com/office/drawing/2014/main" xmlns="" id="{2D7EA0AE-3044-437A-B225-77CC38747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4070" y="536753"/>
              <a:ext cx="50428" cy="18211"/>
            </a:xfrm>
            <a:custGeom>
              <a:avLst/>
              <a:gdLst>
                <a:gd name="T0" fmla="*/ 17 w 24"/>
                <a:gd name="T1" fmla="*/ 0 h 9"/>
                <a:gd name="T2" fmla="*/ 17 w 24"/>
                <a:gd name="T3" fmla="*/ 7 h 9"/>
                <a:gd name="T4" fmla="*/ 0 w 24"/>
                <a:gd name="T5" fmla="*/ 6 h 9"/>
                <a:gd name="T6" fmla="*/ 17 w 24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9">
                  <a:moveTo>
                    <a:pt x="17" y="0"/>
                  </a:moveTo>
                  <a:cubicBezTo>
                    <a:pt x="24" y="3"/>
                    <a:pt x="17" y="2"/>
                    <a:pt x="17" y="7"/>
                  </a:cubicBezTo>
                  <a:cubicBezTo>
                    <a:pt x="11" y="7"/>
                    <a:pt x="3" y="9"/>
                    <a:pt x="0" y="6"/>
                  </a:cubicBezTo>
                  <a:cubicBezTo>
                    <a:pt x="3" y="1"/>
                    <a:pt x="13" y="4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2" name="iṣľíḓé">
              <a:extLst>
                <a:ext uri="{FF2B5EF4-FFF2-40B4-BE49-F238E27FC236}">
                  <a16:creationId xmlns:a16="http://schemas.microsoft.com/office/drawing/2014/main" xmlns="" id="{061C9745-8454-46A9-B873-78C39F4248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7293" y="552163"/>
              <a:ext cx="22413" cy="15409"/>
            </a:xfrm>
            <a:custGeom>
              <a:avLst/>
              <a:gdLst>
                <a:gd name="T0" fmla="*/ 1 w 11"/>
                <a:gd name="T1" fmla="*/ 0 h 8"/>
                <a:gd name="T2" fmla="*/ 10 w 11"/>
                <a:gd name="T3" fmla="*/ 8 h 8"/>
                <a:gd name="T4" fmla="*/ 1 w 11"/>
                <a:gd name="T5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8">
                  <a:moveTo>
                    <a:pt x="1" y="0"/>
                  </a:moveTo>
                  <a:cubicBezTo>
                    <a:pt x="6" y="1"/>
                    <a:pt x="11" y="1"/>
                    <a:pt x="10" y="8"/>
                  </a:cubicBezTo>
                  <a:cubicBezTo>
                    <a:pt x="7" y="5"/>
                    <a:pt x="0" y="6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3" name="ïşľiḍè">
              <a:extLst>
                <a:ext uri="{FF2B5EF4-FFF2-40B4-BE49-F238E27FC236}">
                  <a16:creationId xmlns:a16="http://schemas.microsoft.com/office/drawing/2014/main" xmlns="" id="{13971162-F741-4CBE-B52C-C1E887294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3605" y="549361"/>
              <a:ext cx="89650" cy="46226"/>
            </a:xfrm>
            <a:custGeom>
              <a:avLst/>
              <a:gdLst>
                <a:gd name="T0" fmla="*/ 38 w 43"/>
                <a:gd name="T1" fmla="*/ 5 h 22"/>
                <a:gd name="T2" fmla="*/ 42 w 43"/>
                <a:gd name="T3" fmla="*/ 15 h 22"/>
                <a:gd name="T4" fmla="*/ 23 w 43"/>
                <a:gd name="T5" fmla="*/ 20 h 22"/>
                <a:gd name="T6" fmla="*/ 20 w 43"/>
                <a:gd name="T7" fmla="*/ 18 h 22"/>
                <a:gd name="T8" fmla="*/ 12 w 43"/>
                <a:gd name="T9" fmla="*/ 18 h 22"/>
                <a:gd name="T10" fmla="*/ 12 w 43"/>
                <a:gd name="T11" fmla="*/ 15 h 22"/>
                <a:gd name="T12" fmla="*/ 7 w 43"/>
                <a:gd name="T13" fmla="*/ 16 h 22"/>
                <a:gd name="T14" fmla="*/ 9 w 43"/>
                <a:gd name="T15" fmla="*/ 13 h 22"/>
                <a:gd name="T16" fmla="*/ 1 w 43"/>
                <a:gd name="T17" fmla="*/ 11 h 22"/>
                <a:gd name="T18" fmla="*/ 5 w 43"/>
                <a:gd name="T19" fmla="*/ 7 h 22"/>
                <a:gd name="T20" fmla="*/ 10 w 43"/>
                <a:gd name="T21" fmla="*/ 3 h 22"/>
                <a:gd name="T22" fmla="*/ 27 w 43"/>
                <a:gd name="T23" fmla="*/ 1 h 22"/>
                <a:gd name="T24" fmla="*/ 27 w 43"/>
                <a:gd name="T25" fmla="*/ 5 h 22"/>
                <a:gd name="T26" fmla="*/ 38 w 43"/>
                <a:gd name="T27" fmla="*/ 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" h="22">
                  <a:moveTo>
                    <a:pt x="38" y="5"/>
                  </a:moveTo>
                  <a:cubicBezTo>
                    <a:pt x="37" y="11"/>
                    <a:pt x="31" y="15"/>
                    <a:pt x="42" y="15"/>
                  </a:cubicBezTo>
                  <a:cubicBezTo>
                    <a:pt x="43" y="22"/>
                    <a:pt x="31" y="21"/>
                    <a:pt x="23" y="20"/>
                  </a:cubicBezTo>
                  <a:cubicBezTo>
                    <a:pt x="20" y="20"/>
                    <a:pt x="21" y="20"/>
                    <a:pt x="20" y="18"/>
                  </a:cubicBezTo>
                  <a:cubicBezTo>
                    <a:pt x="16" y="15"/>
                    <a:pt x="17" y="21"/>
                    <a:pt x="12" y="18"/>
                  </a:cubicBezTo>
                  <a:cubicBezTo>
                    <a:pt x="12" y="18"/>
                    <a:pt x="13" y="15"/>
                    <a:pt x="12" y="15"/>
                  </a:cubicBezTo>
                  <a:cubicBezTo>
                    <a:pt x="11" y="14"/>
                    <a:pt x="9" y="17"/>
                    <a:pt x="7" y="16"/>
                  </a:cubicBezTo>
                  <a:cubicBezTo>
                    <a:pt x="6" y="16"/>
                    <a:pt x="9" y="13"/>
                    <a:pt x="9" y="13"/>
                  </a:cubicBezTo>
                  <a:cubicBezTo>
                    <a:pt x="7" y="11"/>
                    <a:pt x="0" y="15"/>
                    <a:pt x="1" y="11"/>
                  </a:cubicBezTo>
                  <a:cubicBezTo>
                    <a:pt x="0" y="7"/>
                    <a:pt x="3" y="8"/>
                    <a:pt x="5" y="7"/>
                  </a:cubicBezTo>
                  <a:cubicBezTo>
                    <a:pt x="7" y="5"/>
                    <a:pt x="6" y="4"/>
                    <a:pt x="10" y="3"/>
                  </a:cubicBezTo>
                  <a:cubicBezTo>
                    <a:pt x="12" y="3"/>
                    <a:pt x="20" y="0"/>
                    <a:pt x="27" y="1"/>
                  </a:cubicBezTo>
                  <a:cubicBezTo>
                    <a:pt x="27" y="2"/>
                    <a:pt x="27" y="5"/>
                    <a:pt x="27" y="5"/>
                  </a:cubicBezTo>
                  <a:cubicBezTo>
                    <a:pt x="30" y="7"/>
                    <a:pt x="37" y="3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4" name="ïŝḻide">
              <a:extLst>
                <a:ext uri="{FF2B5EF4-FFF2-40B4-BE49-F238E27FC236}">
                  <a16:creationId xmlns:a16="http://schemas.microsoft.com/office/drawing/2014/main" xmlns="" id="{1409DD12-8B98-46D0-80B4-8B1949F47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5784" y="552163"/>
              <a:ext cx="35020" cy="22413"/>
            </a:xfrm>
            <a:custGeom>
              <a:avLst/>
              <a:gdLst>
                <a:gd name="T0" fmla="*/ 17 w 17"/>
                <a:gd name="T1" fmla="*/ 6 h 11"/>
                <a:gd name="T2" fmla="*/ 12 w 17"/>
                <a:gd name="T3" fmla="*/ 6 h 11"/>
                <a:gd name="T4" fmla="*/ 10 w 17"/>
                <a:gd name="T5" fmla="*/ 10 h 11"/>
                <a:gd name="T6" fmla="*/ 0 w 17"/>
                <a:gd name="T7" fmla="*/ 6 h 11"/>
                <a:gd name="T8" fmla="*/ 17 w 17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1">
                  <a:moveTo>
                    <a:pt x="17" y="6"/>
                  </a:moveTo>
                  <a:cubicBezTo>
                    <a:pt x="16" y="9"/>
                    <a:pt x="14" y="6"/>
                    <a:pt x="12" y="6"/>
                  </a:cubicBezTo>
                  <a:cubicBezTo>
                    <a:pt x="10" y="6"/>
                    <a:pt x="10" y="8"/>
                    <a:pt x="10" y="10"/>
                  </a:cubicBezTo>
                  <a:cubicBezTo>
                    <a:pt x="4" y="11"/>
                    <a:pt x="6" y="5"/>
                    <a:pt x="0" y="6"/>
                  </a:cubicBezTo>
                  <a:cubicBezTo>
                    <a:pt x="4" y="0"/>
                    <a:pt x="12" y="4"/>
                    <a:pt x="17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5" name="iṩlíḍe">
              <a:extLst>
                <a:ext uri="{FF2B5EF4-FFF2-40B4-BE49-F238E27FC236}">
                  <a16:creationId xmlns:a16="http://schemas.microsoft.com/office/drawing/2014/main" xmlns="" id="{93FFFDC4-C15C-49B9-AEB6-38F7FDA398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7449" y="578777"/>
              <a:ext cx="91051" cy="49028"/>
            </a:xfrm>
            <a:custGeom>
              <a:avLst/>
              <a:gdLst>
                <a:gd name="T0" fmla="*/ 31 w 44"/>
                <a:gd name="T1" fmla="*/ 6 h 24"/>
                <a:gd name="T2" fmla="*/ 37 w 44"/>
                <a:gd name="T3" fmla="*/ 14 h 24"/>
                <a:gd name="T4" fmla="*/ 42 w 44"/>
                <a:gd name="T5" fmla="*/ 23 h 24"/>
                <a:gd name="T6" fmla="*/ 37 w 44"/>
                <a:gd name="T7" fmla="*/ 23 h 24"/>
                <a:gd name="T8" fmla="*/ 37 w 44"/>
                <a:gd name="T9" fmla="*/ 19 h 24"/>
                <a:gd name="T10" fmla="*/ 33 w 44"/>
                <a:gd name="T11" fmla="*/ 17 h 24"/>
                <a:gd name="T12" fmla="*/ 9 w 44"/>
                <a:gd name="T13" fmla="*/ 15 h 24"/>
                <a:gd name="T14" fmla="*/ 15 w 44"/>
                <a:gd name="T15" fmla="*/ 12 h 24"/>
                <a:gd name="T16" fmla="*/ 11 w 44"/>
                <a:gd name="T17" fmla="*/ 8 h 24"/>
                <a:gd name="T18" fmla="*/ 0 w 44"/>
                <a:gd name="T19" fmla="*/ 2 h 24"/>
                <a:gd name="T20" fmla="*/ 15 w 44"/>
                <a:gd name="T21" fmla="*/ 2 h 24"/>
                <a:gd name="T22" fmla="*/ 18 w 44"/>
                <a:gd name="T23" fmla="*/ 6 h 24"/>
                <a:gd name="T24" fmla="*/ 26 w 44"/>
                <a:gd name="T25" fmla="*/ 6 h 24"/>
                <a:gd name="T26" fmla="*/ 31 w 44"/>
                <a:gd name="T27" fmla="*/ 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4" h="24">
                  <a:moveTo>
                    <a:pt x="31" y="6"/>
                  </a:moveTo>
                  <a:cubicBezTo>
                    <a:pt x="34" y="8"/>
                    <a:pt x="35" y="11"/>
                    <a:pt x="37" y="14"/>
                  </a:cubicBezTo>
                  <a:cubicBezTo>
                    <a:pt x="39" y="16"/>
                    <a:pt x="44" y="18"/>
                    <a:pt x="42" y="23"/>
                  </a:cubicBezTo>
                  <a:cubicBezTo>
                    <a:pt x="41" y="22"/>
                    <a:pt x="38" y="24"/>
                    <a:pt x="37" y="23"/>
                  </a:cubicBezTo>
                  <a:cubicBezTo>
                    <a:pt x="36" y="22"/>
                    <a:pt x="37" y="20"/>
                    <a:pt x="37" y="19"/>
                  </a:cubicBezTo>
                  <a:cubicBezTo>
                    <a:pt x="36" y="19"/>
                    <a:pt x="32" y="23"/>
                    <a:pt x="33" y="17"/>
                  </a:cubicBezTo>
                  <a:cubicBezTo>
                    <a:pt x="22" y="17"/>
                    <a:pt x="15" y="17"/>
                    <a:pt x="9" y="15"/>
                  </a:cubicBezTo>
                  <a:cubicBezTo>
                    <a:pt x="8" y="11"/>
                    <a:pt x="12" y="12"/>
                    <a:pt x="15" y="12"/>
                  </a:cubicBezTo>
                  <a:cubicBezTo>
                    <a:pt x="14" y="10"/>
                    <a:pt x="11" y="10"/>
                    <a:pt x="11" y="8"/>
                  </a:cubicBezTo>
                  <a:cubicBezTo>
                    <a:pt x="4" y="6"/>
                    <a:pt x="1" y="11"/>
                    <a:pt x="0" y="2"/>
                  </a:cubicBezTo>
                  <a:cubicBezTo>
                    <a:pt x="4" y="0"/>
                    <a:pt x="10" y="1"/>
                    <a:pt x="15" y="2"/>
                  </a:cubicBezTo>
                  <a:cubicBezTo>
                    <a:pt x="17" y="3"/>
                    <a:pt x="18" y="3"/>
                    <a:pt x="18" y="6"/>
                  </a:cubicBezTo>
                  <a:cubicBezTo>
                    <a:pt x="20" y="8"/>
                    <a:pt x="26" y="0"/>
                    <a:pt x="26" y="6"/>
                  </a:cubicBezTo>
                  <a:cubicBezTo>
                    <a:pt x="26" y="8"/>
                    <a:pt x="32" y="9"/>
                    <a:pt x="31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6" name="ïSļïḓe">
              <a:extLst>
                <a:ext uri="{FF2B5EF4-FFF2-40B4-BE49-F238E27FC236}">
                  <a16:creationId xmlns:a16="http://schemas.microsoft.com/office/drawing/2014/main" xmlns="" id="{6FA5754D-98B5-41F8-80B4-B89A85B4DE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37457" y="578777"/>
              <a:ext cx="88250" cy="44825"/>
            </a:xfrm>
            <a:custGeom>
              <a:avLst/>
              <a:gdLst>
                <a:gd name="T0" fmla="*/ 18 w 43"/>
                <a:gd name="T1" fmla="*/ 1 h 22"/>
                <a:gd name="T2" fmla="*/ 25 w 43"/>
                <a:gd name="T3" fmla="*/ 6 h 22"/>
                <a:gd name="T4" fmla="*/ 27 w 43"/>
                <a:gd name="T5" fmla="*/ 2 h 22"/>
                <a:gd name="T6" fmla="*/ 31 w 43"/>
                <a:gd name="T7" fmla="*/ 6 h 22"/>
                <a:gd name="T8" fmla="*/ 34 w 43"/>
                <a:gd name="T9" fmla="*/ 6 h 22"/>
                <a:gd name="T10" fmla="*/ 34 w 43"/>
                <a:gd name="T11" fmla="*/ 8 h 22"/>
                <a:gd name="T12" fmla="*/ 42 w 43"/>
                <a:gd name="T13" fmla="*/ 10 h 22"/>
                <a:gd name="T14" fmla="*/ 29 w 43"/>
                <a:gd name="T15" fmla="*/ 14 h 22"/>
                <a:gd name="T16" fmla="*/ 27 w 43"/>
                <a:gd name="T17" fmla="*/ 17 h 22"/>
                <a:gd name="T18" fmla="*/ 10 w 43"/>
                <a:gd name="T19" fmla="*/ 17 h 22"/>
                <a:gd name="T20" fmla="*/ 8 w 43"/>
                <a:gd name="T21" fmla="*/ 21 h 22"/>
                <a:gd name="T22" fmla="*/ 1 w 43"/>
                <a:gd name="T23" fmla="*/ 19 h 22"/>
                <a:gd name="T24" fmla="*/ 1 w 43"/>
                <a:gd name="T25" fmla="*/ 14 h 22"/>
                <a:gd name="T26" fmla="*/ 5 w 43"/>
                <a:gd name="T27" fmla="*/ 14 h 22"/>
                <a:gd name="T28" fmla="*/ 6 w 43"/>
                <a:gd name="T29" fmla="*/ 8 h 22"/>
                <a:gd name="T30" fmla="*/ 10 w 43"/>
                <a:gd name="T31" fmla="*/ 8 h 22"/>
                <a:gd name="T32" fmla="*/ 18 w 43"/>
                <a:gd name="T33" fmla="*/ 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22">
                  <a:moveTo>
                    <a:pt x="18" y="1"/>
                  </a:moveTo>
                  <a:cubicBezTo>
                    <a:pt x="19" y="4"/>
                    <a:pt x="27" y="0"/>
                    <a:pt x="25" y="6"/>
                  </a:cubicBezTo>
                  <a:cubicBezTo>
                    <a:pt x="27" y="7"/>
                    <a:pt x="27" y="2"/>
                    <a:pt x="27" y="2"/>
                  </a:cubicBezTo>
                  <a:cubicBezTo>
                    <a:pt x="29" y="2"/>
                    <a:pt x="29" y="5"/>
                    <a:pt x="31" y="6"/>
                  </a:cubicBezTo>
                  <a:cubicBezTo>
                    <a:pt x="31" y="7"/>
                    <a:pt x="34" y="5"/>
                    <a:pt x="34" y="6"/>
                  </a:cubicBezTo>
                  <a:cubicBezTo>
                    <a:pt x="35" y="6"/>
                    <a:pt x="34" y="8"/>
                    <a:pt x="34" y="8"/>
                  </a:cubicBezTo>
                  <a:cubicBezTo>
                    <a:pt x="37" y="9"/>
                    <a:pt x="42" y="6"/>
                    <a:pt x="42" y="10"/>
                  </a:cubicBezTo>
                  <a:cubicBezTo>
                    <a:pt x="43" y="17"/>
                    <a:pt x="33" y="12"/>
                    <a:pt x="29" y="14"/>
                  </a:cubicBezTo>
                  <a:cubicBezTo>
                    <a:pt x="27" y="13"/>
                    <a:pt x="28" y="17"/>
                    <a:pt x="27" y="17"/>
                  </a:cubicBezTo>
                  <a:cubicBezTo>
                    <a:pt x="23" y="19"/>
                    <a:pt x="12" y="18"/>
                    <a:pt x="10" y="17"/>
                  </a:cubicBezTo>
                  <a:cubicBezTo>
                    <a:pt x="8" y="17"/>
                    <a:pt x="9" y="20"/>
                    <a:pt x="8" y="21"/>
                  </a:cubicBezTo>
                  <a:cubicBezTo>
                    <a:pt x="4" y="18"/>
                    <a:pt x="5" y="22"/>
                    <a:pt x="1" y="19"/>
                  </a:cubicBezTo>
                  <a:cubicBezTo>
                    <a:pt x="2" y="18"/>
                    <a:pt x="0" y="14"/>
                    <a:pt x="1" y="14"/>
                  </a:cubicBezTo>
                  <a:cubicBezTo>
                    <a:pt x="1" y="13"/>
                    <a:pt x="4" y="14"/>
                    <a:pt x="5" y="14"/>
                  </a:cubicBezTo>
                  <a:cubicBezTo>
                    <a:pt x="6" y="12"/>
                    <a:pt x="5" y="9"/>
                    <a:pt x="6" y="8"/>
                  </a:cubicBezTo>
                  <a:cubicBezTo>
                    <a:pt x="7" y="7"/>
                    <a:pt x="10" y="9"/>
                    <a:pt x="10" y="8"/>
                  </a:cubicBezTo>
                  <a:cubicBezTo>
                    <a:pt x="12" y="5"/>
                    <a:pt x="15" y="4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7" name="ïsḻïdê">
              <a:extLst>
                <a:ext uri="{FF2B5EF4-FFF2-40B4-BE49-F238E27FC236}">
                  <a16:creationId xmlns:a16="http://schemas.microsoft.com/office/drawing/2014/main" xmlns="" id="{0AE4C07B-88EA-47C6-BCDD-CDDDB871D5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759" y="612396"/>
              <a:ext cx="16809" cy="26615"/>
            </a:xfrm>
            <a:custGeom>
              <a:avLst/>
              <a:gdLst>
                <a:gd name="T0" fmla="*/ 8 w 8"/>
                <a:gd name="T1" fmla="*/ 7 h 13"/>
                <a:gd name="T2" fmla="*/ 8 w 8"/>
                <a:gd name="T3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" h="13">
                  <a:moveTo>
                    <a:pt x="8" y="7"/>
                  </a:moveTo>
                  <a:cubicBezTo>
                    <a:pt x="3" y="13"/>
                    <a:pt x="0" y="0"/>
                    <a:pt x="8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8" name="ïşḷïdè">
              <a:extLst>
                <a:ext uri="{FF2B5EF4-FFF2-40B4-BE49-F238E27FC236}">
                  <a16:creationId xmlns:a16="http://schemas.microsoft.com/office/drawing/2014/main" xmlns="" id="{ADC2D9C7-1BF3-4E66-8D68-8073A414E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2779" y="617999"/>
              <a:ext cx="50428" cy="29417"/>
            </a:xfrm>
            <a:custGeom>
              <a:avLst/>
              <a:gdLst>
                <a:gd name="T0" fmla="*/ 22 w 24"/>
                <a:gd name="T1" fmla="*/ 4 h 14"/>
                <a:gd name="T2" fmla="*/ 6 w 24"/>
                <a:gd name="T3" fmla="*/ 13 h 14"/>
                <a:gd name="T4" fmla="*/ 0 w 24"/>
                <a:gd name="T5" fmla="*/ 8 h 14"/>
                <a:gd name="T6" fmla="*/ 11 w 24"/>
                <a:gd name="T7" fmla="*/ 4 h 14"/>
                <a:gd name="T8" fmla="*/ 22 w 24"/>
                <a:gd name="T9" fmla="*/ 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4">
                  <a:moveTo>
                    <a:pt x="22" y="4"/>
                  </a:moveTo>
                  <a:cubicBezTo>
                    <a:pt x="24" y="14"/>
                    <a:pt x="10" y="9"/>
                    <a:pt x="6" y="13"/>
                  </a:cubicBezTo>
                  <a:cubicBezTo>
                    <a:pt x="2" y="13"/>
                    <a:pt x="4" y="7"/>
                    <a:pt x="0" y="8"/>
                  </a:cubicBezTo>
                  <a:cubicBezTo>
                    <a:pt x="1" y="2"/>
                    <a:pt x="11" y="9"/>
                    <a:pt x="11" y="4"/>
                  </a:cubicBezTo>
                  <a:cubicBezTo>
                    <a:pt x="11" y="0"/>
                    <a:pt x="16" y="6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39" name="íśḻídè">
              <a:extLst>
                <a:ext uri="{FF2B5EF4-FFF2-40B4-BE49-F238E27FC236}">
                  <a16:creationId xmlns:a16="http://schemas.microsoft.com/office/drawing/2014/main" xmlns="" id="{6BEE854A-7300-407A-9480-3BB3CE3EE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8733" y="622202"/>
              <a:ext cx="44825" cy="22413"/>
            </a:xfrm>
            <a:custGeom>
              <a:avLst/>
              <a:gdLst>
                <a:gd name="T0" fmla="*/ 18 w 21"/>
                <a:gd name="T1" fmla="*/ 4 h 11"/>
                <a:gd name="T2" fmla="*/ 18 w 21"/>
                <a:gd name="T3" fmla="*/ 7 h 11"/>
                <a:gd name="T4" fmla="*/ 12 w 21"/>
                <a:gd name="T5" fmla="*/ 9 h 11"/>
                <a:gd name="T6" fmla="*/ 10 w 21"/>
                <a:gd name="T7" fmla="*/ 11 h 11"/>
                <a:gd name="T8" fmla="*/ 5 w 21"/>
                <a:gd name="T9" fmla="*/ 9 h 11"/>
                <a:gd name="T10" fmla="*/ 3 w 21"/>
                <a:gd name="T11" fmla="*/ 11 h 11"/>
                <a:gd name="T12" fmla="*/ 1 w 21"/>
                <a:gd name="T13" fmla="*/ 9 h 11"/>
                <a:gd name="T14" fmla="*/ 18 w 21"/>
                <a:gd name="T15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1">
                  <a:moveTo>
                    <a:pt x="18" y="4"/>
                  </a:moveTo>
                  <a:cubicBezTo>
                    <a:pt x="21" y="5"/>
                    <a:pt x="19" y="7"/>
                    <a:pt x="18" y="7"/>
                  </a:cubicBezTo>
                  <a:cubicBezTo>
                    <a:pt x="16" y="9"/>
                    <a:pt x="15" y="9"/>
                    <a:pt x="12" y="9"/>
                  </a:cubicBezTo>
                  <a:cubicBezTo>
                    <a:pt x="11" y="10"/>
                    <a:pt x="10" y="11"/>
                    <a:pt x="10" y="11"/>
                  </a:cubicBezTo>
                  <a:cubicBezTo>
                    <a:pt x="9" y="11"/>
                    <a:pt x="7" y="9"/>
                    <a:pt x="5" y="9"/>
                  </a:cubicBezTo>
                  <a:cubicBezTo>
                    <a:pt x="5" y="9"/>
                    <a:pt x="4" y="11"/>
                    <a:pt x="3" y="11"/>
                  </a:cubicBezTo>
                  <a:cubicBezTo>
                    <a:pt x="1" y="11"/>
                    <a:pt x="1" y="11"/>
                    <a:pt x="1" y="9"/>
                  </a:cubicBezTo>
                  <a:cubicBezTo>
                    <a:pt x="0" y="0"/>
                    <a:pt x="17" y="10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0" name="i$1îḍê">
              <a:extLst>
                <a:ext uri="{FF2B5EF4-FFF2-40B4-BE49-F238E27FC236}">
                  <a16:creationId xmlns:a16="http://schemas.microsoft.com/office/drawing/2014/main" xmlns="" id="{F2147B2B-7FF1-4179-8840-0301550753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4841" y="634808"/>
              <a:ext cx="25214" cy="9806"/>
            </a:xfrm>
            <a:custGeom>
              <a:avLst/>
              <a:gdLst>
                <a:gd name="T0" fmla="*/ 0 w 12"/>
                <a:gd name="T1" fmla="*/ 3 h 5"/>
                <a:gd name="T2" fmla="*/ 9 w 12"/>
                <a:gd name="T3" fmla="*/ 5 h 5"/>
                <a:gd name="T4" fmla="*/ 0 w 12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3"/>
                  </a:moveTo>
                  <a:cubicBezTo>
                    <a:pt x="0" y="0"/>
                    <a:pt x="12" y="0"/>
                    <a:pt x="9" y="5"/>
                  </a:cubicBezTo>
                  <a:cubicBezTo>
                    <a:pt x="5" y="3"/>
                    <a:pt x="6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1" name="ïšliḍê">
              <a:extLst>
                <a:ext uri="{FF2B5EF4-FFF2-40B4-BE49-F238E27FC236}">
                  <a16:creationId xmlns:a16="http://schemas.microsoft.com/office/drawing/2014/main" xmlns="" id="{6ADCBF48-26E0-4377-B781-A876D5C286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8577" y="636209"/>
              <a:ext cx="12607" cy="12607"/>
            </a:xfrm>
            <a:custGeom>
              <a:avLst/>
              <a:gdLst>
                <a:gd name="T0" fmla="*/ 0 w 6"/>
                <a:gd name="T1" fmla="*/ 0 h 6"/>
                <a:gd name="T2" fmla="*/ 6 w 6"/>
                <a:gd name="T3" fmla="*/ 6 h 6"/>
                <a:gd name="T4" fmla="*/ 0 w 6"/>
                <a:gd name="T5" fmla="*/ 6 h 6"/>
                <a:gd name="T6" fmla="*/ 0 w 6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6">
                  <a:moveTo>
                    <a:pt x="0" y="0"/>
                  </a:moveTo>
                  <a:cubicBezTo>
                    <a:pt x="4" y="0"/>
                    <a:pt x="6" y="2"/>
                    <a:pt x="6" y="6"/>
                  </a:cubicBezTo>
                  <a:cubicBezTo>
                    <a:pt x="4" y="6"/>
                    <a:pt x="2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2" name="i$1íḍe">
              <a:extLst>
                <a:ext uri="{FF2B5EF4-FFF2-40B4-BE49-F238E27FC236}">
                  <a16:creationId xmlns:a16="http://schemas.microsoft.com/office/drawing/2014/main" xmlns="" id="{113D5146-4CE4-4260-9CAB-CCA0B82E6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4919" y="657221"/>
              <a:ext cx="274553" cy="84047"/>
            </a:xfrm>
            <a:custGeom>
              <a:avLst/>
              <a:gdLst>
                <a:gd name="T0" fmla="*/ 132 w 132"/>
                <a:gd name="T1" fmla="*/ 22 h 40"/>
                <a:gd name="T2" fmla="*/ 132 w 132"/>
                <a:gd name="T3" fmla="*/ 31 h 40"/>
                <a:gd name="T4" fmla="*/ 127 w 132"/>
                <a:gd name="T5" fmla="*/ 35 h 40"/>
                <a:gd name="T6" fmla="*/ 104 w 132"/>
                <a:gd name="T7" fmla="*/ 35 h 40"/>
                <a:gd name="T8" fmla="*/ 97 w 132"/>
                <a:gd name="T9" fmla="*/ 39 h 40"/>
                <a:gd name="T10" fmla="*/ 91 w 132"/>
                <a:gd name="T11" fmla="*/ 37 h 40"/>
                <a:gd name="T12" fmla="*/ 90 w 132"/>
                <a:gd name="T13" fmla="*/ 39 h 40"/>
                <a:gd name="T14" fmla="*/ 82 w 132"/>
                <a:gd name="T15" fmla="*/ 39 h 40"/>
                <a:gd name="T16" fmla="*/ 82 w 132"/>
                <a:gd name="T17" fmla="*/ 37 h 40"/>
                <a:gd name="T18" fmla="*/ 78 w 132"/>
                <a:gd name="T19" fmla="*/ 39 h 40"/>
                <a:gd name="T20" fmla="*/ 71 w 132"/>
                <a:gd name="T21" fmla="*/ 35 h 40"/>
                <a:gd name="T22" fmla="*/ 43 w 132"/>
                <a:gd name="T23" fmla="*/ 35 h 40"/>
                <a:gd name="T24" fmla="*/ 45 w 132"/>
                <a:gd name="T25" fmla="*/ 31 h 40"/>
                <a:gd name="T26" fmla="*/ 41 w 132"/>
                <a:gd name="T27" fmla="*/ 30 h 40"/>
                <a:gd name="T28" fmla="*/ 37 w 132"/>
                <a:gd name="T29" fmla="*/ 22 h 40"/>
                <a:gd name="T30" fmla="*/ 41 w 132"/>
                <a:gd name="T31" fmla="*/ 18 h 40"/>
                <a:gd name="T32" fmla="*/ 37 w 132"/>
                <a:gd name="T33" fmla="*/ 11 h 40"/>
                <a:gd name="T34" fmla="*/ 21 w 132"/>
                <a:gd name="T35" fmla="*/ 13 h 40"/>
                <a:gd name="T36" fmla="*/ 17 w 132"/>
                <a:gd name="T37" fmla="*/ 9 h 40"/>
                <a:gd name="T38" fmla="*/ 13 w 132"/>
                <a:gd name="T39" fmla="*/ 7 h 40"/>
                <a:gd name="T40" fmla="*/ 6 w 132"/>
                <a:gd name="T41" fmla="*/ 9 h 40"/>
                <a:gd name="T42" fmla="*/ 2 w 132"/>
                <a:gd name="T43" fmla="*/ 2 h 40"/>
                <a:gd name="T44" fmla="*/ 22 w 132"/>
                <a:gd name="T45" fmla="*/ 0 h 40"/>
                <a:gd name="T46" fmla="*/ 26 w 132"/>
                <a:gd name="T47" fmla="*/ 2 h 40"/>
                <a:gd name="T48" fmla="*/ 26 w 132"/>
                <a:gd name="T49" fmla="*/ 5 h 40"/>
                <a:gd name="T50" fmla="*/ 32 w 132"/>
                <a:gd name="T51" fmla="*/ 9 h 40"/>
                <a:gd name="T52" fmla="*/ 49 w 132"/>
                <a:gd name="T53" fmla="*/ 9 h 40"/>
                <a:gd name="T54" fmla="*/ 49 w 132"/>
                <a:gd name="T55" fmla="*/ 18 h 40"/>
                <a:gd name="T56" fmla="*/ 62 w 132"/>
                <a:gd name="T57" fmla="*/ 20 h 40"/>
                <a:gd name="T58" fmla="*/ 62 w 132"/>
                <a:gd name="T59" fmla="*/ 24 h 40"/>
                <a:gd name="T60" fmla="*/ 65 w 132"/>
                <a:gd name="T61" fmla="*/ 22 h 40"/>
                <a:gd name="T62" fmla="*/ 88 w 132"/>
                <a:gd name="T63" fmla="*/ 22 h 40"/>
                <a:gd name="T64" fmla="*/ 91 w 132"/>
                <a:gd name="T65" fmla="*/ 24 h 40"/>
                <a:gd name="T66" fmla="*/ 97 w 132"/>
                <a:gd name="T67" fmla="*/ 20 h 40"/>
                <a:gd name="T68" fmla="*/ 103 w 132"/>
                <a:gd name="T69" fmla="*/ 20 h 40"/>
                <a:gd name="T70" fmla="*/ 132 w 132"/>
                <a:gd name="T71" fmla="*/ 2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2" h="40">
                  <a:moveTo>
                    <a:pt x="132" y="22"/>
                  </a:moveTo>
                  <a:cubicBezTo>
                    <a:pt x="132" y="25"/>
                    <a:pt x="132" y="28"/>
                    <a:pt x="132" y="31"/>
                  </a:cubicBezTo>
                  <a:cubicBezTo>
                    <a:pt x="129" y="31"/>
                    <a:pt x="128" y="33"/>
                    <a:pt x="127" y="35"/>
                  </a:cubicBezTo>
                  <a:cubicBezTo>
                    <a:pt x="118" y="36"/>
                    <a:pt x="111" y="35"/>
                    <a:pt x="104" y="35"/>
                  </a:cubicBezTo>
                  <a:cubicBezTo>
                    <a:pt x="102" y="35"/>
                    <a:pt x="99" y="38"/>
                    <a:pt x="97" y="39"/>
                  </a:cubicBezTo>
                  <a:cubicBezTo>
                    <a:pt x="94" y="40"/>
                    <a:pt x="94" y="37"/>
                    <a:pt x="91" y="37"/>
                  </a:cubicBezTo>
                  <a:cubicBezTo>
                    <a:pt x="92" y="37"/>
                    <a:pt x="90" y="39"/>
                    <a:pt x="90" y="39"/>
                  </a:cubicBezTo>
                  <a:cubicBezTo>
                    <a:pt x="89" y="39"/>
                    <a:pt x="82" y="39"/>
                    <a:pt x="82" y="39"/>
                  </a:cubicBezTo>
                  <a:cubicBezTo>
                    <a:pt x="82" y="39"/>
                    <a:pt x="82" y="37"/>
                    <a:pt x="82" y="37"/>
                  </a:cubicBezTo>
                  <a:cubicBezTo>
                    <a:pt x="80" y="37"/>
                    <a:pt x="78" y="39"/>
                    <a:pt x="78" y="39"/>
                  </a:cubicBezTo>
                  <a:cubicBezTo>
                    <a:pt x="74" y="38"/>
                    <a:pt x="74" y="35"/>
                    <a:pt x="71" y="35"/>
                  </a:cubicBezTo>
                  <a:cubicBezTo>
                    <a:pt x="63" y="35"/>
                    <a:pt x="54" y="40"/>
                    <a:pt x="43" y="35"/>
                  </a:cubicBezTo>
                  <a:cubicBezTo>
                    <a:pt x="43" y="34"/>
                    <a:pt x="45" y="33"/>
                    <a:pt x="45" y="31"/>
                  </a:cubicBezTo>
                  <a:cubicBezTo>
                    <a:pt x="44" y="29"/>
                    <a:pt x="42" y="31"/>
                    <a:pt x="41" y="30"/>
                  </a:cubicBezTo>
                  <a:cubicBezTo>
                    <a:pt x="39" y="27"/>
                    <a:pt x="41" y="23"/>
                    <a:pt x="37" y="22"/>
                  </a:cubicBezTo>
                  <a:cubicBezTo>
                    <a:pt x="38" y="20"/>
                    <a:pt x="41" y="21"/>
                    <a:pt x="41" y="18"/>
                  </a:cubicBezTo>
                  <a:cubicBezTo>
                    <a:pt x="41" y="15"/>
                    <a:pt x="36" y="16"/>
                    <a:pt x="37" y="11"/>
                  </a:cubicBezTo>
                  <a:cubicBezTo>
                    <a:pt x="34" y="14"/>
                    <a:pt x="26" y="12"/>
                    <a:pt x="21" y="13"/>
                  </a:cubicBezTo>
                  <a:cubicBezTo>
                    <a:pt x="17" y="14"/>
                    <a:pt x="18" y="10"/>
                    <a:pt x="17" y="9"/>
                  </a:cubicBezTo>
                  <a:cubicBezTo>
                    <a:pt x="16" y="8"/>
                    <a:pt x="13" y="10"/>
                    <a:pt x="13" y="7"/>
                  </a:cubicBezTo>
                  <a:cubicBezTo>
                    <a:pt x="11" y="9"/>
                    <a:pt x="9" y="9"/>
                    <a:pt x="6" y="9"/>
                  </a:cubicBezTo>
                  <a:cubicBezTo>
                    <a:pt x="12" y="3"/>
                    <a:pt x="0" y="8"/>
                    <a:pt x="2" y="2"/>
                  </a:cubicBezTo>
                  <a:cubicBezTo>
                    <a:pt x="10" y="3"/>
                    <a:pt x="16" y="1"/>
                    <a:pt x="22" y="0"/>
                  </a:cubicBezTo>
                  <a:cubicBezTo>
                    <a:pt x="22" y="2"/>
                    <a:pt x="26" y="1"/>
                    <a:pt x="26" y="2"/>
                  </a:cubicBezTo>
                  <a:cubicBezTo>
                    <a:pt x="27" y="2"/>
                    <a:pt x="26" y="5"/>
                    <a:pt x="26" y="5"/>
                  </a:cubicBezTo>
                  <a:cubicBezTo>
                    <a:pt x="28" y="7"/>
                    <a:pt x="33" y="4"/>
                    <a:pt x="32" y="9"/>
                  </a:cubicBezTo>
                  <a:cubicBezTo>
                    <a:pt x="37" y="4"/>
                    <a:pt x="42" y="10"/>
                    <a:pt x="49" y="9"/>
                  </a:cubicBezTo>
                  <a:cubicBezTo>
                    <a:pt x="47" y="15"/>
                    <a:pt x="52" y="15"/>
                    <a:pt x="49" y="18"/>
                  </a:cubicBezTo>
                  <a:cubicBezTo>
                    <a:pt x="52" y="19"/>
                    <a:pt x="57" y="18"/>
                    <a:pt x="62" y="20"/>
                  </a:cubicBezTo>
                  <a:cubicBezTo>
                    <a:pt x="63" y="21"/>
                    <a:pt x="53" y="25"/>
                    <a:pt x="62" y="24"/>
                  </a:cubicBezTo>
                  <a:cubicBezTo>
                    <a:pt x="63" y="24"/>
                    <a:pt x="63" y="22"/>
                    <a:pt x="65" y="22"/>
                  </a:cubicBezTo>
                  <a:cubicBezTo>
                    <a:pt x="71" y="22"/>
                    <a:pt x="80" y="21"/>
                    <a:pt x="88" y="22"/>
                  </a:cubicBezTo>
                  <a:cubicBezTo>
                    <a:pt x="89" y="22"/>
                    <a:pt x="92" y="24"/>
                    <a:pt x="91" y="24"/>
                  </a:cubicBezTo>
                  <a:cubicBezTo>
                    <a:pt x="96" y="24"/>
                    <a:pt x="88" y="21"/>
                    <a:pt x="97" y="20"/>
                  </a:cubicBezTo>
                  <a:cubicBezTo>
                    <a:pt x="99" y="20"/>
                    <a:pt x="101" y="21"/>
                    <a:pt x="103" y="20"/>
                  </a:cubicBezTo>
                  <a:cubicBezTo>
                    <a:pt x="110" y="19"/>
                    <a:pt x="122" y="19"/>
                    <a:pt x="132" y="2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3" name="îşļide">
              <a:extLst>
                <a:ext uri="{FF2B5EF4-FFF2-40B4-BE49-F238E27FC236}">
                  <a16:creationId xmlns:a16="http://schemas.microsoft.com/office/drawing/2014/main" xmlns="" id="{BDF57DBE-36E1-48BE-A15B-6FE9B5BEB2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5432" y="655820"/>
              <a:ext cx="278756" cy="198911"/>
            </a:xfrm>
            <a:custGeom>
              <a:avLst/>
              <a:gdLst>
                <a:gd name="T0" fmla="*/ 110 w 134"/>
                <a:gd name="T1" fmla="*/ 3 h 96"/>
                <a:gd name="T2" fmla="*/ 132 w 134"/>
                <a:gd name="T3" fmla="*/ 1 h 96"/>
                <a:gd name="T4" fmla="*/ 130 w 134"/>
                <a:gd name="T5" fmla="*/ 10 h 96"/>
                <a:gd name="T6" fmla="*/ 106 w 134"/>
                <a:gd name="T7" fmla="*/ 14 h 96"/>
                <a:gd name="T8" fmla="*/ 102 w 134"/>
                <a:gd name="T9" fmla="*/ 18 h 96"/>
                <a:gd name="T10" fmla="*/ 98 w 134"/>
                <a:gd name="T11" fmla="*/ 18 h 96"/>
                <a:gd name="T12" fmla="*/ 95 w 134"/>
                <a:gd name="T13" fmla="*/ 21 h 96"/>
                <a:gd name="T14" fmla="*/ 91 w 134"/>
                <a:gd name="T15" fmla="*/ 19 h 96"/>
                <a:gd name="T16" fmla="*/ 83 w 134"/>
                <a:gd name="T17" fmla="*/ 21 h 96"/>
                <a:gd name="T18" fmla="*/ 76 w 134"/>
                <a:gd name="T19" fmla="*/ 23 h 96"/>
                <a:gd name="T20" fmla="*/ 74 w 134"/>
                <a:gd name="T21" fmla="*/ 27 h 96"/>
                <a:gd name="T22" fmla="*/ 65 w 134"/>
                <a:gd name="T23" fmla="*/ 32 h 96"/>
                <a:gd name="T24" fmla="*/ 59 w 134"/>
                <a:gd name="T25" fmla="*/ 36 h 96"/>
                <a:gd name="T26" fmla="*/ 56 w 134"/>
                <a:gd name="T27" fmla="*/ 40 h 96"/>
                <a:gd name="T28" fmla="*/ 54 w 134"/>
                <a:gd name="T29" fmla="*/ 44 h 96"/>
                <a:gd name="T30" fmla="*/ 44 w 134"/>
                <a:gd name="T31" fmla="*/ 47 h 96"/>
                <a:gd name="T32" fmla="*/ 43 w 134"/>
                <a:gd name="T33" fmla="*/ 49 h 96"/>
                <a:gd name="T34" fmla="*/ 35 w 134"/>
                <a:gd name="T35" fmla="*/ 53 h 96"/>
                <a:gd name="T36" fmla="*/ 31 w 134"/>
                <a:gd name="T37" fmla="*/ 60 h 96"/>
                <a:gd name="T38" fmla="*/ 33 w 134"/>
                <a:gd name="T39" fmla="*/ 72 h 96"/>
                <a:gd name="T40" fmla="*/ 28 w 134"/>
                <a:gd name="T41" fmla="*/ 75 h 96"/>
                <a:gd name="T42" fmla="*/ 31 w 134"/>
                <a:gd name="T43" fmla="*/ 83 h 96"/>
                <a:gd name="T44" fmla="*/ 29 w 134"/>
                <a:gd name="T45" fmla="*/ 85 h 96"/>
                <a:gd name="T46" fmla="*/ 31 w 134"/>
                <a:gd name="T47" fmla="*/ 87 h 96"/>
                <a:gd name="T48" fmla="*/ 33 w 134"/>
                <a:gd name="T49" fmla="*/ 85 h 96"/>
                <a:gd name="T50" fmla="*/ 39 w 134"/>
                <a:gd name="T51" fmla="*/ 88 h 96"/>
                <a:gd name="T52" fmla="*/ 37 w 134"/>
                <a:gd name="T53" fmla="*/ 96 h 96"/>
                <a:gd name="T54" fmla="*/ 20 w 134"/>
                <a:gd name="T55" fmla="*/ 96 h 96"/>
                <a:gd name="T56" fmla="*/ 22 w 134"/>
                <a:gd name="T57" fmla="*/ 92 h 96"/>
                <a:gd name="T58" fmla="*/ 16 w 134"/>
                <a:gd name="T59" fmla="*/ 90 h 96"/>
                <a:gd name="T60" fmla="*/ 13 w 134"/>
                <a:gd name="T61" fmla="*/ 87 h 96"/>
                <a:gd name="T62" fmla="*/ 9 w 134"/>
                <a:gd name="T63" fmla="*/ 87 h 96"/>
                <a:gd name="T64" fmla="*/ 3 w 134"/>
                <a:gd name="T65" fmla="*/ 87 h 96"/>
                <a:gd name="T66" fmla="*/ 2 w 134"/>
                <a:gd name="T67" fmla="*/ 73 h 96"/>
                <a:gd name="T68" fmla="*/ 11 w 134"/>
                <a:gd name="T69" fmla="*/ 70 h 96"/>
                <a:gd name="T70" fmla="*/ 9 w 134"/>
                <a:gd name="T71" fmla="*/ 68 h 96"/>
                <a:gd name="T72" fmla="*/ 11 w 134"/>
                <a:gd name="T73" fmla="*/ 64 h 96"/>
                <a:gd name="T74" fmla="*/ 20 w 134"/>
                <a:gd name="T75" fmla="*/ 60 h 96"/>
                <a:gd name="T76" fmla="*/ 20 w 134"/>
                <a:gd name="T77" fmla="*/ 53 h 96"/>
                <a:gd name="T78" fmla="*/ 26 w 134"/>
                <a:gd name="T79" fmla="*/ 51 h 96"/>
                <a:gd name="T80" fmla="*/ 29 w 134"/>
                <a:gd name="T81" fmla="*/ 46 h 96"/>
                <a:gd name="T82" fmla="*/ 29 w 134"/>
                <a:gd name="T83" fmla="*/ 36 h 96"/>
                <a:gd name="T84" fmla="*/ 44 w 134"/>
                <a:gd name="T85" fmla="*/ 31 h 96"/>
                <a:gd name="T86" fmla="*/ 46 w 134"/>
                <a:gd name="T87" fmla="*/ 27 h 96"/>
                <a:gd name="T88" fmla="*/ 48 w 134"/>
                <a:gd name="T89" fmla="*/ 29 h 96"/>
                <a:gd name="T90" fmla="*/ 52 w 134"/>
                <a:gd name="T91" fmla="*/ 25 h 96"/>
                <a:gd name="T92" fmla="*/ 54 w 134"/>
                <a:gd name="T93" fmla="*/ 21 h 96"/>
                <a:gd name="T94" fmla="*/ 63 w 134"/>
                <a:gd name="T95" fmla="*/ 19 h 96"/>
                <a:gd name="T96" fmla="*/ 74 w 134"/>
                <a:gd name="T97" fmla="*/ 18 h 96"/>
                <a:gd name="T98" fmla="*/ 76 w 134"/>
                <a:gd name="T99" fmla="*/ 16 h 96"/>
                <a:gd name="T100" fmla="*/ 80 w 134"/>
                <a:gd name="T101" fmla="*/ 18 h 96"/>
                <a:gd name="T102" fmla="*/ 82 w 134"/>
                <a:gd name="T103" fmla="*/ 14 h 96"/>
                <a:gd name="T104" fmla="*/ 83 w 134"/>
                <a:gd name="T105" fmla="*/ 14 h 96"/>
                <a:gd name="T106" fmla="*/ 97 w 134"/>
                <a:gd name="T107" fmla="*/ 12 h 96"/>
                <a:gd name="T108" fmla="*/ 100 w 134"/>
                <a:gd name="T109" fmla="*/ 10 h 96"/>
                <a:gd name="T110" fmla="*/ 102 w 134"/>
                <a:gd name="T111" fmla="*/ 8 h 96"/>
                <a:gd name="T112" fmla="*/ 110 w 134"/>
                <a:gd name="T113" fmla="*/ 3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34" h="96">
                  <a:moveTo>
                    <a:pt x="110" y="3"/>
                  </a:moveTo>
                  <a:cubicBezTo>
                    <a:pt x="116" y="7"/>
                    <a:pt x="124" y="0"/>
                    <a:pt x="132" y="1"/>
                  </a:cubicBezTo>
                  <a:cubicBezTo>
                    <a:pt x="134" y="6"/>
                    <a:pt x="129" y="6"/>
                    <a:pt x="130" y="10"/>
                  </a:cubicBezTo>
                  <a:cubicBezTo>
                    <a:pt x="124" y="7"/>
                    <a:pt x="114" y="13"/>
                    <a:pt x="106" y="14"/>
                  </a:cubicBezTo>
                  <a:cubicBezTo>
                    <a:pt x="104" y="14"/>
                    <a:pt x="103" y="17"/>
                    <a:pt x="102" y="18"/>
                  </a:cubicBezTo>
                  <a:cubicBezTo>
                    <a:pt x="101" y="18"/>
                    <a:pt x="99" y="17"/>
                    <a:pt x="98" y="18"/>
                  </a:cubicBezTo>
                  <a:cubicBezTo>
                    <a:pt x="98" y="18"/>
                    <a:pt x="95" y="21"/>
                    <a:pt x="95" y="21"/>
                  </a:cubicBezTo>
                  <a:cubicBezTo>
                    <a:pt x="93" y="22"/>
                    <a:pt x="93" y="19"/>
                    <a:pt x="91" y="19"/>
                  </a:cubicBezTo>
                  <a:cubicBezTo>
                    <a:pt x="89" y="20"/>
                    <a:pt x="86" y="21"/>
                    <a:pt x="83" y="21"/>
                  </a:cubicBezTo>
                  <a:cubicBezTo>
                    <a:pt x="82" y="22"/>
                    <a:pt x="78" y="22"/>
                    <a:pt x="76" y="23"/>
                  </a:cubicBezTo>
                  <a:cubicBezTo>
                    <a:pt x="74" y="24"/>
                    <a:pt x="76" y="26"/>
                    <a:pt x="74" y="27"/>
                  </a:cubicBezTo>
                  <a:cubicBezTo>
                    <a:pt x="73" y="28"/>
                    <a:pt x="65" y="27"/>
                    <a:pt x="65" y="32"/>
                  </a:cubicBezTo>
                  <a:cubicBezTo>
                    <a:pt x="65" y="34"/>
                    <a:pt x="61" y="35"/>
                    <a:pt x="59" y="36"/>
                  </a:cubicBezTo>
                  <a:cubicBezTo>
                    <a:pt x="58" y="37"/>
                    <a:pt x="56" y="39"/>
                    <a:pt x="56" y="40"/>
                  </a:cubicBezTo>
                  <a:cubicBezTo>
                    <a:pt x="55" y="41"/>
                    <a:pt x="53" y="42"/>
                    <a:pt x="54" y="44"/>
                  </a:cubicBezTo>
                  <a:cubicBezTo>
                    <a:pt x="48" y="46"/>
                    <a:pt x="48" y="42"/>
                    <a:pt x="44" y="47"/>
                  </a:cubicBezTo>
                  <a:cubicBezTo>
                    <a:pt x="44" y="48"/>
                    <a:pt x="43" y="47"/>
                    <a:pt x="43" y="49"/>
                  </a:cubicBezTo>
                  <a:cubicBezTo>
                    <a:pt x="42" y="52"/>
                    <a:pt x="38" y="51"/>
                    <a:pt x="35" y="53"/>
                  </a:cubicBezTo>
                  <a:cubicBezTo>
                    <a:pt x="35" y="56"/>
                    <a:pt x="37" y="62"/>
                    <a:pt x="31" y="60"/>
                  </a:cubicBezTo>
                  <a:cubicBezTo>
                    <a:pt x="32" y="64"/>
                    <a:pt x="29" y="71"/>
                    <a:pt x="33" y="72"/>
                  </a:cubicBezTo>
                  <a:cubicBezTo>
                    <a:pt x="32" y="73"/>
                    <a:pt x="30" y="74"/>
                    <a:pt x="28" y="75"/>
                  </a:cubicBezTo>
                  <a:cubicBezTo>
                    <a:pt x="25" y="80"/>
                    <a:pt x="32" y="79"/>
                    <a:pt x="31" y="83"/>
                  </a:cubicBezTo>
                  <a:cubicBezTo>
                    <a:pt x="31" y="83"/>
                    <a:pt x="28" y="83"/>
                    <a:pt x="29" y="85"/>
                  </a:cubicBezTo>
                  <a:cubicBezTo>
                    <a:pt x="29" y="84"/>
                    <a:pt x="33" y="87"/>
                    <a:pt x="31" y="87"/>
                  </a:cubicBezTo>
                  <a:cubicBezTo>
                    <a:pt x="33" y="87"/>
                    <a:pt x="34" y="85"/>
                    <a:pt x="33" y="85"/>
                  </a:cubicBezTo>
                  <a:cubicBezTo>
                    <a:pt x="35" y="86"/>
                    <a:pt x="35" y="89"/>
                    <a:pt x="39" y="88"/>
                  </a:cubicBezTo>
                  <a:cubicBezTo>
                    <a:pt x="39" y="92"/>
                    <a:pt x="36" y="92"/>
                    <a:pt x="37" y="96"/>
                  </a:cubicBezTo>
                  <a:cubicBezTo>
                    <a:pt x="31" y="96"/>
                    <a:pt x="26" y="96"/>
                    <a:pt x="20" y="96"/>
                  </a:cubicBezTo>
                  <a:cubicBezTo>
                    <a:pt x="20" y="95"/>
                    <a:pt x="23" y="93"/>
                    <a:pt x="22" y="92"/>
                  </a:cubicBezTo>
                  <a:cubicBezTo>
                    <a:pt x="21" y="90"/>
                    <a:pt x="18" y="91"/>
                    <a:pt x="16" y="90"/>
                  </a:cubicBezTo>
                  <a:cubicBezTo>
                    <a:pt x="15" y="90"/>
                    <a:pt x="14" y="87"/>
                    <a:pt x="13" y="87"/>
                  </a:cubicBezTo>
                  <a:cubicBezTo>
                    <a:pt x="12" y="86"/>
                    <a:pt x="9" y="87"/>
                    <a:pt x="9" y="87"/>
                  </a:cubicBezTo>
                  <a:cubicBezTo>
                    <a:pt x="7" y="84"/>
                    <a:pt x="7" y="87"/>
                    <a:pt x="3" y="87"/>
                  </a:cubicBezTo>
                  <a:cubicBezTo>
                    <a:pt x="3" y="82"/>
                    <a:pt x="0" y="80"/>
                    <a:pt x="2" y="73"/>
                  </a:cubicBezTo>
                  <a:cubicBezTo>
                    <a:pt x="7" y="80"/>
                    <a:pt x="2" y="66"/>
                    <a:pt x="11" y="70"/>
                  </a:cubicBezTo>
                  <a:cubicBezTo>
                    <a:pt x="12" y="68"/>
                    <a:pt x="9" y="68"/>
                    <a:pt x="9" y="68"/>
                  </a:cubicBezTo>
                  <a:cubicBezTo>
                    <a:pt x="9" y="66"/>
                    <a:pt x="15" y="65"/>
                    <a:pt x="11" y="64"/>
                  </a:cubicBezTo>
                  <a:cubicBezTo>
                    <a:pt x="12" y="61"/>
                    <a:pt x="17" y="61"/>
                    <a:pt x="20" y="60"/>
                  </a:cubicBezTo>
                  <a:cubicBezTo>
                    <a:pt x="18" y="57"/>
                    <a:pt x="26" y="54"/>
                    <a:pt x="20" y="53"/>
                  </a:cubicBezTo>
                  <a:cubicBezTo>
                    <a:pt x="20" y="51"/>
                    <a:pt x="24" y="51"/>
                    <a:pt x="26" y="51"/>
                  </a:cubicBezTo>
                  <a:cubicBezTo>
                    <a:pt x="26" y="48"/>
                    <a:pt x="27" y="46"/>
                    <a:pt x="29" y="46"/>
                  </a:cubicBezTo>
                  <a:cubicBezTo>
                    <a:pt x="26" y="42"/>
                    <a:pt x="31" y="42"/>
                    <a:pt x="29" y="36"/>
                  </a:cubicBezTo>
                  <a:cubicBezTo>
                    <a:pt x="37" y="37"/>
                    <a:pt x="39" y="32"/>
                    <a:pt x="44" y="31"/>
                  </a:cubicBezTo>
                  <a:cubicBezTo>
                    <a:pt x="47" y="31"/>
                    <a:pt x="45" y="27"/>
                    <a:pt x="46" y="27"/>
                  </a:cubicBezTo>
                  <a:cubicBezTo>
                    <a:pt x="47" y="26"/>
                    <a:pt x="49" y="28"/>
                    <a:pt x="48" y="29"/>
                  </a:cubicBezTo>
                  <a:cubicBezTo>
                    <a:pt x="49" y="28"/>
                    <a:pt x="51" y="26"/>
                    <a:pt x="52" y="25"/>
                  </a:cubicBezTo>
                  <a:cubicBezTo>
                    <a:pt x="53" y="24"/>
                    <a:pt x="54" y="23"/>
                    <a:pt x="54" y="21"/>
                  </a:cubicBezTo>
                  <a:cubicBezTo>
                    <a:pt x="57" y="22"/>
                    <a:pt x="60" y="21"/>
                    <a:pt x="63" y="19"/>
                  </a:cubicBezTo>
                  <a:cubicBezTo>
                    <a:pt x="66" y="18"/>
                    <a:pt x="68" y="19"/>
                    <a:pt x="74" y="18"/>
                  </a:cubicBezTo>
                  <a:cubicBezTo>
                    <a:pt x="76" y="17"/>
                    <a:pt x="75" y="16"/>
                    <a:pt x="76" y="16"/>
                  </a:cubicBezTo>
                  <a:cubicBezTo>
                    <a:pt x="78" y="15"/>
                    <a:pt x="80" y="18"/>
                    <a:pt x="80" y="18"/>
                  </a:cubicBezTo>
                  <a:cubicBezTo>
                    <a:pt x="83" y="17"/>
                    <a:pt x="78" y="14"/>
                    <a:pt x="82" y="14"/>
                  </a:cubicBezTo>
                  <a:cubicBezTo>
                    <a:pt x="82" y="14"/>
                    <a:pt x="83" y="14"/>
                    <a:pt x="83" y="14"/>
                  </a:cubicBezTo>
                  <a:cubicBezTo>
                    <a:pt x="85" y="13"/>
                    <a:pt x="91" y="13"/>
                    <a:pt x="97" y="12"/>
                  </a:cubicBezTo>
                  <a:cubicBezTo>
                    <a:pt x="100" y="11"/>
                    <a:pt x="99" y="12"/>
                    <a:pt x="100" y="10"/>
                  </a:cubicBezTo>
                  <a:cubicBezTo>
                    <a:pt x="100" y="10"/>
                    <a:pt x="102" y="8"/>
                    <a:pt x="102" y="8"/>
                  </a:cubicBezTo>
                  <a:cubicBezTo>
                    <a:pt x="107" y="6"/>
                    <a:pt x="110" y="12"/>
                    <a:pt x="11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4" name="íṡľîďe">
              <a:extLst>
                <a:ext uri="{FF2B5EF4-FFF2-40B4-BE49-F238E27FC236}">
                  <a16:creationId xmlns:a16="http://schemas.microsoft.com/office/drawing/2014/main" xmlns="" id="{82C6F958-CD35-462B-A837-6D5A8DA8157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3480" y="668427"/>
              <a:ext cx="29417" cy="12607"/>
            </a:xfrm>
            <a:custGeom>
              <a:avLst/>
              <a:gdLst>
                <a:gd name="T0" fmla="*/ 10 w 14"/>
                <a:gd name="T1" fmla="*/ 0 h 6"/>
                <a:gd name="T2" fmla="*/ 14 w 14"/>
                <a:gd name="T3" fmla="*/ 0 h 6"/>
                <a:gd name="T4" fmla="*/ 10 w 14"/>
                <a:gd name="T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6">
                  <a:moveTo>
                    <a:pt x="10" y="0"/>
                  </a:moveTo>
                  <a:cubicBezTo>
                    <a:pt x="11" y="0"/>
                    <a:pt x="12" y="0"/>
                    <a:pt x="14" y="0"/>
                  </a:cubicBezTo>
                  <a:cubicBezTo>
                    <a:pt x="14" y="6"/>
                    <a:pt x="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5" name="íṩḻiḑé">
              <a:extLst>
                <a:ext uri="{FF2B5EF4-FFF2-40B4-BE49-F238E27FC236}">
                  <a16:creationId xmlns:a16="http://schemas.microsoft.com/office/drawing/2014/main" xmlns="" id="{6D11E057-5DA9-4E68-9160-A06B58A7A49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27187" y="682435"/>
              <a:ext cx="85448" cy="67238"/>
            </a:xfrm>
            <a:custGeom>
              <a:avLst/>
              <a:gdLst>
                <a:gd name="T0" fmla="*/ 11 w 41"/>
                <a:gd name="T1" fmla="*/ 1 h 32"/>
                <a:gd name="T2" fmla="*/ 13 w 41"/>
                <a:gd name="T3" fmla="*/ 3 h 32"/>
                <a:gd name="T4" fmla="*/ 24 w 41"/>
                <a:gd name="T5" fmla="*/ 8 h 32"/>
                <a:gd name="T6" fmla="*/ 30 w 41"/>
                <a:gd name="T7" fmla="*/ 5 h 32"/>
                <a:gd name="T8" fmla="*/ 41 w 41"/>
                <a:gd name="T9" fmla="*/ 6 h 32"/>
                <a:gd name="T10" fmla="*/ 37 w 41"/>
                <a:gd name="T11" fmla="*/ 16 h 32"/>
                <a:gd name="T12" fmla="*/ 23 w 41"/>
                <a:gd name="T13" fmla="*/ 19 h 32"/>
                <a:gd name="T14" fmla="*/ 23 w 41"/>
                <a:gd name="T15" fmla="*/ 21 h 32"/>
                <a:gd name="T16" fmla="*/ 19 w 41"/>
                <a:gd name="T17" fmla="*/ 25 h 32"/>
                <a:gd name="T18" fmla="*/ 13 w 41"/>
                <a:gd name="T19" fmla="*/ 27 h 32"/>
                <a:gd name="T20" fmla="*/ 6 w 41"/>
                <a:gd name="T21" fmla="*/ 23 h 32"/>
                <a:gd name="T22" fmla="*/ 0 w 41"/>
                <a:gd name="T23" fmla="*/ 8 h 32"/>
                <a:gd name="T24" fmla="*/ 11 w 41"/>
                <a:gd name="T25" fmla="*/ 1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" h="32">
                  <a:moveTo>
                    <a:pt x="11" y="1"/>
                  </a:moveTo>
                  <a:cubicBezTo>
                    <a:pt x="13" y="0"/>
                    <a:pt x="13" y="2"/>
                    <a:pt x="13" y="3"/>
                  </a:cubicBezTo>
                  <a:cubicBezTo>
                    <a:pt x="15" y="7"/>
                    <a:pt x="21" y="6"/>
                    <a:pt x="24" y="8"/>
                  </a:cubicBezTo>
                  <a:cubicBezTo>
                    <a:pt x="28" y="10"/>
                    <a:pt x="29" y="5"/>
                    <a:pt x="30" y="5"/>
                  </a:cubicBezTo>
                  <a:cubicBezTo>
                    <a:pt x="32" y="4"/>
                    <a:pt x="35" y="8"/>
                    <a:pt x="41" y="6"/>
                  </a:cubicBezTo>
                  <a:cubicBezTo>
                    <a:pt x="40" y="8"/>
                    <a:pt x="31" y="12"/>
                    <a:pt x="37" y="16"/>
                  </a:cubicBezTo>
                  <a:cubicBezTo>
                    <a:pt x="36" y="20"/>
                    <a:pt x="29" y="20"/>
                    <a:pt x="23" y="19"/>
                  </a:cubicBezTo>
                  <a:cubicBezTo>
                    <a:pt x="20" y="20"/>
                    <a:pt x="21" y="21"/>
                    <a:pt x="23" y="21"/>
                  </a:cubicBezTo>
                  <a:cubicBezTo>
                    <a:pt x="24" y="25"/>
                    <a:pt x="12" y="22"/>
                    <a:pt x="19" y="25"/>
                  </a:cubicBezTo>
                  <a:cubicBezTo>
                    <a:pt x="19" y="32"/>
                    <a:pt x="13" y="21"/>
                    <a:pt x="13" y="27"/>
                  </a:cubicBezTo>
                  <a:cubicBezTo>
                    <a:pt x="10" y="26"/>
                    <a:pt x="12" y="21"/>
                    <a:pt x="6" y="23"/>
                  </a:cubicBezTo>
                  <a:cubicBezTo>
                    <a:pt x="4" y="18"/>
                    <a:pt x="5" y="10"/>
                    <a:pt x="0" y="8"/>
                  </a:cubicBezTo>
                  <a:cubicBezTo>
                    <a:pt x="2" y="4"/>
                    <a:pt x="13" y="8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6" name="ï$ḷïdè">
              <a:extLst>
                <a:ext uri="{FF2B5EF4-FFF2-40B4-BE49-F238E27FC236}">
                  <a16:creationId xmlns:a16="http://schemas.microsoft.com/office/drawing/2014/main" xmlns="" id="{9502A574-1E10-4702-B637-851BD7989A5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0522" y="692241"/>
              <a:ext cx="23814" cy="15409"/>
            </a:xfrm>
            <a:custGeom>
              <a:avLst/>
              <a:gdLst>
                <a:gd name="T0" fmla="*/ 6 w 11"/>
                <a:gd name="T1" fmla="*/ 0 h 7"/>
                <a:gd name="T2" fmla="*/ 8 w 11"/>
                <a:gd name="T3" fmla="*/ 7 h 7"/>
                <a:gd name="T4" fmla="*/ 0 w 11"/>
                <a:gd name="T5" fmla="*/ 5 h 7"/>
                <a:gd name="T6" fmla="*/ 6 w 11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7">
                  <a:moveTo>
                    <a:pt x="6" y="0"/>
                  </a:moveTo>
                  <a:cubicBezTo>
                    <a:pt x="11" y="1"/>
                    <a:pt x="8" y="2"/>
                    <a:pt x="8" y="7"/>
                  </a:cubicBezTo>
                  <a:cubicBezTo>
                    <a:pt x="6" y="6"/>
                    <a:pt x="4" y="5"/>
                    <a:pt x="0" y="5"/>
                  </a:cubicBezTo>
                  <a:cubicBezTo>
                    <a:pt x="1" y="2"/>
                    <a:pt x="7" y="4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7" name="íŝļïḓê">
              <a:extLst>
                <a:ext uri="{FF2B5EF4-FFF2-40B4-BE49-F238E27FC236}">
                  <a16:creationId xmlns:a16="http://schemas.microsoft.com/office/drawing/2014/main" xmlns="" id="{89DA7BF3-28A2-433A-8E0F-18126C9E0D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1039" y="692241"/>
              <a:ext cx="39222" cy="36420"/>
            </a:xfrm>
            <a:custGeom>
              <a:avLst/>
              <a:gdLst>
                <a:gd name="T0" fmla="*/ 0 w 19"/>
                <a:gd name="T1" fmla="*/ 5 h 17"/>
                <a:gd name="T2" fmla="*/ 19 w 19"/>
                <a:gd name="T3" fmla="*/ 9 h 17"/>
                <a:gd name="T4" fmla="*/ 11 w 19"/>
                <a:gd name="T5" fmla="*/ 16 h 17"/>
                <a:gd name="T6" fmla="*/ 7 w 19"/>
                <a:gd name="T7" fmla="*/ 13 h 17"/>
                <a:gd name="T8" fmla="*/ 4 w 19"/>
                <a:gd name="T9" fmla="*/ 13 h 17"/>
                <a:gd name="T10" fmla="*/ 0 w 19"/>
                <a:gd name="T11" fmla="*/ 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7">
                  <a:moveTo>
                    <a:pt x="0" y="5"/>
                  </a:moveTo>
                  <a:cubicBezTo>
                    <a:pt x="6" y="0"/>
                    <a:pt x="16" y="5"/>
                    <a:pt x="19" y="9"/>
                  </a:cubicBezTo>
                  <a:cubicBezTo>
                    <a:pt x="18" y="13"/>
                    <a:pt x="10" y="10"/>
                    <a:pt x="11" y="16"/>
                  </a:cubicBezTo>
                  <a:cubicBezTo>
                    <a:pt x="9" y="17"/>
                    <a:pt x="8" y="13"/>
                    <a:pt x="7" y="13"/>
                  </a:cubicBezTo>
                  <a:cubicBezTo>
                    <a:pt x="7" y="12"/>
                    <a:pt x="4" y="13"/>
                    <a:pt x="4" y="13"/>
                  </a:cubicBezTo>
                  <a:cubicBezTo>
                    <a:pt x="2" y="10"/>
                    <a:pt x="4" y="6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8" name="íşḻîďe">
              <a:extLst>
                <a:ext uri="{FF2B5EF4-FFF2-40B4-BE49-F238E27FC236}">
                  <a16:creationId xmlns:a16="http://schemas.microsoft.com/office/drawing/2014/main" xmlns="" id="{219A1C37-8CFB-4D14-8D07-E6C823B1769F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1467" y="703447"/>
              <a:ext cx="60234" cy="30817"/>
            </a:xfrm>
            <a:custGeom>
              <a:avLst/>
              <a:gdLst>
                <a:gd name="T0" fmla="*/ 2 w 29"/>
                <a:gd name="T1" fmla="*/ 2 h 15"/>
                <a:gd name="T2" fmla="*/ 6 w 29"/>
                <a:gd name="T3" fmla="*/ 2 h 15"/>
                <a:gd name="T4" fmla="*/ 15 w 29"/>
                <a:gd name="T5" fmla="*/ 6 h 15"/>
                <a:gd name="T6" fmla="*/ 24 w 29"/>
                <a:gd name="T7" fmla="*/ 9 h 15"/>
                <a:gd name="T8" fmla="*/ 28 w 29"/>
                <a:gd name="T9" fmla="*/ 13 h 15"/>
                <a:gd name="T10" fmla="*/ 6 w 29"/>
                <a:gd name="T11" fmla="*/ 9 h 15"/>
                <a:gd name="T12" fmla="*/ 2 w 29"/>
                <a:gd name="T13" fmla="*/ 2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15">
                  <a:moveTo>
                    <a:pt x="2" y="2"/>
                  </a:moveTo>
                  <a:cubicBezTo>
                    <a:pt x="3" y="2"/>
                    <a:pt x="4" y="2"/>
                    <a:pt x="6" y="2"/>
                  </a:cubicBezTo>
                  <a:cubicBezTo>
                    <a:pt x="11" y="0"/>
                    <a:pt x="11" y="5"/>
                    <a:pt x="15" y="6"/>
                  </a:cubicBezTo>
                  <a:cubicBezTo>
                    <a:pt x="19" y="7"/>
                    <a:pt x="21" y="8"/>
                    <a:pt x="24" y="9"/>
                  </a:cubicBezTo>
                  <a:cubicBezTo>
                    <a:pt x="26" y="11"/>
                    <a:pt x="29" y="9"/>
                    <a:pt x="28" y="13"/>
                  </a:cubicBezTo>
                  <a:cubicBezTo>
                    <a:pt x="17" y="15"/>
                    <a:pt x="14" y="10"/>
                    <a:pt x="6" y="9"/>
                  </a:cubicBezTo>
                  <a:cubicBezTo>
                    <a:pt x="8" y="3"/>
                    <a:pt x="0" y="8"/>
                    <a:pt x="2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49" name="ïş1ïde">
              <a:extLst>
                <a:ext uri="{FF2B5EF4-FFF2-40B4-BE49-F238E27FC236}">
                  <a16:creationId xmlns:a16="http://schemas.microsoft.com/office/drawing/2014/main" xmlns="" id="{EE5CD8B7-3536-418F-A8DB-6DD953FCE0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35269" y="752474"/>
              <a:ext cx="98055" cy="81245"/>
            </a:xfrm>
            <a:custGeom>
              <a:avLst/>
              <a:gdLst>
                <a:gd name="T0" fmla="*/ 15 w 47"/>
                <a:gd name="T1" fmla="*/ 8 h 39"/>
                <a:gd name="T2" fmla="*/ 15 w 47"/>
                <a:gd name="T3" fmla="*/ 6 h 39"/>
                <a:gd name="T4" fmla="*/ 36 w 47"/>
                <a:gd name="T5" fmla="*/ 0 h 39"/>
                <a:gd name="T6" fmla="*/ 39 w 47"/>
                <a:gd name="T7" fmla="*/ 8 h 39"/>
                <a:gd name="T8" fmla="*/ 36 w 47"/>
                <a:gd name="T9" fmla="*/ 13 h 39"/>
                <a:gd name="T10" fmla="*/ 45 w 47"/>
                <a:gd name="T11" fmla="*/ 15 h 39"/>
                <a:gd name="T12" fmla="*/ 47 w 47"/>
                <a:gd name="T13" fmla="*/ 30 h 39"/>
                <a:gd name="T14" fmla="*/ 41 w 47"/>
                <a:gd name="T15" fmla="*/ 30 h 39"/>
                <a:gd name="T16" fmla="*/ 41 w 47"/>
                <a:gd name="T17" fmla="*/ 34 h 39"/>
                <a:gd name="T18" fmla="*/ 36 w 47"/>
                <a:gd name="T19" fmla="*/ 34 h 39"/>
                <a:gd name="T20" fmla="*/ 30 w 47"/>
                <a:gd name="T21" fmla="*/ 38 h 39"/>
                <a:gd name="T22" fmla="*/ 24 w 47"/>
                <a:gd name="T23" fmla="*/ 32 h 39"/>
                <a:gd name="T24" fmla="*/ 19 w 47"/>
                <a:gd name="T25" fmla="*/ 26 h 39"/>
                <a:gd name="T26" fmla="*/ 15 w 47"/>
                <a:gd name="T27" fmla="*/ 23 h 39"/>
                <a:gd name="T28" fmla="*/ 6 w 47"/>
                <a:gd name="T29" fmla="*/ 21 h 39"/>
                <a:gd name="T30" fmla="*/ 0 w 47"/>
                <a:gd name="T31" fmla="*/ 17 h 39"/>
                <a:gd name="T32" fmla="*/ 19 w 47"/>
                <a:gd name="T33" fmla="*/ 19 h 39"/>
                <a:gd name="T34" fmla="*/ 21 w 47"/>
                <a:gd name="T35" fmla="*/ 12 h 39"/>
                <a:gd name="T36" fmla="*/ 13 w 47"/>
                <a:gd name="T37" fmla="*/ 6 h 39"/>
                <a:gd name="T38" fmla="*/ 15 w 47"/>
                <a:gd name="T39" fmla="*/ 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7" h="39">
                  <a:moveTo>
                    <a:pt x="15" y="8"/>
                  </a:moveTo>
                  <a:cubicBezTo>
                    <a:pt x="17" y="7"/>
                    <a:pt x="16" y="6"/>
                    <a:pt x="15" y="6"/>
                  </a:cubicBezTo>
                  <a:cubicBezTo>
                    <a:pt x="19" y="2"/>
                    <a:pt x="33" y="6"/>
                    <a:pt x="36" y="0"/>
                  </a:cubicBezTo>
                  <a:cubicBezTo>
                    <a:pt x="38" y="2"/>
                    <a:pt x="39" y="4"/>
                    <a:pt x="39" y="8"/>
                  </a:cubicBezTo>
                  <a:cubicBezTo>
                    <a:pt x="40" y="12"/>
                    <a:pt x="36" y="11"/>
                    <a:pt x="36" y="13"/>
                  </a:cubicBezTo>
                  <a:cubicBezTo>
                    <a:pt x="37" y="19"/>
                    <a:pt x="41" y="16"/>
                    <a:pt x="45" y="15"/>
                  </a:cubicBezTo>
                  <a:cubicBezTo>
                    <a:pt x="47" y="23"/>
                    <a:pt x="45" y="22"/>
                    <a:pt x="47" y="30"/>
                  </a:cubicBezTo>
                  <a:cubicBezTo>
                    <a:pt x="46" y="31"/>
                    <a:pt x="42" y="29"/>
                    <a:pt x="41" y="30"/>
                  </a:cubicBezTo>
                  <a:cubicBezTo>
                    <a:pt x="41" y="31"/>
                    <a:pt x="42" y="34"/>
                    <a:pt x="41" y="34"/>
                  </a:cubicBezTo>
                  <a:cubicBezTo>
                    <a:pt x="40" y="35"/>
                    <a:pt x="37" y="34"/>
                    <a:pt x="36" y="34"/>
                  </a:cubicBezTo>
                  <a:cubicBezTo>
                    <a:pt x="33" y="34"/>
                    <a:pt x="33" y="37"/>
                    <a:pt x="30" y="38"/>
                  </a:cubicBezTo>
                  <a:cubicBezTo>
                    <a:pt x="26" y="39"/>
                    <a:pt x="26" y="34"/>
                    <a:pt x="24" y="32"/>
                  </a:cubicBezTo>
                  <a:cubicBezTo>
                    <a:pt x="23" y="31"/>
                    <a:pt x="17" y="31"/>
                    <a:pt x="19" y="26"/>
                  </a:cubicBezTo>
                  <a:cubicBezTo>
                    <a:pt x="16" y="27"/>
                    <a:pt x="15" y="25"/>
                    <a:pt x="15" y="23"/>
                  </a:cubicBezTo>
                  <a:cubicBezTo>
                    <a:pt x="12" y="24"/>
                    <a:pt x="9" y="22"/>
                    <a:pt x="6" y="21"/>
                  </a:cubicBezTo>
                  <a:cubicBezTo>
                    <a:pt x="3" y="20"/>
                    <a:pt x="0" y="22"/>
                    <a:pt x="0" y="17"/>
                  </a:cubicBezTo>
                  <a:cubicBezTo>
                    <a:pt x="8" y="16"/>
                    <a:pt x="11" y="20"/>
                    <a:pt x="19" y="19"/>
                  </a:cubicBezTo>
                  <a:cubicBezTo>
                    <a:pt x="21" y="18"/>
                    <a:pt x="20" y="14"/>
                    <a:pt x="21" y="12"/>
                  </a:cubicBezTo>
                  <a:cubicBezTo>
                    <a:pt x="21" y="7"/>
                    <a:pt x="10" y="13"/>
                    <a:pt x="13" y="6"/>
                  </a:cubicBezTo>
                  <a:cubicBezTo>
                    <a:pt x="15" y="6"/>
                    <a:pt x="15" y="7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0" name="îSḻiďe">
              <a:extLst>
                <a:ext uri="{FF2B5EF4-FFF2-40B4-BE49-F238E27FC236}">
                  <a16:creationId xmlns:a16="http://schemas.microsoft.com/office/drawing/2014/main" xmlns="" id="{37A106E5-CE7A-49F7-9C3B-E54500DB15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4064" y="760879"/>
              <a:ext cx="58833" cy="28016"/>
            </a:xfrm>
            <a:custGeom>
              <a:avLst/>
              <a:gdLst>
                <a:gd name="T0" fmla="*/ 0 w 28"/>
                <a:gd name="T1" fmla="*/ 2 h 13"/>
                <a:gd name="T2" fmla="*/ 7 w 28"/>
                <a:gd name="T3" fmla="*/ 0 h 13"/>
                <a:gd name="T4" fmla="*/ 28 w 28"/>
                <a:gd name="T5" fmla="*/ 6 h 13"/>
                <a:gd name="T6" fmla="*/ 26 w 28"/>
                <a:gd name="T7" fmla="*/ 13 h 13"/>
                <a:gd name="T8" fmla="*/ 6 w 28"/>
                <a:gd name="T9" fmla="*/ 6 h 13"/>
                <a:gd name="T10" fmla="*/ 0 w 28"/>
                <a:gd name="T11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3">
                  <a:moveTo>
                    <a:pt x="0" y="2"/>
                  </a:moveTo>
                  <a:cubicBezTo>
                    <a:pt x="0" y="0"/>
                    <a:pt x="5" y="0"/>
                    <a:pt x="7" y="0"/>
                  </a:cubicBezTo>
                  <a:cubicBezTo>
                    <a:pt x="14" y="1"/>
                    <a:pt x="22" y="5"/>
                    <a:pt x="28" y="6"/>
                  </a:cubicBezTo>
                  <a:cubicBezTo>
                    <a:pt x="28" y="9"/>
                    <a:pt x="26" y="10"/>
                    <a:pt x="26" y="13"/>
                  </a:cubicBezTo>
                  <a:cubicBezTo>
                    <a:pt x="16" y="13"/>
                    <a:pt x="12" y="11"/>
                    <a:pt x="6" y="6"/>
                  </a:cubicBezTo>
                  <a:cubicBezTo>
                    <a:pt x="4" y="4"/>
                    <a:pt x="4" y="1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1" name="ïšļîḑe">
              <a:extLst>
                <a:ext uri="{FF2B5EF4-FFF2-40B4-BE49-F238E27FC236}">
                  <a16:creationId xmlns:a16="http://schemas.microsoft.com/office/drawing/2014/main" xmlns="" id="{EA62934B-411D-40E5-8469-081A7FC911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1817" y="760879"/>
              <a:ext cx="39222" cy="15409"/>
            </a:xfrm>
            <a:custGeom>
              <a:avLst/>
              <a:gdLst>
                <a:gd name="T0" fmla="*/ 19 w 19"/>
                <a:gd name="T1" fmla="*/ 6 h 7"/>
                <a:gd name="T2" fmla="*/ 0 w 19"/>
                <a:gd name="T3" fmla="*/ 4 h 7"/>
                <a:gd name="T4" fmla="*/ 6 w 19"/>
                <a:gd name="T5" fmla="*/ 0 h 7"/>
                <a:gd name="T6" fmla="*/ 19 w 19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7">
                  <a:moveTo>
                    <a:pt x="19" y="6"/>
                  </a:moveTo>
                  <a:cubicBezTo>
                    <a:pt x="16" y="7"/>
                    <a:pt x="5" y="6"/>
                    <a:pt x="0" y="4"/>
                  </a:cubicBezTo>
                  <a:cubicBezTo>
                    <a:pt x="1" y="1"/>
                    <a:pt x="6" y="3"/>
                    <a:pt x="6" y="0"/>
                  </a:cubicBezTo>
                  <a:cubicBezTo>
                    <a:pt x="10" y="2"/>
                    <a:pt x="19" y="0"/>
                    <a:pt x="19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2" name="îṣḷíḓè">
              <a:extLst>
                <a:ext uri="{FF2B5EF4-FFF2-40B4-BE49-F238E27FC236}">
                  <a16:creationId xmlns:a16="http://schemas.microsoft.com/office/drawing/2014/main" xmlns="" id="{7874A390-FF60-42FE-9289-6958DB12B0F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1303" y="846327"/>
              <a:ext cx="30817" cy="21012"/>
            </a:xfrm>
            <a:custGeom>
              <a:avLst/>
              <a:gdLst>
                <a:gd name="T0" fmla="*/ 15 w 15"/>
                <a:gd name="T1" fmla="*/ 8 h 10"/>
                <a:gd name="T2" fmla="*/ 0 w 15"/>
                <a:gd name="T3" fmla="*/ 4 h 10"/>
                <a:gd name="T4" fmla="*/ 15 w 15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10">
                  <a:moveTo>
                    <a:pt x="15" y="8"/>
                  </a:moveTo>
                  <a:cubicBezTo>
                    <a:pt x="6" y="10"/>
                    <a:pt x="8" y="2"/>
                    <a:pt x="0" y="4"/>
                  </a:cubicBezTo>
                  <a:cubicBezTo>
                    <a:pt x="3" y="0"/>
                    <a:pt x="15" y="2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3" name="îṥļîḍê">
              <a:extLst>
                <a:ext uri="{FF2B5EF4-FFF2-40B4-BE49-F238E27FC236}">
                  <a16:creationId xmlns:a16="http://schemas.microsoft.com/office/drawing/2014/main" xmlns="" id="{2E2025FA-F178-4EAD-8C7B-917B8593840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0291" y="867338"/>
              <a:ext cx="43425" cy="25214"/>
            </a:xfrm>
            <a:custGeom>
              <a:avLst/>
              <a:gdLst>
                <a:gd name="T0" fmla="*/ 21 w 21"/>
                <a:gd name="T1" fmla="*/ 7 h 12"/>
                <a:gd name="T2" fmla="*/ 3 w 21"/>
                <a:gd name="T3" fmla="*/ 7 h 12"/>
                <a:gd name="T4" fmla="*/ 8 w 21"/>
                <a:gd name="T5" fmla="*/ 1 h 12"/>
                <a:gd name="T6" fmla="*/ 21 w 21"/>
                <a:gd name="T7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2">
                  <a:moveTo>
                    <a:pt x="21" y="7"/>
                  </a:moveTo>
                  <a:cubicBezTo>
                    <a:pt x="19" y="12"/>
                    <a:pt x="5" y="12"/>
                    <a:pt x="3" y="7"/>
                  </a:cubicBezTo>
                  <a:cubicBezTo>
                    <a:pt x="0" y="0"/>
                    <a:pt x="9" y="6"/>
                    <a:pt x="8" y="1"/>
                  </a:cubicBezTo>
                  <a:cubicBezTo>
                    <a:pt x="12" y="4"/>
                    <a:pt x="16" y="6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4" name="iṣļïḋé">
              <a:extLst>
                <a:ext uri="{FF2B5EF4-FFF2-40B4-BE49-F238E27FC236}">
                  <a16:creationId xmlns:a16="http://schemas.microsoft.com/office/drawing/2014/main" xmlns="" id="{0AF5CA75-BBA5-4702-B863-7B76BA2661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9400" y="885549"/>
              <a:ext cx="29417" cy="23814"/>
            </a:xfrm>
            <a:custGeom>
              <a:avLst/>
              <a:gdLst>
                <a:gd name="T0" fmla="*/ 6 w 14"/>
                <a:gd name="T1" fmla="*/ 0 h 11"/>
                <a:gd name="T2" fmla="*/ 14 w 14"/>
                <a:gd name="T3" fmla="*/ 7 h 11"/>
                <a:gd name="T4" fmla="*/ 4 w 14"/>
                <a:gd name="T5" fmla="*/ 11 h 11"/>
                <a:gd name="T6" fmla="*/ 2 w 14"/>
                <a:gd name="T7" fmla="*/ 2 h 11"/>
                <a:gd name="T8" fmla="*/ 6 w 1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1">
                  <a:moveTo>
                    <a:pt x="6" y="0"/>
                  </a:moveTo>
                  <a:cubicBezTo>
                    <a:pt x="11" y="0"/>
                    <a:pt x="13" y="2"/>
                    <a:pt x="14" y="7"/>
                  </a:cubicBezTo>
                  <a:cubicBezTo>
                    <a:pt x="9" y="7"/>
                    <a:pt x="5" y="7"/>
                    <a:pt x="4" y="11"/>
                  </a:cubicBezTo>
                  <a:cubicBezTo>
                    <a:pt x="0" y="11"/>
                    <a:pt x="3" y="4"/>
                    <a:pt x="2" y="2"/>
                  </a:cubicBezTo>
                  <a:cubicBezTo>
                    <a:pt x="5" y="2"/>
                    <a:pt x="6" y="1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5" name="îš1îḍe">
              <a:extLst>
                <a:ext uri="{FF2B5EF4-FFF2-40B4-BE49-F238E27FC236}">
                  <a16:creationId xmlns:a16="http://schemas.microsoft.com/office/drawing/2014/main" xmlns="" id="{96C0A8ED-D3E9-4704-B624-289954C23E2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45619" y="900957"/>
              <a:ext cx="29417" cy="21012"/>
            </a:xfrm>
            <a:custGeom>
              <a:avLst/>
              <a:gdLst>
                <a:gd name="T0" fmla="*/ 13 w 14"/>
                <a:gd name="T1" fmla="*/ 8 h 10"/>
                <a:gd name="T2" fmla="*/ 0 w 14"/>
                <a:gd name="T3" fmla="*/ 10 h 10"/>
                <a:gd name="T4" fmla="*/ 13 w 14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0">
                  <a:moveTo>
                    <a:pt x="13" y="8"/>
                  </a:moveTo>
                  <a:cubicBezTo>
                    <a:pt x="7" y="7"/>
                    <a:pt x="5" y="9"/>
                    <a:pt x="0" y="10"/>
                  </a:cubicBezTo>
                  <a:cubicBezTo>
                    <a:pt x="1" y="6"/>
                    <a:pt x="14" y="0"/>
                    <a:pt x="13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6" name="íśḷídê">
              <a:extLst>
                <a:ext uri="{FF2B5EF4-FFF2-40B4-BE49-F238E27FC236}">
                  <a16:creationId xmlns:a16="http://schemas.microsoft.com/office/drawing/2014/main" xmlns="" id="{F98A91BE-1EA6-4A6E-A783-2AA50CC7A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4493" y="917766"/>
              <a:ext cx="47627" cy="29417"/>
            </a:xfrm>
            <a:custGeom>
              <a:avLst/>
              <a:gdLst>
                <a:gd name="T0" fmla="*/ 19 w 23"/>
                <a:gd name="T1" fmla="*/ 2 h 14"/>
                <a:gd name="T2" fmla="*/ 21 w 23"/>
                <a:gd name="T3" fmla="*/ 13 h 14"/>
                <a:gd name="T4" fmla="*/ 2 w 23"/>
                <a:gd name="T5" fmla="*/ 9 h 14"/>
                <a:gd name="T6" fmla="*/ 6 w 23"/>
                <a:gd name="T7" fmla="*/ 2 h 14"/>
                <a:gd name="T8" fmla="*/ 19 w 23"/>
                <a:gd name="T9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4">
                  <a:moveTo>
                    <a:pt x="19" y="2"/>
                  </a:moveTo>
                  <a:cubicBezTo>
                    <a:pt x="21" y="4"/>
                    <a:pt x="23" y="11"/>
                    <a:pt x="21" y="13"/>
                  </a:cubicBezTo>
                  <a:cubicBezTo>
                    <a:pt x="13" y="12"/>
                    <a:pt x="4" y="14"/>
                    <a:pt x="2" y="9"/>
                  </a:cubicBezTo>
                  <a:cubicBezTo>
                    <a:pt x="0" y="3"/>
                    <a:pt x="8" y="8"/>
                    <a:pt x="6" y="2"/>
                  </a:cubicBezTo>
                  <a:cubicBezTo>
                    <a:pt x="11" y="0"/>
                    <a:pt x="19" y="5"/>
                    <a:pt x="19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7" name="iŝľîdè">
              <a:extLst>
                <a:ext uri="{FF2B5EF4-FFF2-40B4-BE49-F238E27FC236}">
                  <a16:creationId xmlns:a16="http://schemas.microsoft.com/office/drawing/2014/main" xmlns="" id="{55C37774-3C39-47FD-B185-05CCEDFD38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6282" y="999012"/>
              <a:ext cx="57433" cy="26615"/>
            </a:xfrm>
            <a:custGeom>
              <a:avLst/>
              <a:gdLst>
                <a:gd name="T0" fmla="*/ 26 w 28"/>
                <a:gd name="T1" fmla="*/ 5 h 13"/>
                <a:gd name="T2" fmla="*/ 19 w 28"/>
                <a:gd name="T3" fmla="*/ 9 h 13"/>
                <a:gd name="T4" fmla="*/ 11 w 28"/>
                <a:gd name="T5" fmla="*/ 11 h 13"/>
                <a:gd name="T6" fmla="*/ 4 w 28"/>
                <a:gd name="T7" fmla="*/ 9 h 13"/>
                <a:gd name="T8" fmla="*/ 5 w 28"/>
                <a:gd name="T9" fmla="*/ 4 h 13"/>
                <a:gd name="T10" fmla="*/ 11 w 28"/>
                <a:gd name="T11" fmla="*/ 0 h 13"/>
                <a:gd name="T12" fmla="*/ 26 w 28"/>
                <a:gd name="T13" fmla="*/ 5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13">
                  <a:moveTo>
                    <a:pt x="26" y="5"/>
                  </a:moveTo>
                  <a:cubicBezTo>
                    <a:pt x="28" y="11"/>
                    <a:pt x="21" y="9"/>
                    <a:pt x="19" y="9"/>
                  </a:cubicBezTo>
                  <a:cubicBezTo>
                    <a:pt x="18" y="9"/>
                    <a:pt x="13" y="13"/>
                    <a:pt x="11" y="11"/>
                  </a:cubicBezTo>
                  <a:cubicBezTo>
                    <a:pt x="10" y="9"/>
                    <a:pt x="6" y="10"/>
                    <a:pt x="4" y="9"/>
                  </a:cubicBezTo>
                  <a:cubicBezTo>
                    <a:pt x="0" y="4"/>
                    <a:pt x="12" y="6"/>
                    <a:pt x="5" y="4"/>
                  </a:cubicBezTo>
                  <a:cubicBezTo>
                    <a:pt x="6" y="1"/>
                    <a:pt x="11" y="3"/>
                    <a:pt x="11" y="0"/>
                  </a:cubicBezTo>
                  <a:cubicBezTo>
                    <a:pt x="16" y="1"/>
                    <a:pt x="22" y="2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8" name="íṣlîḋé">
              <a:extLst>
                <a:ext uri="{FF2B5EF4-FFF2-40B4-BE49-F238E27FC236}">
                  <a16:creationId xmlns:a16="http://schemas.microsoft.com/office/drawing/2014/main" xmlns="" id="{412D71FD-4F93-48F3-A59D-56857E4D5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7683" y="1039635"/>
              <a:ext cx="26615" cy="12607"/>
            </a:xfrm>
            <a:custGeom>
              <a:avLst/>
              <a:gdLst>
                <a:gd name="T0" fmla="*/ 10 w 13"/>
                <a:gd name="T1" fmla="*/ 6 h 6"/>
                <a:gd name="T2" fmla="*/ 3 w 13"/>
                <a:gd name="T3" fmla="*/ 6 h 6"/>
                <a:gd name="T4" fmla="*/ 10 w 13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6">
                  <a:moveTo>
                    <a:pt x="10" y="6"/>
                  </a:moveTo>
                  <a:cubicBezTo>
                    <a:pt x="6" y="3"/>
                    <a:pt x="8" y="6"/>
                    <a:pt x="3" y="6"/>
                  </a:cubicBezTo>
                  <a:cubicBezTo>
                    <a:pt x="0" y="0"/>
                    <a:pt x="13" y="0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59" name="îşļidè">
              <a:extLst>
                <a:ext uri="{FF2B5EF4-FFF2-40B4-BE49-F238E27FC236}">
                  <a16:creationId xmlns:a16="http://schemas.microsoft.com/office/drawing/2014/main" xmlns="" id="{1531BE27-CE8F-4D8C-8FBD-4091D1AB185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0835" y="1059246"/>
              <a:ext cx="30817" cy="18211"/>
            </a:xfrm>
            <a:custGeom>
              <a:avLst/>
              <a:gdLst>
                <a:gd name="T0" fmla="*/ 13 w 15"/>
                <a:gd name="T1" fmla="*/ 1 h 9"/>
                <a:gd name="T2" fmla="*/ 15 w 15"/>
                <a:gd name="T3" fmla="*/ 4 h 9"/>
                <a:gd name="T4" fmla="*/ 7 w 15"/>
                <a:gd name="T5" fmla="*/ 6 h 9"/>
                <a:gd name="T6" fmla="*/ 0 w 15"/>
                <a:gd name="T7" fmla="*/ 6 h 9"/>
                <a:gd name="T8" fmla="*/ 13 w 15"/>
                <a:gd name="T9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9">
                  <a:moveTo>
                    <a:pt x="13" y="1"/>
                  </a:moveTo>
                  <a:cubicBezTo>
                    <a:pt x="13" y="3"/>
                    <a:pt x="13" y="4"/>
                    <a:pt x="15" y="4"/>
                  </a:cubicBezTo>
                  <a:cubicBezTo>
                    <a:pt x="15" y="8"/>
                    <a:pt x="9" y="5"/>
                    <a:pt x="7" y="6"/>
                  </a:cubicBezTo>
                  <a:cubicBezTo>
                    <a:pt x="5" y="9"/>
                    <a:pt x="7" y="6"/>
                    <a:pt x="0" y="6"/>
                  </a:cubicBezTo>
                  <a:cubicBezTo>
                    <a:pt x="3" y="3"/>
                    <a:pt x="6" y="0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0" name="íşļïdê">
              <a:extLst>
                <a:ext uri="{FF2B5EF4-FFF2-40B4-BE49-F238E27FC236}">
                  <a16:creationId xmlns:a16="http://schemas.microsoft.com/office/drawing/2014/main" xmlns="" id="{F9EE03F0-B307-4B09-99AF-32ED1D1FC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8266" y="1076055"/>
              <a:ext cx="12607" cy="18211"/>
            </a:xfrm>
            <a:custGeom>
              <a:avLst/>
              <a:gdLst>
                <a:gd name="T0" fmla="*/ 2 w 6"/>
                <a:gd name="T1" fmla="*/ 0 h 9"/>
                <a:gd name="T2" fmla="*/ 5 w 6"/>
                <a:gd name="T3" fmla="*/ 8 h 9"/>
                <a:gd name="T4" fmla="*/ 2 w 6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9">
                  <a:moveTo>
                    <a:pt x="2" y="0"/>
                  </a:moveTo>
                  <a:cubicBezTo>
                    <a:pt x="5" y="1"/>
                    <a:pt x="6" y="3"/>
                    <a:pt x="5" y="8"/>
                  </a:cubicBezTo>
                  <a:cubicBezTo>
                    <a:pt x="0" y="9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1" name="iS1îďè">
              <a:extLst>
                <a:ext uri="{FF2B5EF4-FFF2-40B4-BE49-F238E27FC236}">
                  <a16:creationId xmlns:a16="http://schemas.microsoft.com/office/drawing/2014/main" xmlns="" id="{0E7FB1D4-431A-4C3C-A700-855D37C9887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9087" y="1237145"/>
              <a:ext cx="68639" cy="84047"/>
            </a:xfrm>
            <a:custGeom>
              <a:avLst/>
              <a:gdLst>
                <a:gd name="T0" fmla="*/ 12 w 33"/>
                <a:gd name="T1" fmla="*/ 0 h 40"/>
                <a:gd name="T2" fmla="*/ 14 w 33"/>
                <a:gd name="T3" fmla="*/ 2 h 40"/>
                <a:gd name="T4" fmla="*/ 27 w 33"/>
                <a:gd name="T5" fmla="*/ 2 h 40"/>
                <a:gd name="T6" fmla="*/ 32 w 33"/>
                <a:gd name="T7" fmla="*/ 6 h 40"/>
                <a:gd name="T8" fmla="*/ 31 w 33"/>
                <a:gd name="T9" fmla="*/ 10 h 40"/>
                <a:gd name="T10" fmla="*/ 27 w 33"/>
                <a:gd name="T11" fmla="*/ 12 h 40"/>
                <a:gd name="T12" fmla="*/ 31 w 33"/>
                <a:gd name="T13" fmla="*/ 21 h 40"/>
                <a:gd name="T14" fmla="*/ 29 w 33"/>
                <a:gd name="T15" fmla="*/ 30 h 40"/>
                <a:gd name="T16" fmla="*/ 19 w 33"/>
                <a:gd name="T17" fmla="*/ 30 h 40"/>
                <a:gd name="T18" fmla="*/ 18 w 33"/>
                <a:gd name="T19" fmla="*/ 36 h 40"/>
                <a:gd name="T20" fmla="*/ 14 w 33"/>
                <a:gd name="T21" fmla="*/ 40 h 40"/>
                <a:gd name="T22" fmla="*/ 3 w 33"/>
                <a:gd name="T23" fmla="*/ 40 h 40"/>
                <a:gd name="T24" fmla="*/ 6 w 33"/>
                <a:gd name="T25" fmla="*/ 28 h 40"/>
                <a:gd name="T26" fmla="*/ 6 w 33"/>
                <a:gd name="T27" fmla="*/ 21 h 40"/>
                <a:gd name="T28" fmla="*/ 3 w 33"/>
                <a:gd name="T29" fmla="*/ 12 h 40"/>
                <a:gd name="T30" fmla="*/ 10 w 33"/>
                <a:gd name="T31" fmla="*/ 13 h 40"/>
                <a:gd name="T32" fmla="*/ 12 w 33"/>
                <a:gd name="T33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3" h="40">
                  <a:moveTo>
                    <a:pt x="12" y="0"/>
                  </a:moveTo>
                  <a:cubicBezTo>
                    <a:pt x="14" y="0"/>
                    <a:pt x="14" y="1"/>
                    <a:pt x="14" y="2"/>
                  </a:cubicBezTo>
                  <a:cubicBezTo>
                    <a:pt x="14" y="5"/>
                    <a:pt x="22" y="0"/>
                    <a:pt x="27" y="2"/>
                  </a:cubicBezTo>
                  <a:cubicBezTo>
                    <a:pt x="28" y="5"/>
                    <a:pt x="29" y="6"/>
                    <a:pt x="32" y="6"/>
                  </a:cubicBezTo>
                  <a:cubicBezTo>
                    <a:pt x="33" y="8"/>
                    <a:pt x="32" y="9"/>
                    <a:pt x="31" y="10"/>
                  </a:cubicBezTo>
                  <a:cubicBezTo>
                    <a:pt x="31" y="11"/>
                    <a:pt x="28" y="11"/>
                    <a:pt x="27" y="12"/>
                  </a:cubicBezTo>
                  <a:cubicBezTo>
                    <a:pt x="27" y="16"/>
                    <a:pt x="30" y="17"/>
                    <a:pt x="31" y="21"/>
                  </a:cubicBezTo>
                  <a:cubicBezTo>
                    <a:pt x="31" y="24"/>
                    <a:pt x="28" y="26"/>
                    <a:pt x="29" y="30"/>
                  </a:cubicBezTo>
                  <a:cubicBezTo>
                    <a:pt x="26" y="30"/>
                    <a:pt x="23" y="30"/>
                    <a:pt x="19" y="30"/>
                  </a:cubicBezTo>
                  <a:cubicBezTo>
                    <a:pt x="17" y="30"/>
                    <a:pt x="19" y="34"/>
                    <a:pt x="18" y="36"/>
                  </a:cubicBezTo>
                  <a:cubicBezTo>
                    <a:pt x="17" y="37"/>
                    <a:pt x="12" y="36"/>
                    <a:pt x="14" y="40"/>
                  </a:cubicBezTo>
                  <a:cubicBezTo>
                    <a:pt x="10" y="40"/>
                    <a:pt x="6" y="40"/>
                    <a:pt x="3" y="40"/>
                  </a:cubicBezTo>
                  <a:cubicBezTo>
                    <a:pt x="4" y="36"/>
                    <a:pt x="0" y="27"/>
                    <a:pt x="6" y="28"/>
                  </a:cubicBezTo>
                  <a:cubicBezTo>
                    <a:pt x="7" y="23"/>
                    <a:pt x="3" y="25"/>
                    <a:pt x="6" y="21"/>
                  </a:cubicBezTo>
                  <a:cubicBezTo>
                    <a:pt x="8" y="15"/>
                    <a:pt x="1" y="17"/>
                    <a:pt x="3" y="12"/>
                  </a:cubicBezTo>
                  <a:cubicBezTo>
                    <a:pt x="7" y="11"/>
                    <a:pt x="8" y="13"/>
                    <a:pt x="10" y="13"/>
                  </a:cubicBezTo>
                  <a:cubicBezTo>
                    <a:pt x="14" y="13"/>
                    <a:pt x="11" y="4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2" name="î$ľîḍé">
              <a:extLst>
                <a:ext uri="{FF2B5EF4-FFF2-40B4-BE49-F238E27FC236}">
                  <a16:creationId xmlns:a16="http://schemas.microsoft.com/office/drawing/2014/main" xmlns="" id="{7971C2D5-18E8-439D-9213-17A5760C0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4722" y="1241347"/>
              <a:ext cx="21012" cy="19611"/>
            </a:xfrm>
            <a:custGeom>
              <a:avLst/>
              <a:gdLst>
                <a:gd name="T0" fmla="*/ 9 w 10"/>
                <a:gd name="T1" fmla="*/ 0 h 9"/>
                <a:gd name="T2" fmla="*/ 7 w 10"/>
                <a:gd name="T3" fmla="*/ 4 h 9"/>
                <a:gd name="T4" fmla="*/ 0 w 10"/>
                <a:gd name="T5" fmla="*/ 6 h 9"/>
                <a:gd name="T6" fmla="*/ 9 w 10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9">
                  <a:moveTo>
                    <a:pt x="9" y="0"/>
                  </a:moveTo>
                  <a:cubicBezTo>
                    <a:pt x="10" y="3"/>
                    <a:pt x="8" y="3"/>
                    <a:pt x="7" y="4"/>
                  </a:cubicBezTo>
                  <a:cubicBezTo>
                    <a:pt x="5" y="7"/>
                    <a:pt x="4" y="9"/>
                    <a:pt x="0" y="6"/>
                  </a:cubicBezTo>
                  <a:cubicBezTo>
                    <a:pt x="1" y="2"/>
                    <a:pt x="5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3" name="îṩľiḑé">
              <a:extLst>
                <a:ext uri="{FF2B5EF4-FFF2-40B4-BE49-F238E27FC236}">
                  <a16:creationId xmlns:a16="http://schemas.microsoft.com/office/drawing/2014/main" xmlns="" id="{481AB87D-C311-4D1E-A97B-A3011750E91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0405" y="1258157"/>
              <a:ext cx="25214" cy="37822"/>
            </a:xfrm>
            <a:custGeom>
              <a:avLst/>
              <a:gdLst>
                <a:gd name="T0" fmla="*/ 3 w 12"/>
                <a:gd name="T1" fmla="*/ 0 h 18"/>
                <a:gd name="T2" fmla="*/ 12 w 12"/>
                <a:gd name="T3" fmla="*/ 13 h 18"/>
                <a:gd name="T4" fmla="*/ 5 w 12"/>
                <a:gd name="T5" fmla="*/ 9 h 18"/>
                <a:gd name="T6" fmla="*/ 3 w 12"/>
                <a:gd name="T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8">
                  <a:moveTo>
                    <a:pt x="3" y="0"/>
                  </a:moveTo>
                  <a:cubicBezTo>
                    <a:pt x="6" y="4"/>
                    <a:pt x="7" y="11"/>
                    <a:pt x="12" y="13"/>
                  </a:cubicBezTo>
                  <a:cubicBezTo>
                    <a:pt x="10" y="18"/>
                    <a:pt x="5" y="12"/>
                    <a:pt x="5" y="9"/>
                  </a:cubicBezTo>
                  <a:cubicBezTo>
                    <a:pt x="0" y="9"/>
                    <a:pt x="0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4" name="íšļîďé">
              <a:extLst>
                <a:ext uri="{FF2B5EF4-FFF2-40B4-BE49-F238E27FC236}">
                  <a16:creationId xmlns:a16="http://schemas.microsoft.com/office/drawing/2014/main" xmlns="" id="{C4564285-D1CE-4086-AF11-E20537CE51A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0028" y="1241347"/>
              <a:ext cx="40623" cy="180701"/>
            </a:xfrm>
            <a:custGeom>
              <a:avLst/>
              <a:gdLst>
                <a:gd name="T0" fmla="*/ 6 w 19"/>
                <a:gd name="T1" fmla="*/ 10 h 87"/>
                <a:gd name="T2" fmla="*/ 10 w 19"/>
                <a:gd name="T3" fmla="*/ 23 h 87"/>
                <a:gd name="T4" fmla="*/ 12 w 19"/>
                <a:gd name="T5" fmla="*/ 30 h 87"/>
                <a:gd name="T6" fmla="*/ 12 w 19"/>
                <a:gd name="T7" fmla="*/ 36 h 87"/>
                <a:gd name="T8" fmla="*/ 14 w 19"/>
                <a:gd name="T9" fmla="*/ 51 h 87"/>
                <a:gd name="T10" fmla="*/ 19 w 19"/>
                <a:gd name="T11" fmla="*/ 58 h 87"/>
                <a:gd name="T12" fmla="*/ 12 w 19"/>
                <a:gd name="T13" fmla="*/ 60 h 87"/>
                <a:gd name="T14" fmla="*/ 12 w 19"/>
                <a:gd name="T15" fmla="*/ 73 h 87"/>
                <a:gd name="T16" fmla="*/ 8 w 19"/>
                <a:gd name="T17" fmla="*/ 73 h 87"/>
                <a:gd name="T18" fmla="*/ 12 w 19"/>
                <a:gd name="T19" fmla="*/ 86 h 87"/>
                <a:gd name="T20" fmla="*/ 2 w 19"/>
                <a:gd name="T21" fmla="*/ 84 h 87"/>
                <a:gd name="T22" fmla="*/ 4 w 19"/>
                <a:gd name="T23" fmla="*/ 73 h 87"/>
                <a:gd name="T24" fmla="*/ 1 w 19"/>
                <a:gd name="T25" fmla="*/ 67 h 87"/>
                <a:gd name="T26" fmla="*/ 4 w 19"/>
                <a:gd name="T27" fmla="*/ 45 h 87"/>
                <a:gd name="T28" fmla="*/ 1 w 19"/>
                <a:gd name="T29" fmla="*/ 36 h 87"/>
                <a:gd name="T30" fmla="*/ 1 w 19"/>
                <a:gd name="T31" fmla="*/ 23 h 87"/>
                <a:gd name="T32" fmla="*/ 6 w 19"/>
                <a:gd name="T33" fmla="*/ 17 h 87"/>
                <a:gd name="T34" fmla="*/ 8 w 19"/>
                <a:gd name="T35" fmla="*/ 11 h 87"/>
                <a:gd name="T36" fmla="*/ 6 w 19"/>
                <a:gd name="T37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" h="87">
                  <a:moveTo>
                    <a:pt x="6" y="10"/>
                  </a:moveTo>
                  <a:cubicBezTo>
                    <a:pt x="14" y="0"/>
                    <a:pt x="7" y="20"/>
                    <a:pt x="10" y="23"/>
                  </a:cubicBezTo>
                  <a:cubicBezTo>
                    <a:pt x="13" y="25"/>
                    <a:pt x="8" y="26"/>
                    <a:pt x="12" y="30"/>
                  </a:cubicBezTo>
                  <a:cubicBezTo>
                    <a:pt x="14" y="33"/>
                    <a:pt x="12" y="33"/>
                    <a:pt x="12" y="36"/>
                  </a:cubicBezTo>
                  <a:cubicBezTo>
                    <a:pt x="12" y="38"/>
                    <a:pt x="15" y="43"/>
                    <a:pt x="14" y="51"/>
                  </a:cubicBezTo>
                  <a:cubicBezTo>
                    <a:pt x="13" y="55"/>
                    <a:pt x="16" y="56"/>
                    <a:pt x="19" y="58"/>
                  </a:cubicBezTo>
                  <a:cubicBezTo>
                    <a:pt x="19" y="62"/>
                    <a:pt x="14" y="62"/>
                    <a:pt x="12" y="60"/>
                  </a:cubicBezTo>
                  <a:cubicBezTo>
                    <a:pt x="11" y="65"/>
                    <a:pt x="11" y="73"/>
                    <a:pt x="12" y="73"/>
                  </a:cubicBezTo>
                  <a:cubicBezTo>
                    <a:pt x="12" y="73"/>
                    <a:pt x="8" y="73"/>
                    <a:pt x="8" y="73"/>
                  </a:cubicBezTo>
                  <a:cubicBezTo>
                    <a:pt x="8" y="77"/>
                    <a:pt x="13" y="78"/>
                    <a:pt x="12" y="86"/>
                  </a:cubicBezTo>
                  <a:cubicBezTo>
                    <a:pt x="6" y="84"/>
                    <a:pt x="7" y="87"/>
                    <a:pt x="2" y="84"/>
                  </a:cubicBezTo>
                  <a:cubicBezTo>
                    <a:pt x="6" y="79"/>
                    <a:pt x="2" y="78"/>
                    <a:pt x="4" y="73"/>
                  </a:cubicBezTo>
                  <a:cubicBezTo>
                    <a:pt x="4" y="70"/>
                    <a:pt x="3" y="68"/>
                    <a:pt x="1" y="67"/>
                  </a:cubicBezTo>
                  <a:cubicBezTo>
                    <a:pt x="2" y="63"/>
                    <a:pt x="6" y="55"/>
                    <a:pt x="4" y="45"/>
                  </a:cubicBezTo>
                  <a:cubicBezTo>
                    <a:pt x="4" y="41"/>
                    <a:pt x="1" y="39"/>
                    <a:pt x="1" y="36"/>
                  </a:cubicBezTo>
                  <a:cubicBezTo>
                    <a:pt x="0" y="30"/>
                    <a:pt x="5" y="26"/>
                    <a:pt x="1" y="23"/>
                  </a:cubicBezTo>
                  <a:cubicBezTo>
                    <a:pt x="2" y="20"/>
                    <a:pt x="3" y="18"/>
                    <a:pt x="6" y="17"/>
                  </a:cubicBezTo>
                  <a:cubicBezTo>
                    <a:pt x="6" y="14"/>
                    <a:pt x="6" y="12"/>
                    <a:pt x="8" y="11"/>
                  </a:cubicBezTo>
                  <a:cubicBezTo>
                    <a:pt x="8" y="10"/>
                    <a:pt x="7" y="10"/>
                    <a:pt x="6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5" name="îślîde">
              <a:extLst>
                <a:ext uri="{FF2B5EF4-FFF2-40B4-BE49-F238E27FC236}">
                  <a16:creationId xmlns:a16="http://schemas.microsoft.com/office/drawing/2014/main" xmlns="" id="{56285FD3-0C5D-416B-A4D7-66253AAC5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023905" y="1260958"/>
              <a:ext cx="9806" cy="18211"/>
            </a:xfrm>
            <a:custGeom>
              <a:avLst/>
              <a:gdLst>
                <a:gd name="T0" fmla="*/ 2 w 5"/>
                <a:gd name="T1" fmla="*/ 1 h 9"/>
                <a:gd name="T2" fmla="*/ 0 w 5"/>
                <a:gd name="T3" fmla="*/ 6 h 9"/>
                <a:gd name="T4" fmla="*/ 0 w 5"/>
                <a:gd name="T5" fmla="*/ 2 h 9"/>
                <a:gd name="T6" fmla="*/ 2 w 5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9">
                  <a:moveTo>
                    <a:pt x="2" y="1"/>
                  </a:moveTo>
                  <a:cubicBezTo>
                    <a:pt x="5" y="0"/>
                    <a:pt x="4" y="9"/>
                    <a:pt x="0" y="6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6" name="íśḷîḑe">
              <a:extLst>
                <a:ext uri="{FF2B5EF4-FFF2-40B4-BE49-F238E27FC236}">
                  <a16:creationId xmlns:a16="http://schemas.microsoft.com/office/drawing/2014/main" xmlns="" id="{05A31679-6B01-42B0-8D1E-4C1528A0B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7451" y="1322593"/>
              <a:ext cx="116265" cy="98055"/>
            </a:xfrm>
            <a:custGeom>
              <a:avLst/>
              <a:gdLst>
                <a:gd name="T0" fmla="*/ 25 w 56"/>
                <a:gd name="T1" fmla="*/ 0 h 47"/>
                <a:gd name="T2" fmla="*/ 30 w 56"/>
                <a:gd name="T3" fmla="*/ 4 h 47"/>
                <a:gd name="T4" fmla="*/ 28 w 56"/>
                <a:gd name="T5" fmla="*/ 12 h 47"/>
                <a:gd name="T6" fmla="*/ 36 w 56"/>
                <a:gd name="T7" fmla="*/ 15 h 47"/>
                <a:gd name="T8" fmla="*/ 47 w 56"/>
                <a:gd name="T9" fmla="*/ 19 h 47"/>
                <a:gd name="T10" fmla="*/ 45 w 56"/>
                <a:gd name="T11" fmla="*/ 26 h 47"/>
                <a:gd name="T12" fmla="*/ 51 w 56"/>
                <a:gd name="T13" fmla="*/ 28 h 47"/>
                <a:gd name="T14" fmla="*/ 54 w 56"/>
                <a:gd name="T15" fmla="*/ 34 h 47"/>
                <a:gd name="T16" fmla="*/ 51 w 56"/>
                <a:gd name="T17" fmla="*/ 43 h 47"/>
                <a:gd name="T18" fmla="*/ 49 w 56"/>
                <a:gd name="T19" fmla="*/ 40 h 47"/>
                <a:gd name="T20" fmla="*/ 38 w 56"/>
                <a:gd name="T21" fmla="*/ 40 h 47"/>
                <a:gd name="T22" fmla="*/ 30 w 56"/>
                <a:gd name="T23" fmla="*/ 47 h 47"/>
                <a:gd name="T24" fmla="*/ 26 w 56"/>
                <a:gd name="T25" fmla="*/ 41 h 47"/>
                <a:gd name="T26" fmla="*/ 21 w 56"/>
                <a:gd name="T27" fmla="*/ 40 h 47"/>
                <a:gd name="T28" fmla="*/ 13 w 56"/>
                <a:gd name="T29" fmla="*/ 34 h 47"/>
                <a:gd name="T30" fmla="*/ 0 w 56"/>
                <a:gd name="T31" fmla="*/ 36 h 47"/>
                <a:gd name="T32" fmla="*/ 2 w 56"/>
                <a:gd name="T33" fmla="*/ 28 h 47"/>
                <a:gd name="T34" fmla="*/ 10 w 56"/>
                <a:gd name="T35" fmla="*/ 25 h 47"/>
                <a:gd name="T36" fmla="*/ 13 w 56"/>
                <a:gd name="T37" fmla="*/ 17 h 47"/>
                <a:gd name="T38" fmla="*/ 15 w 56"/>
                <a:gd name="T39" fmla="*/ 8 h 47"/>
                <a:gd name="T40" fmla="*/ 19 w 56"/>
                <a:gd name="T41" fmla="*/ 8 h 47"/>
                <a:gd name="T42" fmla="*/ 19 w 56"/>
                <a:gd name="T43" fmla="*/ 4 h 47"/>
                <a:gd name="T44" fmla="*/ 25 w 56"/>
                <a:gd name="T45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6" h="47">
                  <a:moveTo>
                    <a:pt x="25" y="0"/>
                  </a:moveTo>
                  <a:cubicBezTo>
                    <a:pt x="27" y="1"/>
                    <a:pt x="27" y="4"/>
                    <a:pt x="30" y="4"/>
                  </a:cubicBezTo>
                  <a:cubicBezTo>
                    <a:pt x="29" y="8"/>
                    <a:pt x="24" y="8"/>
                    <a:pt x="28" y="12"/>
                  </a:cubicBezTo>
                  <a:cubicBezTo>
                    <a:pt x="27" y="16"/>
                    <a:pt x="33" y="14"/>
                    <a:pt x="36" y="15"/>
                  </a:cubicBezTo>
                  <a:cubicBezTo>
                    <a:pt x="37" y="16"/>
                    <a:pt x="40" y="22"/>
                    <a:pt x="47" y="19"/>
                  </a:cubicBezTo>
                  <a:cubicBezTo>
                    <a:pt x="47" y="24"/>
                    <a:pt x="50" y="25"/>
                    <a:pt x="45" y="26"/>
                  </a:cubicBezTo>
                  <a:cubicBezTo>
                    <a:pt x="45" y="29"/>
                    <a:pt x="49" y="27"/>
                    <a:pt x="51" y="28"/>
                  </a:cubicBezTo>
                  <a:cubicBezTo>
                    <a:pt x="52" y="30"/>
                    <a:pt x="49" y="36"/>
                    <a:pt x="54" y="34"/>
                  </a:cubicBezTo>
                  <a:cubicBezTo>
                    <a:pt x="56" y="40"/>
                    <a:pt x="49" y="38"/>
                    <a:pt x="51" y="43"/>
                  </a:cubicBezTo>
                  <a:cubicBezTo>
                    <a:pt x="49" y="43"/>
                    <a:pt x="49" y="41"/>
                    <a:pt x="49" y="40"/>
                  </a:cubicBezTo>
                  <a:cubicBezTo>
                    <a:pt x="42" y="40"/>
                    <a:pt x="43" y="42"/>
                    <a:pt x="38" y="40"/>
                  </a:cubicBezTo>
                  <a:cubicBezTo>
                    <a:pt x="35" y="42"/>
                    <a:pt x="30" y="42"/>
                    <a:pt x="30" y="47"/>
                  </a:cubicBezTo>
                  <a:cubicBezTo>
                    <a:pt x="27" y="47"/>
                    <a:pt x="28" y="43"/>
                    <a:pt x="26" y="41"/>
                  </a:cubicBezTo>
                  <a:cubicBezTo>
                    <a:pt x="25" y="40"/>
                    <a:pt x="22" y="41"/>
                    <a:pt x="21" y="40"/>
                  </a:cubicBezTo>
                  <a:cubicBezTo>
                    <a:pt x="19" y="38"/>
                    <a:pt x="18" y="35"/>
                    <a:pt x="13" y="34"/>
                  </a:cubicBezTo>
                  <a:cubicBezTo>
                    <a:pt x="7" y="33"/>
                    <a:pt x="7" y="37"/>
                    <a:pt x="0" y="36"/>
                  </a:cubicBezTo>
                  <a:cubicBezTo>
                    <a:pt x="2" y="34"/>
                    <a:pt x="2" y="32"/>
                    <a:pt x="2" y="28"/>
                  </a:cubicBezTo>
                  <a:cubicBezTo>
                    <a:pt x="8" y="31"/>
                    <a:pt x="4" y="22"/>
                    <a:pt x="10" y="25"/>
                  </a:cubicBezTo>
                  <a:cubicBezTo>
                    <a:pt x="7" y="20"/>
                    <a:pt x="12" y="19"/>
                    <a:pt x="13" y="17"/>
                  </a:cubicBezTo>
                  <a:cubicBezTo>
                    <a:pt x="14" y="15"/>
                    <a:pt x="13" y="11"/>
                    <a:pt x="15" y="8"/>
                  </a:cubicBezTo>
                  <a:cubicBezTo>
                    <a:pt x="16" y="7"/>
                    <a:pt x="18" y="8"/>
                    <a:pt x="19" y="8"/>
                  </a:cubicBezTo>
                  <a:cubicBezTo>
                    <a:pt x="20" y="7"/>
                    <a:pt x="18" y="5"/>
                    <a:pt x="19" y="4"/>
                  </a:cubicBezTo>
                  <a:cubicBezTo>
                    <a:pt x="21" y="3"/>
                    <a:pt x="25" y="4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7" name="iṥḷîde">
              <a:extLst>
                <a:ext uri="{FF2B5EF4-FFF2-40B4-BE49-F238E27FC236}">
                  <a16:creationId xmlns:a16="http://schemas.microsoft.com/office/drawing/2014/main" xmlns="" id="{72711C0F-0D06-4811-AD6D-015001816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4415" y="1353410"/>
              <a:ext cx="29417" cy="25214"/>
            </a:xfrm>
            <a:custGeom>
              <a:avLst/>
              <a:gdLst>
                <a:gd name="T0" fmla="*/ 0 w 14"/>
                <a:gd name="T1" fmla="*/ 0 h 12"/>
                <a:gd name="T2" fmla="*/ 14 w 14"/>
                <a:gd name="T3" fmla="*/ 6 h 12"/>
                <a:gd name="T4" fmla="*/ 0 w 14"/>
                <a:gd name="T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0" y="0"/>
                  </a:moveTo>
                  <a:cubicBezTo>
                    <a:pt x="7" y="0"/>
                    <a:pt x="7" y="6"/>
                    <a:pt x="14" y="6"/>
                  </a:cubicBezTo>
                  <a:cubicBezTo>
                    <a:pt x="12" y="12"/>
                    <a:pt x="1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8" name="işļïḍé">
              <a:extLst>
                <a:ext uri="{FF2B5EF4-FFF2-40B4-BE49-F238E27FC236}">
                  <a16:creationId xmlns:a16="http://schemas.microsoft.com/office/drawing/2014/main" xmlns="" id="{A4CB78CD-1DE4-4D70-B5DD-DA26DA23F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6020" y="1451465"/>
              <a:ext cx="81245" cy="58833"/>
            </a:xfrm>
            <a:custGeom>
              <a:avLst/>
              <a:gdLst>
                <a:gd name="T0" fmla="*/ 11 w 39"/>
                <a:gd name="T1" fmla="*/ 0 h 28"/>
                <a:gd name="T2" fmla="*/ 13 w 39"/>
                <a:gd name="T3" fmla="*/ 2 h 28"/>
                <a:gd name="T4" fmla="*/ 21 w 39"/>
                <a:gd name="T5" fmla="*/ 9 h 28"/>
                <a:gd name="T6" fmla="*/ 39 w 39"/>
                <a:gd name="T7" fmla="*/ 7 h 28"/>
                <a:gd name="T8" fmla="*/ 32 w 39"/>
                <a:gd name="T9" fmla="*/ 19 h 28"/>
                <a:gd name="T10" fmla="*/ 26 w 39"/>
                <a:gd name="T11" fmla="*/ 17 h 28"/>
                <a:gd name="T12" fmla="*/ 19 w 39"/>
                <a:gd name="T13" fmla="*/ 20 h 28"/>
                <a:gd name="T14" fmla="*/ 17 w 39"/>
                <a:gd name="T15" fmla="*/ 26 h 28"/>
                <a:gd name="T16" fmla="*/ 8 w 39"/>
                <a:gd name="T17" fmla="*/ 22 h 28"/>
                <a:gd name="T18" fmla="*/ 11 w 39"/>
                <a:gd name="T1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28">
                  <a:moveTo>
                    <a:pt x="11" y="0"/>
                  </a:moveTo>
                  <a:cubicBezTo>
                    <a:pt x="13" y="0"/>
                    <a:pt x="13" y="1"/>
                    <a:pt x="13" y="2"/>
                  </a:cubicBezTo>
                  <a:cubicBezTo>
                    <a:pt x="13" y="7"/>
                    <a:pt x="20" y="4"/>
                    <a:pt x="21" y="9"/>
                  </a:cubicBezTo>
                  <a:cubicBezTo>
                    <a:pt x="27" y="7"/>
                    <a:pt x="32" y="10"/>
                    <a:pt x="39" y="7"/>
                  </a:cubicBezTo>
                  <a:cubicBezTo>
                    <a:pt x="39" y="13"/>
                    <a:pt x="32" y="13"/>
                    <a:pt x="32" y="19"/>
                  </a:cubicBezTo>
                  <a:cubicBezTo>
                    <a:pt x="29" y="19"/>
                    <a:pt x="29" y="17"/>
                    <a:pt x="26" y="17"/>
                  </a:cubicBezTo>
                  <a:cubicBezTo>
                    <a:pt x="22" y="16"/>
                    <a:pt x="20" y="25"/>
                    <a:pt x="19" y="20"/>
                  </a:cubicBezTo>
                  <a:cubicBezTo>
                    <a:pt x="17" y="21"/>
                    <a:pt x="17" y="24"/>
                    <a:pt x="17" y="26"/>
                  </a:cubicBezTo>
                  <a:cubicBezTo>
                    <a:pt x="12" y="28"/>
                    <a:pt x="12" y="15"/>
                    <a:pt x="8" y="22"/>
                  </a:cubicBezTo>
                  <a:cubicBezTo>
                    <a:pt x="0" y="17"/>
                    <a:pt x="6" y="3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69" name="ï$ľïḍe">
              <a:extLst>
                <a:ext uri="{FF2B5EF4-FFF2-40B4-BE49-F238E27FC236}">
                  <a16:creationId xmlns:a16="http://schemas.microsoft.com/office/drawing/2014/main" xmlns="" id="{C61F6CE1-E6B4-4E7C-8E86-B4AD2E2F543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43140" y="1520103"/>
              <a:ext cx="156888" cy="137277"/>
            </a:xfrm>
            <a:custGeom>
              <a:avLst/>
              <a:gdLst>
                <a:gd name="T0" fmla="*/ 67 w 76"/>
                <a:gd name="T1" fmla="*/ 0 h 66"/>
                <a:gd name="T2" fmla="*/ 73 w 76"/>
                <a:gd name="T3" fmla="*/ 2 h 66"/>
                <a:gd name="T4" fmla="*/ 73 w 76"/>
                <a:gd name="T5" fmla="*/ 30 h 66"/>
                <a:gd name="T6" fmla="*/ 71 w 76"/>
                <a:gd name="T7" fmla="*/ 27 h 66"/>
                <a:gd name="T8" fmla="*/ 71 w 76"/>
                <a:gd name="T9" fmla="*/ 38 h 66"/>
                <a:gd name="T10" fmla="*/ 67 w 76"/>
                <a:gd name="T11" fmla="*/ 36 h 66"/>
                <a:gd name="T12" fmla="*/ 67 w 76"/>
                <a:gd name="T13" fmla="*/ 55 h 66"/>
                <a:gd name="T14" fmla="*/ 64 w 76"/>
                <a:gd name="T15" fmla="*/ 53 h 66"/>
                <a:gd name="T16" fmla="*/ 58 w 76"/>
                <a:gd name="T17" fmla="*/ 56 h 66"/>
                <a:gd name="T18" fmla="*/ 54 w 76"/>
                <a:gd name="T19" fmla="*/ 55 h 66"/>
                <a:gd name="T20" fmla="*/ 47 w 76"/>
                <a:gd name="T21" fmla="*/ 56 h 66"/>
                <a:gd name="T22" fmla="*/ 37 w 76"/>
                <a:gd name="T23" fmla="*/ 58 h 66"/>
                <a:gd name="T24" fmla="*/ 34 w 76"/>
                <a:gd name="T25" fmla="*/ 66 h 66"/>
                <a:gd name="T26" fmla="*/ 26 w 76"/>
                <a:gd name="T27" fmla="*/ 56 h 66"/>
                <a:gd name="T28" fmla="*/ 23 w 76"/>
                <a:gd name="T29" fmla="*/ 60 h 66"/>
                <a:gd name="T30" fmla="*/ 19 w 76"/>
                <a:gd name="T31" fmla="*/ 58 h 66"/>
                <a:gd name="T32" fmla="*/ 0 w 76"/>
                <a:gd name="T33" fmla="*/ 62 h 66"/>
                <a:gd name="T34" fmla="*/ 2 w 76"/>
                <a:gd name="T35" fmla="*/ 55 h 66"/>
                <a:gd name="T36" fmla="*/ 6 w 76"/>
                <a:gd name="T37" fmla="*/ 56 h 66"/>
                <a:gd name="T38" fmla="*/ 8 w 76"/>
                <a:gd name="T39" fmla="*/ 53 h 66"/>
                <a:gd name="T40" fmla="*/ 34 w 76"/>
                <a:gd name="T41" fmla="*/ 51 h 66"/>
                <a:gd name="T42" fmla="*/ 37 w 76"/>
                <a:gd name="T43" fmla="*/ 38 h 66"/>
                <a:gd name="T44" fmla="*/ 41 w 76"/>
                <a:gd name="T45" fmla="*/ 34 h 66"/>
                <a:gd name="T46" fmla="*/ 52 w 76"/>
                <a:gd name="T47" fmla="*/ 36 h 66"/>
                <a:gd name="T48" fmla="*/ 52 w 76"/>
                <a:gd name="T49" fmla="*/ 28 h 66"/>
                <a:gd name="T50" fmla="*/ 54 w 76"/>
                <a:gd name="T51" fmla="*/ 32 h 66"/>
                <a:gd name="T52" fmla="*/ 56 w 76"/>
                <a:gd name="T53" fmla="*/ 23 h 66"/>
                <a:gd name="T54" fmla="*/ 62 w 76"/>
                <a:gd name="T55" fmla="*/ 8 h 66"/>
                <a:gd name="T56" fmla="*/ 67 w 76"/>
                <a:gd name="T5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6" h="66">
                  <a:moveTo>
                    <a:pt x="67" y="0"/>
                  </a:moveTo>
                  <a:cubicBezTo>
                    <a:pt x="70" y="0"/>
                    <a:pt x="70" y="2"/>
                    <a:pt x="73" y="2"/>
                  </a:cubicBezTo>
                  <a:cubicBezTo>
                    <a:pt x="73" y="16"/>
                    <a:pt x="76" y="22"/>
                    <a:pt x="73" y="30"/>
                  </a:cubicBezTo>
                  <a:cubicBezTo>
                    <a:pt x="71" y="30"/>
                    <a:pt x="71" y="28"/>
                    <a:pt x="71" y="27"/>
                  </a:cubicBezTo>
                  <a:cubicBezTo>
                    <a:pt x="66" y="28"/>
                    <a:pt x="71" y="34"/>
                    <a:pt x="71" y="38"/>
                  </a:cubicBezTo>
                  <a:cubicBezTo>
                    <a:pt x="69" y="37"/>
                    <a:pt x="69" y="36"/>
                    <a:pt x="67" y="36"/>
                  </a:cubicBezTo>
                  <a:cubicBezTo>
                    <a:pt x="67" y="42"/>
                    <a:pt x="67" y="48"/>
                    <a:pt x="67" y="55"/>
                  </a:cubicBezTo>
                  <a:cubicBezTo>
                    <a:pt x="66" y="54"/>
                    <a:pt x="65" y="53"/>
                    <a:pt x="64" y="53"/>
                  </a:cubicBezTo>
                  <a:cubicBezTo>
                    <a:pt x="60" y="51"/>
                    <a:pt x="59" y="56"/>
                    <a:pt x="58" y="56"/>
                  </a:cubicBezTo>
                  <a:cubicBezTo>
                    <a:pt x="57" y="57"/>
                    <a:pt x="56" y="55"/>
                    <a:pt x="54" y="55"/>
                  </a:cubicBezTo>
                  <a:cubicBezTo>
                    <a:pt x="54" y="54"/>
                    <a:pt x="49" y="56"/>
                    <a:pt x="47" y="56"/>
                  </a:cubicBezTo>
                  <a:cubicBezTo>
                    <a:pt x="46" y="57"/>
                    <a:pt x="42" y="59"/>
                    <a:pt x="37" y="58"/>
                  </a:cubicBezTo>
                  <a:cubicBezTo>
                    <a:pt x="34" y="58"/>
                    <a:pt x="36" y="65"/>
                    <a:pt x="34" y="66"/>
                  </a:cubicBezTo>
                  <a:cubicBezTo>
                    <a:pt x="30" y="64"/>
                    <a:pt x="26" y="62"/>
                    <a:pt x="26" y="56"/>
                  </a:cubicBezTo>
                  <a:cubicBezTo>
                    <a:pt x="23" y="54"/>
                    <a:pt x="23" y="60"/>
                    <a:pt x="23" y="60"/>
                  </a:cubicBezTo>
                  <a:cubicBezTo>
                    <a:pt x="20" y="61"/>
                    <a:pt x="19" y="58"/>
                    <a:pt x="19" y="58"/>
                  </a:cubicBezTo>
                  <a:cubicBezTo>
                    <a:pt x="12" y="59"/>
                    <a:pt x="5" y="65"/>
                    <a:pt x="0" y="62"/>
                  </a:cubicBezTo>
                  <a:cubicBezTo>
                    <a:pt x="2" y="60"/>
                    <a:pt x="2" y="58"/>
                    <a:pt x="2" y="55"/>
                  </a:cubicBezTo>
                  <a:cubicBezTo>
                    <a:pt x="4" y="53"/>
                    <a:pt x="6" y="56"/>
                    <a:pt x="6" y="56"/>
                  </a:cubicBezTo>
                  <a:cubicBezTo>
                    <a:pt x="8" y="56"/>
                    <a:pt x="7" y="53"/>
                    <a:pt x="8" y="53"/>
                  </a:cubicBezTo>
                  <a:cubicBezTo>
                    <a:pt x="14" y="52"/>
                    <a:pt x="26" y="54"/>
                    <a:pt x="34" y="51"/>
                  </a:cubicBezTo>
                  <a:cubicBezTo>
                    <a:pt x="31" y="42"/>
                    <a:pt x="39" y="45"/>
                    <a:pt x="37" y="38"/>
                  </a:cubicBezTo>
                  <a:cubicBezTo>
                    <a:pt x="41" y="40"/>
                    <a:pt x="42" y="39"/>
                    <a:pt x="41" y="34"/>
                  </a:cubicBezTo>
                  <a:cubicBezTo>
                    <a:pt x="45" y="38"/>
                    <a:pt x="49" y="31"/>
                    <a:pt x="52" y="36"/>
                  </a:cubicBezTo>
                  <a:cubicBezTo>
                    <a:pt x="53" y="35"/>
                    <a:pt x="51" y="29"/>
                    <a:pt x="52" y="28"/>
                  </a:cubicBezTo>
                  <a:cubicBezTo>
                    <a:pt x="54" y="27"/>
                    <a:pt x="54" y="32"/>
                    <a:pt x="54" y="32"/>
                  </a:cubicBezTo>
                  <a:cubicBezTo>
                    <a:pt x="56" y="33"/>
                    <a:pt x="60" y="31"/>
                    <a:pt x="56" y="23"/>
                  </a:cubicBezTo>
                  <a:cubicBezTo>
                    <a:pt x="63" y="21"/>
                    <a:pt x="59" y="13"/>
                    <a:pt x="62" y="8"/>
                  </a:cubicBezTo>
                  <a:cubicBezTo>
                    <a:pt x="63" y="5"/>
                    <a:pt x="70" y="5"/>
                    <a:pt x="6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0" name="iṥ1îḋé">
              <a:extLst>
                <a:ext uri="{FF2B5EF4-FFF2-40B4-BE49-F238E27FC236}">
                  <a16:creationId xmlns:a16="http://schemas.microsoft.com/office/drawing/2014/main" xmlns="" id="{5CE67C27-56CC-4154-993A-E48837E81B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4652" y="1528507"/>
              <a:ext cx="28016" cy="30817"/>
            </a:xfrm>
            <a:custGeom>
              <a:avLst/>
              <a:gdLst>
                <a:gd name="T0" fmla="*/ 4 w 13"/>
                <a:gd name="T1" fmla="*/ 0 h 15"/>
                <a:gd name="T2" fmla="*/ 0 w 13"/>
                <a:gd name="T3" fmla="*/ 13 h 15"/>
                <a:gd name="T4" fmla="*/ 4 w 13"/>
                <a:gd name="T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15">
                  <a:moveTo>
                    <a:pt x="4" y="0"/>
                  </a:moveTo>
                  <a:cubicBezTo>
                    <a:pt x="13" y="0"/>
                    <a:pt x="10" y="15"/>
                    <a:pt x="0" y="13"/>
                  </a:cubicBezTo>
                  <a:cubicBezTo>
                    <a:pt x="4" y="12"/>
                    <a:pt x="0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1" name="ís1íḋe">
              <a:extLst>
                <a:ext uri="{FF2B5EF4-FFF2-40B4-BE49-F238E27FC236}">
                  <a16:creationId xmlns:a16="http://schemas.microsoft.com/office/drawing/2014/main" xmlns="" id="{81E3F0AE-EC2B-485A-AA5C-2F94D16C2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1889" y="1571932"/>
              <a:ext cx="39222" cy="29417"/>
            </a:xfrm>
            <a:custGeom>
              <a:avLst/>
              <a:gdLst>
                <a:gd name="T0" fmla="*/ 15 w 19"/>
                <a:gd name="T1" fmla="*/ 3 h 14"/>
                <a:gd name="T2" fmla="*/ 19 w 19"/>
                <a:gd name="T3" fmla="*/ 13 h 14"/>
                <a:gd name="T4" fmla="*/ 9 w 19"/>
                <a:gd name="T5" fmla="*/ 13 h 14"/>
                <a:gd name="T6" fmla="*/ 9 w 19"/>
                <a:gd name="T7" fmla="*/ 11 h 14"/>
                <a:gd name="T8" fmla="*/ 2 w 19"/>
                <a:gd name="T9" fmla="*/ 9 h 14"/>
                <a:gd name="T10" fmla="*/ 15 w 19"/>
                <a:gd name="T11" fmla="*/ 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4">
                  <a:moveTo>
                    <a:pt x="15" y="3"/>
                  </a:moveTo>
                  <a:cubicBezTo>
                    <a:pt x="18" y="5"/>
                    <a:pt x="19" y="8"/>
                    <a:pt x="19" y="13"/>
                  </a:cubicBezTo>
                  <a:cubicBezTo>
                    <a:pt x="17" y="12"/>
                    <a:pt x="11" y="14"/>
                    <a:pt x="9" y="13"/>
                  </a:cubicBezTo>
                  <a:cubicBezTo>
                    <a:pt x="9" y="13"/>
                    <a:pt x="10" y="11"/>
                    <a:pt x="9" y="11"/>
                  </a:cubicBezTo>
                  <a:cubicBezTo>
                    <a:pt x="7" y="10"/>
                    <a:pt x="2" y="12"/>
                    <a:pt x="2" y="9"/>
                  </a:cubicBezTo>
                  <a:cubicBezTo>
                    <a:pt x="0" y="0"/>
                    <a:pt x="15" y="9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2" name="ïşḷíde">
              <a:extLst>
                <a:ext uri="{FF2B5EF4-FFF2-40B4-BE49-F238E27FC236}">
                  <a16:creationId xmlns:a16="http://schemas.microsoft.com/office/drawing/2014/main" xmlns="" id="{0CC68ECC-B9F4-47C5-B7CA-640129472A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5664" y="1627963"/>
              <a:ext cx="29417" cy="15409"/>
            </a:xfrm>
            <a:custGeom>
              <a:avLst/>
              <a:gdLst>
                <a:gd name="T0" fmla="*/ 0 w 14"/>
                <a:gd name="T1" fmla="*/ 6 h 7"/>
                <a:gd name="T2" fmla="*/ 8 w 14"/>
                <a:gd name="T3" fmla="*/ 1 h 7"/>
                <a:gd name="T4" fmla="*/ 6 w 14"/>
                <a:gd name="T5" fmla="*/ 3 h 7"/>
                <a:gd name="T6" fmla="*/ 0 w 14"/>
                <a:gd name="T7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7">
                  <a:moveTo>
                    <a:pt x="0" y="6"/>
                  </a:moveTo>
                  <a:cubicBezTo>
                    <a:pt x="0" y="1"/>
                    <a:pt x="3" y="0"/>
                    <a:pt x="8" y="1"/>
                  </a:cubicBezTo>
                  <a:cubicBezTo>
                    <a:pt x="14" y="0"/>
                    <a:pt x="10" y="4"/>
                    <a:pt x="6" y="3"/>
                  </a:cubicBezTo>
                  <a:cubicBezTo>
                    <a:pt x="4" y="4"/>
                    <a:pt x="4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3" name="ïṧḻíḍê">
              <a:extLst>
                <a:ext uri="{FF2B5EF4-FFF2-40B4-BE49-F238E27FC236}">
                  <a16:creationId xmlns:a16="http://schemas.microsoft.com/office/drawing/2014/main" xmlns="" id="{DEC43DF5-6D0F-41DD-A9ED-6CEC663F65BD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7148" y="1651776"/>
              <a:ext cx="29417" cy="18211"/>
            </a:xfrm>
            <a:custGeom>
              <a:avLst/>
              <a:gdLst>
                <a:gd name="T0" fmla="*/ 12 w 14"/>
                <a:gd name="T1" fmla="*/ 1 h 9"/>
                <a:gd name="T2" fmla="*/ 8 w 14"/>
                <a:gd name="T3" fmla="*/ 8 h 9"/>
                <a:gd name="T4" fmla="*/ 1 w 14"/>
                <a:gd name="T5" fmla="*/ 3 h 9"/>
                <a:gd name="T6" fmla="*/ 12 w 14"/>
                <a:gd name="T7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9">
                  <a:moveTo>
                    <a:pt x="12" y="1"/>
                  </a:moveTo>
                  <a:cubicBezTo>
                    <a:pt x="14" y="7"/>
                    <a:pt x="6" y="2"/>
                    <a:pt x="8" y="8"/>
                  </a:cubicBezTo>
                  <a:cubicBezTo>
                    <a:pt x="3" y="9"/>
                    <a:pt x="0" y="8"/>
                    <a:pt x="1" y="3"/>
                  </a:cubicBezTo>
                  <a:cubicBezTo>
                    <a:pt x="5" y="8"/>
                    <a:pt x="6" y="0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4" name="ïṥḷîḓê">
              <a:extLst>
                <a:ext uri="{FF2B5EF4-FFF2-40B4-BE49-F238E27FC236}">
                  <a16:creationId xmlns:a16="http://schemas.microsoft.com/office/drawing/2014/main" xmlns="" id="{5F7787E5-8D1A-4C5F-8AAF-6C531649D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6720" y="1653177"/>
              <a:ext cx="42023" cy="43425"/>
            </a:xfrm>
            <a:custGeom>
              <a:avLst/>
              <a:gdLst>
                <a:gd name="T0" fmla="*/ 17 w 20"/>
                <a:gd name="T1" fmla="*/ 4 h 21"/>
                <a:gd name="T2" fmla="*/ 17 w 20"/>
                <a:gd name="T3" fmla="*/ 17 h 21"/>
                <a:gd name="T4" fmla="*/ 6 w 20"/>
                <a:gd name="T5" fmla="*/ 18 h 21"/>
                <a:gd name="T6" fmla="*/ 0 w 20"/>
                <a:gd name="T7" fmla="*/ 11 h 21"/>
                <a:gd name="T8" fmla="*/ 17 w 20"/>
                <a:gd name="T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1">
                  <a:moveTo>
                    <a:pt x="17" y="4"/>
                  </a:moveTo>
                  <a:cubicBezTo>
                    <a:pt x="20" y="9"/>
                    <a:pt x="12" y="14"/>
                    <a:pt x="17" y="17"/>
                  </a:cubicBezTo>
                  <a:cubicBezTo>
                    <a:pt x="17" y="21"/>
                    <a:pt x="9" y="17"/>
                    <a:pt x="6" y="18"/>
                  </a:cubicBezTo>
                  <a:cubicBezTo>
                    <a:pt x="6" y="11"/>
                    <a:pt x="7" y="8"/>
                    <a:pt x="0" y="11"/>
                  </a:cubicBezTo>
                  <a:cubicBezTo>
                    <a:pt x="0" y="2"/>
                    <a:pt x="10" y="0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5" name="ïśḷîḍe">
              <a:extLst>
                <a:ext uri="{FF2B5EF4-FFF2-40B4-BE49-F238E27FC236}">
                  <a16:creationId xmlns:a16="http://schemas.microsoft.com/office/drawing/2014/main" xmlns="" id="{88D5BF4F-ED4A-4773-99B7-A239DD04C3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61038" y="1807263"/>
              <a:ext cx="25214" cy="39222"/>
            </a:xfrm>
            <a:custGeom>
              <a:avLst/>
              <a:gdLst>
                <a:gd name="T0" fmla="*/ 11 w 12"/>
                <a:gd name="T1" fmla="*/ 8 h 19"/>
                <a:gd name="T2" fmla="*/ 7 w 12"/>
                <a:gd name="T3" fmla="*/ 19 h 19"/>
                <a:gd name="T4" fmla="*/ 0 w 12"/>
                <a:gd name="T5" fmla="*/ 19 h 19"/>
                <a:gd name="T6" fmla="*/ 1 w 12"/>
                <a:gd name="T7" fmla="*/ 6 h 19"/>
                <a:gd name="T8" fmla="*/ 11 w 12"/>
                <a:gd name="T9" fmla="*/ 8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9">
                  <a:moveTo>
                    <a:pt x="11" y="8"/>
                  </a:moveTo>
                  <a:cubicBezTo>
                    <a:pt x="11" y="13"/>
                    <a:pt x="4" y="11"/>
                    <a:pt x="7" y="19"/>
                  </a:cubicBezTo>
                  <a:cubicBezTo>
                    <a:pt x="5" y="19"/>
                    <a:pt x="2" y="19"/>
                    <a:pt x="0" y="19"/>
                  </a:cubicBezTo>
                  <a:cubicBezTo>
                    <a:pt x="0" y="16"/>
                    <a:pt x="6" y="9"/>
                    <a:pt x="1" y="6"/>
                  </a:cubicBezTo>
                  <a:cubicBezTo>
                    <a:pt x="3" y="2"/>
                    <a:pt x="12" y="0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6" name="iṥľiḍê">
              <a:extLst>
                <a:ext uri="{FF2B5EF4-FFF2-40B4-BE49-F238E27FC236}">
                  <a16:creationId xmlns:a16="http://schemas.microsoft.com/office/drawing/2014/main" xmlns="" id="{CC3A79B7-BB88-4B9D-809D-1DD5550C42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2000" y="1825473"/>
              <a:ext cx="16809" cy="12607"/>
            </a:xfrm>
            <a:custGeom>
              <a:avLst/>
              <a:gdLst>
                <a:gd name="T0" fmla="*/ 0 w 8"/>
                <a:gd name="T1" fmla="*/ 3 h 6"/>
                <a:gd name="T2" fmla="*/ 7 w 8"/>
                <a:gd name="T3" fmla="*/ 1 h 6"/>
                <a:gd name="T4" fmla="*/ 5 w 8"/>
                <a:gd name="T5" fmla="*/ 6 h 6"/>
                <a:gd name="T6" fmla="*/ 1 w 8"/>
                <a:gd name="T7" fmla="*/ 6 h 6"/>
                <a:gd name="T8" fmla="*/ 0 w 8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0" y="3"/>
                  </a:moveTo>
                  <a:cubicBezTo>
                    <a:pt x="0" y="0"/>
                    <a:pt x="4" y="1"/>
                    <a:pt x="7" y="1"/>
                  </a:cubicBezTo>
                  <a:cubicBezTo>
                    <a:pt x="8" y="4"/>
                    <a:pt x="5" y="4"/>
                    <a:pt x="5" y="6"/>
                  </a:cubicBezTo>
                  <a:cubicBezTo>
                    <a:pt x="4" y="6"/>
                    <a:pt x="3" y="6"/>
                    <a:pt x="1" y="6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7" name="ïŝḷîďé">
              <a:extLst>
                <a:ext uri="{FF2B5EF4-FFF2-40B4-BE49-F238E27FC236}">
                  <a16:creationId xmlns:a16="http://schemas.microsoft.com/office/drawing/2014/main" xmlns="" id="{AB429467-007C-4FC4-83B3-7BB4558CF7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430" y="1838081"/>
              <a:ext cx="158289" cy="63036"/>
            </a:xfrm>
            <a:custGeom>
              <a:avLst/>
              <a:gdLst>
                <a:gd name="T0" fmla="*/ 75 w 76"/>
                <a:gd name="T1" fmla="*/ 21 h 30"/>
                <a:gd name="T2" fmla="*/ 58 w 76"/>
                <a:gd name="T3" fmla="*/ 26 h 30"/>
                <a:gd name="T4" fmla="*/ 54 w 76"/>
                <a:gd name="T5" fmla="*/ 17 h 30"/>
                <a:gd name="T6" fmla="*/ 34 w 76"/>
                <a:gd name="T7" fmla="*/ 13 h 30"/>
                <a:gd name="T8" fmla="*/ 32 w 76"/>
                <a:gd name="T9" fmla="*/ 8 h 30"/>
                <a:gd name="T10" fmla="*/ 13 w 76"/>
                <a:gd name="T11" fmla="*/ 8 h 30"/>
                <a:gd name="T12" fmla="*/ 0 w 76"/>
                <a:gd name="T13" fmla="*/ 11 h 30"/>
                <a:gd name="T14" fmla="*/ 8 w 76"/>
                <a:gd name="T15" fmla="*/ 2 h 30"/>
                <a:gd name="T16" fmla="*/ 24 w 76"/>
                <a:gd name="T17" fmla="*/ 0 h 30"/>
                <a:gd name="T18" fmla="*/ 30 w 76"/>
                <a:gd name="T19" fmla="*/ 4 h 30"/>
                <a:gd name="T20" fmla="*/ 36 w 76"/>
                <a:gd name="T21" fmla="*/ 6 h 30"/>
                <a:gd name="T22" fmla="*/ 50 w 76"/>
                <a:gd name="T23" fmla="*/ 8 h 30"/>
                <a:gd name="T24" fmla="*/ 56 w 76"/>
                <a:gd name="T25" fmla="*/ 17 h 30"/>
                <a:gd name="T26" fmla="*/ 62 w 76"/>
                <a:gd name="T27" fmla="*/ 19 h 30"/>
                <a:gd name="T28" fmla="*/ 75 w 76"/>
                <a:gd name="T29" fmla="*/ 2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6" h="30">
                  <a:moveTo>
                    <a:pt x="75" y="21"/>
                  </a:moveTo>
                  <a:cubicBezTo>
                    <a:pt x="76" y="30"/>
                    <a:pt x="59" y="20"/>
                    <a:pt x="58" y="26"/>
                  </a:cubicBezTo>
                  <a:cubicBezTo>
                    <a:pt x="54" y="26"/>
                    <a:pt x="57" y="18"/>
                    <a:pt x="54" y="17"/>
                  </a:cubicBezTo>
                  <a:cubicBezTo>
                    <a:pt x="48" y="15"/>
                    <a:pt x="41" y="15"/>
                    <a:pt x="34" y="13"/>
                  </a:cubicBezTo>
                  <a:cubicBezTo>
                    <a:pt x="33" y="12"/>
                    <a:pt x="32" y="10"/>
                    <a:pt x="32" y="8"/>
                  </a:cubicBezTo>
                  <a:cubicBezTo>
                    <a:pt x="24" y="8"/>
                    <a:pt x="19" y="7"/>
                    <a:pt x="13" y="8"/>
                  </a:cubicBezTo>
                  <a:cubicBezTo>
                    <a:pt x="9" y="8"/>
                    <a:pt x="5" y="13"/>
                    <a:pt x="0" y="11"/>
                  </a:cubicBezTo>
                  <a:cubicBezTo>
                    <a:pt x="0" y="6"/>
                    <a:pt x="8" y="8"/>
                    <a:pt x="8" y="2"/>
                  </a:cubicBezTo>
                  <a:cubicBezTo>
                    <a:pt x="13" y="1"/>
                    <a:pt x="22" y="4"/>
                    <a:pt x="24" y="0"/>
                  </a:cubicBezTo>
                  <a:cubicBezTo>
                    <a:pt x="33" y="2"/>
                    <a:pt x="22" y="2"/>
                    <a:pt x="30" y="4"/>
                  </a:cubicBezTo>
                  <a:cubicBezTo>
                    <a:pt x="30" y="4"/>
                    <a:pt x="35" y="6"/>
                    <a:pt x="36" y="6"/>
                  </a:cubicBezTo>
                  <a:cubicBezTo>
                    <a:pt x="37" y="8"/>
                    <a:pt x="43" y="8"/>
                    <a:pt x="50" y="8"/>
                  </a:cubicBezTo>
                  <a:cubicBezTo>
                    <a:pt x="49" y="14"/>
                    <a:pt x="60" y="9"/>
                    <a:pt x="56" y="17"/>
                  </a:cubicBezTo>
                  <a:cubicBezTo>
                    <a:pt x="59" y="15"/>
                    <a:pt x="61" y="15"/>
                    <a:pt x="62" y="19"/>
                  </a:cubicBezTo>
                  <a:cubicBezTo>
                    <a:pt x="66" y="20"/>
                    <a:pt x="74" y="17"/>
                    <a:pt x="75" y="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8" name="ïṩlídé">
              <a:extLst>
                <a:ext uri="{FF2B5EF4-FFF2-40B4-BE49-F238E27FC236}">
                  <a16:creationId xmlns:a16="http://schemas.microsoft.com/office/drawing/2014/main" xmlns="" id="{0676B07C-FD50-4F8D-87B8-854C0FA441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08734" y="1892711"/>
              <a:ext cx="64436" cy="35020"/>
            </a:xfrm>
            <a:custGeom>
              <a:avLst/>
              <a:gdLst>
                <a:gd name="T0" fmla="*/ 1 w 31"/>
                <a:gd name="T1" fmla="*/ 0 h 17"/>
                <a:gd name="T2" fmla="*/ 16 w 31"/>
                <a:gd name="T3" fmla="*/ 2 h 17"/>
                <a:gd name="T4" fmla="*/ 24 w 31"/>
                <a:gd name="T5" fmla="*/ 4 h 17"/>
                <a:gd name="T6" fmla="*/ 31 w 31"/>
                <a:gd name="T7" fmla="*/ 8 h 17"/>
                <a:gd name="T8" fmla="*/ 5 w 31"/>
                <a:gd name="T9" fmla="*/ 12 h 17"/>
                <a:gd name="T10" fmla="*/ 9 w 31"/>
                <a:gd name="T11" fmla="*/ 10 h 17"/>
                <a:gd name="T12" fmla="*/ 1 w 31"/>
                <a:gd name="T13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7">
                  <a:moveTo>
                    <a:pt x="1" y="0"/>
                  </a:moveTo>
                  <a:cubicBezTo>
                    <a:pt x="5" y="3"/>
                    <a:pt x="12" y="1"/>
                    <a:pt x="16" y="2"/>
                  </a:cubicBezTo>
                  <a:cubicBezTo>
                    <a:pt x="17" y="2"/>
                    <a:pt x="22" y="9"/>
                    <a:pt x="24" y="4"/>
                  </a:cubicBezTo>
                  <a:cubicBezTo>
                    <a:pt x="27" y="5"/>
                    <a:pt x="25" y="10"/>
                    <a:pt x="31" y="8"/>
                  </a:cubicBezTo>
                  <a:cubicBezTo>
                    <a:pt x="31" y="17"/>
                    <a:pt x="11" y="13"/>
                    <a:pt x="5" y="12"/>
                  </a:cubicBezTo>
                  <a:cubicBezTo>
                    <a:pt x="4" y="10"/>
                    <a:pt x="9" y="10"/>
                    <a:pt x="9" y="10"/>
                  </a:cubicBezTo>
                  <a:cubicBezTo>
                    <a:pt x="9" y="7"/>
                    <a:pt x="0" y="7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79" name="íṧ1iḓé">
              <a:extLst>
                <a:ext uri="{FF2B5EF4-FFF2-40B4-BE49-F238E27FC236}">
                  <a16:creationId xmlns:a16="http://schemas.microsoft.com/office/drawing/2014/main" xmlns="" id="{0FA4FF60-6B31-48E9-8C9E-8BC4EED9CFC1}"/>
                </a:ext>
              </a:extLst>
            </p:cNvPr>
            <p:cNvSpPr>
              <a:spLocks/>
            </p:cNvSpPr>
            <p:nvPr/>
          </p:nvSpPr>
          <p:spPr bwMode="auto">
            <a:xfrm>
              <a:off x="7378937" y="1896914"/>
              <a:ext cx="30817" cy="22413"/>
            </a:xfrm>
            <a:custGeom>
              <a:avLst/>
              <a:gdLst>
                <a:gd name="T0" fmla="*/ 13 w 15"/>
                <a:gd name="T1" fmla="*/ 0 h 11"/>
                <a:gd name="T2" fmla="*/ 9 w 15"/>
                <a:gd name="T3" fmla="*/ 11 h 11"/>
                <a:gd name="T4" fmla="*/ 0 w 15"/>
                <a:gd name="T5" fmla="*/ 4 h 11"/>
                <a:gd name="T6" fmla="*/ 4 w 15"/>
                <a:gd name="T7" fmla="*/ 0 h 11"/>
                <a:gd name="T8" fmla="*/ 13 w 15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1">
                  <a:moveTo>
                    <a:pt x="13" y="0"/>
                  </a:moveTo>
                  <a:cubicBezTo>
                    <a:pt x="15" y="7"/>
                    <a:pt x="8" y="6"/>
                    <a:pt x="9" y="11"/>
                  </a:cubicBezTo>
                  <a:cubicBezTo>
                    <a:pt x="5" y="10"/>
                    <a:pt x="0" y="10"/>
                    <a:pt x="0" y="4"/>
                  </a:cubicBezTo>
                  <a:cubicBezTo>
                    <a:pt x="3" y="5"/>
                    <a:pt x="3" y="2"/>
                    <a:pt x="4" y="0"/>
                  </a:cubicBezTo>
                  <a:cubicBezTo>
                    <a:pt x="7" y="0"/>
                    <a:pt x="1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0" name="îṧľíḑe">
              <a:extLst>
                <a:ext uri="{FF2B5EF4-FFF2-40B4-BE49-F238E27FC236}">
                  <a16:creationId xmlns:a16="http://schemas.microsoft.com/office/drawing/2014/main" xmlns="" id="{2A185A41-88D5-48ED-A181-A2F1E7BAEA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84921" y="1905318"/>
              <a:ext cx="23814" cy="18211"/>
            </a:xfrm>
            <a:custGeom>
              <a:avLst/>
              <a:gdLst>
                <a:gd name="T0" fmla="*/ 10 w 12"/>
                <a:gd name="T1" fmla="*/ 9 h 9"/>
                <a:gd name="T2" fmla="*/ 0 w 12"/>
                <a:gd name="T3" fmla="*/ 7 h 9"/>
                <a:gd name="T4" fmla="*/ 10 w 12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9">
                  <a:moveTo>
                    <a:pt x="10" y="9"/>
                  </a:moveTo>
                  <a:cubicBezTo>
                    <a:pt x="8" y="8"/>
                    <a:pt x="5" y="7"/>
                    <a:pt x="0" y="7"/>
                  </a:cubicBezTo>
                  <a:cubicBezTo>
                    <a:pt x="1" y="4"/>
                    <a:pt x="12" y="0"/>
                    <a:pt x="10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1" name="íṡļïḍè">
              <a:extLst>
                <a:ext uri="{FF2B5EF4-FFF2-40B4-BE49-F238E27FC236}">
                  <a16:creationId xmlns:a16="http://schemas.microsoft.com/office/drawing/2014/main" xmlns="" id="{34F332C0-7584-48A3-9D30-086D45D325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0485" y="1910921"/>
              <a:ext cx="30817" cy="19611"/>
            </a:xfrm>
            <a:custGeom>
              <a:avLst/>
              <a:gdLst>
                <a:gd name="T0" fmla="*/ 2 w 15"/>
                <a:gd name="T1" fmla="*/ 3 h 9"/>
                <a:gd name="T2" fmla="*/ 13 w 15"/>
                <a:gd name="T3" fmla="*/ 6 h 9"/>
                <a:gd name="T4" fmla="*/ 2 w 15"/>
                <a:gd name="T5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9">
                  <a:moveTo>
                    <a:pt x="2" y="3"/>
                  </a:moveTo>
                  <a:cubicBezTo>
                    <a:pt x="5" y="4"/>
                    <a:pt x="15" y="0"/>
                    <a:pt x="13" y="6"/>
                  </a:cubicBezTo>
                  <a:cubicBezTo>
                    <a:pt x="9" y="5"/>
                    <a:pt x="0" y="9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2" name="îŝľïḍê">
              <a:extLst>
                <a:ext uri="{FF2B5EF4-FFF2-40B4-BE49-F238E27FC236}">
                  <a16:creationId xmlns:a16="http://schemas.microsoft.com/office/drawing/2014/main" xmlns="" id="{2CE0BE2E-DD4F-4C66-8EED-63CD4A64C7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1232" y="1919326"/>
              <a:ext cx="43425" cy="77043"/>
            </a:xfrm>
            <a:custGeom>
              <a:avLst/>
              <a:gdLst>
                <a:gd name="T0" fmla="*/ 10 w 21"/>
                <a:gd name="T1" fmla="*/ 0 h 37"/>
                <a:gd name="T2" fmla="*/ 18 w 21"/>
                <a:gd name="T3" fmla="*/ 0 h 37"/>
                <a:gd name="T4" fmla="*/ 21 w 21"/>
                <a:gd name="T5" fmla="*/ 13 h 37"/>
                <a:gd name="T6" fmla="*/ 16 w 21"/>
                <a:gd name="T7" fmla="*/ 19 h 37"/>
                <a:gd name="T8" fmla="*/ 14 w 21"/>
                <a:gd name="T9" fmla="*/ 25 h 37"/>
                <a:gd name="T10" fmla="*/ 12 w 21"/>
                <a:gd name="T11" fmla="*/ 34 h 37"/>
                <a:gd name="T12" fmla="*/ 6 w 21"/>
                <a:gd name="T13" fmla="*/ 28 h 37"/>
                <a:gd name="T14" fmla="*/ 1 w 21"/>
                <a:gd name="T15" fmla="*/ 21 h 37"/>
                <a:gd name="T16" fmla="*/ 5 w 21"/>
                <a:gd name="T17" fmla="*/ 10 h 37"/>
                <a:gd name="T18" fmla="*/ 10 w 21"/>
                <a:gd name="T1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" h="37">
                  <a:moveTo>
                    <a:pt x="10" y="0"/>
                  </a:moveTo>
                  <a:cubicBezTo>
                    <a:pt x="13" y="0"/>
                    <a:pt x="15" y="0"/>
                    <a:pt x="18" y="0"/>
                  </a:cubicBezTo>
                  <a:cubicBezTo>
                    <a:pt x="20" y="4"/>
                    <a:pt x="20" y="9"/>
                    <a:pt x="21" y="13"/>
                  </a:cubicBezTo>
                  <a:cubicBezTo>
                    <a:pt x="18" y="14"/>
                    <a:pt x="20" y="20"/>
                    <a:pt x="16" y="19"/>
                  </a:cubicBezTo>
                  <a:cubicBezTo>
                    <a:pt x="16" y="22"/>
                    <a:pt x="16" y="24"/>
                    <a:pt x="14" y="25"/>
                  </a:cubicBezTo>
                  <a:cubicBezTo>
                    <a:pt x="13" y="27"/>
                    <a:pt x="16" y="34"/>
                    <a:pt x="12" y="34"/>
                  </a:cubicBezTo>
                  <a:cubicBezTo>
                    <a:pt x="6" y="37"/>
                    <a:pt x="11" y="29"/>
                    <a:pt x="6" y="28"/>
                  </a:cubicBezTo>
                  <a:cubicBezTo>
                    <a:pt x="4" y="28"/>
                    <a:pt x="3" y="23"/>
                    <a:pt x="1" y="21"/>
                  </a:cubicBezTo>
                  <a:cubicBezTo>
                    <a:pt x="0" y="16"/>
                    <a:pt x="7" y="17"/>
                    <a:pt x="5" y="10"/>
                  </a:cubicBezTo>
                  <a:cubicBezTo>
                    <a:pt x="9" y="14"/>
                    <a:pt x="9" y="5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3" name="íṡļíḓe">
              <a:extLst>
                <a:ext uri="{FF2B5EF4-FFF2-40B4-BE49-F238E27FC236}">
                  <a16:creationId xmlns:a16="http://schemas.microsoft.com/office/drawing/2014/main" xmlns="" id="{3D13E477-64B6-4A98-822F-5B4651E0D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657" y="1983762"/>
              <a:ext cx="58833" cy="60234"/>
            </a:xfrm>
            <a:custGeom>
              <a:avLst/>
              <a:gdLst>
                <a:gd name="T0" fmla="*/ 15 w 28"/>
                <a:gd name="T1" fmla="*/ 3 h 29"/>
                <a:gd name="T2" fmla="*/ 21 w 28"/>
                <a:gd name="T3" fmla="*/ 9 h 29"/>
                <a:gd name="T4" fmla="*/ 19 w 28"/>
                <a:gd name="T5" fmla="*/ 10 h 29"/>
                <a:gd name="T6" fmla="*/ 21 w 28"/>
                <a:gd name="T7" fmla="*/ 14 h 29"/>
                <a:gd name="T8" fmla="*/ 28 w 28"/>
                <a:gd name="T9" fmla="*/ 23 h 29"/>
                <a:gd name="T10" fmla="*/ 25 w 28"/>
                <a:gd name="T11" fmla="*/ 29 h 29"/>
                <a:gd name="T12" fmla="*/ 19 w 28"/>
                <a:gd name="T13" fmla="*/ 29 h 29"/>
                <a:gd name="T14" fmla="*/ 10 w 28"/>
                <a:gd name="T15" fmla="*/ 20 h 29"/>
                <a:gd name="T16" fmla="*/ 13 w 28"/>
                <a:gd name="T17" fmla="*/ 16 h 29"/>
                <a:gd name="T18" fmla="*/ 0 w 28"/>
                <a:gd name="T19" fmla="*/ 5 h 29"/>
                <a:gd name="T20" fmla="*/ 15 w 28"/>
                <a:gd name="T21" fmla="*/ 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9">
                  <a:moveTo>
                    <a:pt x="15" y="3"/>
                  </a:moveTo>
                  <a:cubicBezTo>
                    <a:pt x="10" y="9"/>
                    <a:pt x="20" y="7"/>
                    <a:pt x="21" y="9"/>
                  </a:cubicBezTo>
                  <a:cubicBezTo>
                    <a:pt x="22" y="10"/>
                    <a:pt x="19" y="10"/>
                    <a:pt x="19" y="10"/>
                  </a:cubicBezTo>
                  <a:cubicBezTo>
                    <a:pt x="19" y="11"/>
                    <a:pt x="21" y="14"/>
                    <a:pt x="21" y="14"/>
                  </a:cubicBezTo>
                  <a:cubicBezTo>
                    <a:pt x="23" y="18"/>
                    <a:pt x="28" y="18"/>
                    <a:pt x="28" y="23"/>
                  </a:cubicBezTo>
                  <a:cubicBezTo>
                    <a:pt x="24" y="23"/>
                    <a:pt x="25" y="26"/>
                    <a:pt x="25" y="29"/>
                  </a:cubicBezTo>
                  <a:cubicBezTo>
                    <a:pt x="23" y="28"/>
                    <a:pt x="19" y="26"/>
                    <a:pt x="19" y="29"/>
                  </a:cubicBezTo>
                  <a:cubicBezTo>
                    <a:pt x="14" y="28"/>
                    <a:pt x="15" y="21"/>
                    <a:pt x="10" y="20"/>
                  </a:cubicBezTo>
                  <a:cubicBezTo>
                    <a:pt x="10" y="18"/>
                    <a:pt x="13" y="18"/>
                    <a:pt x="13" y="16"/>
                  </a:cubicBezTo>
                  <a:cubicBezTo>
                    <a:pt x="9" y="13"/>
                    <a:pt x="6" y="7"/>
                    <a:pt x="0" y="5"/>
                  </a:cubicBezTo>
                  <a:cubicBezTo>
                    <a:pt x="5" y="0"/>
                    <a:pt x="9" y="2"/>
                    <a:pt x="1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4" name="îṥliḋé">
              <a:extLst>
                <a:ext uri="{FF2B5EF4-FFF2-40B4-BE49-F238E27FC236}">
                  <a16:creationId xmlns:a16="http://schemas.microsoft.com/office/drawing/2014/main" xmlns="" id="{88732893-93C7-46AF-9BD5-8B4445F9901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245" y="2008976"/>
              <a:ext cx="12607" cy="8405"/>
            </a:xfrm>
            <a:custGeom>
              <a:avLst/>
              <a:gdLst>
                <a:gd name="T0" fmla="*/ 0 w 6"/>
                <a:gd name="T1" fmla="*/ 0 h 4"/>
                <a:gd name="T2" fmla="*/ 6 w 6"/>
                <a:gd name="T3" fmla="*/ 0 h 4"/>
                <a:gd name="T4" fmla="*/ 6 w 6"/>
                <a:gd name="T5" fmla="*/ 4 h 4"/>
                <a:gd name="T6" fmla="*/ 0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cubicBezTo>
                    <a:pt x="2" y="0"/>
                    <a:pt x="4" y="0"/>
                    <a:pt x="6" y="0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4" y="4"/>
                    <a:pt x="2" y="4"/>
                    <a:pt x="0" y="4"/>
                  </a:cubicBezTo>
                  <a:cubicBezTo>
                    <a:pt x="0" y="3"/>
                    <a:pt x="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5" name="išḻîḍé">
              <a:extLst>
                <a:ext uri="{FF2B5EF4-FFF2-40B4-BE49-F238E27FC236}">
                  <a16:creationId xmlns:a16="http://schemas.microsoft.com/office/drawing/2014/main" xmlns="" id="{E470487E-1620-4FDE-B9EB-6A82DD623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0454" y="2018781"/>
              <a:ext cx="33619" cy="50428"/>
            </a:xfrm>
            <a:custGeom>
              <a:avLst/>
              <a:gdLst>
                <a:gd name="T0" fmla="*/ 15 w 16"/>
                <a:gd name="T1" fmla="*/ 20 h 24"/>
                <a:gd name="T2" fmla="*/ 6 w 16"/>
                <a:gd name="T3" fmla="*/ 21 h 24"/>
                <a:gd name="T4" fmla="*/ 0 w 16"/>
                <a:gd name="T5" fmla="*/ 12 h 24"/>
                <a:gd name="T6" fmla="*/ 15 w 16"/>
                <a:gd name="T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24">
                  <a:moveTo>
                    <a:pt x="15" y="20"/>
                  </a:moveTo>
                  <a:cubicBezTo>
                    <a:pt x="16" y="24"/>
                    <a:pt x="9" y="20"/>
                    <a:pt x="6" y="21"/>
                  </a:cubicBezTo>
                  <a:cubicBezTo>
                    <a:pt x="6" y="16"/>
                    <a:pt x="8" y="10"/>
                    <a:pt x="0" y="12"/>
                  </a:cubicBezTo>
                  <a:cubicBezTo>
                    <a:pt x="7" y="0"/>
                    <a:pt x="7" y="21"/>
                    <a:pt x="15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6" name="îṣ1îḋé">
              <a:extLst>
                <a:ext uri="{FF2B5EF4-FFF2-40B4-BE49-F238E27FC236}">
                  <a16:creationId xmlns:a16="http://schemas.microsoft.com/office/drawing/2014/main" xmlns="" id="{69B9AFDC-BCEB-406E-84DA-5C6FCFF0100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2282" y="2060805"/>
              <a:ext cx="33619" cy="56031"/>
            </a:xfrm>
            <a:custGeom>
              <a:avLst/>
              <a:gdLst>
                <a:gd name="T0" fmla="*/ 3 w 16"/>
                <a:gd name="T1" fmla="*/ 1 h 27"/>
                <a:gd name="T2" fmla="*/ 8 w 16"/>
                <a:gd name="T3" fmla="*/ 7 h 27"/>
                <a:gd name="T4" fmla="*/ 10 w 16"/>
                <a:gd name="T5" fmla="*/ 9 h 27"/>
                <a:gd name="T6" fmla="*/ 14 w 16"/>
                <a:gd name="T7" fmla="*/ 13 h 27"/>
                <a:gd name="T8" fmla="*/ 12 w 16"/>
                <a:gd name="T9" fmla="*/ 14 h 27"/>
                <a:gd name="T10" fmla="*/ 14 w 16"/>
                <a:gd name="T11" fmla="*/ 24 h 27"/>
                <a:gd name="T12" fmla="*/ 10 w 16"/>
                <a:gd name="T13" fmla="*/ 27 h 27"/>
                <a:gd name="T14" fmla="*/ 3 w 16"/>
                <a:gd name="T1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27">
                  <a:moveTo>
                    <a:pt x="3" y="1"/>
                  </a:moveTo>
                  <a:cubicBezTo>
                    <a:pt x="6" y="0"/>
                    <a:pt x="7" y="5"/>
                    <a:pt x="8" y="7"/>
                  </a:cubicBezTo>
                  <a:cubicBezTo>
                    <a:pt x="9" y="8"/>
                    <a:pt x="10" y="7"/>
                    <a:pt x="10" y="9"/>
                  </a:cubicBezTo>
                  <a:cubicBezTo>
                    <a:pt x="10" y="11"/>
                    <a:pt x="13" y="11"/>
                    <a:pt x="14" y="13"/>
                  </a:cubicBezTo>
                  <a:cubicBezTo>
                    <a:pt x="15" y="15"/>
                    <a:pt x="12" y="14"/>
                    <a:pt x="12" y="14"/>
                  </a:cubicBezTo>
                  <a:cubicBezTo>
                    <a:pt x="12" y="16"/>
                    <a:pt x="16" y="18"/>
                    <a:pt x="14" y="24"/>
                  </a:cubicBezTo>
                  <a:cubicBezTo>
                    <a:pt x="11" y="23"/>
                    <a:pt x="10" y="25"/>
                    <a:pt x="10" y="27"/>
                  </a:cubicBezTo>
                  <a:cubicBezTo>
                    <a:pt x="0" y="24"/>
                    <a:pt x="1" y="1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7" name="iS1îḑè">
              <a:extLst>
                <a:ext uri="{FF2B5EF4-FFF2-40B4-BE49-F238E27FC236}">
                  <a16:creationId xmlns:a16="http://schemas.microsoft.com/office/drawing/2014/main" xmlns="" id="{419846C3-5FE7-4F71-90EA-58B52ABC2E5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9871" y="2063606"/>
              <a:ext cx="42023" cy="64436"/>
            </a:xfrm>
            <a:custGeom>
              <a:avLst/>
              <a:gdLst>
                <a:gd name="T0" fmla="*/ 16 w 20"/>
                <a:gd name="T1" fmla="*/ 0 h 31"/>
                <a:gd name="T2" fmla="*/ 20 w 20"/>
                <a:gd name="T3" fmla="*/ 15 h 31"/>
                <a:gd name="T4" fmla="*/ 14 w 20"/>
                <a:gd name="T5" fmla="*/ 17 h 31"/>
                <a:gd name="T6" fmla="*/ 14 w 20"/>
                <a:gd name="T7" fmla="*/ 30 h 31"/>
                <a:gd name="T8" fmla="*/ 5 w 20"/>
                <a:gd name="T9" fmla="*/ 25 h 31"/>
                <a:gd name="T10" fmla="*/ 7 w 20"/>
                <a:gd name="T11" fmla="*/ 17 h 31"/>
                <a:gd name="T12" fmla="*/ 7 w 20"/>
                <a:gd name="T13" fmla="*/ 13 h 31"/>
                <a:gd name="T14" fmla="*/ 5 w 20"/>
                <a:gd name="T15" fmla="*/ 13 h 31"/>
                <a:gd name="T16" fmla="*/ 9 w 20"/>
                <a:gd name="T17" fmla="*/ 8 h 31"/>
                <a:gd name="T18" fmla="*/ 13 w 20"/>
                <a:gd name="T19" fmla="*/ 2 h 31"/>
                <a:gd name="T20" fmla="*/ 16 w 20"/>
                <a:gd name="T21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31">
                  <a:moveTo>
                    <a:pt x="16" y="0"/>
                  </a:moveTo>
                  <a:cubicBezTo>
                    <a:pt x="16" y="7"/>
                    <a:pt x="16" y="13"/>
                    <a:pt x="20" y="15"/>
                  </a:cubicBezTo>
                  <a:cubicBezTo>
                    <a:pt x="20" y="17"/>
                    <a:pt x="17" y="17"/>
                    <a:pt x="14" y="17"/>
                  </a:cubicBezTo>
                  <a:cubicBezTo>
                    <a:pt x="18" y="20"/>
                    <a:pt x="13" y="23"/>
                    <a:pt x="14" y="30"/>
                  </a:cubicBezTo>
                  <a:cubicBezTo>
                    <a:pt x="9" y="31"/>
                    <a:pt x="10" y="25"/>
                    <a:pt x="5" y="25"/>
                  </a:cubicBezTo>
                  <a:cubicBezTo>
                    <a:pt x="4" y="21"/>
                    <a:pt x="7" y="20"/>
                    <a:pt x="7" y="17"/>
                  </a:cubicBezTo>
                  <a:cubicBezTo>
                    <a:pt x="7" y="16"/>
                    <a:pt x="4" y="14"/>
                    <a:pt x="7" y="13"/>
                  </a:cubicBezTo>
                  <a:cubicBezTo>
                    <a:pt x="7" y="11"/>
                    <a:pt x="5" y="12"/>
                    <a:pt x="5" y="13"/>
                  </a:cubicBezTo>
                  <a:cubicBezTo>
                    <a:pt x="0" y="13"/>
                    <a:pt x="5" y="6"/>
                    <a:pt x="9" y="8"/>
                  </a:cubicBezTo>
                  <a:cubicBezTo>
                    <a:pt x="9" y="5"/>
                    <a:pt x="11" y="3"/>
                    <a:pt x="13" y="2"/>
                  </a:cubicBezTo>
                  <a:cubicBezTo>
                    <a:pt x="13" y="2"/>
                    <a:pt x="14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8" name="íśľíďè">
              <a:extLst>
                <a:ext uri="{FF2B5EF4-FFF2-40B4-BE49-F238E27FC236}">
                  <a16:creationId xmlns:a16="http://schemas.microsoft.com/office/drawing/2014/main" xmlns="" id="{7E725461-D77B-42FB-9BCB-3D8D22759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589054" y="2074812"/>
              <a:ext cx="30817" cy="28016"/>
            </a:xfrm>
            <a:custGeom>
              <a:avLst/>
              <a:gdLst>
                <a:gd name="T0" fmla="*/ 9 w 15"/>
                <a:gd name="T1" fmla="*/ 0 h 13"/>
                <a:gd name="T2" fmla="*/ 15 w 15"/>
                <a:gd name="T3" fmla="*/ 6 h 13"/>
                <a:gd name="T4" fmla="*/ 13 w 15"/>
                <a:gd name="T5" fmla="*/ 7 h 13"/>
                <a:gd name="T6" fmla="*/ 1 w 15"/>
                <a:gd name="T7" fmla="*/ 13 h 13"/>
                <a:gd name="T8" fmla="*/ 9 w 15"/>
                <a:gd name="T9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9" y="0"/>
                  </a:moveTo>
                  <a:cubicBezTo>
                    <a:pt x="13" y="0"/>
                    <a:pt x="15" y="2"/>
                    <a:pt x="15" y="6"/>
                  </a:cubicBezTo>
                  <a:cubicBezTo>
                    <a:pt x="11" y="5"/>
                    <a:pt x="11" y="7"/>
                    <a:pt x="13" y="7"/>
                  </a:cubicBezTo>
                  <a:cubicBezTo>
                    <a:pt x="11" y="9"/>
                    <a:pt x="6" y="12"/>
                    <a:pt x="1" y="13"/>
                  </a:cubicBezTo>
                  <a:cubicBezTo>
                    <a:pt x="0" y="5"/>
                    <a:pt x="9" y="7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89" name="iṩḻiḓe">
              <a:extLst>
                <a:ext uri="{FF2B5EF4-FFF2-40B4-BE49-F238E27FC236}">
                  <a16:creationId xmlns:a16="http://schemas.microsoft.com/office/drawing/2014/main" xmlns="" id="{7226D877-049B-4295-8F27-85F5C3F92286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5902" y="2175669"/>
              <a:ext cx="21012" cy="39222"/>
            </a:xfrm>
            <a:custGeom>
              <a:avLst/>
              <a:gdLst>
                <a:gd name="T0" fmla="*/ 2 w 10"/>
                <a:gd name="T1" fmla="*/ 0 h 19"/>
                <a:gd name="T2" fmla="*/ 10 w 10"/>
                <a:gd name="T3" fmla="*/ 6 h 19"/>
                <a:gd name="T4" fmla="*/ 0 w 10"/>
                <a:gd name="T5" fmla="*/ 17 h 19"/>
                <a:gd name="T6" fmla="*/ 4 w 10"/>
                <a:gd name="T7" fmla="*/ 15 h 19"/>
                <a:gd name="T8" fmla="*/ 2 w 10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9">
                  <a:moveTo>
                    <a:pt x="2" y="0"/>
                  </a:moveTo>
                  <a:cubicBezTo>
                    <a:pt x="7" y="0"/>
                    <a:pt x="4" y="8"/>
                    <a:pt x="10" y="6"/>
                  </a:cubicBezTo>
                  <a:cubicBezTo>
                    <a:pt x="8" y="11"/>
                    <a:pt x="9" y="19"/>
                    <a:pt x="0" y="17"/>
                  </a:cubicBezTo>
                  <a:cubicBezTo>
                    <a:pt x="0" y="15"/>
                    <a:pt x="3" y="16"/>
                    <a:pt x="4" y="15"/>
                  </a:cubicBezTo>
                  <a:cubicBezTo>
                    <a:pt x="1" y="8"/>
                    <a:pt x="1" y="1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0" name="ï$1ïḓè">
              <a:extLst>
                <a:ext uri="{FF2B5EF4-FFF2-40B4-BE49-F238E27FC236}">
                  <a16:creationId xmlns:a16="http://schemas.microsoft.com/office/drawing/2014/main" xmlns="" id="{6806A68A-40B7-4F4A-9A02-292E4C6D3870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835" y="2185475"/>
              <a:ext cx="79845" cy="25214"/>
            </a:xfrm>
            <a:custGeom>
              <a:avLst/>
              <a:gdLst>
                <a:gd name="T0" fmla="*/ 37 w 38"/>
                <a:gd name="T1" fmla="*/ 5 h 12"/>
                <a:gd name="T2" fmla="*/ 26 w 38"/>
                <a:gd name="T3" fmla="*/ 10 h 12"/>
                <a:gd name="T4" fmla="*/ 0 w 38"/>
                <a:gd name="T5" fmla="*/ 12 h 12"/>
                <a:gd name="T6" fmla="*/ 31 w 38"/>
                <a:gd name="T7" fmla="*/ 3 h 12"/>
                <a:gd name="T8" fmla="*/ 37 w 38"/>
                <a:gd name="T9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12">
                  <a:moveTo>
                    <a:pt x="37" y="5"/>
                  </a:moveTo>
                  <a:cubicBezTo>
                    <a:pt x="38" y="10"/>
                    <a:pt x="30" y="10"/>
                    <a:pt x="26" y="10"/>
                  </a:cubicBezTo>
                  <a:cubicBezTo>
                    <a:pt x="18" y="11"/>
                    <a:pt x="7" y="9"/>
                    <a:pt x="0" y="12"/>
                  </a:cubicBezTo>
                  <a:cubicBezTo>
                    <a:pt x="1" y="0"/>
                    <a:pt x="27" y="12"/>
                    <a:pt x="31" y="3"/>
                  </a:cubicBezTo>
                  <a:cubicBezTo>
                    <a:pt x="33" y="4"/>
                    <a:pt x="34" y="5"/>
                    <a:pt x="37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1" name="îşlïḍê">
              <a:extLst>
                <a:ext uri="{FF2B5EF4-FFF2-40B4-BE49-F238E27FC236}">
                  <a16:creationId xmlns:a16="http://schemas.microsoft.com/office/drawing/2014/main" xmlns="" id="{8D10C420-AFFE-4076-A9CA-28826691C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7727731" y="2216292"/>
              <a:ext cx="50428" cy="32218"/>
            </a:xfrm>
            <a:custGeom>
              <a:avLst/>
              <a:gdLst>
                <a:gd name="T0" fmla="*/ 24 w 24"/>
                <a:gd name="T1" fmla="*/ 10 h 15"/>
                <a:gd name="T2" fmla="*/ 20 w 24"/>
                <a:gd name="T3" fmla="*/ 14 h 15"/>
                <a:gd name="T4" fmla="*/ 9 w 24"/>
                <a:gd name="T5" fmla="*/ 14 h 15"/>
                <a:gd name="T6" fmla="*/ 7 w 24"/>
                <a:gd name="T7" fmla="*/ 12 h 15"/>
                <a:gd name="T8" fmla="*/ 0 w 24"/>
                <a:gd name="T9" fmla="*/ 7 h 15"/>
                <a:gd name="T10" fmla="*/ 9 w 24"/>
                <a:gd name="T11" fmla="*/ 3 h 15"/>
                <a:gd name="T12" fmla="*/ 15 w 24"/>
                <a:gd name="T13" fmla="*/ 1 h 15"/>
                <a:gd name="T14" fmla="*/ 15 w 24"/>
                <a:gd name="T15" fmla="*/ 3 h 15"/>
                <a:gd name="T16" fmla="*/ 16 w 24"/>
                <a:gd name="T17" fmla="*/ 1 h 15"/>
                <a:gd name="T18" fmla="*/ 24 w 24"/>
                <a:gd name="T19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15">
                  <a:moveTo>
                    <a:pt x="24" y="10"/>
                  </a:moveTo>
                  <a:cubicBezTo>
                    <a:pt x="22" y="11"/>
                    <a:pt x="21" y="12"/>
                    <a:pt x="20" y="14"/>
                  </a:cubicBezTo>
                  <a:cubicBezTo>
                    <a:pt x="16" y="11"/>
                    <a:pt x="13" y="15"/>
                    <a:pt x="9" y="14"/>
                  </a:cubicBezTo>
                  <a:cubicBezTo>
                    <a:pt x="8" y="14"/>
                    <a:pt x="9" y="12"/>
                    <a:pt x="7" y="12"/>
                  </a:cubicBezTo>
                  <a:cubicBezTo>
                    <a:pt x="5" y="12"/>
                    <a:pt x="3" y="8"/>
                    <a:pt x="0" y="7"/>
                  </a:cubicBezTo>
                  <a:cubicBezTo>
                    <a:pt x="0" y="4"/>
                    <a:pt x="6" y="5"/>
                    <a:pt x="9" y="3"/>
                  </a:cubicBezTo>
                  <a:cubicBezTo>
                    <a:pt x="9" y="3"/>
                    <a:pt x="14" y="0"/>
                    <a:pt x="15" y="1"/>
                  </a:cubicBezTo>
                  <a:cubicBezTo>
                    <a:pt x="15" y="1"/>
                    <a:pt x="15" y="3"/>
                    <a:pt x="15" y="3"/>
                  </a:cubicBezTo>
                  <a:cubicBezTo>
                    <a:pt x="16" y="3"/>
                    <a:pt x="17" y="1"/>
                    <a:pt x="16" y="1"/>
                  </a:cubicBezTo>
                  <a:cubicBezTo>
                    <a:pt x="20" y="2"/>
                    <a:pt x="23" y="6"/>
                    <a:pt x="24" y="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2" name="îṣ1iḋé">
              <a:extLst>
                <a:ext uri="{FF2B5EF4-FFF2-40B4-BE49-F238E27FC236}">
                  <a16:creationId xmlns:a16="http://schemas.microsoft.com/office/drawing/2014/main" xmlns="" id="{D0EE6988-6344-4839-8530-22CE2CBE17FF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346" y="2233101"/>
              <a:ext cx="282958" cy="149884"/>
            </a:xfrm>
            <a:custGeom>
              <a:avLst/>
              <a:gdLst>
                <a:gd name="T0" fmla="*/ 44 w 136"/>
                <a:gd name="T1" fmla="*/ 36 h 72"/>
                <a:gd name="T2" fmla="*/ 37 w 136"/>
                <a:gd name="T3" fmla="*/ 32 h 72"/>
                <a:gd name="T4" fmla="*/ 33 w 136"/>
                <a:gd name="T5" fmla="*/ 25 h 72"/>
                <a:gd name="T6" fmla="*/ 13 w 136"/>
                <a:gd name="T7" fmla="*/ 19 h 72"/>
                <a:gd name="T8" fmla="*/ 2 w 136"/>
                <a:gd name="T9" fmla="*/ 19 h 72"/>
                <a:gd name="T10" fmla="*/ 0 w 136"/>
                <a:gd name="T11" fmla="*/ 12 h 72"/>
                <a:gd name="T12" fmla="*/ 5 w 136"/>
                <a:gd name="T13" fmla="*/ 12 h 72"/>
                <a:gd name="T14" fmla="*/ 11 w 136"/>
                <a:gd name="T15" fmla="*/ 10 h 72"/>
                <a:gd name="T16" fmla="*/ 20 w 136"/>
                <a:gd name="T17" fmla="*/ 13 h 72"/>
                <a:gd name="T18" fmla="*/ 28 w 136"/>
                <a:gd name="T19" fmla="*/ 8 h 72"/>
                <a:gd name="T20" fmla="*/ 43 w 136"/>
                <a:gd name="T21" fmla="*/ 2 h 72"/>
                <a:gd name="T22" fmla="*/ 46 w 136"/>
                <a:gd name="T23" fmla="*/ 6 h 72"/>
                <a:gd name="T24" fmla="*/ 61 w 136"/>
                <a:gd name="T25" fmla="*/ 12 h 72"/>
                <a:gd name="T26" fmla="*/ 65 w 136"/>
                <a:gd name="T27" fmla="*/ 10 h 72"/>
                <a:gd name="T28" fmla="*/ 69 w 136"/>
                <a:gd name="T29" fmla="*/ 13 h 72"/>
                <a:gd name="T30" fmla="*/ 78 w 136"/>
                <a:gd name="T31" fmla="*/ 13 h 72"/>
                <a:gd name="T32" fmla="*/ 85 w 136"/>
                <a:gd name="T33" fmla="*/ 17 h 72"/>
                <a:gd name="T34" fmla="*/ 85 w 136"/>
                <a:gd name="T35" fmla="*/ 23 h 72"/>
                <a:gd name="T36" fmla="*/ 89 w 136"/>
                <a:gd name="T37" fmla="*/ 21 h 72"/>
                <a:gd name="T38" fmla="*/ 91 w 136"/>
                <a:gd name="T39" fmla="*/ 27 h 72"/>
                <a:gd name="T40" fmla="*/ 100 w 136"/>
                <a:gd name="T41" fmla="*/ 32 h 72"/>
                <a:gd name="T42" fmla="*/ 115 w 136"/>
                <a:gd name="T43" fmla="*/ 38 h 72"/>
                <a:gd name="T44" fmla="*/ 113 w 136"/>
                <a:gd name="T45" fmla="*/ 43 h 72"/>
                <a:gd name="T46" fmla="*/ 119 w 136"/>
                <a:gd name="T47" fmla="*/ 47 h 72"/>
                <a:gd name="T48" fmla="*/ 119 w 136"/>
                <a:gd name="T49" fmla="*/ 51 h 72"/>
                <a:gd name="T50" fmla="*/ 126 w 136"/>
                <a:gd name="T51" fmla="*/ 58 h 72"/>
                <a:gd name="T52" fmla="*/ 136 w 136"/>
                <a:gd name="T53" fmla="*/ 68 h 72"/>
                <a:gd name="T54" fmla="*/ 123 w 136"/>
                <a:gd name="T55" fmla="*/ 68 h 72"/>
                <a:gd name="T56" fmla="*/ 112 w 136"/>
                <a:gd name="T57" fmla="*/ 60 h 72"/>
                <a:gd name="T58" fmla="*/ 108 w 136"/>
                <a:gd name="T59" fmla="*/ 56 h 72"/>
                <a:gd name="T60" fmla="*/ 106 w 136"/>
                <a:gd name="T61" fmla="*/ 54 h 72"/>
                <a:gd name="T62" fmla="*/ 100 w 136"/>
                <a:gd name="T63" fmla="*/ 49 h 72"/>
                <a:gd name="T64" fmla="*/ 85 w 136"/>
                <a:gd name="T65" fmla="*/ 47 h 72"/>
                <a:gd name="T66" fmla="*/ 78 w 136"/>
                <a:gd name="T67" fmla="*/ 64 h 72"/>
                <a:gd name="T68" fmla="*/ 67 w 136"/>
                <a:gd name="T69" fmla="*/ 60 h 72"/>
                <a:gd name="T70" fmla="*/ 61 w 136"/>
                <a:gd name="T71" fmla="*/ 58 h 72"/>
                <a:gd name="T72" fmla="*/ 54 w 136"/>
                <a:gd name="T73" fmla="*/ 49 h 72"/>
                <a:gd name="T74" fmla="*/ 46 w 136"/>
                <a:gd name="T75" fmla="*/ 56 h 72"/>
                <a:gd name="T76" fmla="*/ 41 w 136"/>
                <a:gd name="T77" fmla="*/ 53 h 72"/>
                <a:gd name="T78" fmla="*/ 46 w 136"/>
                <a:gd name="T79" fmla="*/ 47 h 72"/>
                <a:gd name="T80" fmla="*/ 50 w 136"/>
                <a:gd name="T81" fmla="*/ 40 h 72"/>
                <a:gd name="T82" fmla="*/ 48 w 136"/>
                <a:gd name="T83" fmla="*/ 43 h 72"/>
                <a:gd name="T84" fmla="*/ 44 w 136"/>
                <a:gd name="T85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6" h="72">
                  <a:moveTo>
                    <a:pt x="44" y="36"/>
                  </a:moveTo>
                  <a:cubicBezTo>
                    <a:pt x="41" y="36"/>
                    <a:pt x="42" y="31"/>
                    <a:pt x="37" y="32"/>
                  </a:cubicBezTo>
                  <a:cubicBezTo>
                    <a:pt x="36" y="29"/>
                    <a:pt x="34" y="27"/>
                    <a:pt x="33" y="25"/>
                  </a:cubicBezTo>
                  <a:cubicBezTo>
                    <a:pt x="25" y="24"/>
                    <a:pt x="17" y="23"/>
                    <a:pt x="13" y="19"/>
                  </a:cubicBezTo>
                  <a:cubicBezTo>
                    <a:pt x="7" y="21"/>
                    <a:pt x="9" y="19"/>
                    <a:pt x="2" y="19"/>
                  </a:cubicBezTo>
                  <a:cubicBezTo>
                    <a:pt x="1" y="16"/>
                    <a:pt x="3" y="12"/>
                    <a:pt x="0" y="12"/>
                  </a:cubicBezTo>
                  <a:cubicBezTo>
                    <a:pt x="1" y="8"/>
                    <a:pt x="3" y="12"/>
                    <a:pt x="5" y="12"/>
                  </a:cubicBezTo>
                  <a:cubicBezTo>
                    <a:pt x="8" y="11"/>
                    <a:pt x="9" y="9"/>
                    <a:pt x="11" y="10"/>
                  </a:cubicBezTo>
                  <a:cubicBezTo>
                    <a:pt x="15" y="10"/>
                    <a:pt x="17" y="13"/>
                    <a:pt x="20" y="13"/>
                  </a:cubicBezTo>
                  <a:cubicBezTo>
                    <a:pt x="24" y="15"/>
                    <a:pt x="25" y="9"/>
                    <a:pt x="28" y="8"/>
                  </a:cubicBezTo>
                  <a:cubicBezTo>
                    <a:pt x="32" y="5"/>
                    <a:pt x="39" y="6"/>
                    <a:pt x="43" y="2"/>
                  </a:cubicBezTo>
                  <a:cubicBezTo>
                    <a:pt x="46" y="0"/>
                    <a:pt x="45" y="5"/>
                    <a:pt x="46" y="6"/>
                  </a:cubicBezTo>
                  <a:cubicBezTo>
                    <a:pt x="50" y="8"/>
                    <a:pt x="61" y="5"/>
                    <a:pt x="61" y="12"/>
                  </a:cubicBezTo>
                  <a:cubicBezTo>
                    <a:pt x="63" y="13"/>
                    <a:pt x="65" y="10"/>
                    <a:pt x="65" y="10"/>
                  </a:cubicBezTo>
                  <a:cubicBezTo>
                    <a:pt x="67" y="10"/>
                    <a:pt x="67" y="13"/>
                    <a:pt x="69" y="13"/>
                  </a:cubicBezTo>
                  <a:cubicBezTo>
                    <a:pt x="71" y="15"/>
                    <a:pt x="75" y="12"/>
                    <a:pt x="78" y="13"/>
                  </a:cubicBezTo>
                  <a:cubicBezTo>
                    <a:pt x="79" y="14"/>
                    <a:pt x="80" y="19"/>
                    <a:pt x="85" y="17"/>
                  </a:cubicBezTo>
                  <a:cubicBezTo>
                    <a:pt x="88" y="20"/>
                    <a:pt x="86" y="20"/>
                    <a:pt x="85" y="23"/>
                  </a:cubicBezTo>
                  <a:cubicBezTo>
                    <a:pt x="88" y="23"/>
                    <a:pt x="89" y="22"/>
                    <a:pt x="89" y="21"/>
                  </a:cubicBezTo>
                  <a:cubicBezTo>
                    <a:pt x="91" y="21"/>
                    <a:pt x="91" y="24"/>
                    <a:pt x="91" y="27"/>
                  </a:cubicBezTo>
                  <a:cubicBezTo>
                    <a:pt x="93" y="30"/>
                    <a:pt x="97" y="30"/>
                    <a:pt x="100" y="32"/>
                  </a:cubicBezTo>
                  <a:cubicBezTo>
                    <a:pt x="102" y="33"/>
                    <a:pt x="109" y="38"/>
                    <a:pt x="115" y="38"/>
                  </a:cubicBezTo>
                  <a:cubicBezTo>
                    <a:pt x="116" y="41"/>
                    <a:pt x="114" y="41"/>
                    <a:pt x="113" y="43"/>
                  </a:cubicBezTo>
                  <a:cubicBezTo>
                    <a:pt x="114" y="46"/>
                    <a:pt x="118" y="45"/>
                    <a:pt x="119" y="47"/>
                  </a:cubicBezTo>
                  <a:cubicBezTo>
                    <a:pt x="120" y="48"/>
                    <a:pt x="118" y="50"/>
                    <a:pt x="119" y="51"/>
                  </a:cubicBezTo>
                  <a:cubicBezTo>
                    <a:pt x="121" y="53"/>
                    <a:pt x="124" y="55"/>
                    <a:pt x="126" y="58"/>
                  </a:cubicBezTo>
                  <a:cubicBezTo>
                    <a:pt x="129" y="62"/>
                    <a:pt x="131" y="67"/>
                    <a:pt x="136" y="68"/>
                  </a:cubicBezTo>
                  <a:cubicBezTo>
                    <a:pt x="132" y="72"/>
                    <a:pt x="125" y="68"/>
                    <a:pt x="123" y="68"/>
                  </a:cubicBezTo>
                  <a:cubicBezTo>
                    <a:pt x="119" y="67"/>
                    <a:pt x="117" y="65"/>
                    <a:pt x="112" y="60"/>
                  </a:cubicBezTo>
                  <a:cubicBezTo>
                    <a:pt x="110" y="59"/>
                    <a:pt x="109" y="57"/>
                    <a:pt x="108" y="56"/>
                  </a:cubicBezTo>
                  <a:cubicBezTo>
                    <a:pt x="107" y="55"/>
                    <a:pt x="106" y="57"/>
                    <a:pt x="106" y="54"/>
                  </a:cubicBezTo>
                  <a:cubicBezTo>
                    <a:pt x="106" y="54"/>
                    <a:pt x="101" y="49"/>
                    <a:pt x="100" y="49"/>
                  </a:cubicBezTo>
                  <a:cubicBezTo>
                    <a:pt x="96" y="47"/>
                    <a:pt x="90" y="50"/>
                    <a:pt x="85" y="47"/>
                  </a:cubicBezTo>
                  <a:cubicBezTo>
                    <a:pt x="81" y="51"/>
                    <a:pt x="80" y="58"/>
                    <a:pt x="78" y="64"/>
                  </a:cubicBezTo>
                  <a:cubicBezTo>
                    <a:pt x="77" y="61"/>
                    <a:pt x="70" y="62"/>
                    <a:pt x="67" y="60"/>
                  </a:cubicBezTo>
                  <a:cubicBezTo>
                    <a:pt x="65" y="58"/>
                    <a:pt x="68" y="55"/>
                    <a:pt x="61" y="58"/>
                  </a:cubicBezTo>
                  <a:cubicBezTo>
                    <a:pt x="65" y="49"/>
                    <a:pt x="52" y="56"/>
                    <a:pt x="54" y="49"/>
                  </a:cubicBezTo>
                  <a:cubicBezTo>
                    <a:pt x="49" y="50"/>
                    <a:pt x="45" y="50"/>
                    <a:pt x="46" y="56"/>
                  </a:cubicBezTo>
                  <a:cubicBezTo>
                    <a:pt x="44" y="55"/>
                    <a:pt x="44" y="52"/>
                    <a:pt x="41" y="53"/>
                  </a:cubicBezTo>
                  <a:cubicBezTo>
                    <a:pt x="41" y="49"/>
                    <a:pt x="44" y="49"/>
                    <a:pt x="46" y="47"/>
                  </a:cubicBezTo>
                  <a:cubicBezTo>
                    <a:pt x="49" y="45"/>
                    <a:pt x="51" y="45"/>
                    <a:pt x="50" y="40"/>
                  </a:cubicBezTo>
                  <a:cubicBezTo>
                    <a:pt x="49" y="38"/>
                    <a:pt x="48" y="43"/>
                    <a:pt x="48" y="43"/>
                  </a:cubicBezTo>
                  <a:cubicBezTo>
                    <a:pt x="45" y="42"/>
                    <a:pt x="46" y="31"/>
                    <a:pt x="44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3" name="işḻîḓê">
              <a:extLst>
                <a:ext uri="{FF2B5EF4-FFF2-40B4-BE49-F238E27FC236}">
                  <a16:creationId xmlns:a16="http://schemas.microsoft.com/office/drawing/2014/main" xmlns="" id="{F8CF4F0F-EDEF-4C33-80E1-FD98A1A7C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8509" y="2252712"/>
              <a:ext cx="29417" cy="23814"/>
            </a:xfrm>
            <a:custGeom>
              <a:avLst/>
              <a:gdLst>
                <a:gd name="T0" fmla="*/ 13 w 14"/>
                <a:gd name="T1" fmla="*/ 4 h 12"/>
                <a:gd name="T2" fmla="*/ 0 w 14"/>
                <a:gd name="T3" fmla="*/ 6 h 12"/>
                <a:gd name="T4" fmla="*/ 13 w 14"/>
                <a:gd name="T5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12">
                  <a:moveTo>
                    <a:pt x="13" y="4"/>
                  </a:moveTo>
                  <a:cubicBezTo>
                    <a:pt x="14" y="12"/>
                    <a:pt x="3" y="6"/>
                    <a:pt x="0" y="6"/>
                  </a:cubicBezTo>
                  <a:cubicBezTo>
                    <a:pt x="2" y="4"/>
                    <a:pt x="11" y="0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4" name="iŝ1îḓê">
              <a:extLst>
                <a:ext uri="{FF2B5EF4-FFF2-40B4-BE49-F238E27FC236}">
                  <a16:creationId xmlns:a16="http://schemas.microsoft.com/office/drawing/2014/main" xmlns="" id="{011FFF7E-D8C5-4786-A95A-1943FD16103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3490" y="2258315"/>
              <a:ext cx="18211" cy="9806"/>
            </a:xfrm>
            <a:custGeom>
              <a:avLst/>
              <a:gdLst>
                <a:gd name="T0" fmla="*/ 0 w 9"/>
                <a:gd name="T1" fmla="*/ 3 h 5"/>
                <a:gd name="T2" fmla="*/ 6 w 9"/>
                <a:gd name="T3" fmla="*/ 5 h 5"/>
                <a:gd name="T4" fmla="*/ 2 w 9"/>
                <a:gd name="T5" fmla="*/ 5 h 5"/>
                <a:gd name="T6" fmla="*/ 0 w 9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0" y="3"/>
                  </a:moveTo>
                  <a:cubicBezTo>
                    <a:pt x="0" y="0"/>
                    <a:pt x="9" y="1"/>
                    <a:pt x="6" y="5"/>
                  </a:cubicBezTo>
                  <a:cubicBezTo>
                    <a:pt x="5" y="5"/>
                    <a:pt x="3" y="5"/>
                    <a:pt x="2" y="5"/>
                  </a:cubicBezTo>
                  <a:cubicBezTo>
                    <a:pt x="2" y="4"/>
                    <a:pt x="1" y="3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5" name="îśḻiḓe">
              <a:extLst>
                <a:ext uri="{FF2B5EF4-FFF2-40B4-BE49-F238E27FC236}">
                  <a16:creationId xmlns:a16="http://schemas.microsoft.com/office/drawing/2014/main" xmlns="" id="{4DC90619-3066-4DC4-8898-A60A0C6A54B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3490" y="2280728"/>
              <a:ext cx="56031" cy="40623"/>
            </a:xfrm>
            <a:custGeom>
              <a:avLst/>
              <a:gdLst>
                <a:gd name="T0" fmla="*/ 21 w 27"/>
                <a:gd name="T1" fmla="*/ 0 h 19"/>
                <a:gd name="T2" fmla="*/ 27 w 27"/>
                <a:gd name="T3" fmla="*/ 0 h 19"/>
                <a:gd name="T4" fmla="*/ 27 w 27"/>
                <a:gd name="T5" fmla="*/ 5 h 19"/>
                <a:gd name="T6" fmla="*/ 23 w 27"/>
                <a:gd name="T7" fmla="*/ 7 h 19"/>
                <a:gd name="T8" fmla="*/ 23 w 27"/>
                <a:gd name="T9" fmla="*/ 13 h 19"/>
                <a:gd name="T10" fmla="*/ 19 w 27"/>
                <a:gd name="T11" fmla="*/ 15 h 19"/>
                <a:gd name="T12" fmla="*/ 2 w 27"/>
                <a:gd name="T13" fmla="*/ 9 h 19"/>
                <a:gd name="T14" fmla="*/ 21 w 27"/>
                <a:gd name="T15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" h="19">
                  <a:moveTo>
                    <a:pt x="21" y="0"/>
                  </a:moveTo>
                  <a:cubicBezTo>
                    <a:pt x="23" y="0"/>
                    <a:pt x="25" y="0"/>
                    <a:pt x="27" y="0"/>
                  </a:cubicBezTo>
                  <a:cubicBezTo>
                    <a:pt x="26" y="1"/>
                    <a:pt x="27" y="4"/>
                    <a:pt x="27" y="5"/>
                  </a:cubicBezTo>
                  <a:cubicBezTo>
                    <a:pt x="26" y="7"/>
                    <a:pt x="23" y="6"/>
                    <a:pt x="23" y="7"/>
                  </a:cubicBezTo>
                  <a:cubicBezTo>
                    <a:pt x="22" y="9"/>
                    <a:pt x="26" y="11"/>
                    <a:pt x="23" y="13"/>
                  </a:cubicBezTo>
                  <a:cubicBezTo>
                    <a:pt x="21" y="11"/>
                    <a:pt x="19" y="11"/>
                    <a:pt x="19" y="15"/>
                  </a:cubicBezTo>
                  <a:cubicBezTo>
                    <a:pt x="13" y="13"/>
                    <a:pt x="0" y="19"/>
                    <a:pt x="2" y="9"/>
                  </a:cubicBezTo>
                  <a:cubicBezTo>
                    <a:pt x="12" y="13"/>
                    <a:pt x="18" y="8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6" name="îSlîdé">
              <a:extLst>
                <a:ext uri="{FF2B5EF4-FFF2-40B4-BE49-F238E27FC236}">
                  <a16:creationId xmlns:a16="http://schemas.microsoft.com/office/drawing/2014/main" xmlns="" id="{0521CD2C-252B-4CB9-8868-1FF0D35A0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9209" y="2340961"/>
              <a:ext cx="30817" cy="15409"/>
            </a:xfrm>
            <a:custGeom>
              <a:avLst/>
              <a:gdLst>
                <a:gd name="T0" fmla="*/ 15 w 15"/>
                <a:gd name="T1" fmla="*/ 1 h 7"/>
                <a:gd name="T2" fmla="*/ 0 w 15"/>
                <a:gd name="T3" fmla="*/ 6 h 7"/>
                <a:gd name="T4" fmla="*/ 15 w 15"/>
                <a:gd name="T5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7">
                  <a:moveTo>
                    <a:pt x="15" y="1"/>
                  </a:moveTo>
                  <a:cubicBezTo>
                    <a:pt x="12" y="4"/>
                    <a:pt x="8" y="7"/>
                    <a:pt x="0" y="6"/>
                  </a:cubicBezTo>
                  <a:cubicBezTo>
                    <a:pt x="1" y="0"/>
                    <a:pt x="9" y="1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7" name="iṥḻîḑe">
              <a:extLst>
                <a:ext uri="{FF2B5EF4-FFF2-40B4-BE49-F238E27FC236}">
                  <a16:creationId xmlns:a16="http://schemas.microsoft.com/office/drawing/2014/main" xmlns="" id="{FB144602-CFF7-49E4-850C-751153661B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835" y="2340961"/>
              <a:ext cx="32218" cy="11206"/>
            </a:xfrm>
            <a:custGeom>
              <a:avLst/>
              <a:gdLst>
                <a:gd name="T0" fmla="*/ 15 w 15"/>
                <a:gd name="T1" fmla="*/ 1 h 5"/>
                <a:gd name="T2" fmla="*/ 0 w 15"/>
                <a:gd name="T3" fmla="*/ 4 h 5"/>
                <a:gd name="T4" fmla="*/ 15 w 15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5">
                  <a:moveTo>
                    <a:pt x="15" y="1"/>
                  </a:moveTo>
                  <a:cubicBezTo>
                    <a:pt x="13" y="5"/>
                    <a:pt x="6" y="4"/>
                    <a:pt x="0" y="4"/>
                  </a:cubicBezTo>
                  <a:cubicBezTo>
                    <a:pt x="2" y="0"/>
                    <a:pt x="8" y="0"/>
                    <a:pt x="15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8" name="iSlídê">
              <a:extLst>
                <a:ext uri="{FF2B5EF4-FFF2-40B4-BE49-F238E27FC236}">
                  <a16:creationId xmlns:a16="http://schemas.microsoft.com/office/drawing/2014/main" xmlns="" id="{9D87AC3B-DFAD-418B-A1B0-4F01A4EC960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5668" y="2340961"/>
              <a:ext cx="51829" cy="33619"/>
            </a:xfrm>
            <a:custGeom>
              <a:avLst/>
              <a:gdLst>
                <a:gd name="T0" fmla="*/ 24 w 25"/>
                <a:gd name="T1" fmla="*/ 1 h 16"/>
                <a:gd name="T2" fmla="*/ 22 w 25"/>
                <a:gd name="T3" fmla="*/ 8 h 16"/>
                <a:gd name="T4" fmla="*/ 18 w 25"/>
                <a:gd name="T5" fmla="*/ 8 h 16"/>
                <a:gd name="T6" fmla="*/ 2 w 25"/>
                <a:gd name="T7" fmla="*/ 16 h 16"/>
                <a:gd name="T8" fmla="*/ 7 w 25"/>
                <a:gd name="T9" fmla="*/ 10 h 16"/>
                <a:gd name="T10" fmla="*/ 11 w 25"/>
                <a:gd name="T11" fmla="*/ 6 h 16"/>
                <a:gd name="T12" fmla="*/ 15 w 25"/>
                <a:gd name="T13" fmla="*/ 2 h 16"/>
                <a:gd name="T14" fmla="*/ 24 w 25"/>
                <a:gd name="T15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24" y="1"/>
                  </a:moveTo>
                  <a:cubicBezTo>
                    <a:pt x="25" y="4"/>
                    <a:pt x="23" y="7"/>
                    <a:pt x="22" y="8"/>
                  </a:cubicBezTo>
                  <a:cubicBezTo>
                    <a:pt x="21" y="9"/>
                    <a:pt x="19" y="7"/>
                    <a:pt x="18" y="8"/>
                  </a:cubicBezTo>
                  <a:cubicBezTo>
                    <a:pt x="16" y="11"/>
                    <a:pt x="10" y="16"/>
                    <a:pt x="2" y="16"/>
                  </a:cubicBezTo>
                  <a:cubicBezTo>
                    <a:pt x="0" y="11"/>
                    <a:pt x="5" y="11"/>
                    <a:pt x="7" y="10"/>
                  </a:cubicBezTo>
                  <a:cubicBezTo>
                    <a:pt x="8" y="9"/>
                    <a:pt x="10" y="7"/>
                    <a:pt x="11" y="6"/>
                  </a:cubicBezTo>
                  <a:cubicBezTo>
                    <a:pt x="12" y="5"/>
                    <a:pt x="14" y="5"/>
                    <a:pt x="15" y="2"/>
                  </a:cubicBezTo>
                  <a:cubicBezTo>
                    <a:pt x="20" y="4"/>
                    <a:pt x="19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99" name="isľiḓê">
              <a:extLst>
                <a:ext uri="{FF2B5EF4-FFF2-40B4-BE49-F238E27FC236}">
                  <a16:creationId xmlns:a16="http://schemas.microsoft.com/office/drawing/2014/main" xmlns="" id="{C406FF16-134D-4457-97EC-87CC49BFD4C4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1508" y="2785009"/>
              <a:ext cx="28016" cy="39222"/>
            </a:xfrm>
            <a:custGeom>
              <a:avLst/>
              <a:gdLst>
                <a:gd name="T0" fmla="*/ 2 w 13"/>
                <a:gd name="T1" fmla="*/ 0 h 19"/>
                <a:gd name="T2" fmla="*/ 4 w 13"/>
                <a:gd name="T3" fmla="*/ 4 h 19"/>
                <a:gd name="T4" fmla="*/ 9 w 13"/>
                <a:gd name="T5" fmla="*/ 9 h 19"/>
                <a:gd name="T6" fmla="*/ 11 w 13"/>
                <a:gd name="T7" fmla="*/ 19 h 19"/>
                <a:gd name="T8" fmla="*/ 6 w 13"/>
                <a:gd name="T9" fmla="*/ 19 h 19"/>
                <a:gd name="T10" fmla="*/ 0 w 13"/>
                <a:gd name="T11" fmla="*/ 4 h 19"/>
                <a:gd name="T12" fmla="*/ 2 w 13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2" y="0"/>
                  </a:moveTo>
                  <a:cubicBezTo>
                    <a:pt x="4" y="0"/>
                    <a:pt x="3" y="2"/>
                    <a:pt x="4" y="4"/>
                  </a:cubicBezTo>
                  <a:cubicBezTo>
                    <a:pt x="2" y="6"/>
                    <a:pt x="12" y="7"/>
                    <a:pt x="9" y="9"/>
                  </a:cubicBezTo>
                  <a:cubicBezTo>
                    <a:pt x="6" y="13"/>
                    <a:pt x="13" y="10"/>
                    <a:pt x="11" y="19"/>
                  </a:cubicBezTo>
                  <a:cubicBezTo>
                    <a:pt x="8" y="19"/>
                    <a:pt x="6" y="16"/>
                    <a:pt x="6" y="19"/>
                  </a:cubicBezTo>
                  <a:cubicBezTo>
                    <a:pt x="3" y="16"/>
                    <a:pt x="2" y="8"/>
                    <a:pt x="0" y="4"/>
                  </a:cubicBezTo>
                  <a:cubicBezTo>
                    <a:pt x="2" y="4"/>
                    <a:pt x="1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0" name="íSlíde">
              <a:extLst>
                <a:ext uri="{FF2B5EF4-FFF2-40B4-BE49-F238E27FC236}">
                  <a16:creationId xmlns:a16="http://schemas.microsoft.com/office/drawing/2014/main" xmlns="" id="{ACFBA346-8EC5-427F-B56A-32680BBD6D6E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8511" y="2820029"/>
              <a:ext cx="64436" cy="85448"/>
            </a:xfrm>
            <a:custGeom>
              <a:avLst/>
              <a:gdLst>
                <a:gd name="T0" fmla="*/ 10 w 31"/>
                <a:gd name="T1" fmla="*/ 0 h 41"/>
                <a:gd name="T2" fmla="*/ 12 w 31"/>
                <a:gd name="T3" fmla="*/ 2 h 41"/>
                <a:gd name="T4" fmla="*/ 16 w 31"/>
                <a:gd name="T5" fmla="*/ 2 h 41"/>
                <a:gd name="T6" fmla="*/ 31 w 31"/>
                <a:gd name="T7" fmla="*/ 9 h 41"/>
                <a:gd name="T8" fmla="*/ 31 w 31"/>
                <a:gd name="T9" fmla="*/ 19 h 41"/>
                <a:gd name="T10" fmla="*/ 25 w 31"/>
                <a:gd name="T11" fmla="*/ 19 h 41"/>
                <a:gd name="T12" fmla="*/ 23 w 31"/>
                <a:gd name="T13" fmla="*/ 22 h 41"/>
                <a:gd name="T14" fmla="*/ 21 w 31"/>
                <a:gd name="T15" fmla="*/ 33 h 41"/>
                <a:gd name="T16" fmla="*/ 19 w 31"/>
                <a:gd name="T17" fmla="*/ 37 h 41"/>
                <a:gd name="T18" fmla="*/ 10 w 31"/>
                <a:gd name="T19" fmla="*/ 39 h 41"/>
                <a:gd name="T20" fmla="*/ 8 w 31"/>
                <a:gd name="T21" fmla="*/ 33 h 41"/>
                <a:gd name="T22" fmla="*/ 12 w 31"/>
                <a:gd name="T23" fmla="*/ 30 h 41"/>
                <a:gd name="T24" fmla="*/ 1 w 31"/>
                <a:gd name="T25" fmla="*/ 24 h 41"/>
                <a:gd name="T26" fmla="*/ 8 w 31"/>
                <a:gd name="T27" fmla="*/ 17 h 41"/>
                <a:gd name="T28" fmla="*/ 10 w 31"/>
                <a:gd name="T2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" h="41">
                  <a:moveTo>
                    <a:pt x="10" y="0"/>
                  </a:moveTo>
                  <a:cubicBezTo>
                    <a:pt x="12" y="0"/>
                    <a:pt x="12" y="1"/>
                    <a:pt x="12" y="2"/>
                  </a:cubicBezTo>
                  <a:cubicBezTo>
                    <a:pt x="12" y="5"/>
                    <a:pt x="16" y="2"/>
                    <a:pt x="16" y="2"/>
                  </a:cubicBezTo>
                  <a:cubicBezTo>
                    <a:pt x="21" y="5"/>
                    <a:pt x="19" y="12"/>
                    <a:pt x="31" y="9"/>
                  </a:cubicBezTo>
                  <a:cubicBezTo>
                    <a:pt x="31" y="12"/>
                    <a:pt x="31" y="15"/>
                    <a:pt x="31" y="19"/>
                  </a:cubicBezTo>
                  <a:cubicBezTo>
                    <a:pt x="29" y="19"/>
                    <a:pt x="27" y="19"/>
                    <a:pt x="25" y="19"/>
                  </a:cubicBezTo>
                  <a:cubicBezTo>
                    <a:pt x="25" y="21"/>
                    <a:pt x="25" y="22"/>
                    <a:pt x="23" y="22"/>
                  </a:cubicBezTo>
                  <a:cubicBezTo>
                    <a:pt x="27" y="27"/>
                    <a:pt x="22" y="28"/>
                    <a:pt x="21" y="33"/>
                  </a:cubicBezTo>
                  <a:cubicBezTo>
                    <a:pt x="21" y="35"/>
                    <a:pt x="15" y="36"/>
                    <a:pt x="19" y="37"/>
                  </a:cubicBezTo>
                  <a:cubicBezTo>
                    <a:pt x="20" y="41"/>
                    <a:pt x="13" y="38"/>
                    <a:pt x="10" y="39"/>
                  </a:cubicBezTo>
                  <a:cubicBezTo>
                    <a:pt x="11" y="36"/>
                    <a:pt x="8" y="36"/>
                    <a:pt x="8" y="33"/>
                  </a:cubicBezTo>
                  <a:cubicBezTo>
                    <a:pt x="8" y="30"/>
                    <a:pt x="10" y="30"/>
                    <a:pt x="12" y="30"/>
                  </a:cubicBezTo>
                  <a:cubicBezTo>
                    <a:pt x="9" y="27"/>
                    <a:pt x="8" y="22"/>
                    <a:pt x="1" y="24"/>
                  </a:cubicBezTo>
                  <a:cubicBezTo>
                    <a:pt x="0" y="19"/>
                    <a:pt x="6" y="19"/>
                    <a:pt x="8" y="17"/>
                  </a:cubicBezTo>
                  <a:cubicBezTo>
                    <a:pt x="9" y="7"/>
                    <a:pt x="8" y="7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1" name="ïṣḷiḑe">
              <a:extLst>
                <a:ext uri="{FF2B5EF4-FFF2-40B4-BE49-F238E27FC236}">
                  <a16:creationId xmlns:a16="http://schemas.microsoft.com/office/drawing/2014/main" xmlns="" id="{0D200941-94BD-4109-9F8F-A5354F1AD5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7459" y="2890068"/>
              <a:ext cx="51829" cy="56031"/>
            </a:xfrm>
            <a:custGeom>
              <a:avLst/>
              <a:gdLst>
                <a:gd name="T0" fmla="*/ 24 w 25"/>
                <a:gd name="T1" fmla="*/ 1 h 27"/>
                <a:gd name="T2" fmla="*/ 24 w 25"/>
                <a:gd name="T3" fmla="*/ 12 h 27"/>
                <a:gd name="T4" fmla="*/ 22 w 25"/>
                <a:gd name="T5" fmla="*/ 9 h 27"/>
                <a:gd name="T6" fmla="*/ 20 w 25"/>
                <a:gd name="T7" fmla="*/ 11 h 27"/>
                <a:gd name="T8" fmla="*/ 20 w 25"/>
                <a:gd name="T9" fmla="*/ 20 h 27"/>
                <a:gd name="T10" fmla="*/ 16 w 25"/>
                <a:gd name="T11" fmla="*/ 20 h 27"/>
                <a:gd name="T12" fmla="*/ 16 w 25"/>
                <a:gd name="T13" fmla="*/ 24 h 27"/>
                <a:gd name="T14" fmla="*/ 11 w 25"/>
                <a:gd name="T15" fmla="*/ 27 h 27"/>
                <a:gd name="T16" fmla="*/ 7 w 25"/>
                <a:gd name="T17" fmla="*/ 22 h 27"/>
                <a:gd name="T18" fmla="*/ 3 w 25"/>
                <a:gd name="T19" fmla="*/ 18 h 27"/>
                <a:gd name="T20" fmla="*/ 0 w 25"/>
                <a:gd name="T21" fmla="*/ 7 h 27"/>
                <a:gd name="T22" fmla="*/ 15 w 25"/>
                <a:gd name="T23" fmla="*/ 3 h 27"/>
                <a:gd name="T24" fmla="*/ 24 w 25"/>
                <a:gd name="T25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5" h="27">
                  <a:moveTo>
                    <a:pt x="24" y="1"/>
                  </a:moveTo>
                  <a:cubicBezTo>
                    <a:pt x="23" y="5"/>
                    <a:pt x="25" y="8"/>
                    <a:pt x="24" y="12"/>
                  </a:cubicBezTo>
                  <a:cubicBezTo>
                    <a:pt x="24" y="13"/>
                    <a:pt x="22" y="10"/>
                    <a:pt x="22" y="9"/>
                  </a:cubicBezTo>
                  <a:cubicBezTo>
                    <a:pt x="22" y="9"/>
                    <a:pt x="21" y="9"/>
                    <a:pt x="20" y="11"/>
                  </a:cubicBezTo>
                  <a:cubicBezTo>
                    <a:pt x="19" y="13"/>
                    <a:pt x="21" y="17"/>
                    <a:pt x="20" y="20"/>
                  </a:cubicBezTo>
                  <a:cubicBezTo>
                    <a:pt x="20" y="20"/>
                    <a:pt x="17" y="19"/>
                    <a:pt x="16" y="20"/>
                  </a:cubicBezTo>
                  <a:cubicBezTo>
                    <a:pt x="16" y="20"/>
                    <a:pt x="17" y="23"/>
                    <a:pt x="16" y="24"/>
                  </a:cubicBezTo>
                  <a:cubicBezTo>
                    <a:pt x="15" y="25"/>
                    <a:pt x="11" y="24"/>
                    <a:pt x="11" y="27"/>
                  </a:cubicBezTo>
                  <a:cubicBezTo>
                    <a:pt x="9" y="26"/>
                    <a:pt x="8" y="24"/>
                    <a:pt x="7" y="22"/>
                  </a:cubicBezTo>
                  <a:cubicBezTo>
                    <a:pt x="6" y="21"/>
                    <a:pt x="4" y="19"/>
                    <a:pt x="3" y="18"/>
                  </a:cubicBezTo>
                  <a:cubicBezTo>
                    <a:pt x="2" y="14"/>
                    <a:pt x="4" y="9"/>
                    <a:pt x="0" y="7"/>
                  </a:cubicBezTo>
                  <a:cubicBezTo>
                    <a:pt x="2" y="4"/>
                    <a:pt x="9" y="4"/>
                    <a:pt x="15" y="3"/>
                  </a:cubicBezTo>
                  <a:cubicBezTo>
                    <a:pt x="18" y="2"/>
                    <a:pt x="20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2" name="íṥḻíḍe">
              <a:extLst>
                <a:ext uri="{FF2B5EF4-FFF2-40B4-BE49-F238E27FC236}">
                  <a16:creationId xmlns:a16="http://schemas.microsoft.com/office/drawing/2014/main" xmlns="" id="{0E567FC2-52ED-4DC0-B627-E05DF463A03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1535" y="414885"/>
              <a:ext cx="952532" cy="710197"/>
            </a:xfrm>
            <a:custGeom>
              <a:avLst/>
              <a:gdLst>
                <a:gd name="T0" fmla="*/ 325 w 458"/>
                <a:gd name="T1" fmla="*/ 39 h 342"/>
                <a:gd name="T2" fmla="*/ 343 w 458"/>
                <a:gd name="T3" fmla="*/ 40 h 342"/>
                <a:gd name="T4" fmla="*/ 370 w 458"/>
                <a:gd name="T5" fmla="*/ 35 h 342"/>
                <a:gd name="T6" fmla="*/ 384 w 458"/>
                <a:gd name="T7" fmla="*/ 37 h 342"/>
                <a:gd name="T8" fmla="*/ 383 w 458"/>
                <a:gd name="T9" fmla="*/ 42 h 342"/>
                <a:gd name="T10" fmla="*/ 431 w 458"/>
                <a:gd name="T11" fmla="*/ 33 h 342"/>
                <a:gd name="T12" fmla="*/ 457 w 458"/>
                <a:gd name="T13" fmla="*/ 39 h 342"/>
                <a:gd name="T14" fmla="*/ 424 w 458"/>
                <a:gd name="T15" fmla="*/ 55 h 342"/>
                <a:gd name="T16" fmla="*/ 414 w 458"/>
                <a:gd name="T17" fmla="*/ 68 h 342"/>
                <a:gd name="T18" fmla="*/ 397 w 458"/>
                <a:gd name="T19" fmla="*/ 87 h 342"/>
                <a:gd name="T20" fmla="*/ 401 w 458"/>
                <a:gd name="T21" fmla="*/ 104 h 342"/>
                <a:gd name="T22" fmla="*/ 390 w 458"/>
                <a:gd name="T23" fmla="*/ 121 h 342"/>
                <a:gd name="T24" fmla="*/ 403 w 458"/>
                <a:gd name="T25" fmla="*/ 143 h 342"/>
                <a:gd name="T26" fmla="*/ 392 w 458"/>
                <a:gd name="T27" fmla="*/ 160 h 342"/>
                <a:gd name="T28" fmla="*/ 379 w 458"/>
                <a:gd name="T29" fmla="*/ 175 h 342"/>
                <a:gd name="T30" fmla="*/ 397 w 458"/>
                <a:gd name="T31" fmla="*/ 208 h 342"/>
                <a:gd name="T32" fmla="*/ 368 w 458"/>
                <a:gd name="T33" fmla="*/ 204 h 342"/>
                <a:gd name="T34" fmla="*/ 366 w 458"/>
                <a:gd name="T35" fmla="*/ 216 h 342"/>
                <a:gd name="T36" fmla="*/ 353 w 458"/>
                <a:gd name="T37" fmla="*/ 234 h 342"/>
                <a:gd name="T38" fmla="*/ 323 w 458"/>
                <a:gd name="T39" fmla="*/ 242 h 342"/>
                <a:gd name="T40" fmla="*/ 308 w 458"/>
                <a:gd name="T41" fmla="*/ 251 h 342"/>
                <a:gd name="T42" fmla="*/ 299 w 458"/>
                <a:gd name="T43" fmla="*/ 262 h 342"/>
                <a:gd name="T44" fmla="*/ 258 w 458"/>
                <a:gd name="T45" fmla="*/ 273 h 342"/>
                <a:gd name="T46" fmla="*/ 247 w 458"/>
                <a:gd name="T47" fmla="*/ 290 h 342"/>
                <a:gd name="T48" fmla="*/ 235 w 458"/>
                <a:gd name="T49" fmla="*/ 305 h 342"/>
                <a:gd name="T50" fmla="*/ 232 w 458"/>
                <a:gd name="T51" fmla="*/ 320 h 342"/>
                <a:gd name="T52" fmla="*/ 207 w 458"/>
                <a:gd name="T53" fmla="*/ 335 h 342"/>
                <a:gd name="T54" fmla="*/ 181 w 458"/>
                <a:gd name="T55" fmla="*/ 322 h 342"/>
                <a:gd name="T56" fmla="*/ 166 w 458"/>
                <a:gd name="T57" fmla="*/ 303 h 342"/>
                <a:gd name="T58" fmla="*/ 157 w 458"/>
                <a:gd name="T59" fmla="*/ 290 h 342"/>
                <a:gd name="T60" fmla="*/ 150 w 458"/>
                <a:gd name="T61" fmla="*/ 262 h 342"/>
                <a:gd name="T62" fmla="*/ 153 w 458"/>
                <a:gd name="T63" fmla="*/ 253 h 342"/>
                <a:gd name="T64" fmla="*/ 166 w 458"/>
                <a:gd name="T65" fmla="*/ 238 h 342"/>
                <a:gd name="T66" fmla="*/ 159 w 458"/>
                <a:gd name="T67" fmla="*/ 219 h 342"/>
                <a:gd name="T68" fmla="*/ 163 w 458"/>
                <a:gd name="T69" fmla="*/ 204 h 342"/>
                <a:gd name="T70" fmla="*/ 144 w 458"/>
                <a:gd name="T71" fmla="*/ 199 h 342"/>
                <a:gd name="T72" fmla="*/ 131 w 458"/>
                <a:gd name="T73" fmla="*/ 175 h 342"/>
                <a:gd name="T74" fmla="*/ 118 w 458"/>
                <a:gd name="T75" fmla="*/ 148 h 342"/>
                <a:gd name="T76" fmla="*/ 84 w 458"/>
                <a:gd name="T77" fmla="*/ 132 h 342"/>
                <a:gd name="T78" fmla="*/ 38 w 458"/>
                <a:gd name="T79" fmla="*/ 134 h 342"/>
                <a:gd name="T80" fmla="*/ 38 w 458"/>
                <a:gd name="T81" fmla="*/ 122 h 342"/>
                <a:gd name="T82" fmla="*/ 19 w 458"/>
                <a:gd name="T83" fmla="*/ 106 h 342"/>
                <a:gd name="T84" fmla="*/ 28 w 458"/>
                <a:gd name="T85" fmla="*/ 89 h 342"/>
                <a:gd name="T86" fmla="*/ 51 w 458"/>
                <a:gd name="T87" fmla="*/ 80 h 342"/>
                <a:gd name="T88" fmla="*/ 55 w 458"/>
                <a:gd name="T89" fmla="*/ 68 h 342"/>
                <a:gd name="T90" fmla="*/ 49 w 458"/>
                <a:gd name="T91" fmla="*/ 61 h 342"/>
                <a:gd name="T92" fmla="*/ 66 w 458"/>
                <a:gd name="T93" fmla="*/ 55 h 342"/>
                <a:gd name="T94" fmla="*/ 84 w 458"/>
                <a:gd name="T95" fmla="*/ 37 h 342"/>
                <a:gd name="T96" fmla="*/ 140 w 458"/>
                <a:gd name="T97" fmla="*/ 29 h 342"/>
                <a:gd name="T98" fmla="*/ 166 w 458"/>
                <a:gd name="T99" fmla="*/ 37 h 342"/>
                <a:gd name="T100" fmla="*/ 191 w 458"/>
                <a:gd name="T101" fmla="*/ 24 h 342"/>
                <a:gd name="T102" fmla="*/ 213 w 458"/>
                <a:gd name="T103" fmla="*/ 25 h 342"/>
                <a:gd name="T104" fmla="*/ 220 w 458"/>
                <a:gd name="T105" fmla="*/ 12 h 342"/>
                <a:gd name="T106" fmla="*/ 263 w 458"/>
                <a:gd name="T107" fmla="*/ 3 h 342"/>
                <a:gd name="T108" fmla="*/ 323 w 458"/>
                <a:gd name="T109" fmla="*/ 1 h 342"/>
                <a:gd name="T110" fmla="*/ 368 w 458"/>
                <a:gd name="T111" fmla="*/ 16 h 342"/>
                <a:gd name="T112" fmla="*/ 383 w 458"/>
                <a:gd name="T113" fmla="*/ 27 h 342"/>
                <a:gd name="T114" fmla="*/ 319 w 458"/>
                <a:gd name="T115" fmla="*/ 29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58" h="342">
                  <a:moveTo>
                    <a:pt x="310" y="35"/>
                  </a:moveTo>
                  <a:cubicBezTo>
                    <a:pt x="310" y="37"/>
                    <a:pt x="314" y="36"/>
                    <a:pt x="314" y="39"/>
                  </a:cubicBezTo>
                  <a:cubicBezTo>
                    <a:pt x="316" y="40"/>
                    <a:pt x="319" y="37"/>
                    <a:pt x="319" y="37"/>
                  </a:cubicBezTo>
                  <a:cubicBezTo>
                    <a:pt x="322" y="36"/>
                    <a:pt x="322" y="39"/>
                    <a:pt x="325" y="39"/>
                  </a:cubicBezTo>
                  <a:cubicBezTo>
                    <a:pt x="326" y="38"/>
                    <a:pt x="327" y="37"/>
                    <a:pt x="329" y="37"/>
                  </a:cubicBezTo>
                  <a:cubicBezTo>
                    <a:pt x="330" y="36"/>
                    <a:pt x="332" y="37"/>
                    <a:pt x="334" y="37"/>
                  </a:cubicBezTo>
                  <a:cubicBezTo>
                    <a:pt x="341" y="35"/>
                    <a:pt x="349" y="32"/>
                    <a:pt x="355" y="35"/>
                  </a:cubicBezTo>
                  <a:cubicBezTo>
                    <a:pt x="353" y="39"/>
                    <a:pt x="345" y="36"/>
                    <a:pt x="343" y="40"/>
                  </a:cubicBezTo>
                  <a:cubicBezTo>
                    <a:pt x="344" y="44"/>
                    <a:pt x="347" y="40"/>
                    <a:pt x="347" y="40"/>
                  </a:cubicBezTo>
                  <a:cubicBezTo>
                    <a:pt x="351" y="41"/>
                    <a:pt x="351" y="43"/>
                    <a:pt x="356" y="40"/>
                  </a:cubicBezTo>
                  <a:cubicBezTo>
                    <a:pt x="358" y="40"/>
                    <a:pt x="359" y="39"/>
                    <a:pt x="360" y="39"/>
                  </a:cubicBezTo>
                  <a:cubicBezTo>
                    <a:pt x="361" y="38"/>
                    <a:pt x="369" y="35"/>
                    <a:pt x="370" y="35"/>
                  </a:cubicBezTo>
                  <a:cubicBezTo>
                    <a:pt x="373" y="40"/>
                    <a:pt x="368" y="33"/>
                    <a:pt x="371" y="33"/>
                  </a:cubicBezTo>
                  <a:cubicBezTo>
                    <a:pt x="372" y="33"/>
                    <a:pt x="377" y="33"/>
                    <a:pt x="377" y="33"/>
                  </a:cubicBezTo>
                  <a:cubicBezTo>
                    <a:pt x="378" y="32"/>
                    <a:pt x="381" y="30"/>
                    <a:pt x="386" y="31"/>
                  </a:cubicBezTo>
                  <a:cubicBezTo>
                    <a:pt x="386" y="34"/>
                    <a:pt x="387" y="36"/>
                    <a:pt x="384" y="37"/>
                  </a:cubicBezTo>
                  <a:cubicBezTo>
                    <a:pt x="384" y="38"/>
                    <a:pt x="382" y="39"/>
                    <a:pt x="381" y="40"/>
                  </a:cubicBezTo>
                  <a:cubicBezTo>
                    <a:pt x="379" y="43"/>
                    <a:pt x="378" y="47"/>
                    <a:pt x="373" y="46"/>
                  </a:cubicBezTo>
                  <a:cubicBezTo>
                    <a:pt x="374" y="52"/>
                    <a:pt x="377" y="44"/>
                    <a:pt x="381" y="46"/>
                  </a:cubicBezTo>
                  <a:cubicBezTo>
                    <a:pt x="383" y="47"/>
                    <a:pt x="382" y="43"/>
                    <a:pt x="383" y="42"/>
                  </a:cubicBezTo>
                  <a:cubicBezTo>
                    <a:pt x="385" y="41"/>
                    <a:pt x="392" y="43"/>
                    <a:pt x="392" y="39"/>
                  </a:cubicBezTo>
                  <a:cubicBezTo>
                    <a:pt x="396" y="45"/>
                    <a:pt x="408" y="36"/>
                    <a:pt x="411" y="40"/>
                  </a:cubicBezTo>
                  <a:cubicBezTo>
                    <a:pt x="412" y="39"/>
                    <a:pt x="414" y="37"/>
                    <a:pt x="416" y="35"/>
                  </a:cubicBezTo>
                  <a:cubicBezTo>
                    <a:pt x="422" y="37"/>
                    <a:pt x="426" y="33"/>
                    <a:pt x="431" y="33"/>
                  </a:cubicBezTo>
                  <a:cubicBezTo>
                    <a:pt x="430" y="33"/>
                    <a:pt x="432" y="35"/>
                    <a:pt x="433" y="35"/>
                  </a:cubicBezTo>
                  <a:cubicBezTo>
                    <a:pt x="434" y="35"/>
                    <a:pt x="441" y="34"/>
                    <a:pt x="442" y="35"/>
                  </a:cubicBezTo>
                  <a:cubicBezTo>
                    <a:pt x="444" y="37"/>
                    <a:pt x="443" y="34"/>
                    <a:pt x="446" y="35"/>
                  </a:cubicBezTo>
                  <a:cubicBezTo>
                    <a:pt x="449" y="36"/>
                    <a:pt x="453" y="39"/>
                    <a:pt x="457" y="39"/>
                  </a:cubicBezTo>
                  <a:cubicBezTo>
                    <a:pt x="458" y="42"/>
                    <a:pt x="455" y="41"/>
                    <a:pt x="453" y="42"/>
                  </a:cubicBezTo>
                  <a:cubicBezTo>
                    <a:pt x="452" y="43"/>
                    <a:pt x="451" y="45"/>
                    <a:pt x="450" y="46"/>
                  </a:cubicBezTo>
                  <a:cubicBezTo>
                    <a:pt x="445" y="48"/>
                    <a:pt x="437" y="47"/>
                    <a:pt x="437" y="53"/>
                  </a:cubicBezTo>
                  <a:cubicBezTo>
                    <a:pt x="432" y="53"/>
                    <a:pt x="426" y="53"/>
                    <a:pt x="424" y="55"/>
                  </a:cubicBezTo>
                  <a:cubicBezTo>
                    <a:pt x="426" y="58"/>
                    <a:pt x="430" y="59"/>
                    <a:pt x="422" y="59"/>
                  </a:cubicBezTo>
                  <a:cubicBezTo>
                    <a:pt x="422" y="61"/>
                    <a:pt x="425" y="61"/>
                    <a:pt x="427" y="61"/>
                  </a:cubicBezTo>
                  <a:cubicBezTo>
                    <a:pt x="424" y="66"/>
                    <a:pt x="415" y="65"/>
                    <a:pt x="414" y="72"/>
                  </a:cubicBezTo>
                  <a:cubicBezTo>
                    <a:pt x="411" y="72"/>
                    <a:pt x="415" y="69"/>
                    <a:pt x="414" y="68"/>
                  </a:cubicBezTo>
                  <a:cubicBezTo>
                    <a:pt x="413" y="68"/>
                    <a:pt x="408" y="71"/>
                    <a:pt x="405" y="72"/>
                  </a:cubicBezTo>
                  <a:cubicBezTo>
                    <a:pt x="405" y="74"/>
                    <a:pt x="407" y="73"/>
                    <a:pt x="409" y="74"/>
                  </a:cubicBezTo>
                  <a:cubicBezTo>
                    <a:pt x="404" y="78"/>
                    <a:pt x="407" y="77"/>
                    <a:pt x="405" y="83"/>
                  </a:cubicBezTo>
                  <a:cubicBezTo>
                    <a:pt x="405" y="85"/>
                    <a:pt x="398" y="86"/>
                    <a:pt x="397" y="87"/>
                  </a:cubicBezTo>
                  <a:cubicBezTo>
                    <a:pt x="397" y="88"/>
                    <a:pt x="398" y="92"/>
                    <a:pt x="397" y="93"/>
                  </a:cubicBezTo>
                  <a:cubicBezTo>
                    <a:pt x="396" y="94"/>
                    <a:pt x="392" y="93"/>
                    <a:pt x="390" y="94"/>
                  </a:cubicBezTo>
                  <a:cubicBezTo>
                    <a:pt x="391" y="97"/>
                    <a:pt x="393" y="97"/>
                    <a:pt x="394" y="100"/>
                  </a:cubicBezTo>
                  <a:cubicBezTo>
                    <a:pt x="395" y="104"/>
                    <a:pt x="399" y="102"/>
                    <a:pt x="401" y="104"/>
                  </a:cubicBezTo>
                  <a:cubicBezTo>
                    <a:pt x="402" y="104"/>
                    <a:pt x="401" y="107"/>
                    <a:pt x="401" y="107"/>
                  </a:cubicBezTo>
                  <a:cubicBezTo>
                    <a:pt x="403" y="109"/>
                    <a:pt x="406" y="108"/>
                    <a:pt x="407" y="109"/>
                  </a:cubicBezTo>
                  <a:cubicBezTo>
                    <a:pt x="407" y="113"/>
                    <a:pt x="409" y="113"/>
                    <a:pt x="409" y="117"/>
                  </a:cubicBezTo>
                  <a:cubicBezTo>
                    <a:pt x="403" y="119"/>
                    <a:pt x="397" y="117"/>
                    <a:pt x="390" y="121"/>
                  </a:cubicBezTo>
                  <a:cubicBezTo>
                    <a:pt x="395" y="125"/>
                    <a:pt x="399" y="131"/>
                    <a:pt x="409" y="130"/>
                  </a:cubicBezTo>
                  <a:cubicBezTo>
                    <a:pt x="408" y="133"/>
                    <a:pt x="410" y="133"/>
                    <a:pt x="412" y="134"/>
                  </a:cubicBezTo>
                  <a:cubicBezTo>
                    <a:pt x="413" y="138"/>
                    <a:pt x="409" y="136"/>
                    <a:pt x="409" y="139"/>
                  </a:cubicBezTo>
                  <a:cubicBezTo>
                    <a:pt x="409" y="141"/>
                    <a:pt x="406" y="143"/>
                    <a:pt x="403" y="143"/>
                  </a:cubicBezTo>
                  <a:cubicBezTo>
                    <a:pt x="401" y="150"/>
                    <a:pt x="410" y="146"/>
                    <a:pt x="409" y="152"/>
                  </a:cubicBezTo>
                  <a:cubicBezTo>
                    <a:pt x="405" y="152"/>
                    <a:pt x="405" y="154"/>
                    <a:pt x="407" y="154"/>
                  </a:cubicBezTo>
                  <a:cubicBezTo>
                    <a:pt x="405" y="160"/>
                    <a:pt x="401" y="153"/>
                    <a:pt x="397" y="154"/>
                  </a:cubicBezTo>
                  <a:cubicBezTo>
                    <a:pt x="394" y="154"/>
                    <a:pt x="396" y="160"/>
                    <a:pt x="392" y="160"/>
                  </a:cubicBezTo>
                  <a:cubicBezTo>
                    <a:pt x="392" y="163"/>
                    <a:pt x="393" y="164"/>
                    <a:pt x="396" y="165"/>
                  </a:cubicBezTo>
                  <a:cubicBezTo>
                    <a:pt x="395" y="168"/>
                    <a:pt x="391" y="166"/>
                    <a:pt x="388" y="167"/>
                  </a:cubicBezTo>
                  <a:cubicBezTo>
                    <a:pt x="383" y="168"/>
                    <a:pt x="378" y="172"/>
                    <a:pt x="373" y="173"/>
                  </a:cubicBezTo>
                  <a:cubicBezTo>
                    <a:pt x="373" y="175"/>
                    <a:pt x="377" y="174"/>
                    <a:pt x="379" y="175"/>
                  </a:cubicBezTo>
                  <a:cubicBezTo>
                    <a:pt x="381" y="176"/>
                    <a:pt x="382" y="182"/>
                    <a:pt x="386" y="180"/>
                  </a:cubicBezTo>
                  <a:cubicBezTo>
                    <a:pt x="388" y="184"/>
                    <a:pt x="383" y="184"/>
                    <a:pt x="383" y="186"/>
                  </a:cubicBezTo>
                  <a:cubicBezTo>
                    <a:pt x="382" y="188"/>
                    <a:pt x="385" y="194"/>
                    <a:pt x="381" y="195"/>
                  </a:cubicBezTo>
                  <a:cubicBezTo>
                    <a:pt x="383" y="202"/>
                    <a:pt x="396" y="200"/>
                    <a:pt x="397" y="208"/>
                  </a:cubicBezTo>
                  <a:cubicBezTo>
                    <a:pt x="395" y="208"/>
                    <a:pt x="390" y="209"/>
                    <a:pt x="390" y="206"/>
                  </a:cubicBezTo>
                  <a:cubicBezTo>
                    <a:pt x="388" y="207"/>
                    <a:pt x="389" y="208"/>
                    <a:pt x="390" y="208"/>
                  </a:cubicBezTo>
                  <a:cubicBezTo>
                    <a:pt x="385" y="214"/>
                    <a:pt x="382" y="213"/>
                    <a:pt x="373" y="212"/>
                  </a:cubicBezTo>
                  <a:cubicBezTo>
                    <a:pt x="376" y="205"/>
                    <a:pt x="365" y="211"/>
                    <a:pt x="368" y="204"/>
                  </a:cubicBezTo>
                  <a:cubicBezTo>
                    <a:pt x="362" y="203"/>
                    <a:pt x="362" y="208"/>
                    <a:pt x="356" y="206"/>
                  </a:cubicBezTo>
                  <a:cubicBezTo>
                    <a:pt x="359" y="209"/>
                    <a:pt x="358" y="210"/>
                    <a:pt x="355" y="210"/>
                  </a:cubicBezTo>
                  <a:cubicBezTo>
                    <a:pt x="355" y="213"/>
                    <a:pt x="366" y="213"/>
                    <a:pt x="356" y="214"/>
                  </a:cubicBezTo>
                  <a:cubicBezTo>
                    <a:pt x="358" y="218"/>
                    <a:pt x="363" y="215"/>
                    <a:pt x="366" y="216"/>
                  </a:cubicBezTo>
                  <a:cubicBezTo>
                    <a:pt x="370" y="216"/>
                    <a:pt x="375" y="219"/>
                    <a:pt x="381" y="217"/>
                  </a:cubicBezTo>
                  <a:cubicBezTo>
                    <a:pt x="377" y="223"/>
                    <a:pt x="372" y="228"/>
                    <a:pt x="368" y="232"/>
                  </a:cubicBezTo>
                  <a:cubicBezTo>
                    <a:pt x="363" y="231"/>
                    <a:pt x="360" y="233"/>
                    <a:pt x="356" y="234"/>
                  </a:cubicBezTo>
                  <a:cubicBezTo>
                    <a:pt x="356" y="234"/>
                    <a:pt x="353" y="234"/>
                    <a:pt x="353" y="234"/>
                  </a:cubicBezTo>
                  <a:cubicBezTo>
                    <a:pt x="351" y="236"/>
                    <a:pt x="352" y="234"/>
                    <a:pt x="349" y="234"/>
                  </a:cubicBezTo>
                  <a:cubicBezTo>
                    <a:pt x="344" y="234"/>
                    <a:pt x="339" y="238"/>
                    <a:pt x="332" y="238"/>
                  </a:cubicBezTo>
                  <a:cubicBezTo>
                    <a:pt x="329" y="238"/>
                    <a:pt x="332" y="240"/>
                    <a:pt x="332" y="240"/>
                  </a:cubicBezTo>
                  <a:cubicBezTo>
                    <a:pt x="330" y="244"/>
                    <a:pt x="329" y="241"/>
                    <a:pt x="323" y="242"/>
                  </a:cubicBezTo>
                  <a:cubicBezTo>
                    <a:pt x="323" y="243"/>
                    <a:pt x="325" y="243"/>
                    <a:pt x="327" y="244"/>
                  </a:cubicBezTo>
                  <a:cubicBezTo>
                    <a:pt x="327" y="246"/>
                    <a:pt x="313" y="248"/>
                    <a:pt x="315" y="242"/>
                  </a:cubicBezTo>
                  <a:cubicBezTo>
                    <a:pt x="314" y="243"/>
                    <a:pt x="309" y="242"/>
                    <a:pt x="308" y="244"/>
                  </a:cubicBezTo>
                  <a:cubicBezTo>
                    <a:pt x="307" y="245"/>
                    <a:pt x="309" y="249"/>
                    <a:pt x="308" y="251"/>
                  </a:cubicBezTo>
                  <a:cubicBezTo>
                    <a:pt x="308" y="251"/>
                    <a:pt x="303" y="249"/>
                    <a:pt x="302" y="251"/>
                  </a:cubicBezTo>
                  <a:cubicBezTo>
                    <a:pt x="302" y="252"/>
                    <a:pt x="305" y="254"/>
                    <a:pt x="304" y="257"/>
                  </a:cubicBezTo>
                  <a:cubicBezTo>
                    <a:pt x="302" y="259"/>
                    <a:pt x="301" y="257"/>
                    <a:pt x="299" y="257"/>
                  </a:cubicBezTo>
                  <a:cubicBezTo>
                    <a:pt x="299" y="258"/>
                    <a:pt x="299" y="260"/>
                    <a:pt x="299" y="262"/>
                  </a:cubicBezTo>
                  <a:cubicBezTo>
                    <a:pt x="298" y="262"/>
                    <a:pt x="296" y="262"/>
                    <a:pt x="295" y="262"/>
                  </a:cubicBezTo>
                  <a:cubicBezTo>
                    <a:pt x="293" y="263"/>
                    <a:pt x="295" y="265"/>
                    <a:pt x="293" y="266"/>
                  </a:cubicBezTo>
                  <a:cubicBezTo>
                    <a:pt x="290" y="267"/>
                    <a:pt x="282" y="265"/>
                    <a:pt x="284" y="271"/>
                  </a:cubicBezTo>
                  <a:cubicBezTo>
                    <a:pt x="276" y="273"/>
                    <a:pt x="267" y="274"/>
                    <a:pt x="258" y="273"/>
                  </a:cubicBezTo>
                  <a:cubicBezTo>
                    <a:pt x="254" y="276"/>
                    <a:pt x="252" y="285"/>
                    <a:pt x="247" y="281"/>
                  </a:cubicBezTo>
                  <a:cubicBezTo>
                    <a:pt x="247" y="282"/>
                    <a:pt x="249" y="284"/>
                    <a:pt x="248" y="286"/>
                  </a:cubicBezTo>
                  <a:cubicBezTo>
                    <a:pt x="248" y="287"/>
                    <a:pt x="245" y="286"/>
                    <a:pt x="245" y="286"/>
                  </a:cubicBezTo>
                  <a:cubicBezTo>
                    <a:pt x="244" y="287"/>
                    <a:pt x="247" y="289"/>
                    <a:pt x="247" y="290"/>
                  </a:cubicBezTo>
                  <a:cubicBezTo>
                    <a:pt x="247" y="290"/>
                    <a:pt x="245" y="291"/>
                    <a:pt x="245" y="292"/>
                  </a:cubicBezTo>
                  <a:cubicBezTo>
                    <a:pt x="245" y="294"/>
                    <a:pt x="239" y="298"/>
                    <a:pt x="243" y="299"/>
                  </a:cubicBezTo>
                  <a:cubicBezTo>
                    <a:pt x="243" y="302"/>
                    <a:pt x="240" y="300"/>
                    <a:pt x="239" y="301"/>
                  </a:cubicBezTo>
                  <a:cubicBezTo>
                    <a:pt x="238" y="302"/>
                    <a:pt x="236" y="304"/>
                    <a:pt x="235" y="305"/>
                  </a:cubicBezTo>
                  <a:cubicBezTo>
                    <a:pt x="235" y="306"/>
                    <a:pt x="236" y="308"/>
                    <a:pt x="235" y="309"/>
                  </a:cubicBezTo>
                  <a:cubicBezTo>
                    <a:pt x="233" y="311"/>
                    <a:pt x="235" y="313"/>
                    <a:pt x="233" y="316"/>
                  </a:cubicBezTo>
                  <a:cubicBezTo>
                    <a:pt x="233" y="317"/>
                    <a:pt x="230" y="316"/>
                    <a:pt x="230" y="316"/>
                  </a:cubicBezTo>
                  <a:cubicBezTo>
                    <a:pt x="230" y="317"/>
                    <a:pt x="231" y="319"/>
                    <a:pt x="232" y="320"/>
                  </a:cubicBezTo>
                  <a:cubicBezTo>
                    <a:pt x="232" y="323"/>
                    <a:pt x="230" y="323"/>
                    <a:pt x="230" y="326"/>
                  </a:cubicBezTo>
                  <a:cubicBezTo>
                    <a:pt x="230" y="327"/>
                    <a:pt x="231" y="330"/>
                    <a:pt x="232" y="329"/>
                  </a:cubicBezTo>
                  <a:cubicBezTo>
                    <a:pt x="229" y="336"/>
                    <a:pt x="226" y="338"/>
                    <a:pt x="220" y="342"/>
                  </a:cubicBezTo>
                  <a:cubicBezTo>
                    <a:pt x="214" y="342"/>
                    <a:pt x="211" y="338"/>
                    <a:pt x="207" y="335"/>
                  </a:cubicBezTo>
                  <a:cubicBezTo>
                    <a:pt x="202" y="342"/>
                    <a:pt x="191" y="331"/>
                    <a:pt x="192" y="331"/>
                  </a:cubicBezTo>
                  <a:cubicBezTo>
                    <a:pt x="191" y="331"/>
                    <a:pt x="190" y="335"/>
                    <a:pt x="191" y="335"/>
                  </a:cubicBezTo>
                  <a:cubicBezTo>
                    <a:pt x="188" y="334"/>
                    <a:pt x="188" y="331"/>
                    <a:pt x="187" y="329"/>
                  </a:cubicBezTo>
                  <a:cubicBezTo>
                    <a:pt x="185" y="327"/>
                    <a:pt x="180" y="327"/>
                    <a:pt x="181" y="322"/>
                  </a:cubicBezTo>
                  <a:cubicBezTo>
                    <a:pt x="179" y="319"/>
                    <a:pt x="176" y="318"/>
                    <a:pt x="174" y="316"/>
                  </a:cubicBezTo>
                  <a:cubicBezTo>
                    <a:pt x="174" y="314"/>
                    <a:pt x="176" y="315"/>
                    <a:pt x="178" y="314"/>
                  </a:cubicBezTo>
                  <a:cubicBezTo>
                    <a:pt x="177" y="310"/>
                    <a:pt x="173" y="312"/>
                    <a:pt x="170" y="309"/>
                  </a:cubicBezTo>
                  <a:cubicBezTo>
                    <a:pt x="169" y="307"/>
                    <a:pt x="169" y="304"/>
                    <a:pt x="166" y="303"/>
                  </a:cubicBezTo>
                  <a:cubicBezTo>
                    <a:pt x="163" y="307"/>
                    <a:pt x="166" y="300"/>
                    <a:pt x="166" y="301"/>
                  </a:cubicBezTo>
                  <a:cubicBezTo>
                    <a:pt x="166" y="299"/>
                    <a:pt x="164" y="301"/>
                    <a:pt x="163" y="299"/>
                  </a:cubicBezTo>
                  <a:cubicBezTo>
                    <a:pt x="161" y="297"/>
                    <a:pt x="164" y="294"/>
                    <a:pt x="161" y="294"/>
                  </a:cubicBezTo>
                  <a:cubicBezTo>
                    <a:pt x="157" y="294"/>
                    <a:pt x="160" y="286"/>
                    <a:pt x="157" y="290"/>
                  </a:cubicBezTo>
                  <a:cubicBezTo>
                    <a:pt x="155" y="289"/>
                    <a:pt x="155" y="286"/>
                    <a:pt x="151" y="286"/>
                  </a:cubicBezTo>
                  <a:cubicBezTo>
                    <a:pt x="152" y="284"/>
                    <a:pt x="155" y="283"/>
                    <a:pt x="155" y="281"/>
                  </a:cubicBezTo>
                  <a:cubicBezTo>
                    <a:pt x="155" y="278"/>
                    <a:pt x="151" y="279"/>
                    <a:pt x="148" y="279"/>
                  </a:cubicBezTo>
                  <a:cubicBezTo>
                    <a:pt x="146" y="272"/>
                    <a:pt x="147" y="269"/>
                    <a:pt x="150" y="262"/>
                  </a:cubicBezTo>
                  <a:cubicBezTo>
                    <a:pt x="145" y="259"/>
                    <a:pt x="153" y="256"/>
                    <a:pt x="146" y="257"/>
                  </a:cubicBezTo>
                  <a:cubicBezTo>
                    <a:pt x="145" y="254"/>
                    <a:pt x="149" y="256"/>
                    <a:pt x="150" y="255"/>
                  </a:cubicBezTo>
                  <a:cubicBezTo>
                    <a:pt x="150" y="254"/>
                    <a:pt x="149" y="251"/>
                    <a:pt x="150" y="251"/>
                  </a:cubicBezTo>
                  <a:cubicBezTo>
                    <a:pt x="151" y="251"/>
                    <a:pt x="152" y="253"/>
                    <a:pt x="153" y="253"/>
                  </a:cubicBezTo>
                  <a:cubicBezTo>
                    <a:pt x="153" y="249"/>
                    <a:pt x="153" y="245"/>
                    <a:pt x="153" y="242"/>
                  </a:cubicBezTo>
                  <a:cubicBezTo>
                    <a:pt x="156" y="242"/>
                    <a:pt x="158" y="240"/>
                    <a:pt x="159" y="238"/>
                  </a:cubicBezTo>
                  <a:cubicBezTo>
                    <a:pt x="161" y="238"/>
                    <a:pt x="160" y="240"/>
                    <a:pt x="161" y="242"/>
                  </a:cubicBezTo>
                  <a:cubicBezTo>
                    <a:pt x="163" y="240"/>
                    <a:pt x="163" y="237"/>
                    <a:pt x="166" y="238"/>
                  </a:cubicBezTo>
                  <a:cubicBezTo>
                    <a:pt x="168" y="236"/>
                    <a:pt x="164" y="235"/>
                    <a:pt x="164" y="234"/>
                  </a:cubicBezTo>
                  <a:cubicBezTo>
                    <a:pt x="165" y="232"/>
                    <a:pt x="170" y="232"/>
                    <a:pt x="170" y="230"/>
                  </a:cubicBezTo>
                  <a:cubicBezTo>
                    <a:pt x="171" y="227"/>
                    <a:pt x="164" y="226"/>
                    <a:pt x="168" y="221"/>
                  </a:cubicBezTo>
                  <a:cubicBezTo>
                    <a:pt x="160" y="226"/>
                    <a:pt x="172" y="217"/>
                    <a:pt x="159" y="219"/>
                  </a:cubicBezTo>
                  <a:cubicBezTo>
                    <a:pt x="158" y="213"/>
                    <a:pt x="164" y="214"/>
                    <a:pt x="170" y="214"/>
                  </a:cubicBezTo>
                  <a:cubicBezTo>
                    <a:pt x="170" y="212"/>
                    <a:pt x="166" y="212"/>
                    <a:pt x="166" y="210"/>
                  </a:cubicBezTo>
                  <a:cubicBezTo>
                    <a:pt x="167" y="208"/>
                    <a:pt x="164" y="209"/>
                    <a:pt x="163" y="208"/>
                  </a:cubicBezTo>
                  <a:cubicBezTo>
                    <a:pt x="162" y="208"/>
                    <a:pt x="163" y="205"/>
                    <a:pt x="163" y="204"/>
                  </a:cubicBezTo>
                  <a:cubicBezTo>
                    <a:pt x="162" y="204"/>
                    <a:pt x="158" y="201"/>
                    <a:pt x="157" y="201"/>
                  </a:cubicBezTo>
                  <a:cubicBezTo>
                    <a:pt x="156" y="201"/>
                    <a:pt x="154" y="196"/>
                    <a:pt x="151" y="193"/>
                  </a:cubicBezTo>
                  <a:cubicBezTo>
                    <a:pt x="149" y="196"/>
                    <a:pt x="148" y="199"/>
                    <a:pt x="146" y="193"/>
                  </a:cubicBezTo>
                  <a:cubicBezTo>
                    <a:pt x="144" y="194"/>
                    <a:pt x="144" y="197"/>
                    <a:pt x="144" y="199"/>
                  </a:cubicBezTo>
                  <a:cubicBezTo>
                    <a:pt x="141" y="199"/>
                    <a:pt x="138" y="199"/>
                    <a:pt x="135" y="199"/>
                  </a:cubicBezTo>
                  <a:cubicBezTo>
                    <a:pt x="129" y="191"/>
                    <a:pt x="133" y="185"/>
                    <a:pt x="135" y="176"/>
                  </a:cubicBezTo>
                  <a:cubicBezTo>
                    <a:pt x="134" y="175"/>
                    <a:pt x="133" y="173"/>
                    <a:pt x="133" y="171"/>
                  </a:cubicBezTo>
                  <a:cubicBezTo>
                    <a:pt x="131" y="171"/>
                    <a:pt x="131" y="173"/>
                    <a:pt x="131" y="175"/>
                  </a:cubicBezTo>
                  <a:cubicBezTo>
                    <a:pt x="126" y="175"/>
                    <a:pt x="133" y="164"/>
                    <a:pt x="125" y="167"/>
                  </a:cubicBezTo>
                  <a:cubicBezTo>
                    <a:pt x="128" y="164"/>
                    <a:pt x="128" y="162"/>
                    <a:pt x="125" y="160"/>
                  </a:cubicBezTo>
                  <a:cubicBezTo>
                    <a:pt x="125" y="157"/>
                    <a:pt x="122" y="158"/>
                    <a:pt x="120" y="158"/>
                  </a:cubicBezTo>
                  <a:cubicBezTo>
                    <a:pt x="118" y="155"/>
                    <a:pt x="119" y="151"/>
                    <a:pt x="118" y="148"/>
                  </a:cubicBezTo>
                  <a:cubicBezTo>
                    <a:pt x="117" y="146"/>
                    <a:pt x="112" y="146"/>
                    <a:pt x="114" y="141"/>
                  </a:cubicBezTo>
                  <a:cubicBezTo>
                    <a:pt x="111" y="142"/>
                    <a:pt x="110" y="140"/>
                    <a:pt x="109" y="139"/>
                  </a:cubicBezTo>
                  <a:cubicBezTo>
                    <a:pt x="108" y="139"/>
                    <a:pt x="105" y="140"/>
                    <a:pt x="105" y="139"/>
                  </a:cubicBezTo>
                  <a:cubicBezTo>
                    <a:pt x="103" y="136"/>
                    <a:pt x="88" y="138"/>
                    <a:pt x="84" y="132"/>
                  </a:cubicBezTo>
                  <a:cubicBezTo>
                    <a:pt x="77" y="135"/>
                    <a:pt x="62" y="127"/>
                    <a:pt x="58" y="132"/>
                  </a:cubicBezTo>
                  <a:cubicBezTo>
                    <a:pt x="56" y="135"/>
                    <a:pt x="56" y="131"/>
                    <a:pt x="53" y="132"/>
                  </a:cubicBezTo>
                  <a:cubicBezTo>
                    <a:pt x="48" y="132"/>
                    <a:pt x="44" y="135"/>
                    <a:pt x="40" y="135"/>
                  </a:cubicBezTo>
                  <a:cubicBezTo>
                    <a:pt x="40" y="135"/>
                    <a:pt x="39" y="134"/>
                    <a:pt x="38" y="134"/>
                  </a:cubicBezTo>
                  <a:cubicBezTo>
                    <a:pt x="36" y="133"/>
                    <a:pt x="34" y="134"/>
                    <a:pt x="32" y="134"/>
                  </a:cubicBezTo>
                  <a:cubicBezTo>
                    <a:pt x="32" y="130"/>
                    <a:pt x="31" y="129"/>
                    <a:pt x="28" y="128"/>
                  </a:cubicBezTo>
                  <a:cubicBezTo>
                    <a:pt x="28" y="125"/>
                    <a:pt x="33" y="127"/>
                    <a:pt x="34" y="126"/>
                  </a:cubicBezTo>
                  <a:cubicBezTo>
                    <a:pt x="35" y="125"/>
                    <a:pt x="29" y="121"/>
                    <a:pt x="38" y="122"/>
                  </a:cubicBezTo>
                  <a:cubicBezTo>
                    <a:pt x="35" y="117"/>
                    <a:pt x="21" y="123"/>
                    <a:pt x="17" y="119"/>
                  </a:cubicBezTo>
                  <a:cubicBezTo>
                    <a:pt x="21" y="109"/>
                    <a:pt x="33" y="119"/>
                    <a:pt x="40" y="111"/>
                  </a:cubicBezTo>
                  <a:cubicBezTo>
                    <a:pt x="36" y="107"/>
                    <a:pt x="24" y="110"/>
                    <a:pt x="19" y="111"/>
                  </a:cubicBezTo>
                  <a:cubicBezTo>
                    <a:pt x="17" y="109"/>
                    <a:pt x="18" y="108"/>
                    <a:pt x="19" y="106"/>
                  </a:cubicBezTo>
                  <a:cubicBezTo>
                    <a:pt x="18" y="105"/>
                    <a:pt x="17" y="106"/>
                    <a:pt x="17" y="107"/>
                  </a:cubicBezTo>
                  <a:cubicBezTo>
                    <a:pt x="15" y="107"/>
                    <a:pt x="16" y="105"/>
                    <a:pt x="15" y="104"/>
                  </a:cubicBezTo>
                  <a:cubicBezTo>
                    <a:pt x="8" y="105"/>
                    <a:pt x="5" y="102"/>
                    <a:pt x="0" y="100"/>
                  </a:cubicBezTo>
                  <a:cubicBezTo>
                    <a:pt x="4" y="88"/>
                    <a:pt x="19" y="91"/>
                    <a:pt x="28" y="89"/>
                  </a:cubicBezTo>
                  <a:cubicBezTo>
                    <a:pt x="31" y="88"/>
                    <a:pt x="30" y="89"/>
                    <a:pt x="32" y="87"/>
                  </a:cubicBezTo>
                  <a:cubicBezTo>
                    <a:pt x="32" y="87"/>
                    <a:pt x="35" y="85"/>
                    <a:pt x="34" y="85"/>
                  </a:cubicBezTo>
                  <a:cubicBezTo>
                    <a:pt x="39" y="83"/>
                    <a:pt x="46" y="85"/>
                    <a:pt x="49" y="83"/>
                  </a:cubicBezTo>
                  <a:cubicBezTo>
                    <a:pt x="51" y="82"/>
                    <a:pt x="49" y="81"/>
                    <a:pt x="51" y="80"/>
                  </a:cubicBezTo>
                  <a:cubicBezTo>
                    <a:pt x="52" y="78"/>
                    <a:pt x="55" y="79"/>
                    <a:pt x="56" y="78"/>
                  </a:cubicBezTo>
                  <a:cubicBezTo>
                    <a:pt x="58" y="76"/>
                    <a:pt x="59" y="74"/>
                    <a:pt x="62" y="72"/>
                  </a:cubicBezTo>
                  <a:cubicBezTo>
                    <a:pt x="64" y="66"/>
                    <a:pt x="56" y="71"/>
                    <a:pt x="58" y="65"/>
                  </a:cubicBezTo>
                  <a:cubicBezTo>
                    <a:pt x="55" y="62"/>
                    <a:pt x="55" y="68"/>
                    <a:pt x="55" y="68"/>
                  </a:cubicBezTo>
                  <a:cubicBezTo>
                    <a:pt x="53" y="69"/>
                    <a:pt x="45" y="64"/>
                    <a:pt x="40" y="66"/>
                  </a:cubicBezTo>
                  <a:cubicBezTo>
                    <a:pt x="37" y="61"/>
                    <a:pt x="44" y="64"/>
                    <a:pt x="45" y="63"/>
                  </a:cubicBezTo>
                  <a:cubicBezTo>
                    <a:pt x="45" y="62"/>
                    <a:pt x="45" y="61"/>
                    <a:pt x="45" y="61"/>
                  </a:cubicBezTo>
                  <a:cubicBezTo>
                    <a:pt x="46" y="60"/>
                    <a:pt x="48" y="61"/>
                    <a:pt x="49" y="61"/>
                  </a:cubicBezTo>
                  <a:cubicBezTo>
                    <a:pt x="49" y="60"/>
                    <a:pt x="50" y="57"/>
                    <a:pt x="51" y="57"/>
                  </a:cubicBezTo>
                  <a:cubicBezTo>
                    <a:pt x="53" y="56"/>
                    <a:pt x="52" y="59"/>
                    <a:pt x="53" y="59"/>
                  </a:cubicBezTo>
                  <a:cubicBezTo>
                    <a:pt x="53" y="59"/>
                    <a:pt x="59" y="58"/>
                    <a:pt x="58" y="53"/>
                  </a:cubicBezTo>
                  <a:cubicBezTo>
                    <a:pt x="62" y="53"/>
                    <a:pt x="62" y="56"/>
                    <a:pt x="66" y="55"/>
                  </a:cubicBezTo>
                  <a:cubicBezTo>
                    <a:pt x="69" y="55"/>
                    <a:pt x="66" y="53"/>
                    <a:pt x="66" y="53"/>
                  </a:cubicBezTo>
                  <a:cubicBezTo>
                    <a:pt x="66" y="51"/>
                    <a:pt x="70" y="52"/>
                    <a:pt x="69" y="48"/>
                  </a:cubicBezTo>
                  <a:cubicBezTo>
                    <a:pt x="74" y="48"/>
                    <a:pt x="78" y="48"/>
                    <a:pt x="83" y="48"/>
                  </a:cubicBezTo>
                  <a:cubicBezTo>
                    <a:pt x="87" y="48"/>
                    <a:pt x="83" y="40"/>
                    <a:pt x="84" y="37"/>
                  </a:cubicBezTo>
                  <a:cubicBezTo>
                    <a:pt x="91" y="38"/>
                    <a:pt x="97" y="40"/>
                    <a:pt x="103" y="37"/>
                  </a:cubicBezTo>
                  <a:cubicBezTo>
                    <a:pt x="103" y="35"/>
                    <a:pt x="101" y="35"/>
                    <a:pt x="99" y="35"/>
                  </a:cubicBezTo>
                  <a:cubicBezTo>
                    <a:pt x="101" y="32"/>
                    <a:pt x="107" y="33"/>
                    <a:pt x="110" y="31"/>
                  </a:cubicBezTo>
                  <a:cubicBezTo>
                    <a:pt x="115" y="28"/>
                    <a:pt x="129" y="30"/>
                    <a:pt x="140" y="29"/>
                  </a:cubicBezTo>
                  <a:cubicBezTo>
                    <a:pt x="143" y="29"/>
                    <a:pt x="144" y="27"/>
                    <a:pt x="146" y="27"/>
                  </a:cubicBezTo>
                  <a:cubicBezTo>
                    <a:pt x="151" y="27"/>
                    <a:pt x="155" y="29"/>
                    <a:pt x="159" y="27"/>
                  </a:cubicBezTo>
                  <a:cubicBezTo>
                    <a:pt x="158" y="29"/>
                    <a:pt x="160" y="34"/>
                    <a:pt x="161" y="33"/>
                  </a:cubicBezTo>
                  <a:cubicBezTo>
                    <a:pt x="163" y="30"/>
                    <a:pt x="161" y="32"/>
                    <a:pt x="166" y="37"/>
                  </a:cubicBezTo>
                  <a:cubicBezTo>
                    <a:pt x="170" y="36"/>
                    <a:pt x="163" y="31"/>
                    <a:pt x="172" y="33"/>
                  </a:cubicBezTo>
                  <a:cubicBezTo>
                    <a:pt x="169" y="30"/>
                    <a:pt x="175" y="26"/>
                    <a:pt x="166" y="25"/>
                  </a:cubicBezTo>
                  <a:cubicBezTo>
                    <a:pt x="167" y="22"/>
                    <a:pt x="181" y="16"/>
                    <a:pt x="181" y="24"/>
                  </a:cubicBezTo>
                  <a:cubicBezTo>
                    <a:pt x="187" y="24"/>
                    <a:pt x="186" y="21"/>
                    <a:pt x="191" y="24"/>
                  </a:cubicBezTo>
                  <a:cubicBezTo>
                    <a:pt x="193" y="25"/>
                    <a:pt x="194" y="26"/>
                    <a:pt x="196" y="27"/>
                  </a:cubicBezTo>
                  <a:cubicBezTo>
                    <a:pt x="198" y="29"/>
                    <a:pt x="204" y="29"/>
                    <a:pt x="211" y="31"/>
                  </a:cubicBezTo>
                  <a:cubicBezTo>
                    <a:pt x="211" y="29"/>
                    <a:pt x="209" y="30"/>
                    <a:pt x="207" y="29"/>
                  </a:cubicBezTo>
                  <a:cubicBezTo>
                    <a:pt x="208" y="27"/>
                    <a:pt x="210" y="25"/>
                    <a:pt x="213" y="25"/>
                  </a:cubicBezTo>
                  <a:cubicBezTo>
                    <a:pt x="210" y="21"/>
                    <a:pt x="202" y="21"/>
                    <a:pt x="196" y="20"/>
                  </a:cubicBezTo>
                  <a:cubicBezTo>
                    <a:pt x="196" y="15"/>
                    <a:pt x="204" y="16"/>
                    <a:pt x="209" y="16"/>
                  </a:cubicBezTo>
                  <a:cubicBezTo>
                    <a:pt x="210" y="12"/>
                    <a:pt x="207" y="13"/>
                    <a:pt x="204" y="12"/>
                  </a:cubicBezTo>
                  <a:cubicBezTo>
                    <a:pt x="208" y="5"/>
                    <a:pt x="215" y="12"/>
                    <a:pt x="220" y="12"/>
                  </a:cubicBezTo>
                  <a:cubicBezTo>
                    <a:pt x="224" y="13"/>
                    <a:pt x="224" y="10"/>
                    <a:pt x="228" y="11"/>
                  </a:cubicBezTo>
                  <a:cubicBezTo>
                    <a:pt x="237" y="11"/>
                    <a:pt x="243" y="15"/>
                    <a:pt x="250" y="11"/>
                  </a:cubicBezTo>
                  <a:cubicBezTo>
                    <a:pt x="253" y="9"/>
                    <a:pt x="257" y="10"/>
                    <a:pt x="261" y="9"/>
                  </a:cubicBezTo>
                  <a:cubicBezTo>
                    <a:pt x="264" y="8"/>
                    <a:pt x="263" y="5"/>
                    <a:pt x="263" y="3"/>
                  </a:cubicBezTo>
                  <a:cubicBezTo>
                    <a:pt x="266" y="3"/>
                    <a:pt x="270" y="4"/>
                    <a:pt x="273" y="3"/>
                  </a:cubicBezTo>
                  <a:cubicBezTo>
                    <a:pt x="275" y="3"/>
                    <a:pt x="276" y="1"/>
                    <a:pt x="278" y="1"/>
                  </a:cubicBezTo>
                  <a:cubicBezTo>
                    <a:pt x="282" y="1"/>
                    <a:pt x="287" y="4"/>
                    <a:pt x="295" y="3"/>
                  </a:cubicBezTo>
                  <a:cubicBezTo>
                    <a:pt x="300" y="2"/>
                    <a:pt x="312" y="0"/>
                    <a:pt x="323" y="1"/>
                  </a:cubicBezTo>
                  <a:cubicBezTo>
                    <a:pt x="326" y="1"/>
                    <a:pt x="326" y="3"/>
                    <a:pt x="329" y="3"/>
                  </a:cubicBezTo>
                  <a:cubicBezTo>
                    <a:pt x="339" y="5"/>
                    <a:pt x="349" y="1"/>
                    <a:pt x="349" y="11"/>
                  </a:cubicBezTo>
                  <a:cubicBezTo>
                    <a:pt x="354" y="12"/>
                    <a:pt x="354" y="8"/>
                    <a:pt x="358" y="9"/>
                  </a:cubicBezTo>
                  <a:cubicBezTo>
                    <a:pt x="358" y="15"/>
                    <a:pt x="365" y="13"/>
                    <a:pt x="368" y="16"/>
                  </a:cubicBezTo>
                  <a:cubicBezTo>
                    <a:pt x="373" y="18"/>
                    <a:pt x="373" y="14"/>
                    <a:pt x="377" y="14"/>
                  </a:cubicBezTo>
                  <a:cubicBezTo>
                    <a:pt x="375" y="21"/>
                    <a:pt x="384" y="17"/>
                    <a:pt x="388" y="18"/>
                  </a:cubicBezTo>
                  <a:cubicBezTo>
                    <a:pt x="385" y="22"/>
                    <a:pt x="385" y="19"/>
                    <a:pt x="386" y="25"/>
                  </a:cubicBezTo>
                  <a:cubicBezTo>
                    <a:pt x="384" y="23"/>
                    <a:pt x="382" y="24"/>
                    <a:pt x="383" y="27"/>
                  </a:cubicBezTo>
                  <a:cubicBezTo>
                    <a:pt x="363" y="29"/>
                    <a:pt x="339" y="30"/>
                    <a:pt x="325" y="31"/>
                  </a:cubicBezTo>
                  <a:cubicBezTo>
                    <a:pt x="323" y="31"/>
                    <a:pt x="323" y="32"/>
                    <a:pt x="323" y="33"/>
                  </a:cubicBezTo>
                  <a:cubicBezTo>
                    <a:pt x="321" y="33"/>
                    <a:pt x="322" y="31"/>
                    <a:pt x="323" y="31"/>
                  </a:cubicBezTo>
                  <a:cubicBezTo>
                    <a:pt x="324" y="30"/>
                    <a:pt x="320" y="29"/>
                    <a:pt x="319" y="29"/>
                  </a:cubicBezTo>
                  <a:cubicBezTo>
                    <a:pt x="319" y="30"/>
                    <a:pt x="320" y="33"/>
                    <a:pt x="319" y="33"/>
                  </a:cubicBezTo>
                  <a:cubicBezTo>
                    <a:pt x="316" y="34"/>
                    <a:pt x="312" y="32"/>
                    <a:pt x="31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3" name="iṣ1ïḍé">
              <a:extLst>
                <a:ext uri="{FF2B5EF4-FFF2-40B4-BE49-F238E27FC236}">
                  <a16:creationId xmlns:a16="http://schemas.microsoft.com/office/drawing/2014/main" xmlns="" id="{B0DD41F7-B106-4DFB-8320-E4F6DAD9B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375" y="434497"/>
              <a:ext cx="466461" cy="253542"/>
            </a:xfrm>
            <a:custGeom>
              <a:avLst/>
              <a:gdLst>
                <a:gd name="T0" fmla="*/ 209 w 224"/>
                <a:gd name="T1" fmla="*/ 12 h 122"/>
                <a:gd name="T2" fmla="*/ 222 w 224"/>
                <a:gd name="T3" fmla="*/ 19 h 122"/>
                <a:gd name="T4" fmla="*/ 217 w 224"/>
                <a:gd name="T5" fmla="*/ 23 h 122"/>
                <a:gd name="T6" fmla="*/ 207 w 224"/>
                <a:gd name="T7" fmla="*/ 27 h 122"/>
                <a:gd name="T8" fmla="*/ 181 w 224"/>
                <a:gd name="T9" fmla="*/ 32 h 122"/>
                <a:gd name="T10" fmla="*/ 193 w 224"/>
                <a:gd name="T11" fmla="*/ 36 h 122"/>
                <a:gd name="T12" fmla="*/ 170 w 224"/>
                <a:gd name="T13" fmla="*/ 45 h 122"/>
                <a:gd name="T14" fmla="*/ 163 w 224"/>
                <a:gd name="T15" fmla="*/ 49 h 122"/>
                <a:gd name="T16" fmla="*/ 152 w 224"/>
                <a:gd name="T17" fmla="*/ 55 h 122"/>
                <a:gd name="T18" fmla="*/ 133 w 224"/>
                <a:gd name="T19" fmla="*/ 62 h 122"/>
                <a:gd name="T20" fmla="*/ 127 w 224"/>
                <a:gd name="T21" fmla="*/ 68 h 122"/>
                <a:gd name="T22" fmla="*/ 114 w 224"/>
                <a:gd name="T23" fmla="*/ 70 h 122"/>
                <a:gd name="T24" fmla="*/ 122 w 224"/>
                <a:gd name="T25" fmla="*/ 81 h 122"/>
                <a:gd name="T26" fmla="*/ 109 w 224"/>
                <a:gd name="T27" fmla="*/ 90 h 122"/>
                <a:gd name="T28" fmla="*/ 99 w 224"/>
                <a:gd name="T29" fmla="*/ 96 h 122"/>
                <a:gd name="T30" fmla="*/ 83 w 224"/>
                <a:gd name="T31" fmla="*/ 107 h 122"/>
                <a:gd name="T32" fmla="*/ 88 w 224"/>
                <a:gd name="T33" fmla="*/ 116 h 122"/>
                <a:gd name="T34" fmla="*/ 73 w 224"/>
                <a:gd name="T35" fmla="*/ 120 h 122"/>
                <a:gd name="T36" fmla="*/ 45 w 224"/>
                <a:gd name="T37" fmla="*/ 114 h 122"/>
                <a:gd name="T38" fmla="*/ 36 w 224"/>
                <a:gd name="T39" fmla="*/ 116 h 122"/>
                <a:gd name="T40" fmla="*/ 23 w 224"/>
                <a:gd name="T41" fmla="*/ 107 h 122"/>
                <a:gd name="T42" fmla="*/ 36 w 224"/>
                <a:gd name="T43" fmla="*/ 96 h 122"/>
                <a:gd name="T44" fmla="*/ 51 w 224"/>
                <a:gd name="T45" fmla="*/ 96 h 122"/>
                <a:gd name="T46" fmla="*/ 25 w 224"/>
                <a:gd name="T47" fmla="*/ 90 h 122"/>
                <a:gd name="T48" fmla="*/ 40 w 224"/>
                <a:gd name="T49" fmla="*/ 79 h 122"/>
                <a:gd name="T50" fmla="*/ 53 w 224"/>
                <a:gd name="T51" fmla="*/ 79 h 122"/>
                <a:gd name="T52" fmla="*/ 53 w 224"/>
                <a:gd name="T53" fmla="*/ 71 h 122"/>
                <a:gd name="T54" fmla="*/ 49 w 224"/>
                <a:gd name="T55" fmla="*/ 62 h 122"/>
                <a:gd name="T56" fmla="*/ 40 w 224"/>
                <a:gd name="T57" fmla="*/ 58 h 122"/>
                <a:gd name="T58" fmla="*/ 60 w 224"/>
                <a:gd name="T59" fmla="*/ 56 h 122"/>
                <a:gd name="T60" fmla="*/ 68 w 224"/>
                <a:gd name="T61" fmla="*/ 53 h 122"/>
                <a:gd name="T62" fmla="*/ 83 w 224"/>
                <a:gd name="T63" fmla="*/ 42 h 122"/>
                <a:gd name="T64" fmla="*/ 51 w 224"/>
                <a:gd name="T65" fmla="*/ 47 h 122"/>
                <a:gd name="T66" fmla="*/ 29 w 224"/>
                <a:gd name="T67" fmla="*/ 42 h 122"/>
                <a:gd name="T68" fmla="*/ 6 w 224"/>
                <a:gd name="T69" fmla="*/ 36 h 122"/>
                <a:gd name="T70" fmla="*/ 2 w 224"/>
                <a:gd name="T71" fmla="*/ 25 h 122"/>
                <a:gd name="T72" fmla="*/ 40 w 224"/>
                <a:gd name="T73" fmla="*/ 15 h 122"/>
                <a:gd name="T74" fmla="*/ 66 w 224"/>
                <a:gd name="T75" fmla="*/ 10 h 122"/>
                <a:gd name="T76" fmla="*/ 97 w 224"/>
                <a:gd name="T77" fmla="*/ 4 h 122"/>
                <a:gd name="T78" fmla="*/ 129 w 224"/>
                <a:gd name="T79" fmla="*/ 2 h 122"/>
                <a:gd name="T80" fmla="*/ 146 w 224"/>
                <a:gd name="T81" fmla="*/ 2 h 122"/>
                <a:gd name="T82" fmla="*/ 178 w 224"/>
                <a:gd name="T83" fmla="*/ 2 h 122"/>
                <a:gd name="T84" fmla="*/ 209 w 224"/>
                <a:gd name="T85" fmla="*/ 4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4" h="122">
                  <a:moveTo>
                    <a:pt x="209" y="4"/>
                  </a:moveTo>
                  <a:cubicBezTo>
                    <a:pt x="206" y="8"/>
                    <a:pt x="209" y="7"/>
                    <a:pt x="209" y="12"/>
                  </a:cubicBezTo>
                  <a:cubicBezTo>
                    <a:pt x="214" y="12"/>
                    <a:pt x="219" y="12"/>
                    <a:pt x="224" y="12"/>
                  </a:cubicBezTo>
                  <a:cubicBezTo>
                    <a:pt x="224" y="15"/>
                    <a:pt x="222" y="16"/>
                    <a:pt x="222" y="19"/>
                  </a:cubicBezTo>
                  <a:cubicBezTo>
                    <a:pt x="221" y="20"/>
                    <a:pt x="218" y="18"/>
                    <a:pt x="217" y="19"/>
                  </a:cubicBezTo>
                  <a:cubicBezTo>
                    <a:pt x="216" y="20"/>
                    <a:pt x="217" y="23"/>
                    <a:pt x="217" y="23"/>
                  </a:cubicBezTo>
                  <a:cubicBezTo>
                    <a:pt x="214" y="24"/>
                    <a:pt x="210" y="25"/>
                    <a:pt x="209" y="23"/>
                  </a:cubicBezTo>
                  <a:cubicBezTo>
                    <a:pt x="207" y="22"/>
                    <a:pt x="208" y="26"/>
                    <a:pt x="207" y="27"/>
                  </a:cubicBezTo>
                  <a:cubicBezTo>
                    <a:pt x="205" y="28"/>
                    <a:pt x="200" y="25"/>
                    <a:pt x="200" y="29"/>
                  </a:cubicBezTo>
                  <a:cubicBezTo>
                    <a:pt x="194" y="28"/>
                    <a:pt x="185" y="26"/>
                    <a:pt x="181" y="32"/>
                  </a:cubicBezTo>
                  <a:cubicBezTo>
                    <a:pt x="183" y="37"/>
                    <a:pt x="191" y="32"/>
                    <a:pt x="193" y="30"/>
                  </a:cubicBezTo>
                  <a:cubicBezTo>
                    <a:pt x="195" y="31"/>
                    <a:pt x="192" y="33"/>
                    <a:pt x="193" y="36"/>
                  </a:cubicBezTo>
                  <a:cubicBezTo>
                    <a:pt x="186" y="36"/>
                    <a:pt x="182" y="39"/>
                    <a:pt x="176" y="40"/>
                  </a:cubicBezTo>
                  <a:cubicBezTo>
                    <a:pt x="173" y="41"/>
                    <a:pt x="171" y="43"/>
                    <a:pt x="170" y="45"/>
                  </a:cubicBezTo>
                  <a:cubicBezTo>
                    <a:pt x="169" y="46"/>
                    <a:pt x="166" y="45"/>
                    <a:pt x="165" y="45"/>
                  </a:cubicBezTo>
                  <a:cubicBezTo>
                    <a:pt x="163" y="46"/>
                    <a:pt x="164" y="48"/>
                    <a:pt x="163" y="49"/>
                  </a:cubicBezTo>
                  <a:cubicBezTo>
                    <a:pt x="161" y="50"/>
                    <a:pt x="157" y="47"/>
                    <a:pt x="157" y="51"/>
                  </a:cubicBezTo>
                  <a:cubicBezTo>
                    <a:pt x="157" y="54"/>
                    <a:pt x="152" y="52"/>
                    <a:pt x="152" y="55"/>
                  </a:cubicBezTo>
                  <a:cubicBezTo>
                    <a:pt x="151" y="59"/>
                    <a:pt x="146" y="56"/>
                    <a:pt x="144" y="58"/>
                  </a:cubicBezTo>
                  <a:cubicBezTo>
                    <a:pt x="142" y="61"/>
                    <a:pt x="137" y="60"/>
                    <a:pt x="133" y="62"/>
                  </a:cubicBezTo>
                  <a:cubicBezTo>
                    <a:pt x="132" y="62"/>
                    <a:pt x="133" y="64"/>
                    <a:pt x="131" y="64"/>
                  </a:cubicBezTo>
                  <a:cubicBezTo>
                    <a:pt x="126" y="64"/>
                    <a:pt x="129" y="66"/>
                    <a:pt x="127" y="68"/>
                  </a:cubicBezTo>
                  <a:cubicBezTo>
                    <a:pt x="127" y="68"/>
                    <a:pt x="126" y="68"/>
                    <a:pt x="125" y="68"/>
                  </a:cubicBezTo>
                  <a:cubicBezTo>
                    <a:pt x="124" y="68"/>
                    <a:pt x="120" y="71"/>
                    <a:pt x="114" y="70"/>
                  </a:cubicBezTo>
                  <a:cubicBezTo>
                    <a:pt x="115" y="72"/>
                    <a:pt x="122" y="73"/>
                    <a:pt x="114" y="73"/>
                  </a:cubicBezTo>
                  <a:cubicBezTo>
                    <a:pt x="115" y="77"/>
                    <a:pt x="124" y="74"/>
                    <a:pt x="122" y="81"/>
                  </a:cubicBezTo>
                  <a:cubicBezTo>
                    <a:pt x="118" y="77"/>
                    <a:pt x="118" y="81"/>
                    <a:pt x="118" y="86"/>
                  </a:cubicBezTo>
                  <a:cubicBezTo>
                    <a:pt x="114" y="81"/>
                    <a:pt x="112" y="88"/>
                    <a:pt x="109" y="90"/>
                  </a:cubicBezTo>
                  <a:cubicBezTo>
                    <a:pt x="105" y="92"/>
                    <a:pt x="100" y="90"/>
                    <a:pt x="97" y="94"/>
                  </a:cubicBezTo>
                  <a:cubicBezTo>
                    <a:pt x="96" y="96"/>
                    <a:pt x="99" y="95"/>
                    <a:pt x="99" y="96"/>
                  </a:cubicBezTo>
                  <a:cubicBezTo>
                    <a:pt x="100" y="97"/>
                    <a:pt x="93" y="99"/>
                    <a:pt x="97" y="99"/>
                  </a:cubicBezTo>
                  <a:cubicBezTo>
                    <a:pt x="95" y="105"/>
                    <a:pt x="85" y="101"/>
                    <a:pt x="83" y="107"/>
                  </a:cubicBezTo>
                  <a:cubicBezTo>
                    <a:pt x="86" y="110"/>
                    <a:pt x="91" y="111"/>
                    <a:pt x="97" y="111"/>
                  </a:cubicBezTo>
                  <a:cubicBezTo>
                    <a:pt x="99" y="117"/>
                    <a:pt x="88" y="112"/>
                    <a:pt x="88" y="116"/>
                  </a:cubicBezTo>
                  <a:cubicBezTo>
                    <a:pt x="88" y="119"/>
                    <a:pt x="86" y="116"/>
                    <a:pt x="84" y="116"/>
                  </a:cubicBezTo>
                  <a:cubicBezTo>
                    <a:pt x="80" y="116"/>
                    <a:pt x="78" y="122"/>
                    <a:pt x="73" y="120"/>
                  </a:cubicBezTo>
                  <a:cubicBezTo>
                    <a:pt x="72" y="118"/>
                    <a:pt x="69" y="118"/>
                    <a:pt x="70" y="114"/>
                  </a:cubicBezTo>
                  <a:cubicBezTo>
                    <a:pt x="60" y="113"/>
                    <a:pt x="54" y="116"/>
                    <a:pt x="45" y="114"/>
                  </a:cubicBezTo>
                  <a:cubicBezTo>
                    <a:pt x="45" y="114"/>
                    <a:pt x="43" y="112"/>
                    <a:pt x="43" y="112"/>
                  </a:cubicBezTo>
                  <a:cubicBezTo>
                    <a:pt x="40" y="112"/>
                    <a:pt x="39" y="116"/>
                    <a:pt x="36" y="116"/>
                  </a:cubicBezTo>
                  <a:cubicBezTo>
                    <a:pt x="27" y="117"/>
                    <a:pt x="20" y="114"/>
                    <a:pt x="10" y="112"/>
                  </a:cubicBezTo>
                  <a:cubicBezTo>
                    <a:pt x="13" y="109"/>
                    <a:pt x="17" y="107"/>
                    <a:pt x="23" y="107"/>
                  </a:cubicBezTo>
                  <a:cubicBezTo>
                    <a:pt x="27" y="106"/>
                    <a:pt x="23" y="99"/>
                    <a:pt x="27" y="97"/>
                  </a:cubicBezTo>
                  <a:cubicBezTo>
                    <a:pt x="32" y="99"/>
                    <a:pt x="31" y="95"/>
                    <a:pt x="36" y="96"/>
                  </a:cubicBezTo>
                  <a:cubicBezTo>
                    <a:pt x="36" y="102"/>
                    <a:pt x="43" y="101"/>
                    <a:pt x="49" y="101"/>
                  </a:cubicBezTo>
                  <a:cubicBezTo>
                    <a:pt x="53" y="100"/>
                    <a:pt x="47" y="98"/>
                    <a:pt x="51" y="96"/>
                  </a:cubicBezTo>
                  <a:cubicBezTo>
                    <a:pt x="50" y="91"/>
                    <a:pt x="40" y="97"/>
                    <a:pt x="43" y="88"/>
                  </a:cubicBezTo>
                  <a:cubicBezTo>
                    <a:pt x="36" y="90"/>
                    <a:pt x="33" y="93"/>
                    <a:pt x="25" y="90"/>
                  </a:cubicBezTo>
                  <a:cubicBezTo>
                    <a:pt x="26" y="86"/>
                    <a:pt x="30" y="85"/>
                    <a:pt x="34" y="84"/>
                  </a:cubicBezTo>
                  <a:cubicBezTo>
                    <a:pt x="36" y="83"/>
                    <a:pt x="38" y="81"/>
                    <a:pt x="40" y="79"/>
                  </a:cubicBezTo>
                  <a:cubicBezTo>
                    <a:pt x="42" y="79"/>
                    <a:pt x="43" y="78"/>
                    <a:pt x="43" y="77"/>
                  </a:cubicBezTo>
                  <a:cubicBezTo>
                    <a:pt x="48" y="76"/>
                    <a:pt x="51" y="77"/>
                    <a:pt x="53" y="79"/>
                  </a:cubicBezTo>
                  <a:cubicBezTo>
                    <a:pt x="55" y="78"/>
                    <a:pt x="57" y="76"/>
                    <a:pt x="58" y="73"/>
                  </a:cubicBezTo>
                  <a:cubicBezTo>
                    <a:pt x="59" y="70"/>
                    <a:pt x="54" y="73"/>
                    <a:pt x="53" y="71"/>
                  </a:cubicBezTo>
                  <a:cubicBezTo>
                    <a:pt x="52" y="71"/>
                    <a:pt x="51" y="67"/>
                    <a:pt x="51" y="66"/>
                  </a:cubicBezTo>
                  <a:cubicBezTo>
                    <a:pt x="50" y="65"/>
                    <a:pt x="48" y="64"/>
                    <a:pt x="49" y="62"/>
                  </a:cubicBezTo>
                  <a:cubicBezTo>
                    <a:pt x="48" y="63"/>
                    <a:pt x="46" y="64"/>
                    <a:pt x="43" y="64"/>
                  </a:cubicBezTo>
                  <a:cubicBezTo>
                    <a:pt x="44" y="60"/>
                    <a:pt x="43" y="58"/>
                    <a:pt x="40" y="58"/>
                  </a:cubicBezTo>
                  <a:cubicBezTo>
                    <a:pt x="41" y="55"/>
                    <a:pt x="43" y="52"/>
                    <a:pt x="49" y="53"/>
                  </a:cubicBezTo>
                  <a:cubicBezTo>
                    <a:pt x="54" y="52"/>
                    <a:pt x="53" y="59"/>
                    <a:pt x="60" y="56"/>
                  </a:cubicBezTo>
                  <a:cubicBezTo>
                    <a:pt x="60" y="59"/>
                    <a:pt x="61" y="60"/>
                    <a:pt x="62" y="60"/>
                  </a:cubicBezTo>
                  <a:cubicBezTo>
                    <a:pt x="68" y="62"/>
                    <a:pt x="65" y="54"/>
                    <a:pt x="68" y="53"/>
                  </a:cubicBezTo>
                  <a:cubicBezTo>
                    <a:pt x="77" y="51"/>
                    <a:pt x="85" y="48"/>
                    <a:pt x="90" y="42"/>
                  </a:cubicBezTo>
                  <a:cubicBezTo>
                    <a:pt x="90" y="37"/>
                    <a:pt x="87" y="44"/>
                    <a:pt x="83" y="42"/>
                  </a:cubicBezTo>
                  <a:cubicBezTo>
                    <a:pt x="80" y="44"/>
                    <a:pt x="75" y="44"/>
                    <a:pt x="73" y="47"/>
                  </a:cubicBezTo>
                  <a:cubicBezTo>
                    <a:pt x="68" y="46"/>
                    <a:pt x="59" y="48"/>
                    <a:pt x="51" y="47"/>
                  </a:cubicBezTo>
                  <a:cubicBezTo>
                    <a:pt x="46" y="47"/>
                    <a:pt x="44" y="44"/>
                    <a:pt x="38" y="47"/>
                  </a:cubicBezTo>
                  <a:cubicBezTo>
                    <a:pt x="36" y="40"/>
                    <a:pt x="31" y="48"/>
                    <a:pt x="29" y="42"/>
                  </a:cubicBezTo>
                  <a:cubicBezTo>
                    <a:pt x="26" y="45"/>
                    <a:pt x="21" y="40"/>
                    <a:pt x="14" y="42"/>
                  </a:cubicBezTo>
                  <a:cubicBezTo>
                    <a:pt x="15" y="36"/>
                    <a:pt x="8" y="39"/>
                    <a:pt x="6" y="36"/>
                  </a:cubicBezTo>
                  <a:cubicBezTo>
                    <a:pt x="5" y="31"/>
                    <a:pt x="10" y="32"/>
                    <a:pt x="12" y="30"/>
                  </a:cubicBezTo>
                  <a:cubicBezTo>
                    <a:pt x="12" y="25"/>
                    <a:pt x="0" y="33"/>
                    <a:pt x="2" y="25"/>
                  </a:cubicBezTo>
                  <a:cubicBezTo>
                    <a:pt x="11" y="22"/>
                    <a:pt x="25" y="21"/>
                    <a:pt x="38" y="19"/>
                  </a:cubicBezTo>
                  <a:cubicBezTo>
                    <a:pt x="40" y="19"/>
                    <a:pt x="39" y="17"/>
                    <a:pt x="40" y="15"/>
                  </a:cubicBezTo>
                  <a:cubicBezTo>
                    <a:pt x="49" y="17"/>
                    <a:pt x="57" y="13"/>
                    <a:pt x="62" y="15"/>
                  </a:cubicBezTo>
                  <a:cubicBezTo>
                    <a:pt x="64" y="14"/>
                    <a:pt x="65" y="12"/>
                    <a:pt x="66" y="10"/>
                  </a:cubicBezTo>
                  <a:cubicBezTo>
                    <a:pt x="77" y="9"/>
                    <a:pt x="87" y="6"/>
                    <a:pt x="96" y="8"/>
                  </a:cubicBezTo>
                  <a:cubicBezTo>
                    <a:pt x="97" y="8"/>
                    <a:pt x="97" y="6"/>
                    <a:pt x="97" y="4"/>
                  </a:cubicBezTo>
                  <a:cubicBezTo>
                    <a:pt x="105" y="5"/>
                    <a:pt x="115" y="3"/>
                    <a:pt x="120" y="6"/>
                  </a:cubicBezTo>
                  <a:cubicBezTo>
                    <a:pt x="121" y="3"/>
                    <a:pt x="129" y="6"/>
                    <a:pt x="129" y="2"/>
                  </a:cubicBezTo>
                  <a:cubicBezTo>
                    <a:pt x="134" y="4"/>
                    <a:pt x="141" y="5"/>
                    <a:pt x="148" y="4"/>
                  </a:cubicBezTo>
                  <a:cubicBezTo>
                    <a:pt x="148" y="3"/>
                    <a:pt x="147" y="3"/>
                    <a:pt x="146" y="2"/>
                  </a:cubicBezTo>
                  <a:cubicBezTo>
                    <a:pt x="146" y="0"/>
                    <a:pt x="148" y="1"/>
                    <a:pt x="148" y="2"/>
                  </a:cubicBezTo>
                  <a:cubicBezTo>
                    <a:pt x="156" y="4"/>
                    <a:pt x="169" y="1"/>
                    <a:pt x="178" y="2"/>
                  </a:cubicBezTo>
                  <a:cubicBezTo>
                    <a:pt x="178" y="2"/>
                    <a:pt x="177" y="6"/>
                    <a:pt x="178" y="6"/>
                  </a:cubicBezTo>
                  <a:cubicBezTo>
                    <a:pt x="192" y="6"/>
                    <a:pt x="193" y="3"/>
                    <a:pt x="209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4" name="ïṡliďé">
              <a:extLst>
                <a:ext uri="{FF2B5EF4-FFF2-40B4-BE49-F238E27FC236}">
                  <a16:creationId xmlns:a16="http://schemas.microsoft.com/office/drawing/2014/main" xmlns="" id="{FD8A03B6-42C5-4CBC-B7D4-A1D5305630F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5742" y="531150"/>
              <a:ext cx="133075" cy="49028"/>
            </a:xfrm>
            <a:custGeom>
              <a:avLst/>
              <a:gdLst>
                <a:gd name="T0" fmla="*/ 17 w 64"/>
                <a:gd name="T1" fmla="*/ 3 h 24"/>
                <a:gd name="T2" fmla="*/ 17 w 64"/>
                <a:gd name="T3" fmla="*/ 5 h 24"/>
                <a:gd name="T4" fmla="*/ 22 w 64"/>
                <a:gd name="T5" fmla="*/ 10 h 24"/>
                <a:gd name="T6" fmla="*/ 28 w 64"/>
                <a:gd name="T7" fmla="*/ 7 h 24"/>
                <a:gd name="T8" fmla="*/ 37 w 64"/>
                <a:gd name="T9" fmla="*/ 10 h 24"/>
                <a:gd name="T10" fmla="*/ 54 w 64"/>
                <a:gd name="T11" fmla="*/ 7 h 24"/>
                <a:gd name="T12" fmla="*/ 61 w 64"/>
                <a:gd name="T13" fmla="*/ 10 h 24"/>
                <a:gd name="T14" fmla="*/ 58 w 64"/>
                <a:gd name="T15" fmla="*/ 18 h 24"/>
                <a:gd name="T16" fmla="*/ 41 w 64"/>
                <a:gd name="T17" fmla="*/ 20 h 24"/>
                <a:gd name="T18" fmla="*/ 30 w 64"/>
                <a:gd name="T19" fmla="*/ 24 h 24"/>
                <a:gd name="T20" fmla="*/ 11 w 64"/>
                <a:gd name="T21" fmla="*/ 10 h 24"/>
                <a:gd name="T22" fmla="*/ 2 w 64"/>
                <a:gd name="T23" fmla="*/ 9 h 24"/>
                <a:gd name="T24" fmla="*/ 17 w 64"/>
                <a:gd name="T25" fmla="*/ 3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4" h="24">
                  <a:moveTo>
                    <a:pt x="17" y="3"/>
                  </a:moveTo>
                  <a:cubicBezTo>
                    <a:pt x="19" y="3"/>
                    <a:pt x="18" y="5"/>
                    <a:pt x="17" y="5"/>
                  </a:cubicBezTo>
                  <a:cubicBezTo>
                    <a:pt x="16" y="9"/>
                    <a:pt x="25" y="4"/>
                    <a:pt x="22" y="10"/>
                  </a:cubicBezTo>
                  <a:cubicBezTo>
                    <a:pt x="26" y="11"/>
                    <a:pt x="25" y="7"/>
                    <a:pt x="28" y="7"/>
                  </a:cubicBezTo>
                  <a:cubicBezTo>
                    <a:pt x="32" y="11"/>
                    <a:pt x="36" y="3"/>
                    <a:pt x="37" y="10"/>
                  </a:cubicBezTo>
                  <a:cubicBezTo>
                    <a:pt x="42" y="9"/>
                    <a:pt x="49" y="8"/>
                    <a:pt x="54" y="7"/>
                  </a:cubicBezTo>
                  <a:cubicBezTo>
                    <a:pt x="53" y="12"/>
                    <a:pt x="63" y="5"/>
                    <a:pt x="61" y="10"/>
                  </a:cubicBezTo>
                  <a:cubicBezTo>
                    <a:pt x="64" y="16"/>
                    <a:pt x="50" y="14"/>
                    <a:pt x="58" y="18"/>
                  </a:cubicBezTo>
                  <a:cubicBezTo>
                    <a:pt x="56" y="22"/>
                    <a:pt x="46" y="19"/>
                    <a:pt x="41" y="20"/>
                  </a:cubicBezTo>
                  <a:cubicBezTo>
                    <a:pt x="37" y="20"/>
                    <a:pt x="33" y="22"/>
                    <a:pt x="30" y="24"/>
                  </a:cubicBezTo>
                  <a:cubicBezTo>
                    <a:pt x="22" y="20"/>
                    <a:pt x="15" y="17"/>
                    <a:pt x="11" y="10"/>
                  </a:cubicBezTo>
                  <a:cubicBezTo>
                    <a:pt x="8" y="9"/>
                    <a:pt x="1" y="13"/>
                    <a:pt x="2" y="9"/>
                  </a:cubicBezTo>
                  <a:cubicBezTo>
                    <a:pt x="0" y="0"/>
                    <a:pt x="16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5" name="îṩlíḋe">
              <a:extLst>
                <a:ext uri="{FF2B5EF4-FFF2-40B4-BE49-F238E27FC236}">
                  <a16:creationId xmlns:a16="http://schemas.microsoft.com/office/drawing/2014/main" xmlns="" id="{7E455E04-3AFA-4601-80F3-73481E9E084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4374" y="596988"/>
              <a:ext cx="63036" cy="19611"/>
            </a:xfrm>
            <a:custGeom>
              <a:avLst/>
              <a:gdLst>
                <a:gd name="T0" fmla="*/ 28 w 30"/>
                <a:gd name="T1" fmla="*/ 1 h 9"/>
                <a:gd name="T2" fmla="*/ 17 w 30"/>
                <a:gd name="T3" fmla="*/ 6 h 9"/>
                <a:gd name="T4" fmla="*/ 13 w 30"/>
                <a:gd name="T5" fmla="*/ 8 h 9"/>
                <a:gd name="T6" fmla="*/ 6 w 30"/>
                <a:gd name="T7" fmla="*/ 8 h 9"/>
                <a:gd name="T8" fmla="*/ 10 w 30"/>
                <a:gd name="T9" fmla="*/ 3 h 9"/>
                <a:gd name="T10" fmla="*/ 28 w 30"/>
                <a:gd name="T11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9">
                  <a:moveTo>
                    <a:pt x="28" y="1"/>
                  </a:moveTo>
                  <a:cubicBezTo>
                    <a:pt x="30" y="7"/>
                    <a:pt x="22" y="6"/>
                    <a:pt x="17" y="6"/>
                  </a:cubicBezTo>
                  <a:cubicBezTo>
                    <a:pt x="15" y="7"/>
                    <a:pt x="15" y="8"/>
                    <a:pt x="13" y="8"/>
                  </a:cubicBezTo>
                  <a:cubicBezTo>
                    <a:pt x="10" y="8"/>
                    <a:pt x="6" y="6"/>
                    <a:pt x="6" y="8"/>
                  </a:cubicBezTo>
                  <a:cubicBezTo>
                    <a:pt x="0" y="9"/>
                    <a:pt x="9" y="2"/>
                    <a:pt x="10" y="3"/>
                  </a:cubicBezTo>
                  <a:cubicBezTo>
                    <a:pt x="13" y="7"/>
                    <a:pt x="22" y="0"/>
                    <a:pt x="2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6" name="íşľïḓê">
              <a:extLst>
                <a:ext uri="{FF2B5EF4-FFF2-40B4-BE49-F238E27FC236}">
                  <a16:creationId xmlns:a16="http://schemas.microsoft.com/office/drawing/2014/main" xmlns="" id="{5E989275-4DD7-4436-81EB-DEB7BF93A9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9511" y="596988"/>
              <a:ext cx="56031" cy="37822"/>
            </a:xfrm>
            <a:custGeom>
              <a:avLst/>
              <a:gdLst>
                <a:gd name="T0" fmla="*/ 13 w 27"/>
                <a:gd name="T1" fmla="*/ 1 h 18"/>
                <a:gd name="T2" fmla="*/ 9 w 27"/>
                <a:gd name="T3" fmla="*/ 3 h 18"/>
                <a:gd name="T4" fmla="*/ 18 w 27"/>
                <a:gd name="T5" fmla="*/ 8 h 18"/>
                <a:gd name="T6" fmla="*/ 22 w 27"/>
                <a:gd name="T7" fmla="*/ 6 h 18"/>
                <a:gd name="T8" fmla="*/ 11 w 27"/>
                <a:gd name="T9" fmla="*/ 18 h 18"/>
                <a:gd name="T10" fmla="*/ 0 w 27"/>
                <a:gd name="T11" fmla="*/ 5 h 18"/>
                <a:gd name="T12" fmla="*/ 13 w 27"/>
                <a:gd name="T13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18">
                  <a:moveTo>
                    <a:pt x="13" y="1"/>
                  </a:moveTo>
                  <a:cubicBezTo>
                    <a:pt x="13" y="3"/>
                    <a:pt x="10" y="2"/>
                    <a:pt x="9" y="3"/>
                  </a:cubicBezTo>
                  <a:cubicBezTo>
                    <a:pt x="9" y="8"/>
                    <a:pt x="21" y="0"/>
                    <a:pt x="18" y="8"/>
                  </a:cubicBezTo>
                  <a:cubicBezTo>
                    <a:pt x="20" y="9"/>
                    <a:pt x="22" y="8"/>
                    <a:pt x="22" y="6"/>
                  </a:cubicBezTo>
                  <a:cubicBezTo>
                    <a:pt x="27" y="12"/>
                    <a:pt x="12" y="13"/>
                    <a:pt x="11" y="18"/>
                  </a:cubicBezTo>
                  <a:cubicBezTo>
                    <a:pt x="6" y="14"/>
                    <a:pt x="7" y="5"/>
                    <a:pt x="0" y="5"/>
                  </a:cubicBezTo>
                  <a:cubicBezTo>
                    <a:pt x="2" y="1"/>
                    <a:pt x="9" y="3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7" name="íSľiďè">
              <a:extLst>
                <a:ext uri="{FF2B5EF4-FFF2-40B4-BE49-F238E27FC236}">
                  <a16:creationId xmlns:a16="http://schemas.microsoft.com/office/drawing/2014/main" xmlns="" id="{AEA0805B-AB2E-47A8-BB1B-E0AE93466C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1422" y="639011"/>
              <a:ext cx="3276430" cy="2147400"/>
            </a:xfrm>
            <a:custGeom>
              <a:avLst/>
              <a:gdLst>
                <a:gd name="T0" fmla="*/ 936 w 1575"/>
                <a:gd name="T1" fmla="*/ 72 h 1033"/>
                <a:gd name="T2" fmla="*/ 1105 w 1575"/>
                <a:gd name="T3" fmla="*/ 72 h 1033"/>
                <a:gd name="T4" fmla="*/ 1247 w 1575"/>
                <a:gd name="T5" fmla="*/ 85 h 1033"/>
                <a:gd name="T6" fmla="*/ 1432 w 1575"/>
                <a:gd name="T7" fmla="*/ 115 h 1033"/>
                <a:gd name="T8" fmla="*/ 1575 w 1575"/>
                <a:gd name="T9" fmla="*/ 162 h 1033"/>
                <a:gd name="T10" fmla="*/ 1484 w 1575"/>
                <a:gd name="T11" fmla="*/ 184 h 1033"/>
                <a:gd name="T12" fmla="*/ 1366 w 1575"/>
                <a:gd name="T13" fmla="*/ 273 h 1033"/>
                <a:gd name="T14" fmla="*/ 1320 w 1575"/>
                <a:gd name="T15" fmla="*/ 301 h 1033"/>
                <a:gd name="T16" fmla="*/ 1381 w 1575"/>
                <a:gd name="T17" fmla="*/ 208 h 1033"/>
                <a:gd name="T18" fmla="*/ 1247 w 1575"/>
                <a:gd name="T19" fmla="*/ 247 h 1033"/>
                <a:gd name="T20" fmla="*/ 1204 w 1575"/>
                <a:gd name="T21" fmla="*/ 313 h 1033"/>
                <a:gd name="T22" fmla="*/ 1130 w 1575"/>
                <a:gd name="T23" fmla="*/ 415 h 1033"/>
                <a:gd name="T24" fmla="*/ 1081 w 1575"/>
                <a:gd name="T25" fmla="*/ 439 h 1033"/>
                <a:gd name="T26" fmla="*/ 1061 w 1575"/>
                <a:gd name="T27" fmla="*/ 464 h 1033"/>
                <a:gd name="T28" fmla="*/ 993 w 1575"/>
                <a:gd name="T29" fmla="*/ 587 h 1033"/>
                <a:gd name="T30" fmla="*/ 956 w 1575"/>
                <a:gd name="T31" fmla="*/ 674 h 1033"/>
                <a:gd name="T32" fmla="*/ 895 w 1575"/>
                <a:gd name="T33" fmla="*/ 685 h 1033"/>
                <a:gd name="T34" fmla="*/ 882 w 1575"/>
                <a:gd name="T35" fmla="*/ 689 h 1033"/>
                <a:gd name="T36" fmla="*/ 848 w 1575"/>
                <a:gd name="T37" fmla="*/ 602 h 1033"/>
                <a:gd name="T38" fmla="*/ 742 w 1575"/>
                <a:gd name="T39" fmla="*/ 657 h 1033"/>
                <a:gd name="T40" fmla="*/ 665 w 1575"/>
                <a:gd name="T41" fmla="*/ 579 h 1033"/>
                <a:gd name="T42" fmla="*/ 524 w 1575"/>
                <a:gd name="T43" fmla="*/ 557 h 1033"/>
                <a:gd name="T44" fmla="*/ 557 w 1575"/>
                <a:gd name="T45" fmla="*/ 616 h 1033"/>
                <a:gd name="T46" fmla="*/ 453 w 1575"/>
                <a:gd name="T47" fmla="*/ 622 h 1033"/>
                <a:gd name="T48" fmla="*/ 391 w 1575"/>
                <a:gd name="T49" fmla="*/ 546 h 1033"/>
                <a:gd name="T50" fmla="*/ 440 w 1575"/>
                <a:gd name="T51" fmla="*/ 646 h 1033"/>
                <a:gd name="T52" fmla="*/ 470 w 1575"/>
                <a:gd name="T53" fmla="*/ 749 h 1033"/>
                <a:gd name="T54" fmla="*/ 412 w 1575"/>
                <a:gd name="T55" fmla="*/ 898 h 1033"/>
                <a:gd name="T56" fmla="*/ 352 w 1575"/>
                <a:gd name="T57" fmla="*/ 1013 h 1033"/>
                <a:gd name="T58" fmla="*/ 237 w 1575"/>
                <a:gd name="T59" fmla="*/ 924 h 1033"/>
                <a:gd name="T60" fmla="*/ 224 w 1575"/>
                <a:gd name="T61" fmla="*/ 788 h 1033"/>
                <a:gd name="T62" fmla="*/ 47 w 1575"/>
                <a:gd name="T63" fmla="*/ 702 h 1033"/>
                <a:gd name="T64" fmla="*/ 6 w 1575"/>
                <a:gd name="T65" fmla="*/ 588 h 1033"/>
                <a:gd name="T66" fmla="*/ 162 w 1575"/>
                <a:gd name="T67" fmla="*/ 465 h 1033"/>
                <a:gd name="T68" fmla="*/ 263 w 1575"/>
                <a:gd name="T69" fmla="*/ 512 h 1033"/>
                <a:gd name="T70" fmla="*/ 378 w 1575"/>
                <a:gd name="T71" fmla="*/ 512 h 1033"/>
                <a:gd name="T72" fmla="*/ 309 w 1575"/>
                <a:gd name="T73" fmla="*/ 436 h 1033"/>
                <a:gd name="T74" fmla="*/ 255 w 1575"/>
                <a:gd name="T75" fmla="*/ 402 h 1033"/>
                <a:gd name="T76" fmla="*/ 259 w 1575"/>
                <a:gd name="T77" fmla="*/ 432 h 1033"/>
                <a:gd name="T78" fmla="*/ 158 w 1575"/>
                <a:gd name="T79" fmla="*/ 408 h 1033"/>
                <a:gd name="T80" fmla="*/ 116 w 1575"/>
                <a:gd name="T81" fmla="*/ 406 h 1033"/>
                <a:gd name="T82" fmla="*/ 158 w 1575"/>
                <a:gd name="T83" fmla="*/ 329 h 1033"/>
                <a:gd name="T84" fmla="*/ 214 w 1575"/>
                <a:gd name="T85" fmla="*/ 292 h 1033"/>
                <a:gd name="T86" fmla="*/ 317 w 1575"/>
                <a:gd name="T87" fmla="*/ 247 h 1033"/>
                <a:gd name="T88" fmla="*/ 313 w 1575"/>
                <a:gd name="T89" fmla="*/ 197 h 1033"/>
                <a:gd name="T90" fmla="*/ 278 w 1575"/>
                <a:gd name="T91" fmla="*/ 238 h 1033"/>
                <a:gd name="T92" fmla="*/ 183 w 1575"/>
                <a:gd name="T93" fmla="*/ 251 h 1033"/>
                <a:gd name="T94" fmla="*/ 227 w 1575"/>
                <a:gd name="T95" fmla="*/ 167 h 1033"/>
                <a:gd name="T96" fmla="*/ 354 w 1575"/>
                <a:gd name="T97" fmla="*/ 106 h 1033"/>
                <a:gd name="T98" fmla="*/ 397 w 1575"/>
                <a:gd name="T99" fmla="*/ 154 h 1033"/>
                <a:gd name="T100" fmla="*/ 470 w 1575"/>
                <a:gd name="T101" fmla="*/ 134 h 1033"/>
                <a:gd name="T102" fmla="*/ 596 w 1575"/>
                <a:gd name="T103" fmla="*/ 126 h 1033"/>
                <a:gd name="T104" fmla="*/ 660 w 1575"/>
                <a:gd name="T105" fmla="*/ 83 h 1033"/>
                <a:gd name="T106" fmla="*/ 705 w 1575"/>
                <a:gd name="T107" fmla="*/ 130 h 1033"/>
                <a:gd name="T108" fmla="*/ 734 w 1575"/>
                <a:gd name="T109" fmla="*/ 81 h 1033"/>
                <a:gd name="T110" fmla="*/ 889 w 1575"/>
                <a:gd name="T111" fmla="*/ 18 h 1033"/>
                <a:gd name="T112" fmla="*/ 373 w 1575"/>
                <a:gd name="T113" fmla="*/ 374 h 1033"/>
                <a:gd name="T114" fmla="*/ 449 w 1575"/>
                <a:gd name="T115" fmla="*/ 424 h 1033"/>
                <a:gd name="T116" fmla="*/ 531 w 1575"/>
                <a:gd name="T117" fmla="*/ 411 h 1033"/>
                <a:gd name="T118" fmla="*/ 505 w 1575"/>
                <a:gd name="T119" fmla="*/ 451 h 1033"/>
                <a:gd name="T120" fmla="*/ 375 w 1575"/>
                <a:gd name="T121" fmla="*/ 762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75" h="1033">
                  <a:moveTo>
                    <a:pt x="949" y="11"/>
                  </a:moveTo>
                  <a:cubicBezTo>
                    <a:pt x="949" y="13"/>
                    <a:pt x="952" y="12"/>
                    <a:pt x="954" y="13"/>
                  </a:cubicBezTo>
                  <a:cubicBezTo>
                    <a:pt x="954" y="15"/>
                    <a:pt x="951" y="14"/>
                    <a:pt x="949" y="14"/>
                  </a:cubicBezTo>
                  <a:cubicBezTo>
                    <a:pt x="957" y="22"/>
                    <a:pt x="965" y="11"/>
                    <a:pt x="979" y="14"/>
                  </a:cubicBezTo>
                  <a:cubicBezTo>
                    <a:pt x="982" y="19"/>
                    <a:pt x="987" y="22"/>
                    <a:pt x="993" y="24"/>
                  </a:cubicBezTo>
                  <a:cubicBezTo>
                    <a:pt x="994" y="26"/>
                    <a:pt x="993" y="29"/>
                    <a:pt x="993" y="31"/>
                  </a:cubicBezTo>
                  <a:cubicBezTo>
                    <a:pt x="994" y="33"/>
                    <a:pt x="998" y="33"/>
                    <a:pt x="997" y="37"/>
                  </a:cubicBezTo>
                  <a:cubicBezTo>
                    <a:pt x="993" y="36"/>
                    <a:pt x="994" y="39"/>
                    <a:pt x="993" y="42"/>
                  </a:cubicBezTo>
                  <a:cubicBezTo>
                    <a:pt x="992" y="41"/>
                    <a:pt x="989" y="40"/>
                    <a:pt x="986" y="40"/>
                  </a:cubicBezTo>
                  <a:cubicBezTo>
                    <a:pt x="983" y="41"/>
                    <a:pt x="986" y="43"/>
                    <a:pt x="984" y="44"/>
                  </a:cubicBezTo>
                  <a:cubicBezTo>
                    <a:pt x="983" y="45"/>
                    <a:pt x="982" y="42"/>
                    <a:pt x="980" y="42"/>
                  </a:cubicBezTo>
                  <a:cubicBezTo>
                    <a:pt x="979" y="43"/>
                    <a:pt x="975" y="46"/>
                    <a:pt x="969" y="44"/>
                  </a:cubicBezTo>
                  <a:cubicBezTo>
                    <a:pt x="967" y="44"/>
                    <a:pt x="968" y="47"/>
                    <a:pt x="967" y="48"/>
                  </a:cubicBezTo>
                  <a:cubicBezTo>
                    <a:pt x="967" y="48"/>
                    <a:pt x="964" y="47"/>
                    <a:pt x="964" y="48"/>
                  </a:cubicBezTo>
                  <a:cubicBezTo>
                    <a:pt x="963" y="50"/>
                    <a:pt x="967" y="51"/>
                    <a:pt x="964" y="55"/>
                  </a:cubicBezTo>
                  <a:cubicBezTo>
                    <a:pt x="963" y="52"/>
                    <a:pt x="954" y="56"/>
                    <a:pt x="958" y="57"/>
                  </a:cubicBezTo>
                  <a:cubicBezTo>
                    <a:pt x="954" y="61"/>
                    <a:pt x="948" y="59"/>
                    <a:pt x="943" y="61"/>
                  </a:cubicBezTo>
                  <a:cubicBezTo>
                    <a:pt x="940" y="62"/>
                    <a:pt x="938" y="67"/>
                    <a:pt x="934" y="67"/>
                  </a:cubicBezTo>
                  <a:cubicBezTo>
                    <a:pt x="934" y="69"/>
                    <a:pt x="934" y="72"/>
                    <a:pt x="932" y="72"/>
                  </a:cubicBezTo>
                  <a:cubicBezTo>
                    <a:pt x="933" y="75"/>
                    <a:pt x="934" y="72"/>
                    <a:pt x="936" y="72"/>
                  </a:cubicBezTo>
                  <a:cubicBezTo>
                    <a:pt x="941" y="72"/>
                    <a:pt x="943" y="68"/>
                    <a:pt x="947" y="67"/>
                  </a:cubicBezTo>
                  <a:cubicBezTo>
                    <a:pt x="950" y="66"/>
                    <a:pt x="950" y="69"/>
                    <a:pt x="952" y="68"/>
                  </a:cubicBezTo>
                  <a:cubicBezTo>
                    <a:pt x="955" y="68"/>
                    <a:pt x="955" y="65"/>
                    <a:pt x="956" y="65"/>
                  </a:cubicBezTo>
                  <a:cubicBezTo>
                    <a:pt x="960" y="63"/>
                    <a:pt x="965" y="65"/>
                    <a:pt x="969" y="63"/>
                  </a:cubicBezTo>
                  <a:cubicBezTo>
                    <a:pt x="972" y="62"/>
                    <a:pt x="968" y="60"/>
                    <a:pt x="971" y="59"/>
                  </a:cubicBezTo>
                  <a:cubicBezTo>
                    <a:pt x="972" y="59"/>
                    <a:pt x="974" y="60"/>
                    <a:pt x="975" y="59"/>
                  </a:cubicBezTo>
                  <a:cubicBezTo>
                    <a:pt x="975" y="59"/>
                    <a:pt x="976" y="55"/>
                    <a:pt x="977" y="55"/>
                  </a:cubicBezTo>
                  <a:cubicBezTo>
                    <a:pt x="977" y="55"/>
                    <a:pt x="982" y="57"/>
                    <a:pt x="984" y="57"/>
                  </a:cubicBezTo>
                  <a:cubicBezTo>
                    <a:pt x="989" y="57"/>
                    <a:pt x="989" y="56"/>
                    <a:pt x="993" y="55"/>
                  </a:cubicBezTo>
                  <a:cubicBezTo>
                    <a:pt x="993" y="57"/>
                    <a:pt x="993" y="59"/>
                    <a:pt x="993" y="61"/>
                  </a:cubicBezTo>
                  <a:cubicBezTo>
                    <a:pt x="996" y="59"/>
                    <a:pt x="997" y="59"/>
                    <a:pt x="997" y="63"/>
                  </a:cubicBezTo>
                  <a:cubicBezTo>
                    <a:pt x="1007" y="62"/>
                    <a:pt x="1023" y="64"/>
                    <a:pt x="1038" y="63"/>
                  </a:cubicBezTo>
                  <a:cubicBezTo>
                    <a:pt x="1037" y="71"/>
                    <a:pt x="1051" y="65"/>
                    <a:pt x="1049" y="74"/>
                  </a:cubicBezTo>
                  <a:cubicBezTo>
                    <a:pt x="1051" y="71"/>
                    <a:pt x="1054" y="74"/>
                    <a:pt x="1057" y="74"/>
                  </a:cubicBezTo>
                  <a:cubicBezTo>
                    <a:pt x="1062" y="74"/>
                    <a:pt x="1069" y="72"/>
                    <a:pt x="1072" y="74"/>
                  </a:cubicBezTo>
                  <a:cubicBezTo>
                    <a:pt x="1076" y="74"/>
                    <a:pt x="1072" y="66"/>
                    <a:pt x="1076" y="65"/>
                  </a:cubicBezTo>
                  <a:cubicBezTo>
                    <a:pt x="1082" y="66"/>
                    <a:pt x="1088" y="65"/>
                    <a:pt x="1094" y="67"/>
                  </a:cubicBezTo>
                  <a:cubicBezTo>
                    <a:pt x="1094" y="67"/>
                    <a:pt x="1094" y="68"/>
                    <a:pt x="1094" y="68"/>
                  </a:cubicBezTo>
                  <a:cubicBezTo>
                    <a:pt x="1097" y="69"/>
                    <a:pt x="1101" y="68"/>
                    <a:pt x="1103" y="68"/>
                  </a:cubicBezTo>
                  <a:cubicBezTo>
                    <a:pt x="1104" y="69"/>
                    <a:pt x="1105" y="72"/>
                    <a:pt x="1105" y="72"/>
                  </a:cubicBezTo>
                  <a:cubicBezTo>
                    <a:pt x="1108" y="74"/>
                    <a:pt x="1113" y="71"/>
                    <a:pt x="1115" y="74"/>
                  </a:cubicBezTo>
                  <a:cubicBezTo>
                    <a:pt x="1114" y="78"/>
                    <a:pt x="1114" y="82"/>
                    <a:pt x="1109" y="81"/>
                  </a:cubicBezTo>
                  <a:cubicBezTo>
                    <a:pt x="1109" y="85"/>
                    <a:pt x="1112" y="86"/>
                    <a:pt x="1117" y="85"/>
                  </a:cubicBezTo>
                  <a:cubicBezTo>
                    <a:pt x="1115" y="96"/>
                    <a:pt x="1124" y="97"/>
                    <a:pt x="1128" y="102"/>
                  </a:cubicBezTo>
                  <a:cubicBezTo>
                    <a:pt x="1131" y="100"/>
                    <a:pt x="1134" y="99"/>
                    <a:pt x="1137" y="96"/>
                  </a:cubicBezTo>
                  <a:cubicBezTo>
                    <a:pt x="1138" y="95"/>
                    <a:pt x="1138" y="92"/>
                    <a:pt x="1139" y="91"/>
                  </a:cubicBezTo>
                  <a:cubicBezTo>
                    <a:pt x="1140" y="90"/>
                    <a:pt x="1143" y="91"/>
                    <a:pt x="1143" y="89"/>
                  </a:cubicBezTo>
                  <a:cubicBezTo>
                    <a:pt x="1148" y="88"/>
                    <a:pt x="1146" y="93"/>
                    <a:pt x="1148" y="95"/>
                  </a:cubicBezTo>
                  <a:cubicBezTo>
                    <a:pt x="1153" y="95"/>
                    <a:pt x="1157" y="95"/>
                    <a:pt x="1161" y="95"/>
                  </a:cubicBezTo>
                  <a:cubicBezTo>
                    <a:pt x="1163" y="93"/>
                    <a:pt x="1168" y="94"/>
                    <a:pt x="1167" y="89"/>
                  </a:cubicBezTo>
                  <a:cubicBezTo>
                    <a:pt x="1173" y="91"/>
                    <a:pt x="1187" y="85"/>
                    <a:pt x="1187" y="93"/>
                  </a:cubicBezTo>
                  <a:cubicBezTo>
                    <a:pt x="1193" y="93"/>
                    <a:pt x="1191" y="86"/>
                    <a:pt x="1199" y="89"/>
                  </a:cubicBezTo>
                  <a:cubicBezTo>
                    <a:pt x="1198" y="87"/>
                    <a:pt x="1196" y="87"/>
                    <a:pt x="1195" y="87"/>
                  </a:cubicBezTo>
                  <a:cubicBezTo>
                    <a:pt x="1196" y="86"/>
                    <a:pt x="1196" y="82"/>
                    <a:pt x="1199" y="81"/>
                  </a:cubicBezTo>
                  <a:cubicBezTo>
                    <a:pt x="1204" y="82"/>
                    <a:pt x="1202" y="75"/>
                    <a:pt x="1210" y="78"/>
                  </a:cubicBezTo>
                  <a:cubicBezTo>
                    <a:pt x="1212" y="78"/>
                    <a:pt x="1210" y="75"/>
                    <a:pt x="1210" y="76"/>
                  </a:cubicBezTo>
                  <a:cubicBezTo>
                    <a:pt x="1213" y="72"/>
                    <a:pt x="1218" y="75"/>
                    <a:pt x="1225" y="74"/>
                  </a:cubicBezTo>
                  <a:cubicBezTo>
                    <a:pt x="1223" y="84"/>
                    <a:pt x="1235" y="71"/>
                    <a:pt x="1232" y="80"/>
                  </a:cubicBezTo>
                  <a:cubicBezTo>
                    <a:pt x="1240" y="81"/>
                    <a:pt x="1246" y="79"/>
                    <a:pt x="1253" y="78"/>
                  </a:cubicBezTo>
                  <a:cubicBezTo>
                    <a:pt x="1253" y="83"/>
                    <a:pt x="1245" y="79"/>
                    <a:pt x="1247" y="85"/>
                  </a:cubicBezTo>
                  <a:cubicBezTo>
                    <a:pt x="1248" y="89"/>
                    <a:pt x="1254" y="87"/>
                    <a:pt x="1258" y="87"/>
                  </a:cubicBezTo>
                  <a:cubicBezTo>
                    <a:pt x="1265" y="87"/>
                    <a:pt x="1271" y="87"/>
                    <a:pt x="1277" y="85"/>
                  </a:cubicBezTo>
                  <a:cubicBezTo>
                    <a:pt x="1278" y="92"/>
                    <a:pt x="1287" y="92"/>
                    <a:pt x="1290" y="98"/>
                  </a:cubicBezTo>
                  <a:cubicBezTo>
                    <a:pt x="1294" y="97"/>
                    <a:pt x="1296" y="100"/>
                    <a:pt x="1299" y="100"/>
                  </a:cubicBezTo>
                  <a:cubicBezTo>
                    <a:pt x="1311" y="101"/>
                    <a:pt x="1324" y="98"/>
                    <a:pt x="1335" y="100"/>
                  </a:cubicBezTo>
                  <a:cubicBezTo>
                    <a:pt x="1339" y="101"/>
                    <a:pt x="1343" y="106"/>
                    <a:pt x="1348" y="104"/>
                  </a:cubicBezTo>
                  <a:cubicBezTo>
                    <a:pt x="1347" y="107"/>
                    <a:pt x="1349" y="107"/>
                    <a:pt x="1351" y="108"/>
                  </a:cubicBezTo>
                  <a:cubicBezTo>
                    <a:pt x="1351" y="110"/>
                    <a:pt x="1351" y="113"/>
                    <a:pt x="1351" y="115"/>
                  </a:cubicBezTo>
                  <a:cubicBezTo>
                    <a:pt x="1351" y="118"/>
                    <a:pt x="1358" y="115"/>
                    <a:pt x="1359" y="117"/>
                  </a:cubicBezTo>
                  <a:cubicBezTo>
                    <a:pt x="1361" y="120"/>
                    <a:pt x="1360" y="116"/>
                    <a:pt x="1363" y="117"/>
                  </a:cubicBezTo>
                  <a:cubicBezTo>
                    <a:pt x="1363" y="117"/>
                    <a:pt x="1363" y="119"/>
                    <a:pt x="1364" y="119"/>
                  </a:cubicBezTo>
                  <a:cubicBezTo>
                    <a:pt x="1367" y="119"/>
                    <a:pt x="1387" y="121"/>
                    <a:pt x="1389" y="119"/>
                  </a:cubicBezTo>
                  <a:cubicBezTo>
                    <a:pt x="1389" y="119"/>
                    <a:pt x="1389" y="117"/>
                    <a:pt x="1389" y="117"/>
                  </a:cubicBezTo>
                  <a:cubicBezTo>
                    <a:pt x="1390" y="117"/>
                    <a:pt x="1394" y="119"/>
                    <a:pt x="1394" y="119"/>
                  </a:cubicBezTo>
                  <a:cubicBezTo>
                    <a:pt x="1396" y="117"/>
                    <a:pt x="1399" y="116"/>
                    <a:pt x="1400" y="119"/>
                  </a:cubicBezTo>
                  <a:cubicBezTo>
                    <a:pt x="1403" y="115"/>
                    <a:pt x="1409" y="115"/>
                    <a:pt x="1415" y="113"/>
                  </a:cubicBezTo>
                  <a:cubicBezTo>
                    <a:pt x="1414" y="119"/>
                    <a:pt x="1416" y="122"/>
                    <a:pt x="1417" y="126"/>
                  </a:cubicBezTo>
                  <a:cubicBezTo>
                    <a:pt x="1424" y="126"/>
                    <a:pt x="1427" y="130"/>
                    <a:pt x="1433" y="126"/>
                  </a:cubicBezTo>
                  <a:cubicBezTo>
                    <a:pt x="1434" y="123"/>
                    <a:pt x="1432" y="123"/>
                    <a:pt x="1430" y="122"/>
                  </a:cubicBezTo>
                  <a:cubicBezTo>
                    <a:pt x="1431" y="121"/>
                    <a:pt x="1432" y="118"/>
                    <a:pt x="1432" y="115"/>
                  </a:cubicBezTo>
                  <a:cubicBezTo>
                    <a:pt x="1436" y="111"/>
                    <a:pt x="1448" y="113"/>
                    <a:pt x="1450" y="117"/>
                  </a:cubicBezTo>
                  <a:cubicBezTo>
                    <a:pt x="1458" y="117"/>
                    <a:pt x="1466" y="116"/>
                    <a:pt x="1474" y="117"/>
                  </a:cubicBezTo>
                  <a:cubicBezTo>
                    <a:pt x="1477" y="117"/>
                    <a:pt x="1483" y="121"/>
                    <a:pt x="1484" y="117"/>
                  </a:cubicBezTo>
                  <a:cubicBezTo>
                    <a:pt x="1488" y="119"/>
                    <a:pt x="1487" y="121"/>
                    <a:pt x="1493" y="122"/>
                  </a:cubicBezTo>
                  <a:cubicBezTo>
                    <a:pt x="1495" y="123"/>
                    <a:pt x="1496" y="126"/>
                    <a:pt x="1497" y="126"/>
                  </a:cubicBezTo>
                  <a:cubicBezTo>
                    <a:pt x="1498" y="126"/>
                    <a:pt x="1499" y="125"/>
                    <a:pt x="1499" y="124"/>
                  </a:cubicBezTo>
                  <a:cubicBezTo>
                    <a:pt x="1501" y="125"/>
                    <a:pt x="1499" y="127"/>
                    <a:pt x="1500" y="128"/>
                  </a:cubicBezTo>
                  <a:cubicBezTo>
                    <a:pt x="1501" y="129"/>
                    <a:pt x="1504" y="127"/>
                    <a:pt x="1504" y="128"/>
                  </a:cubicBezTo>
                  <a:cubicBezTo>
                    <a:pt x="1505" y="129"/>
                    <a:pt x="1509" y="130"/>
                    <a:pt x="1514" y="132"/>
                  </a:cubicBezTo>
                  <a:cubicBezTo>
                    <a:pt x="1516" y="133"/>
                    <a:pt x="1521" y="134"/>
                    <a:pt x="1525" y="136"/>
                  </a:cubicBezTo>
                  <a:cubicBezTo>
                    <a:pt x="1526" y="136"/>
                    <a:pt x="1526" y="139"/>
                    <a:pt x="1527" y="139"/>
                  </a:cubicBezTo>
                  <a:cubicBezTo>
                    <a:pt x="1527" y="140"/>
                    <a:pt x="1530" y="139"/>
                    <a:pt x="1530" y="139"/>
                  </a:cubicBezTo>
                  <a:cubicBezTo>
                    <a:pt x="1531" y="140"/>
                    <a:pt x="1530" y="142"/>
                    <a:pt x="1530" y="143"/>
                  </a:cubicBezTo>
                  <a:cubicBezTo>
                    <a:pt x="1531" y="144"/>
                    <a:pt x="1534" y="142"/>
                    <a:pt x="1534" y="143"/>
                  </a:cubicBezTo>
                  <a:cubicBezTo>
                    <a:pt x="1535" y="145"/>
                    <a:pt x="1532" y="151"/>
                    <a:pt x="1540" y="149"/>
                  </a:cubicBezTo>
                  <a:cubicBezTo>
                    <a:pt x="1540" y="153"/>
                    <a:pt x="1540" y="157"/>
                    <a:pt x="1540" y="162"/>
                  </a:cubicBezTo>
                  <a:cubicBezTo>
                    <a:pt x="1546" y="161"/>
                    <a:pt x="1551" y="160"/>
                    <a:pt x="1553" y="154"/>
                  </a:cubicBezTo>
                  <a:cubicBezTo>
                    <a:pt x="1558" y="157"/>
                    <a:pt x="1565" y="156"/>
                    <a:pt x="1569" y="158"/>
                  </a:cubicBezTo>
                  <a:cubicBezTo>
                    <a:pt x="1570" y="158"/>
                    <a:pt x="1569" y="161"/>
                    <a:pt x="1569" y="162"/>
                  </a:cubicBezTo>
                  <a:cubicBezTo>
                    <a:pt x="1570" y="163"/>
                    <a:pt x="1574" y="161"/>
                    <a:pt x="1575" y="162"/>
                  </a:cubicBezTo>
                  <a:cubicBezTo>
                    <a:pt x="1574" y="164"/>
                    <a:pt x="1571" y="164"/>
                    <a:pt x="1571" y="167"/>
                  </a:cubicBezTo>
                  <a:cubicBezTo>
                    <a:pt x="1568" y="168"/>
                    <a:pt x="1568" y="165"/>
                    <a:pt x="1566" y="165"/>
                  </a:cubicBezTo>
                  <a:cubicBezTo>
                    <a:pt x="1564" y="167"/>
                    <a:pt x="1564" y="170"/>
                    <a:pt x="1560" y="169"/>
                  </a:cubicBezTo>
                  <a:cubicBezTo>
                    <a:pt x="1561" y="172"/>
                    <a:pt x="1566" y="171"/>
                    <a:pt x="1564" y="177"/>
                  </a:cubicBezTo>
                  <a:cubicBezTo>
                    <a:pt x="1557" y="171"/>
                    <a:pt x="1563" y="179"/>
                    <a:pt x="1558" y="180"/>
                  </a:cubicBezTo>
                  <a:cubicBezTo>
                    <a:pt x="1557" y="181"/>
                    <a:pt x="1555" y="182"/>
                    <a:pt x="1554" y="184"/>
                  </a:cubicBezTo>
                  <a:cubicBezTo>
                    <a:pt x="1552" y="184"/>
                    <a:pt x="1551" y="183"/>
                    <a:pt x="1549" y="182"/>
                  </a:cubicBezTo>
                  <a:cubicBezTo>
                    <a:pt x="1548" y="181"/>
                    <a:pt x="1546" y="179"/>
                    <a:pt x="1545" y="178"/>
                  </a:cubicBezTo>
                  <a:cubicBezTo>
                    <a:pt x="1542" y="177"/>
                    <a:pt x="1540" y="178"/>
                    <a:pt x="1538" y="177"/>
                  </a:cubicBezTo>
                  <a:cubicBezTo>
                    <a:pt x="1536" y="176"/>
                    <a:pt x="1535" y="173"/>
                    <a:pt x="1534" y="173"/>
                  </a:cubicBezTo>
                  <a:cubicBezTo>
                    <a:pt x="1532" y="172"/>
                    <a:pt x="1529" y="173"/>
                    <a:pt x="1527" y="173"/>
                  </a:cubicBezTo>
                  <a:cubicBezTo>
                    <a:pt x="1526" y="173"/>
                    <a:pt x="1526" y="171"/>
                    <a:pt x="1525" y="171"/>
                  </a:cubicBezTo>
                  <a:cubicBezTo>
                    <a:pt x="1522" y="171"/>
                    <a:pt x="1520" y="164"/>
                    <a:pt x="1517" y="169"/>
                  </a:cubicBezTo>
                  <a:cubicBezTo>
                    <a:pt x="1515" y="169"/>
                    <a:pt x="1516" y="166"/>
                    <a:pt x="1515" y="163"/>
                  </a:cubicBezTo>
                  <a:cubicBezTo>
                    <a:pt x="1512" y="163"/>
                    <a:pt x="1508" y="163"/>
                    <a:pt x="1504" y="163"/>
                  </a:cubicBezTo>
                  <a:cubicBezTo>
                    <a:pt x="1500" y="164"/>
                    <a:pt x="1504" y="168"/>
                    <a:pt x="1504" y="167"/>
                  </a:cubicBezTo>
                  <a:cubicBezTo>
                    <a:pt x="1504" y="170"/>
                    <a:pt x="1500" y="170"/>
                    <a:pt x="1500" y="175"/>
                  </a:cubicBezTo>
                  <a:cubicBezTo>
                    <a:pt x="1492" y="174"/>
                    <a:pt x="1491" y="180"/>
                    <a:pt x="1482" y="178"/>
                  </a:cubicBezTo>
                  <a:cubicBezTo>
                    <a:pt x="1480" y="180"/>
                    <a:pt x="1480" y="183"/>
                    <a:pt x="1476" y="182"/>
                  </a:cubicBezTo>
                  <a:cubicBezTo>
                    <a:pt x="1477" y="185"/>
                    <a:pt x="1481" y="184"/>
                    <a:pt x="1484" y="184"/>
                  </a:cubicBezTo>
                  <a:cubicBezTo>
                    <a:pt x="1486" y="185"/>
                    <a:pt x="1487" y="187"/>
                    <a:pt x="1489" y="188"/>
                  </a:cubicBezTo>
                  <a:cubicBezTo>
                    <a:pt x="1488" y="194"/>
                    <a:pt x="1488" y="192"/>
                    <a:pt x="1491" y="195"/>
                  </a:cubicBezTo>
                  <a:cubicBezTo>
                    <a:pt x="1493" y="199"/>
                    <a:pt x="1498" y="200"/>
                    <a:pt x="1500" y="203"/>
                  </a:cubicBezTo>
                  <a:cubicBezTo>
                    <a:pt x="1500" y="203"/>
                    <a:pt x="1495" y="208"/>
                    <a:pt x="1495" y="208"/>
                  </a:cubicBezTo>
                  <a:cubicBezTo>
                    <a:pt x="1490" y="209"/>
                    <a:pt x="1490" y="204"/>
                    <a:pt x="1487" y="204"/>
                  </a:cubicBezTo>
                  <a:cubicBezTo>
                    <a:pt x="1488" y="204"/>
                    <a:pt x="1490" y="208"/>
                    <a:pt x="1487" y="208"/>
                  </a:cubicBezTo>
                  <a:cubicBezTo>
                    <a:pt x="1482" y="209"/>
                    <a:pt x="1473" y="208"/>
                    <a:pt x="1467" y="210"/>
                  </a:cubicBezTo>
                  <a:cubicBezTo>
                    <a:pt x="1464" y="211"/>
                    <a:pt x="1457" y="213"/>
                    <a:pt x="1458" y="218"/>
                  </a:cubicBezTo>
                  <a:cubicBezTo>
                    <a:pt x="1449" y="216"/>
                    <a:pt x="1448" y="222"/>
                    <a:pt x="1443" y="223"/>
                  </a:cubicBezTo>
                  <a:cubicBezTo>
                    <a:pt x="1441" y="225"/>
                    <a:pt x="1441" y="226"/>
                    <a:pt x="1439" y="227"/>
                  </a:cubicBezTo>
                  <a:cubicBezTo>
                    <a:pt x="1438" y="228"/>
                    <a:pt x="1435" y="231"/>
                    <a:pt x="1433" y="231"/>
                  </a:cubicBezTo>
                  <a:cubicBezTo>
                    <a:pt x="1432" y="231"/>
                    <a:pt x="1430" y="233"/>
                    <a:pt x="1430" y="234"/>
                  </a:cubicBezTo>
                  <a:cubicBezTo>
                    <a:pt x="1424" y="233"/>
                    <a:pt x="1414" y="237"/>
                    <a:pt x="1411" y="232"/>
                  </a:cubicBezTo>
                  <a:cubicBezTo>
                    <a:pt x="1409" y="234"/>
                    <a:pt x="1404" y="233"/>
                    <a:pt x="1405" y="238"/>
                  </a:cubicBezTo>
                  <a:cubicBezTo>
                    <a:pt x="1395" y="239"/>
                    <a:pt x="1394" y="239"/>
                    <a:pt x="1383" y="238"/>
                  </a:cubicBezTo>
                  <a:cubicBezTo>
                    <a:pt x="1382" y="238"/>
                    <a:pt x="1381" y="240"/>
                    <a:pt x="1379" y="240"/>
                  </a:cubicBezTo>
                  <a:cubicBezTo>
                    <a:pt x="1378" y="241"/>
                    <a:pt x="1374" y="242"/>
                    <a:pt x="1374" y="246"/>
                  </a:cubicBezTo>
                  <a:cubicBezTo>
                    <a:pt x="1373" y="251"/>
                    <a:pt x="1365" y="248"/>
                    <a:pt x="1366" y="257"/>
                  </a:cubicBezTo>
                  <a:cubicBezTo>
                    <a:pt x="1365" y="263"/>
                    <a:pt x="1371" y="262"/>
                    <a:pt x="1374" y="264"/>
                  </a:cubicBezTo>
                  <a:cubicBezTo>
                    <a:pt x="1373" y="269"/>
                    <a:pt x="1372" y="274"/>
                    <a:pt x="1366" y="273"/>
                  </a:cubicBezTo>
                  <a:cubicBezTo>
                    <a:pt x="1367" y="277"/>
                    <a:pt x="1366" y="279"/>
                    <a:pt x="1363" y="279"/>
                  </a:cubicBezTo>
                  <a:cubicBezTo>
                    <a:pt x="1363" y="282"/>
                    <a:pt x="1363" y="284"/>
                    <a:pt x="1363" y="287"/>
                  </a:cubicBezTo>
                  <a:cubicBezTo>
                    <a:pt x="1363" y="289"/>
                    <a:pt x="1366" y="285"/>
                    <a:pt x="1366" y="288"/>
                  </a:cubicBezTo>
                  <a:cubicBezTo>
                    <a:pt x="1368" y="292"/>
                    <a:pt x="1364" y="291"/>
                    <a:pt x="1363" y="292"/>
                  </a:cubicBezTo>
                  <a:cubicBezTo>
                    <a:pt x="1362" y="293"/>
                    <a:pt x="1361" y="297"/>
                    <a:pt x="1361" y="298"/>
                  </a:cubicBezTo>
                  <a:cubicBezTo>
                    <a:pt x="1359" y="299"/>
                    <a:pt x="1353" y="298"/>
                    <a:pt x="1351" y="300"/>
                  </a:cubicBezTo>
                  <a:cubicBezTo>
                    <a:pt x="1350" y="301"/>
                    <a:pt x="1353" y="306"/>
                    <a:pt x="1351" y="307"/>
                  </a:cubicBezTo>
                  <a:cubicBezTo>
                    <a:pt x="1350" y="308"/>
                    <a:pt x="1350" y="303"/>
                    <a:pt x="1350" y="303"/>
                  </a:cubicBezTo>
                  <a:cubicBezTo>
                    <a:pt x="1348" y="303"/>
                    <a:pt x="1344" y="304"/>
                    <a:pt x="1348" y="313"/>
                  </a:cubicBezTo>
                  <a:cubicBezTo>
                    <a:pt x="1344" y="311"/>
                    <a:pt x="1345" y="315"/>
                    <a:pt x="1344" y="316"/>
                  </a:cubicBezTo>
                  <a:cubicBezTo>
                    <a:pt x="1343" y="317"/>
                    <a:pt x="1341" y="316"/>
                    <a:pt x="1340" y="316"/>
                  </a:cubicBezTo>
                  <a:cubicBezTo>
                    <a:pt x="1339" y="317"/>
                    <a:pt x="1340" y="322"/>
                    <a:pt x="1336" y="320"/>
                  </a:cubicBezTo>
                  <a:cubicBezTo>
                    <a:pt x="1337" y="323"/>
                    <a:pt x="1334" y="324"/>
                    <a:pt x="1335" y="328"/>
                  </a:cubicBezTo>
                  <a:cubicBezTo>
                    <a:pt x="1332" y="328"/>
                    <a:pt x="1327" y="327"/>
                    <a:pt x="1327" y="329"/>
                  </a:cubicBezTo>
                  <a:cubicBezTo>
                    <a:pt x="1325" y="329"/>
                    <a:pt x="1328" y="327"/>
                    <a:pt x="1327" y="324"/>
                  </a:cubicBezTo>
                  <a:cubicBezTo>
                    <a:pt x="1327" y="324"/>
                    <a:pt x="1325" y="323"/>
                    <a:pt x="1325" y="322"/>
                  </a:cubicBezTo>
                  <a:cubicBezTo>
                    <a:pt x="1325" y="321"/>
                    <a:pt x="1325" y="319"/>
                    <a:pt x="1325" y="318"/>
                  </a:cubicBezTo>
                  <a:cubicBezTo>
                    <a:pt x="1324" y="317"/>
                    <a:pt x="1323" y="315"/>
                    <a:pt x="1322" y="314"/>
                  </a:cubicBezTo>
                  <a:cubicBezTo>
                    <a:pt x="1321" y="314"/>
                    <a:pt x="1320" y="312"/>
                    <a:pt x="1318" y="313"/>
                  </a:cubicBezTo>
                  <a:cubicBezTo>
                    <a:pt x="1320" y="310"/>
                    <a:pt x="1320" y="305"/>
                    <a:pt x="1320" y="301"/>
                  </a:cubicBezTo>
                  <a:cubicBezTo>
                    <a:pt x="1320" y="298"/>
                    <a:pt x="1318" y="298"/>
                    <a:pt x="1318" y="296"/>
                  </a:cubicBezTo>
                  <a:cubicBezTo>
                    <a:pt x="1317" y="289"/>
                    <a:pt x="1320" y="281"/>
                    <a:pt x="1318" y="275"/>
                  </a:cubicBezTo>
                  <a:cubicBezTo>
                    <a:pt x="1325" y="281"/>
                    <a:pt x="1319" y="272"/>
                    <a:pt x="1322" y="268"/>
                  </a:cubicBezTo>
                  <a:cubicBezTo>
                    <a:pt x="1322" y="267"/>
                    <a:pt x="1324" y="274"/>
                    <a:pt x="1325" y="270"/>
                  </a:cubicBezTo>
                  <a:cubicBezTo>
                    <a:pt x="1325" y="269"/>
                    <a:pt x="1325" y="267"/>
                    <a:pt x="1325" y="266"/>
                  </a:cubicBezTo>
                  <a:cubicBezTo>
                    <a:pt x="1327" y="263"/>
                    <a:pt x="1335" y="258"/>
                    <a:pt x="1336" y="257"/>
                  </a:cubicBezTo>
                  <a:cubicBezTo>
                    <a:pt x="1336" y="257"/>
                    <a:pt x="1340" y="256"/>
                    <a:pt x="1338" y="255"/>
                  </a:cubicBezTo>
                  <a:cubicBezTo>
                    <a:pt x="1336" y="253"/>
                    <a:pt x="1339" y="253"/>
                    <a:pt x="1342" y="253"/>
                  </a:cubicBezTo>
                  <a:cubicBezTo>
                    <a:pt x="1345" y="251"/>
                    <a:pt x="1346" y="248"/>
                    <a:pt x="1346" y="244"/>
                  </a:cubicBezTo>
                  <a:cubicBezTo>
                    <a:pt x="1346" y="243"/>
                    <a:pt x="1352" y="241"/>
                    <a:pt x="1351" y="240"/>
                  </a:cubicBezTo>
                  <a:cubicBezTo>
                    <a:pt x="1351" y="240"/>
                    <a:pt x="1350" y="240"/>
                    <a:pt x="1350" y="240"/>
                  </a:cubicBezTo>
                  <a:cubicBezTo>
                    <a:pt x="1350" y="240"/>
                    <a:pt x="1351" y="236"/>
                    <a:pt x="1351" y="236"/>
                  </a:cubicBezTo>
                  <a:cubicBezTo>
                    <a:pt x="1353" y="236"/>
                    <a:pt x="1356" y="241"/>
                    <a:pt x="1355" y="232"/>
                  </a:cubicBezTo>
                  <a:cubicBezTo>
                    <a:pt x="1358" y="232"/>
                    <a:pt x="1362" y="232"/>
                    <a:pt x="1364" y="231"/>
                  </a:cubicBezTo>
                  <a:cubicBezTo>
                    <a:pt x="1365" y="230"/>
                    <a:pt x="1366" y="227"/>
                    <a:pt x="1366" y="227"/>
                  </a:cubicBezTo>
                  <a:cubicBezTo>
                    <a:pt x="1367" y="226"/>
                    <a:pt x="1369" y="227"/>
                    <a:pt x="1370" y="227"/>
                  </a:cubicBezTo>
                  <a:cubicBezTo>
                    <a:pt x="1371" y="226"/>
                    <a:pt x="1373" y="224"/>
                    <a:pt x="1374" y="223"/>
                  </a:cubicBezTo>
                  <a:cubicBezTo>
                    <a:pt x="1375" y="222"/>
                    <a:pt x="1375" y="223"/>
                    <a:pt x="1376" y="221"/>
                  </a:cubicBezTo>
                  <a:cubicBezTo>
                    <a:pt x="1376" y="219"/>
                    <a:pt x="1378" y="214"/>
                    <a:pt x="1381" y="218"/>
                  </a:cubicBezTo>
                  <a:cubicBezTo>
                    <a:pt x="1381" y="214"/>
                    <a:pt x="1381" y="211"/>
                    <a:pt x="1381" y="208"/>
                  </a:cubicBezTo>
                  <a:cubicBezTo>
                    <a:pt x="1377" y="208"/>
                    <a:pt x="1374" y="209"/>
                    <a:pt x="1372" y="210"/>
                  </a:cubicBezTo>
                  <a:cubicBezTo>
                    <a:pt x="1371" y="211"/>
                    <a:pt x="1369" y="213"/>
                    <a:pt x="1368" y="214"/>
                  </a:cubicBezTo>
                  <a:cubicBezTo>
                    <a:pt x="1367" y="215"/>
                    <a:pt x="1366" y="214"/>
                    <a:pt x="1366" y="216"/>
                  </a:cubicBezTo>
                  <a:cubicBezTo>
                    <a:pt x="1366" y="219"/>
                    <a:pt x="1359" y="218"/>
                    <a:pt x="1359" y="223"/>
                  </a:cubicBezTo>
                  <a:cubicBezTo>
                    <a:pt x="1355" y="223"/>
                    <a:pt x="1353" y="224"/>
                    <a:pt x="1353" y="227"/>
                  </a:cubicBezTo>
                  <a:cubicBezTo>
                    <a:pt x="1351" y="227"/>
                    <a:pt x="1352" y="224"/>
                    <a:pt x="1351" y="223"/>
                  </a:cubicBezTo>
                  <a:cubicBezTo>
                    <a:pt x="1351" y="223"/>
                    <a:pt x="1348" y="224"/>
                    <a:pt x="1348" y="223"/>
                  </a:cubicBezTo>
                  <a:cubicBezTo>
                    <a:pt x="1347" y="222"/>
                    <a:pt x="1348" y="219"/>
                    <a:pt x="1348" y="218"/>
                  </a:cubicBezTo>
                  <a:cubicBezTo>
                    <a:pt x="1340" y="219"/>
                    <a:pt x="1335" y="216"/>
                    <a:pt x="1329" y="218"/>
                  </a:cubicBezTo>
                  <a:cubicBezTo>
                    <a:pt x="1327" y="218"/>
                    <a:pt x="1329" y="220"/>
                    <a:pt x="1327" y="221"/>
                  </a:cubicBezTo>
                  <a:cubicBezTo>
                    <a:pt x="1325" y="223"/>
                    <a:pt x="1322" y="222"/>
                    <a:pt x="1320" y="223"/>
                  </a:cubicBezTo>
                  <a:cubicBezTo>
                    <a:pt x="1316" y="225"/>
                    <a:pt x="1316" y="226"/>
                    <a:pt x="1314" y="229"/>
                  </a:cubicBezTo>
                  <a:cubicBezTo>
                    <a:pt x="1313" y="230"/>
                    <a:pt x="1312" y="233"/>
                    <a:pt x="1308" y="232"/>
                  </a:cubicBezTo>
                  <a:cubicBezTo>
                    <a:pt x="1307" y="238"/>
                    <a:pt x="1311" y="237"/>
                    <a:pt x="1310" y="242"/>
                  </a:cubicBezTo>
                  <a:cubicBezTo>
                    <a:pt x="1308" y="243"/>
                    <a:pt x="1307" y="244"/>
                    <a:pt x="1307" y="247"/>
                  </a:cubicBezTo>
                  <a:cubicBezTo>
                    <a:pt x="1299" y="246"/>
                    <a:pt x="1297" y="250"/>
                    <a:pt x="1290" y="249"/>
                  </a:cubicBezTo>
                  <a:cubicBezTo>
                    <a:pt x="1288" y="247"/>
                    <a:pt x="1289" y="246"/>
                    <a:pt x="1290" y="244"/>
                  </a:cubicBezTo>
                  <a:cubicBezTo>
                    <a:pt x="1287" y="244"/>
                    <a:pt x="1286" y="242"/>
                    <a:pt x="1286" y="240"/>
                  </a:cubicBezTo>
                  <a:cubicBezTo>
                    <a:pt x="1283" y="240"/>
                    <a:pt x="1279" y="241"/>
                    <a:pt x="1279" y="238"/>
                  </a:cubicBezTo>
                  <a:cubicBezTo>
                    <a:pt x="1270" y="243"/>
                    <a:pt x="1259" y="246"/>
                    <a:pt x="1247" y="247"/>
                  </a:cubicBezTo>
                  <a:cubicBezTo>
                    <a:pt x="1246" y="244"/>
                    <a:pt x="1241" y="246"/>
                    <a:pt x="1243" y="240"/>
                  </a:cubicBezTo>
                  <a:cubicBezTo>
                    <a:pt x="1241" y="240"/>
                    <a:pt x="1238" y="240"/>
                    <a:pt x="1236" y="240"/>
                  </a:cubicBezTo>
                  <a:cubicBezTo>
                    <a:pt x="1228" y="242"/>
                    <a:pt x="1222" y="244"/>
                    <a:pt x="1215" y="247"/>
                  </a:cubicBezTo>
                  <a:cubicBezTo>
                    <a:pt x="1210" y="250"/>
                    <a:pt x="1206" y="255"/>
                    <a:pt x="1200" y="257"/>
                  </a:cubicBezTo>
                  <a:cubicBezTo>
                    <a:pt x="1201" y="260"/>
                    <a:pt x="1200" y="263"/>
                    <a:pt x="1197" y="262"/>
                  </a:cubicBezTo>
                  <a:cubicBezTo>
                    <a:pt x="1198" y="268"/>
                    <a:pt x="1194" y="267"/>
                    <a:pt x="1195" y="272"/>
                  </a:cubicBezTo>
                  <a:cubicBezTo>
                    <a:pt x="1191" y="268"/>
                    <a:pt x="1187" y="279"/>
                    <a:pt x="1185" y="277"/>
                  </a:cubicBezTo>
                  <a:cubicBezTo>
                    <a:pt x="1182" y="274"/>
                    <a:pt x="1185" y="279"/>
                    <a:pt x="1180" y="279"/>
                  </a:cubicBezTo>
                  <a:cubicBezTo>
                    <a:pt x="1177" y="279"/>
                    <a:pt x="1176" y="280"/>
                    <a:pt x="1176" y="283"/>
                  </a:cubicBezTo>
                  <a:cubicBezTo>
                    <a:pt x="1167" y="280"/>
                    <a:pt x="1170" y="289"/>
                    <a:pt x="1163" y="288"/>
                  </a:cubicBezTo>
                  <a:cubicBezTo>
                    <a:pt x="1164" y="290"/>
                    <a:pt x="1169" y="298"/>
                    <a:pt x="1171" y="294"/>
                  </a:cubicBezTo>
                  <a:cubicBezTo>
                    <a:pt x="1173" y="295"/>
                    <a:pt x="1172" y="299"/>
                    <a:pt x="1172" y="301"/>
                  </a:cubicBezTo>
                  <a:cubicBezTo>
                    <a:pt x="1175" y="300"/>
                    <a:pt x="1178" y="303"/>
                    <a:pt x="1178" y="303"/>
                  </a:cubicBezTo>
                  <a:cubicBezTo>
                    <a:pt x="1180" y="303"/>
                    <a:pt x="1182" y="301"/>
                    <a:pt x="1185" y="301"/>
                  </a:cubicBezTo>
                  <a:cubicBezTo>
                    <a:pt x="1186" y="302"/>
                    <a:pt x="1188" y="303"/>
                    <a:pt x="1187" y="303"/>
                  </a:cubicBezTo>
                  <a:cubicBezTo>
                    <a:pt x="1190" y="303"/>
                    <a:pt x="1192" y="298"/>
                    <a:pt x="1193" y="301"/>
                  </a:cubicBezTo>
                  <a:cubicBezTo>
                    <a:pt x="1195" y="301"/>
                    <a:pt x="1194" y="299"/>
                    <a:pt x="1195" y="298"/>
                  </a:cubicBezTo>
                  <a:cubicBezTo>
                    <a:pt x="1198" y="299"/>
                    <a:pt x="1198" y="312"/>
                    <a:pt x="1202" y="305"/>
                  </a:cubicBezTo>
                  <a:cubicBezTo>
                    <a:pt x="1207" y="304"/>
                    <a:pt x="1201" y="314"/>
                    <a:pt x="1208" y="311"/>
                  </a:cubicBezTo>
                  <a:cubicBezTo>
                    <a:pt x="1208" y="313"/>
                    <a:pt x="1205" y="312"/>
                    <a:pt x="1204" y="313"/>
                  </a:cubicBezTo>
                  <a:cubicBezTo>
                    <a:pt x="1204" y="313"/>
                    <a:pt x="1207" y="318"/>
                    <a:pt x="1206" y="320"/>
                  </a:cubicBezTo>
                  <a:cubicBezTo>
                    <a:pt x="1206" y="321"/>
                    <a:pt x="1204" y="320"/>
                    <a:pt x="1204" y="322"/>
                  </a:cubicBezTo>
                  <a:cubicBezTo>
                    <a:pt x="1204" y="323"/>
                    <a:pt x="1202" y="324"/>
                    <a:pt x="1202" y="326"/>
                  </a:cubicBezTo>
                  <a:cubicBezTo>
                    <a:pt x="1201" y="332"/>
                    <a:pt x="1205" y="342"/>
                    <a:pt x="1199" y="337"/>
                  </a:cubicBezTo>
                  <a:cubicBezTo>
                    <a:pt x="1200" y="353"/>
                    <a:pt x="1193" y="361"/>
                    <a:pt x="1189" y="372"/>
                  </a:cubicBezTo>
                  <a:cubicBezTo>
                    <a:pt x="1187" y="374"/>
                    <a:pt x="1186" y="373"/>
                    <a:pt x="1184" y="372"/>
                  </a:cubicBezTo>
                  <a:cubicBezTo>
                    <a:pt x="1183" y="374"/>
                    <a:pt x="1184" y="376"/>
                    <a:pt x="1184" y="378"/>
                  </a:cubicBezTo>
                  <a:cubicBezTo>
                    <a:pt x="1183" y="380"/>
                    <a:pt x="1180" y="378"/>
                    <a:pt x="1178" y="380"/>
                  </a:cubicBezTo>
                  <a:cubicBezTo>
                    <a:pt x="1177" y="380"/>
                    <a:pt x="1179" y="383"/>
                    <a:pt x="1178" y="383"/>
                  </a:cubicBezTo>
                  <a:cubicBezTo>
                    <a:pt x="1177" y="384"/>
                    <a:pt x="1175" y="383"/>
                    <a:pt x="1174" y="383"/>
                  </a:cubicBezTo>
                  <a:cubicBezTo>
                    <a:pt x="1173" y="385"/>
                    <a:pt x="1176" y="386"/>
                    <a:pt x="1176" y="385"/>
                  </a:cubicBezTo>
                  <a:cubicBezTo>
                    <a:pt x="1175" y="387"/>
                    <a:pt x="1172" y="387"/>
                    <a:pt x="1171" y="389"/>
                  </a:cubicBezTo>
                  <a:cubicBezTo>
                    <a:pt x="1170" y="390"/>
                    <a:pt x="1170" y="393"/>
                    <a:pt x="1169" y="395"/>
                  </a:cubicBezTo>
                  <a:cubicBezTo>
                    <a:pt x="1167" y="396"/>
                    <a:pt x="1165" y="395"/>
                    <a:pt x="1163" y="396"/>
                  </a:cubicBezTo>
                  <a:cubicBezTo>
                    <a:pt x="1161" y="398"/>
                    <a:pt x="1163" y="400"/>
                    <a:pt x="1161" y="402"/>
                  </a:cubicBezTo>
                  <a:cubicBezTo>
                    <a:pt x="1161" y="403"/>
                    <a:pt x="1158" y="401"/>
                    <a:pt x="1158" y="402"/>
                  </a:cubicBezTo>
                  <a:cubicBezTo>
                    <a:pt x="1157" y="402"/>
                    <a:pt x="1157" y="407"/>
                    <a:pt x="1156" y="406"/>
                  </a:cubicBezTo>
                  <a:cubicBezTo>
                    <a:pt x="1154" y="404"/>
                    <a:pt x="1152" y="404"/>
                    <a:pt x="1152" y="410"/>
                  </a:cubicBezTo>
                  <a:cubicBezTo>
                    <a:pt x="1143" y="411"/>
                    <a:pt x="1143" y="410"/>
                    <a:pt x="1133" y="410"/>
                  </a:cubicBezTo>
                  <a:cubicBezTo>
                    <a:pt x="1133" y="411"/>
                    <a:pt x="1126" y="414"/>
                    <a:pt x="1130" y="415"/>
                  </a:cubicBezTo>
                  <a:cubicBezTo>
                    <a:pt x="1131" y="419"/>
                    <a:pt x="1117" y="416"/>
                    <a:pt x="1124" y="419"/>
                  </a:cubicBezTo>
                  <a:cubicBezTo>
                    <a:pt x="1123" y="421"/>
                    <a:pt x="1120" y="421"/>
                    <a:pt x="1120" y="419"/>
                  </a:cubicBezTo>
                  <a:cubicBezTo>
                    <a:pt x="1115" y="423"/>
                    <a:pt x="1118" y="427"/>
                    <a:pt x="1118" y="434"/>
                  </a:cubicBezTo>
                  <a:cubicBezTo>
                    <a:pt x="1113" y="435"/>
                    <a:pt x="1115" y="435"/>
                    <a:pt x="1109" y="434"/>
                  </a:cubicBezTo>
                  <a:cubicBezTo>
                    <a:pt x="1111" y="436"/>
                    <a:pt x="1111" y="438"/>
                    <a:pt x="1107" y="438"/>
                  </a:cubicBezTo>
                  <a:cubicBezTo>
                    <a:pt x="1107" y="441"/>
                    <a:pt x="1109" y="457"/>
                    <a:pt x="1111" y="452"/>
                  </a:cubicBezTo>
                  <a:cubicBezTo>
                    <a:pt x="1115" y="452"/>
                    <a:pt x="1111" y="467"/>
                    <a:pt x="1117" y="467"/>
                  </a:cubicBezTo>
                  <a:cubicBezTo>
                    <a:pt x="1121" y="468"/>
                    <a:pt x="1115" y="473"/>
                    <a:pt x="1120" y="475"/>
                  </a:cubicBezTo>
                  <a:cubicBezTo>
                    <a:pt x="1119" y="475"/>
                    <a:pt x="1119" y="478"/>
                    <a:pt x="1118" y="479"/>
                  </a:cubicBezTo>
                  <a:cubicBezTo>
                    <a:pt x="1116" y="479"/>
                    <a:pt x="1114" y="477"/>
                    <a:pt x="1115" y="477"/>
                  </a:cubicBezTo>
                  <a:cubicBezTo>
                    <a:pt x="1113" y="478"/>
                    <a:pt x="1114" y="479"/>
                    <a:pt x="1113" y="480"/>
                  </a:cubicBezTo>
                  <a:cubicBezTo>
                    <a:pt x="1112" y="481"/>
                    <a:pt x="1109" y="480"/>
                    <a:pt x="1107" y="480"/>
                  </a:cubicBezTo>
                  <a:cubicBezTo>
                    <a:pt x="1103" y="482"/>
                    <a:pt x="1098" y="486"/>
                    <a:pt x="1094" y="482"/>
                  </a:cubicBezTo>
                  <a:cubicBezTo>
                    <a:pt x="1093" y="478"/>
                    <a:pt x="1096" y="477"/>
                    <a:pt x="1096" y="475"/>
                  </a:cubicBezTo>
                  <a:cubicBezTo>
                    <a:pt x="1097" y="471"/>
                    <a:pt x="1094" y="465"/>
                    <a:pt x="1098" y="464"/>
                  </a:cubicBezTo>
                  <a:cubicBezTo>
                    <a:pt x="1097" y="461"/>
                    <a:pt x="1092" y="462"/>
                    <a:pt x="1094" y="456"/>
                  </a:cubicBezTo>
                  <a:cubicBezTo>
                    <a:pt x="1090" y="454"/>
                    <a:pt x="1087" y="457"/>
                    <a:pt x="1083" y="452"/>
                  </a:cubicBezTo>
                  <a:cubicBezTo>
                    <a:pt x="1082" y="447"/>
                    <a:pt x="1089" y="450"/>
                    <a:pt x="1087" y="443"/>
                  </a:cubicBezTo>
                  <a:cubicBezTo>
                    <a:pt x="1086" y="441"/>
                    <a:pt x="1085" y="442"/>
                    <a:pt x="1085" y="443"/>
                  </a:cubicBezTo>
                  <a:cubicBezTo>
                    <a:pt x="1082" y="443"/>
                    <a:pt x="1082" y="441"/>
                    <a:pt x="1081" y="439"/>
                  </a:cubicBezTo>
                  <a:cubicBezTo>
                    <a:pt x="1080" y="438"/>
                    <a:pt x="1078" y="438"/>
                    <a:pt x="1077" y="436"/>
                  </a:cubicBezTo>
                  <a:cubicBezTo>
                    <a:pt x="1076" y="437"/>
                    <a:pt x="1074" y="438"/>
                    <a:pt x="1072" y="438"/>
                  </a:cubicBezTo>
                  <a:cubicBezTo>
                    <a:pt x="1070" y="438"/>
                    <a:pt x="1071" y="439"/>
                    <a:pt x="1072" y="439"/>
                  </a:cubicBezTo>
                  <a:cubicBezTo>
                    <a:pt x="1072" y="445"/>
                    <a:pt x="1067" y="435"/>
                    <a:pt x="1068" y="443"/>
                  </a:cubicBezTo>
                  <a:cubicBezTo>
                    <a:pt x="1063" y="439"/>
                    <a:pt x="1063" y="447"/>
                    <a:pt x="1057" y="443"/>
                  </a:cubicBezTo>
                  <a:cubicBezTo>
                    <a:pt x="1062" y="439"/>
                    <a:pt x="1057" y="436"/>
                    <a:pt x="1062" y="432"/>
                  </a:cubicBezTo>
                  <a:cubicBezTo>
                    <a:pt x="1066" y="430"/>
                    <a:pt x="1053" y="431"/>
                    <a:pt x="1053" y="434"/>
                  </a:cubicBezTo>
                  <a:cubicBezTo>
                    <a:pt x="1053" y="438"/>
                    <a:pt x="1050" y="432"/>
                    <a:pt x="1051" y="432"/>
                  </a:cubicBezTo>
                  <a:cubicBezTo>
                    <a:pt x="1048" y="433"/>
                    <a:pt x="1049" y="437"/>
                    <a:pt x="1046" y="438"/>
                  </a:cubicBezTo>
                  <a:cubicBezTo>
                    <a:pt x="1045" y="438"/>
                    <a:pt x="1041" y="440"/>
                    <a:pt x="1040" y="441"/>
                  </a:cubicBezTo>
                  <a:cubicBezTo>
                    <a:pt x="1039" y="442"/>
                    <a:pt x="1038" y="443"/>
                    <a:pt x="1038" y="445"/>
                  </a:cubicBezTo>
                  <a:cubicBezTo>
                    <a:pt x="1031" y="444"/>
                    <a:pt x="1033" y="444"/>
                    <a:pt x="1025" y="445"/>
                  </a:cubicBezTo>
                  <a:cubicBezTo>
                    <a:pt x="1027" y="445"/>
                    <a:pt x="1026" y="450"/>
                    <a:pt x="1027" y="451"/>
                  </a:cubicBezTo>
                  <a:cubicBezTo>
                    <a:pt x="1028" y="451"/>
                    <a:pt x="1031" y="450"/>
                    <a:pt x="1033" y="451"/>
                  </a:cubicBezTo>
                  <a:cubicBezTo>
                    <a:pt x="1033" y="451"/>
                    <a:pt x="1032" y="454"/>
                    <a:pt x="1033" y="454"/>
                  </a:cubicBezTo>
                  <a:cubicBezTo>
                    <a:pt x="1033" y="455"/>
                    <a:pt x="1037" y="454"/>
                    <a:pt x="1038" y="454"/>
                  </a:cubicBezTo>
                  <a:cubicBezTo>
                    <a:pt x="1039" y="455"/>
                    <a:pt x="1038" y="458"/>
                    <a:pt x="1038" y="458"/>
                  </a:cubicBezTo>
                  <a:cubicBezTo>
                    <a:pt x="1040" y="459"/>
                    <a:pt x="1043" y="458"/>
                    <a:pt x="1044" y="460"/>
                  </a:cubicBezTo>
                  <a:cubicBezTo>
                    <a:pt x="1046" y="459"/>
                    <a:pt x="1045" y="456"/>
                    <a:pt x="1048" y="456"/>
                  </a:cubicBezTo>
                  <a:cubicBezTo>
                    <a:pt x="1055" y="455"/>
                    <a:pt x="1061" y="457"/>
                    <a:pt x="1061" y="464"/>
                  </a:cubicBezTo>
                  <a:cubicBezTo>
                    <a:pt x="1058" y="466"/>
                    <a:pt x="1054" y="466"/>
                    <a:pt x="1051" y="464"/>
                  </a:cubicBezTo>
                  <a:cubicBezTo>
                    <a:pt x="1050" y="466"/>
                    <a:pt x="1049" y="469"/>
                    <a:pt x="1049" y="473"/>
                  </a:cubicBezTo>
                  <a:cubicBezTo>
                    <a:pt x="1046" y="472"/>
                    <a:pt x="1046" y="475"/>
                    <a:pt x="1048" y="475"/>
                  </a:cubicBezTo>
                  <a:cubicBezTo>
                    <a:pt x="1047" y="477"/>
                    <a:pt x="1043" y="476"/>
                    <a:pt x="1040" y="477"/>
                  </a:cubicBezTo>
                  <a:cubicBezTo>
                    <a:pt x="1043" y="483"/>
                    <a:pt x="1049" y="486"/>
                    <a:pt x="1049" y="495"/>
                  </a:cubicBezTo>
                  <a:cubicBezTo>
                    <a:pt x="1054" y="490"/>
                    <a:pt x="1051" y="494"/>
                    <a:pt x="1055" y="497"/>
                  </a:cubicBezTo>
                  <a:cubicBezTo>
                    <a:pt x="1054" y="504"/>
                    <a:pt x="1057" y="514"/>
                    <a:pt x="1053" y="518"/>
                  </a:cubicBezTo>
                  <a:cubicBezTo>
                    <a:pt x="1056" y="522"/>
                    <a:pt x="1058" y="528"/>
                    <a:pt x="1057" y="536"/>
                  </a:cubicBezTo>
                  <a:cubicBezTo>
                    <a:pt x="1051" y="532"/>
                    <a:pt x="1054" y="545"/>
                    <a:pt x="1051" y="542"/>
                  </a:cubicBezTo>
                  <a:cubicBezTo>
                    <a:pt x="1049" y="539"/>
                    <a:pt x="1051" y="542"/>
                    <a:pt x="1049" y="544"/>
                  </a:cubicBezTo>
                  <a:cubicBezTo>
                    <a:pt x="1048" y="545"/>
                    <a:pt x="1044" y="545"/>
                    <a:pt x="1046" y="551"/>
                  </a:cubicBezTo>
                  <a:cubicBezTo>
                    <a:pt x="1040" y="549"/>
                    <a:pt x="1044" y="557"/>
                    <a:pt x="1038" y="555"/>
                  </a:cubicBezTo>
                  <a:cubicBezTo>
                    <a:pt x="1043" y="559"/>
                    <a:pt x="1030" y="562"/>
                    <a:pt x="1033" y="564"/>
                  </a:cubicBezTo>
                  <a:cubicBezTo>
                    <a:pt x="1036" y="567"/>
                    <a:pt x="1032" y="565"/>
                    <a:pt x="1029" y="568"/>
                  </a:cubicBezTo>
                  <a:cubicBezTo>
                    <a:pt x="1028" y="569"/>
                    <a:pt x="1028" y="572"/>
                    <a:pt x="1027" y="574"/>
                  </a:cubicBezTo>
                  <a:cubicBezTo>
                    <a:pt x="1027" y="574"/>
                    <a:pt x="1024" y="573"/>
                    <a:pt x="1023" y="574"/>
                  </a:cubicBezTo>
                  <a:cubicBezTo>
                    <a:pt x="1023" y="574"/>
                    <a:pt x="1024" y="577"/>
                    <a:pt x="1023" y="577"/>
                  </a:cubicBezTo>
                  <a:cubicBezTo>
                    <a:pt x="1022" y="579"/>
                    <a:pt x="1016" y="576"/>
                    <a:pt x="1018" y="581"/>
                  </a:cubicBezTo>
                  <a:cubicBezTo>
                    <a:pt x="1006" y="582"/>
                    <a:pt x="1008" y="583"/>
                    <a:pt x="995" y="581"/>
                  </a:cubicBezTo>
                  <a:cubicBezTo>
                    <a:pt x="993" y="581"/>
                    <a:pt x="994" y="584"/>
                    <a:pt x="993" y="587"/>
                  </a:cubicBezTo>
                  <a:cubicBezTo>
                    <a:pt x="989" y="583"/>
                    <a:pt x="983" y="591"/>
                    <a:pt x="982" y="590"/>
                  </a:cubicBezTo>
                  <a:cubicBezTo>
                    <a:pt x="979" y="587"/>
                    <a:pt x="982" y="592"/>
                    <a:pt x="975" y="592"/>
                  </a:cubicBezTo>
                  <a:cubicBezTo>
                    <a:pt x="972" y="593"/>
                    <a:pt x="976" y="595"/>
                    <a:pt x="973" y="596"/>
                  </a:cubicBezTo>
                  <a:cubicBezTo>
                    <a:pt x="969" y="600"/>
                    <a:pt x="967" y="593"/>
                    <a:pt x="962" y="592"/>
                  </a:cubicBezTo>
                  <a:cubicBezTo>
                    <a:pt x="956" y="591"/>
                    <a:pt x="955" y="594"/>
                    <a:pt x="951" y="594"/>
                  </a:cubicBezTo>
                  <a:cubicBezTo>
                    <a:pt x="948" y="595"/>
                    <a:pt x="947" y="598"/>
                    <a:pt x="947" y="602"/>
                  </a:cubicBezTo>
                  <a:cubicBezTo>
                    <a:pt x="941" y="600"/>
                    <a:pt x="941" y="604"/>
                    <a:pt x="938" y="605"/>
                  </a:cubicBezTo>
                  <a:cubicBezTo>
                    <a:pt x="936" y="610"/>
                    <a:pt x="941" y="609"/>
                    <a:pt x="941" y="613"/>
                  </a:cubicBezTo>
                  <a:cubicBezTo>
                    <a:pt x="941" y="615"/>
                    <a:pt x="941" y="616"/>
                    <a:pt x="943" y="616"/>
                  </a:cubicBezTo>
                  <a:cubicBezTo>
                    <a:pt x="946" y="617"/>
                    <a:pt x="944" y="619"/>
                    <a:pt x="945" y="620"/>
                  </a:cubicBezTo>
                  <a:cubicBezTo>
                    <a:pt x="946" y="622"/>
                    <a:pt x="949" y="621"/>
                    <a:pt x="951" y="622"/>
                  </a:cubicBezTo>
                  <a:cubicBezTo>
                    <a:pt x="951" y="622"/>
                    <a:pt x="950" y="625"/>
                    <a:pt x="951" y="626"/>
                  </a:cubicBezTo>
                  <a:cubicBezTo>
                    <a:pt x="951" y="626"/>
                    <a:pt x="954" y="625"/>
                    <a:pt x="954" y="626"/>
                  </a:cubicBezTo>
                  <a:cubicBezTo>
                    <a:pt x="956" y="627"/>
                    <a:pt x="956" y="632"/>
                    <a:pt x="958" y="635"/>
                  </a:cubicBezTo>
                  <a:cubicBezTo>
                    <a:pt x="959" y="637"/>
                    <a:pt x="964" y="641"/>
                    <a:pt x="964" y="641"/>
                  </a:cubicBezTo>
                  <a:cubicBezTo>
                    <a:pt x="964" y="643"/>
                    <a:pt x="963" y="646"/>
                    <a:pt x="964" y="648"/>
                  </a:cubicBezTo>
                  <a:cubicBezTo>
                    <a:pt x="964" y="651"/>
                    <a:pt x="966" y="652"/>
                    <a:pt x="965" y="656"/>
                  </a:cubicBezTo>
                  <a:cubicBezTo>
                    <a:pt x="965" y="659"/>
                    <a:pt x="964" y="659"/>
                    <a:pt x="964" y="661"/>
                  </a:cubicBezTo>
                  <a:cubicBezTo>
                    <a:pt x="963" y="665"/>
                    <a:pt x="965" y="668"/>
                    <a:pt x="960" y="665"/>
                  </a:cubicBezTo>
                  <a:cubicBezTo>
                    <a:pt x="963" y="672"/>
                    <a:pt x="955" y="668"/>
                    <a:pt x="956" y="674"/>
                  </a:cubicBezTo>
                  <a:cubicBezTo>
                    <a:pt x="949" y="672"/>
                    <a:pt x="950" y="678"/>
                    <a:pt x="945" y="678"/>
                  </a:cubicBezTo>
                  <a:cubicBezTo>
                    <a:pt x="943" y="677"/>
                    <a:pt x="944" y="681"/>
                    <a:pt x="943" y="682"/>
                  </a:cubicBezTo>
                  <a:cubicBezTo>
                    <a:pt x="943" y="682"/>
                    <a:pt x="938" y="682"/>
                    <a:pt x="939" y="684"/>
                  </a:cubicBezTo>
                  <a:cubicBezTo>
                    <a:pt x="941" y="685"/>
                    <a:pt x="941" y="684"/>
                    <a:pt x="939" y="685"/>
                  </a:cubicBezTo>
                  <a:cubicBezTo>
                    <a:pt x="938" y="687"/>
                    <a:pt x="937" y="689"/>
                    <a:pt x="934" y="689"/>
                  </a:cubicBezTo>
                  <a:cubicBezTo>
                    <a:pt x="936" y="680"/>
                    <a:pt x="930" y="688"/>
                    <a:pt x="930" y="684"/>
                  </a:cubicBezTo>
                  <a:cubicBezTo>
                    <a:pt x="930" y="682"/>
                    <a:pt x="929" y="678"/>
                    <a:pt x="926" y="676"/>
                  </a:cubicBezTo>
                  <a:cubicBezTo>
                    <a:pt x="926" y="675"/>
                    <a:pt x="923" y="677"/>
                    <a:pt x="923" y="676"/>
                  </a:cubicBezTo>
                  <a:cubicBezTo>
                    <a:pt x="922" y="675"/>
                    <a:pt x="923" y="673"/>
                    <a:pt x="923" y="672"/>
                  </a:cubicBezTo>
                  <a:cubicBezTo>
                    <a:pt x="921" y="671"/>
                    <a:pt x="916" y="672"/>
                    <a:pt x="915" y="670"/>
                  </a:cubicBezTo>
                  <a:cubicBezTo>
                    <a:pt x="915" y="670"/>
                    <a:pt x="916" y="667"/>
                    <a:pt x="915" y="667"/>
                  </a:cubicBezTo>
                  <a:cubicBezTo>
                    <a:pt x="914" y="666"/>
                    <a:pt x="911" y="667"/>
                    <a:pt x="910" y="667"/>
                  </a:cubicBezTo>
                  <a:cubicBezTo>
                    <a:pt x="908" y="667"/>
                    <a:pt x="909" y="662"/>
                    <a:pt x="908" y="661"/>
                  </a:cubicBezTo>
                  <a:cubicBezTo>
                    <a:pt x="907" y="661"/>
                    <a:pt x="905" y="662"/>
                    <a:pt x="906" y="663"/>
                  </a:cubicBezTo>
                  <a:cubicBezTo>
                    <a:pt x="902" y="659"/>
                    <a:pt x="904" y="659"/>
                    <a:pt x="900" y="656"/>
                  </a:cubicBezTo>
                  <a:cubicBezTo>
                    <a:pt x="895" y="653"/>
                    <a:pt x="896" y="662"/>
                    <a:pt x="895" y="665"/>
                  </a:cubicBezTo>
                  <a:cubicBezTo>
                    <a:pt x="894" y="666"/>
                    <a:pt x="891" y="666"/>
                    <a:pt x="891" y="667"/>
                  </a:cubicBezTo>
                  <a:cubicBezTo>
                    <a:pt x="890" y="670"/>
                    <a:pt x="892" y="675"/>
                    <a:pt x="889" y="678"/>
                  </a:cubicBezTo>
                  <a:cubicBezTo>
                    <a:pt x="890" y="679"/>
                    <a:pt x="891" y="681"/>
                    <a:pt x="891" y="684"/>
                  </a:cubicBezTo>
                  <a:cubicBezTo>
                    <a:pt x="892" y="686"/>
                    <a:pt x="894" y="688"/>
                    <a:pt x="895" y="685"/>
                  </a:cubicBezTo>
                  <a:cubicBezTo>
                    <a:pt x="899" y="690"/>
                    <a:pt x="897" y="692"/>
                    <a:pt x="897" y="698"/>
                  </a:cubicBezTo>
                  <a:cubicBezTo>
                    <a:pt x="897" y="700"/>
                    <a:pt x="898" y="700"/>
                    <a:pt x="898" y="702"/>
                  </a:cubicBezTo>
                  <a:cubicBezTo>
                    <a:pt x="900" y="703"/>
                    <a:pt x="901" y="705"/>
                    <a:pt x="902" y="706"/>
                  </a:cubicBezTo>
                  <a:cubicBezTo>
                    <a:pt x="905" y="708"/>
                    <a:pt x="908" y="709"/>
                    <a:pt x="911" y="711"/>
                  </a:cubicBezTo>
                  <a:cubicBezTo>
                    <a:pt x="913" y="712"/>
                    <a:pt x="911" y="713"/>
                    <a:pt x="913" y="713"/>
                  </a:cubicBezTo>
                  <a:cubicBezTo>
                    <a:pt x="915" y="713"/>
                    <a:pt x="915" y="716"/>
                    <a:pt x="915" y="717"/>
                  </a:cubicBezTo>
                  <a:cubicBezTo>
                    <a:pt x="916" y="719"/>
                    <a:pt x="918" y="717"/>
                    <a:pt x="919" y="719"/>
                  </a:cubicBezTo>
                  <a:cubicBezTo>
                    <a:pt x="920" y="721"/>
                    <a:pt x="918" y="724"/>
                    <a:pt x="919" y="726"/>
                  </a:cubicBezTo>
                  <a:cubicBezTo>
                    <a:pt x="919" y="727"/>
                    <a:pt x="923" y="730"/>
                    <a:pt x="923" y="730"/>
                  </a:cubicBezTo>
                  <a:cubicBezTo>
                    <a:pt x="923" y="732"/>
                    <a:pt x="918" y="737"/>
                    <a:pt x="925" y="738"/>
                  </a:cubicBezTo>
                  <a:cubicBezTo>
                    <a:pt x="924" y="742"/>
                    <a:pt x="920" y="740"/>
                    <a:pt x="917" y="739"/>
                  </a:cubicBezTo>
                  <a:cubicBezTo>
                    <a:pt x="914" y="739"/>
                    <a:pt x="909" y="739"/>
                    <a:pt x="908" y="738"/>
                  </a:cubicBezTo>
                  <a:cubicBezTo>
                    <a:pt x="908" y="738"/>
                    <a:pt x="910" y="729"/>
                    <a:pt x="906" y="736"/>
                  </a:cubicBezTo>
                  <a:cubicBezTo>
                    <a:pt x="902" y="734"/>
                    <a:pt x="904" y="729"/>
                    <a:pt x="902" y="726"/>
                  </a:cubicBezTo>
                  <a:cubicBezTo>
                    <a:pt x="901" y="724"/>
                    <a:pt x="899" y="724"/>
                    <a:pt x="897" y="721"/>
                  </a:cubicBezTo>
                  <a:cubicBezTo>
                    <a:pt x="896" y="718"/>
                    <a:pt x="896" y="716"/>
                    <a:pt x="898" y="715"/>
                  </a:cubicBezTo>
                  <a:cubicBezTo>
                    <a:pt x="895" y="712"/>
                    <a:pt x="894" y="706"/>
                    <a:pt x="889" y="704"/>
                  </a:cubicBezTo>
                  <a:cubicBezTo>
                    <a:pt x="889" y="701"/>
                    <a:pt x="886" y="699"/>
                    <a:pt x="889" y="698"/>
                  </a:cubicBezTo>
                  <a:cubicBezTo>
                    <a:pt x="888" y="697"/>
                    <a:pt x="886" y="696"/>
                    <a:pt x="883" y="695"/>
                  </a:cubicBezTo>
                  <a:cubicBezTo>
                    <a:pt x="884" y="692"/>
                    <a:pt x="884" y="689"/>
                    <a:pt x="882" y="689"/>
                  </a:cubicBezTo>
                  <a:cubicBezTo>
                    <a:pt x="881" y="685"/>
                    <a:pt x="883" y="684"/>
                    <a:pt x="883" y="682"/>
                  </a:cubicBezTo>
                  <a:cubicBezTo>
                    <a:pt x="884" y="678"/>
                    <a:pt x="882" y="677"/>
                    <a:pt x="880" y="676"/>
                  </a:cubicBezTo>
                  <a:cubicBezTo>
                    <a:pt x="881" y="674"/>
                    <a:pt x="882" y="673"/>
                    <a:pt x="880" y="672"/>
                  </a:cubicBezTo>
                  <a:cubicBezTo>
                    <a:pt x="880" y="670"/>
                    <a:pt x="884" y="671"/>
                    <a:pt x="887" y="670"/>
                  </a:cubicBezTo>
                  <a:cubicBezTo>
                    <a:pt x="887" y="669"/>
                    <a:pt x="885" y="669"/>
                    <a:pt x="885" y="667"/>
                  </a:cubicBezTo>
                  <a:cubicBezTo>
                    <a:pt x="885" y="665"/>
                    <a:pt x="888" y="665"/>
                    <a:pt x="887" y="663"/>
                  </a:cubicBezTo>
                  <a:cubicBezTo>
                    <a:pt x="887" y="660"/>
                    <a:pt x="884" y="657"/>
                    <a:pt x="883" y="654"/>
                  </a:cubicBezTo>
                  <a:cubicBezTo>
                    <a:pt x="883" y="650"/>
                    <a:pt x="884" y="645"/>
                    <a:pt x="883" y="643"/>
                  </a:cubicBezTo>
                  <a:cubicBezTo>
                    <a:pt x="883" y="640"/>
                    <a:pt x="881" y="640"/>
                    <a:pt x="880" y="639"/>
                  </a:cubicBezTo>
                  <a:cubicBezTo>
                    <a:pt x="879" y="637"/>
                    <a:pt x="879" y="635"/>
                    <a:pt x="878" y="633"/>
                  </a:cubicBezTo>
                  <a:cubicBezTo>
                    <a:pt x="876" y="630"/>
                    <a:pt x="875" y="627"/>
                    <a:pt x="872" y="626"/>
                  </a:cubicBezTo>
                  <a:cubicBezTo>
                    <a:pt x="866" y="625"/>
                    <a:pt x="870" y="632"/>
                    <a:pt x="865" y="628"/>
                  </a:cubicBezTo>
                  <a:cubicBezTo>
                    <a:pt x="862" y="628"/>
                    <a:pt x="864" y="632"/>
                    <a:pt x="863" y="633"/>
                  </a:cubicBezTo>
                  <a:cubicBezTo>
                    <a:pt x="863" y="634"/>
                    <a:pt x="860" y="633"/>
                    <a:pt x="859" y="633"/>
                  </a:cubicBezTo>
                  <a:cubicBezTo>
                    <a:pt x="858" y="634"/>
                    <a:pt x="860" y="637"/>
                    <a:pt x="857" y="637"/>
                  </a:cubicBezTo>
                  <a:cubicBezTo>
                    <a:pt x="853" y="637"/>
                    <a:pt x="853" y="636"/>
                    <a:pt x="852" y="631"/>
                  </a:cubicBezTo>
                  <a:cubicBezTo>
                    <a:pt x="851" y="630"/>
                    <a:pt x="850" y="630"/>
                    <a:pt x="850" y="629"/>
                  </a:cubicBezTo>
                  <a:cubicBezTo>
                    <a:pt x="849" y="627"/>
                    <a:pt x="852" y="627"/>
                    <a:pt x="852" y="626"/>
                  </a:cubicBezTo>
                  <a:cubicBezTo>
                    <a:pt x="852" y="624"/>
                    <a:pt x="847" y="616"/>
                    <a:pt x="852" y="613"/>
                  </a:cubicBezTo>
                  <a:cubicBezTo>
                    <a:pt x="850" y="611"/>
                    <a:pt x="847" y="609"/>
                    <a:pt x="848" y="602"/>
                  </a:cubicBezTo>
                  <a:cubicBezTo>
                    <a:pt x="846" y="602"/>
                    <a:pt x="847" y="604"/>
                    <a:pt x="846" y="605"/>
                  </a:cubicBezTo>
                  <a:cubicBezTo>
                    <a:pt x="843" y="604"/>
                    <a:pt x="845" y="597"/>
                    <a:pt x="843" y="594"/>
                  </a:cubicBezTo>
                  <a:cubicBezTo>
                    <a:pt x="841" y="593"/>
                    <a:pt x="840" y="592"/>
                    <a:pt x="839" y="590"/>
                  </a:cubicBezTo>
                  <a:cubicBezTo>
                    <a:pt x="838" y="589"/>
                    <a:pt x="838" y="587"/>
                    <a:pt x="837" y="587"/>
                  </a:cubicBezTo>
                  <a:cubicBezTo>
                    <a:pt x="835" y="585"/>
                    <a:pt x="830" y="585"/>
                    <a:pt x="831" y="581"/>
                  </a:cubicBezTo>
                  <a:cubicBezTo>
                    <a:pt x="825" y="580"/>
                    <a:pt x="823" y="584"/>
                    <a:pt x="820" y="587"/>
                  </a:cubicBezTo>
                  <a:cubicBezTo>
                    <a:pt x="817" y="586"/>
                    <a:pt x="815" y="586"/>
                    <a:pt x="815" y="588"/>
                  </a:cubicBezTo>
                  <a:cubicBezTo>
                    <a:pt x="810" y="588"/>
                    <a:pt x="806" y="588"/>
                    <a:pt x="801" y="588"/>
                  </a:cubicBezTo>
                  <a:cubicBezTo>
                    <a:pt x="801" y="590"/>
                    <a:pt x="799" y="591"/>
                    <a:pt x="798" y="592"/>
                  </a:cubicBezTo>
                  <a:cubicBezTo>
                    <a:pt x="797" y="593"/>
                    <a:pt x="796" y="592"/>
                    <a:pt x="796" y="594"/>
                  </a:cubicBezTo>
                  <a:cubicBezTo>
                    <a:pt x="796" y="596"/>
                    <a:pt x="791" y="597"/>
                    <a:pt x="790" y="598"/>
                  </a:cubicBezTo>
                  <a:cubicBezTo>
                    <a:pt x="786" y="601"/>
                    <a:pt x="783" y="608"/>
                    <a:pt x="775" y="611"/>
                  </a:cubicBezTo>
                  <a:cubicBezTo>
                    <a:pt x="771" y="614"/>
                    <a:pt x="770" y="621"/>
                    <a:pt x="762" y="622"/>
                  </a:cubicBezTo>
                  <a:cubicBezTo>
                    <a:pt x="765" y="625"/>
                    <a:pt x="764" y="626"/>
                    <a:pt x="759" y="626"/>
                  </a:cubicBezTo>
                  <a:cubicBezTo>
                    <a:pt x="758" y="628"/>
                    <a:pt x="759" y="629"/>
                    <a:pt x="760" y="629"/>
                  </a:cubicBezTo>
                  <a:cubicBezTo>
                    <a:pt x="760" y="632"/>
                    <a:pt x="757" y="631"/>
                    <a:pt x="757" y="629"/>
                  </a:cubicBezTo>
                  <a:cubicBezTo>
                    <a:pt x="754" y="630"/>
                    <a:pt x="755" y="635"/>
                    <a:pt x="749" y="633"/>
                  </a:cubicBezTo>
                  <a:cubicBezTo>
                    <a:pt x="747" y="634"/>
                    <a:pt x="747" y="637"/>
                    <a:pt x="744" y="637"/>
                  </a:cubicBezTo>
                  <a:cubicBezTo>
                    <a:pt x="743" y="640"/>
                    <a:pt x="746" y="640"/>
                    <a:pt x="746" y="643"/>
                  </a:cubicBezTo>
                  <a:cubicBezTo>
                    <a:pt x="745" y="646"/>
                    <a:pt x="743" y="651"/>
                    <a:pt x="742" y="657"/>
                  </a:cubicBezTo>
                  <a:cubicBezTo>
                    <a:pt x="741" y="666"/>
                    <a:pt x="742" y="675"/>
                    <a:pt x="740" y="678"/>
                  </a:cubicBezTo>
                  <a:cubicBezTo>
                    <a:pt x="740" y="678"/>
                    <a:pt x="737" y="677"/>
                    <a:pt x="736" y="678"/>
                  </a:cubicBezTo>
                  <a:cubicBezTo>
                    <a:pt x="735" y="679"/>
                    <a:pt x="736" y="684"/>
                    <a:pt x="734" y="685"/>
                  </a:cubicBezTo>
                  <a:cubicBezTo>
                    <a:pt x="733" y="687"/>
                    <a:pt x="729" y="686"/>
                    <a:pt x="727" y="687"/>
                  </a:cubicBezTo>
                  <a:cubicBezTo>
                    <a:pt x="725" y="688"/>
                    <a:pt x="725" y="692"/>
                    <a:pt x="721" y="691"/>
                  </a:cubicBezTo>
                  <a:cubicBezTo>
                    <a:pt x="717" y="686"/>
                    <a:pt x="714" y="680"/>
                    <a:pt x="712" y="672"/>
                  </a:cubicBezTo>
                  <a:cubicBezTo>
                    <a:pt x="711" y="672"/>
                    <a:pt x="710" y="670"/>
                    <a:pt x="708" y="669"/>
                  </a:cubicBezTo>
                  <a:cubicBezTo>
                    <a:pt x="707" y="668"/>
                    <a:pt x="707" y="666"/>
                    <a:pt x="705" y="667"/>
                  </a:cubicBezTo>
                  <a:cubicBezTo>
                    <a:pt x="703" y="661"/>
                    <a:pt x="707" y="661"/>
                    <a:pt x="708" y="657"/>
                  </a:cubicBezTo>
                  <a:cubicBezTo>
                    <a:pt x="708" y="654"/>
                    <a:pt x="705" y="652"/>
                    <a:pt x="703" y="650"/>
                  </a:cubicBezTo>
                  <a:cubicBezTo>
                    <a:pt x="701" y="648"/>
                    <a:pt x="700" y="645"/>
                    <a:pt x="697" y="644"/>
                  </a:cubicBezTo>
                  <a:cubicBezTo>
                    <a:pt x="696" y="641"/>
                    <a:pt x="696" y="637"/>
                    <a:pt x="693" y="633"/>
                  </a:cubicBezTo>
                  <a:cubicBezTo>
                    <a:pt x="691" y="630"/>
                    <a:pt x="691" y="617"/>
                    <a:pt x="690" y="607"/>
                  </a:cubicBezTo>
                  <a:cubicBezTo>
                    <a:pt x="689" y="603"/>
                    <a:pt x="688" y="592"/>
                    <a:pt x="686" y="585"/>
                  </a:cubicBezTo>
                  <a:cubicBezTo>
                    <a:pt x="683" y="585"/>
                    <a:pt x="678" y="593"/>
                    <a:pt x="682" y="594"/>
                  </a:cubicBezTo>
                  <a:cubicBezTo>
                    <a:pt x="682" y="599"/>
                    <a:pt x="675" y="595"/>
                    <a:pt x="673" y="594"/>
                  </a:cubicBezTo>
                  <a:cubicBezTo>
                    <a:pt x="672" y="594"/>
                    <a:pt x="670" y="595"/>
                    <a:pt x="669" y="594"/>
                  </a:cubicBezTo>
                  <a:cubicBezTo>
                    <a:pt x="667" y="593"/>
                    <a:pt x="665" y="586"/>
                    <a:pt x="662" y="588"/>
                  </a:cubicBezTo>
                  <a:cubicBezTo>
                    <a:pt x="661" y="585"/>
                    <a:pt x="663" y="585"/>
                    <a:pt x="665" y="585"/>
                  </a:cubicBezTo>
                  <a:cubicBezTo>
                    <a:pt x="663" y="582"/>
                    <a:pt x="665" y="582"/>
                    <a:pt x="665" y="579"/>
                  </a:cubicBezTo>
                  <a:cubicBezTo>
                    <a:pt x="665" y="576"/>
                    <a:pt x="660" y="578"/>
                    <a:pt x="658" y="577"/>
                  </a:cubicBezTo>
                  <a:cubicBezTo>
                    <a:pt x="656" y="576"/>
                    <a:pt x="653" y="568"/>
                    <a:pt x="652" y="574"/>
                  </a:cubicBezTo>
                  <a:cubicBezTo>
                    <a:pt x="648" y="573"/>
                    <a:pt x="650" y="567"/>
                    <a:pt x="651" y="568"/>
                  </a:cubicBezTo>
                  <a:cubicBezTo>
                    <a:pt x="650" y="566"/>
                    <a:pt x="646" y="566"/>
                    <a:pt x="647" y="562"/>
                  </a:cubicBezTo>
                  <a:cubicBezTo>
                    <a:pt x="645" y="561"/>
                    <a:pt x="640" y="564"/>
                    <a:pt x="639" y="562"/>
                  </a:cubicBezTo>
                  <a:cubicBezTo>
                    <a:pt x="639" y="562"/>
                    <a:pt x="640" y="559"/>
                    <a:pt x="639" y="559"/>
                  </a:cubicBezTo>
                  <a:cubicBezTo>
                    <a:pt x="635" y="558"/>
                    <a:pt x="632" y="560"/>
                    <a:pt x="628" y="560"/>
                  </a:cubicBezTo>
                  <a:cubicBezTo>
                    <a:pt x="627" y="561"/>
                    <a:pt x="625" y="561"/>
                    <a:pt x="624" y="560"/>
                  </a:cubicBezTo>
                  <a:cubicBezTo>
                    <a:pt x="622" y="560"/>
                    <a:pt x="621" y="558"/>
                    <a:pt x="621" y="562"/>
                  </a:cubicBezTo>
                  <a:cubicBezTo>
                    <a:pt x="603" y="564"/>
                    <a:pt x="589" y="561"/>
                    <a:pt x="576" y="559"/>
                  </a:cubicBezTo>
                  <a:cubicBezTo>
                    <a:pt x="577" y="555"/>
                    <a:pt x="572" y="556"/>
                    <a:pt x="572" y="553"/>
                  </a:cubicBezTo>
                  <a:cubicBezTo>
                    <a:pt x="572" y="549"/>
                    <a:pt x="564" y="557"/>
                    <a:pt x="569" y="549"/>
                  </a:cubicBezTo>
                  <a:cubicBezTo>
                    <a:pt x="566" y="550"/>
                    <a:pt x="565" y="549"/>
                    <a:pt x="565" y="547"/>
                  </a:cubicBezTo>
                  <a:cubicBezTo>
                    <a:pt x="560" y="550"/>
                    <a:pt x="546" y="547"/>
                    <a:pt x="541" y="546"/>
                  </a:cubicBezTo>
                  <a:cubicBezTo>
                    <a:pt x="538" y="545"/>
                    <a:pt x="537" y="545"/>
                    <a:pt x="537" y="542"/>
                  </a:cubicBezTo>
                  <a:cubicBezTo>
                    <a:pt x="529" y="544"/>
                    <a:pt x="531" y="536"/>
                    <a:pt x="524" y="536"/>
                  </a:cubicBezTo>
                  <a:cubicBezTo>
                    <a:pt x="523" y="529"/>
                    <a:pt x="519" y="525"/>
                    <a:pt x="516" y="520"/>
                  </a:cubicBezTo>
                  <a:cubicBezTo>
                    <a:pt x="500" y="517"/>
                    <a:pt x="500" y="525"/>
                    <a:pt x="501" y="534"/>
                  </a:cubicBezTo>
                  <a:cubicBezTo>
                    <a:pt x="502" y="537"/>
                    <a:pt x="509" y="541"/>
                    <a:pt x="514" y="547"/>
                  </a:cubicBezTo>
                  <a:cubicBezTo>
                    <a:pt x="516" y="549"/>
                    <a:pt x="519" y="559"/>
                    <a:pt x="524" y="557"/>
                  </a:cubicBezTo>
                  <a:cubicBezTo>
                    <a:pt x="523" y="561"/>
                    <a:pt x="527" y="561"/>
                    <a:pt x="526" y="566"/>
                  </a:cubicBezTo>
                  <a:cubicBezTo>
                    <a:pt x="530" y="566"/>
                    <a:pt x="540" y="564"/>
                    <a:pt x="535" y="570"/>
                  </a:cubicBezTo>
                  <a:cubicBezTo>
                    <a:pt x="539" y="572"/>
                    <a:pt x="537" y="567"/>
                    <a:pt x="539" y="566"/>
                  </a:cubicBezTo>
                  <a:cubicBezTo>
                    <a:pt x="540" y="565"/>
                    <a:pt x="546" y="566"/>
                    <a:pt x="546" y="562"/>
                  </a:cubicBezTo>
                  <a:cubicBezTo>
                    <a:pt x="546" y="561"/>
                    <a:pt x="548" y="561"/>
                    <a:pt x="550" y="560"/>
                  </a:cubicBezTo>
                  <a:cubicBezTo>
                    <a:pt x="552" y="560"/>
                    <a:pt x="550" y="558"/>
                    <a:pt x="552" y="557"/>
                  </a:cubicBezTo>
                  <a:cubicBezTo>
                    <a:pt x="555" y="555"/>
                    <a:pt x="559" y="556"/>
                    <a:pt x="563" y="555"/>
                  </a:cubicBezTo>
                  <a:cubicBezTo>
                    <a:pt x="563" y="556"/>
                    <a:pt x="560" y="558"/>
                    <a:pt x="561" y="559"/>
                  </a:cubicBezTo>
                  <a:cubicBezTo>
                    <a:pt x="561" y="559"/>
                    <a:pt x="565" y="558"/>
                    <a:pt x="565" y="559"/>
                  </a:cubicBezTo>
                  <a:cubicBezTo>
                    <a:pt x="566" y="562"/>
                    <a:pt x="564" y="564"/>
                    <a:pt x="567" y="566"/>
                  </a:cubicBezTo>
                  <a:cubicBezTo>
                    <a:pt x="566" y="570"/>
                    <a:pt x="572" y="568"/>
                    <a:pt x="572" y="572"/>
                  </a:cubicBezTo>
                  <a:cubicBezTo>
                    <a:pt x="572" y="576"/>
                    <a:pt x="576" y="573"/>
                    <a:pt x="580" y="575"/>
                  </a:cubicBezTo>
                  <a:cubicBezTo>
                    <a:pt x="582" y="577"/>
                    <a:pt x="581" y="580"/>
                    <a:pt x="585" y="581"/>
                  </a:cubicBezTo>
                  <a:cubicBezTo>
                    <a:pt x="581" y="585"/>
                    <a:pt x="586" y="590"/>
                    <a:pt x="585" y="596"/>
                  </a:cubicBezTo>
                  <a:cubicBezTo>
                    <a:pt x="583" y="596"/>
                    <a:pt x="582" y="596"/>
                    <a:pt x="580" y="596"/>
                  </a:cubicBezTo>
                  <a:cubicBezTo>
                    <a:pt x="582" y="603"/>
                    <a:pt x="575" y="601"/>
                    <a:pt x="576" y="607"/>
                  </a:cubicBezTo>
                  <a:cubicBezTo>
                    <a:pt x="572" y="606"/>
                    <a:pt x="570" y="607"/>
                    <a:pt x="570" y="611"/>
                  </a:cubicBezTo>
                  <a:cubicBezTo>
                    <a:pt x="568" y="611"/>
                    <a:pt x="565" y="611"/>
                    <a:pt x="563" y="611"/>
                  </a:cubicBezTo>
                  <a:cubicBezTo>
                    <a:pt x="560" y="611"/>
                    <a:pt x="562" y="615"/>
                    <a:pt x="561" y="616"/>
                  </a:cubicBezTo>
                  <a:cubicBezTo>
                    <a:pt x="561" y="617"/>
                    <a:pt x="558" y="616"/>
                    <a:pt x="557" y="616"/>
                  </a:cubicBezTo>
                  <a:cubicBezTo>
                    <a:pt x="556" y="617"/>
                    <a:pt x="558" y="621"/>
                    <a:pt x="557" y="622"/>
                  </a:cubicBezTo>
                  <a:cubicBezTo>
                    <a:pt x="554" y="621"/>
                    <a:pt x="552" y="622"/>
                    <a:pt x="552" y="626"/>
                  </a:cubicBezTo>
                  <a:cubicBezTo>
                    <a:pt x="548" y="625"/>
                    <a:pt x="546" y="626"/>
                    <a:pt x="544" y="628"/>
                  </a:cubicBezTo>
                  <a:cubicBezTo>
                    <a:pt x="541" y="629"/>
                    <a:pt x="542" y="630"/>
                    <a:pt x="537" y="631"/>
                  </a:cubicBezTo>
                  <a:cubicBezTo>
                    <a:pt x="535" y="632"/>
                    <a:pt x="526" y="635"/>
                    <a:pt x="526" y="641"/>
                  </a:cubicBezTo>
                  <a:cubicBezTo>
                    <a:pt x="523" y="641"/>
                    <a:pt x="520" y="640"/>
                    <a:pt x="518" y="641"/>
                  </a:cubicBezTo>
                  <a:cubicBezTo>
                    <a:pt x="516" y="642"/>
                    <a:pt x="518" y="643"/>
                    <a:pt x="516" y="644"/>
                  </a:cubicBezTo>
                  <a:cubicBezTo>
                    <a:pt x="516" y="645"/>
                    <a:pt x="513" y="644"/>
                    <a:pt x="513" y="644"/>
                  </a:cubicBezTo>
                  <a:cubicBezTo>
                    <a:pt x="513" y="644"/>
                    <a:pt x="507" y="646"/>
                    <a:pt x="507" y="646"/>
                  </a:cubicBezTo>
                  <a:cubicBezTo>
                    <a:pt x="504" y="650"/>
                    <a:pt x="489" y="648"/>
                    <a:pt x="483" y="652"/>
                  </a:cubicBezTo>
                  <a:cubicBezTo>
                    <a:pt x="477" y="653"/>
                    <a:pt x="488" y="655"/>
                    <a:pt x="479" y="656"/>
                  </a:cubicBezTo>
                  <a:cubicBezTo>
                    <a:pt x="478" y="656"/>
                    <a:pt x="476" y="655"/>
                    <a:pt x="475" y="656"/>
                  </a:cubicBezTo>
                  <a:cubicBezTo>
                    <a:pt x="473" y="656"/>
                    <a:pt x="474" y="660"/>
                    <a:pt x="470" y="659"/>
                  </a:cubicBezTo>
                  <a:cubicBezTo>
                    <a:pt x="472" y="655"/>
                    <a:pt x="467" y="657"/>
                    <a:pt x="466" y="656"/>
                  </a:cubicBezTo>
                  <a:cubicBezTo>
                    <a:pt x="465" y="653"/>
                    <a:pt x="467" y="648"/>
                    <a:pt x="462" y="648"/>
                  </a:cubicBezTo>
                  <a:cubicBezTo>
                    <a:pt x="462" y="645"/>
                    <a:pt x="464" y="645"/>
                    <a:pt x="464" y="643"/>
                  </a:cubicBezTo>
                  <a:cubicBezTo>
                    <a:pt x="463" y="641"/>
                    <a:pt x="459" y="640"/>
                    <a:pt x="462" y="639"/>
                  </a:cubicBezTo>
                  <a:cubicBezTo>
                    <a:pt x="461" y="637"/>
                    <a:pt x="460" y="635"/>
                    <a:pt x="457" y="635"/>
                  </a:cubicBezTo>
                  <a:cubicBezTo>
                    <a:pt x="459" y="630"/>
                    <a:pt x="453" y="624"/>
                    <a:pt x="457" y="624"/>
                  </a:cubicBezTo>
                  <a:cubicBezTo>
                    <a:pt x="457" y="622"/>
                    <a:pt x="454" y="623"/>
                    <a:pt x="453" y="622"/>
                  </a:cubicBezTo>
                  <a:cubicBezTo>
                    <a:pt x="451" y="620"/>
                    <a:pt x="452" y="615"/>
                    <a:pt x="453" y="616"/>
                  </a:cubicBezTo>
                  <a:cubicBezTo>
                    <a:pt x="452" y="615"/>
                    <a:pt x="450" y="613"/>
                    <a:pt x="449" y="613"/>
                  </a:cubicBezTo>
                  <a:cubicBezTo>
                    <a:pt x="448" y="612"/>
                    <a:pt x="449" y="611"/>
                    <a:pt x="447" y="611"/>
                  </a:cubicBezTo>
                  <a:cubicBezTo>
                    <a:pt x="446" y="611"/>
                    <a:pt x="444" y="604"/>
                    <a:pt x="444" y="605"/>
                  </a:cubicBezTo>
                  <a:cubicBezTo>
                    <a:pt x="444" y="605"/>
                    <a:pt x="444" y="607"/>
                    <a:pt x="444" y="607"/>
                  </a:cubicBezTo>
                  <a:cubicBezTo>
                    <a:pt x="440" y="604"/>
                    <a:pt x="440" y="598"/>
                    <a:pt x="434" y="598"/>
                  </a:cubicBezTo>
                  <a:cubicBezTo>
                    <a:pt x="439" y="590"/>
                    <a:pt x="430" y="588"/>
                    <a:pt x="431" y="579"/>
                  </a:cubicBezTo>
                  <a:cubicBezTo>
                    <a:pt x="430" y="577"/>
                    <a:pt x="427" y="578"/>
                    <a:pt x="427" y="575"/>
                  </a:cubicBezTo>
                  <a:cubicBezTo>
                    <a:pt x="427" y="572"/>
                    <a:pt x="421" y="574"/>
                    <a:pt x="419" y="572"/>
                  </a:cubicBezTo>
                  <a:cubicBezTo>
                    <a:pt x="421" y="569"/>
                    <a:pt x="421" y="568"/>
                    <a:pt x="418" y="568"/>
                  </a:cubicBezTo>
                  <a:cubicBezTo>
                    <a:pt x="420" y="565"/>
                    <a:pt x="419" y="564"/>
                    <a:pt x="418" y="559"/>
                  </a:cubicBezTo>
                  <a:cubicBezTo>
                    <a:pt x="417" y="558"/>
                    <a:pt x="418" y="555"/>
                    <a:pt x="418" y="555"/>
                  </a:cubicBezTo>
                  <a:cubicBezTo>
                    <a:pt x="417" y="555"/>
                    <a:pt x="416" y="555"/>
                    <a:pt x="416" y="555"/>
                  </a:cubicBezTo>
                  <a:cubicBezTo>
                    <a:pt x="415" y="550"/>
                    <a:pt x="419" y="552"/>
                    <a:pt x="416" y="547"/>
                  </a:cubicBezTo>
                  <a:cubicBezTo>
                    <a:pt x="414" y="545"/>
                    <a:pt x="412" y="557"/>
                    <a:pt x="412" y="547"/>
                  </a:cubicBezTo>
                  <a:cubicBezTo>
                    <a:pt x="412" y="540"/>
                    <a:pt x="406" y="536"/>
                    <a:pt x="399" y="529"/>
                  </a:cubicBezTo>
                  <a:cubicBezTo>
                    <a:pt x="394" y="533"/>
                    <a:pt x="398" y="534"/>
                    <a:pt x="395" y="540"/>
                  </a:cubicBezTo>
                  <a:cubicBezTo>
                    <a:pt x="391" y="541"/>
                    <a:pt x="392" y="536"/>
                    <a:pt x="390" y="536"/>
                  </a:cubicBezTo>
                  <a:cubicBezTo>
                    <a:pt x="387" y="537"/>
                    <a:pt x="386" y="535"/>
                    <a:pt x="384" y="534"/>
                  </a:cubicBezTo>
                  <a:cubicBezTo>
                    <a:pt x="388" y="537"/>
                    <a:pt x="385" y="546"/>
                    <a:pt x="391" y="546"/>
                  </a:cubicBezTo>
                  <a:cubicBezTo>
                    <a:pt x="389" y="550"/>
                    <a:pt x="392" y="555"/>
                    <a:pt x="395" y="562"/>
                  </a:cubicBezTo>
                  <a:cubicBezTo>
                    <a:pt x="395" y="563"/>
                    <a:pt x="395" y="566"/>
                    <a:pt x="395" y="566"/>
                  </a:cubicBezTo>
                  <a:cubicBezTo>
                    <a:pt x="398" y="568"/>
                    <a:pt x="399" y="577"/>
                    <a:pt x="401" y="581"/>
                  </a:cubicBezTo>
                  <a:cubicBezTo>
                    <a:pt x="403" y="581"/>
                    <a:pt x="406" y="581"/>
                    <a:pt x="408" y="581"/>
                  </a:cubicBezTo>
                  <a:cubicBezTo>
                    <a:pt x="407" y="583"/>
                    <a:pt x="406" y="584"/>
                    <a:pt x="406" y="587"/>
                  </a:cubicBezTo>
                  <a:cubicBezTo>
                    <a:pt x="409" y="587"/>
                    <a:pt x="410" y="586"/>
                    <a:pt x="410" y="585"/>
                  </a:cubicBezTo>
                  <a:cubicBezTo>
                    <a:pt x="414" y="587"/>
                    <a:pt x="412" y="590"/>
                    <a:pt x="414" y="594"/>
                  </a:cubicBezTo>
                  <a:cubicBezTo>
                    <a:pt x="414" y="595"/>
                    <a:pt x="417" y="595"/>
                    <a:pt x="418" y="596"/>
                  </a:cubicBezTo>
                  <a:cubicBezTo>
                    <a:pt x="418" y="597"/>
                    <a:pt x="417" y="599"/>
                    <a:pt x="418" y="600"/>
                  </a:cubicBezTo>
                  <a:cubicBezTo>
                    <a:pt x="418" y="600"/>
                    <a:pt x="419" y="599"/>
                    <a:pt x="419" y="600"/>
                  </a:cubicBezTo>
                  <a:cubicBezTo>
                    <a:pt x="420" y="602"/>
                    <a:pt x="418" y="603"/>
                    <a:pt x="418" y="603"/>
                  </a:cubicBezTo>
                  <a:cubicBezTo>
                    <a:pt x="418" y="606"/>
                    <a:pt x="420" y="606"/>
                    <a:pt x="421" y="607"/>
                  </a:cubicBezTo>
                  <a:cubicBezTo>
                    <a:pt x="422" y="608"/>
                    <a:pt x="421" y="610"/>
                    <a:pt x="421" y="611"/>
                  </a:cubicBezTo>
                  <a:cubicBezTo>
                    <a:pt x="421" y="611"/>
                    <a:pt x="423" y="611"/>
                    <a:pt x="423" y="611"/>
                  </a:cubicBezTo>
                  <a:cubicBezTo>
                    <a:pt x="424" y="613"/>
                    <a:pt x="421" y="620"/>
                    <a:pt x="427" y="618"/>
                  </a:cubicBezTo>
                  <a:cubicBezTo>
                    <a:pt x="427" y="622"/>
                    <a:pt x="427" y="626"/>
                    <a:pt x="429" y="629"/>
                  </a:cubicBezTo>
                  <a:cubicBezTo>
                    <a:pt x="429" y="631"/>
                    <a:pt x="432" y="632"/>
                    <a:pt x="432" y="633"/>
                  </a:cubicBezTo>
                  <a:cubicBezTo>
                    <a:pt x="433" y="635"/>
                    <a:pt x="433" y="637"/>
                    <a:pt x="434" y="639"/>
                  </a:cubicBezTo>
                  <a:cubicBezTo>
                    <a:pt x="435" y="640"/>
                    <a:pt x="437" y="640"/>
                    <a:pt x="438" y="641"/>
                  </a:cubicBezTo>
                  <a:cubicBezTo>
                    <a:pt x="440" y="643"/>
                    <a:pt x="436" y="646"/>
                    <a:pt x="440" y="646"/>
                  </a:cubicBezTo>
                  <a:cubicBezTo>
                    <a:pt x="442" y="646"/>
                    <a:pt x="441" y="651"/>
                    <a:pt x="442" y="654"/>
                  </a:cubicBezTo>
                  <a:cubicBezTo>
                    <a:pt x="449" y="650"/>
                    <a:pt x="447" y="657"/>
                    <a:pt x="457" y="656"/>
                  </a:cubicBezTo>
                  <a:cubicBezTo>
                    <a:pt x="457" y="661"/>
                    <a:pt x="460" y="663"/>
                    <a:pt x="460" y="669"/>
                  </a:cubicBezTo>
                  <a:cubicBezTo>
                    <a:pt x="467" y="679"/>
                    <a:pt x="489" y="676"/>
                    <a:pt x="503" y="674"/>
                  </a:cubicBezTo>
                  <a:cubicBezTo>
                    <a:pt x="505" y="675"/>
                    <a:pt x="504" y="671"/>
                    <a:pt x="505" y="670"/>
                  </a:cubicBezTo>
                  <a:cubicBezTo>
                    <a:pt x="509" y="669"/>
                    <a:pt x="518" y="674"/>
                    <a:pt x="516" y="667"/>
                  </a:cubicBezTo>
                  <a:cubicBezTo>
                    <a:pt x="520" y="669"/>
                    <a:pt x="520" y="672"/>
                    <a:pt x="518" y="676"/>
                  </a:cubicBezTo>
                  <a:cubicBezTo>
                    <a:pt x="518" y="677"/>
                    <a:pt x="516" y="678"/>
                    <a:pt x="516" y="678"/>
                  </a:cubicBezTo>
                  <a:cubicBezTo>
                    <a:pt x="516" y="681"/>
                    <a:pt x="517" y="686"/>
                    <a:pt x="516" y="689"/>
                  </a:cubicBezTo>
                  <a:cubicBezTo>
                    <a:pt x="516" y="690"/>
                    <a:pt x="513" y="689"/>
                    <a:pt x="513" y="689"/>
                  </a:cubicBezTo>
                  <a:cubicBezTo>
                    <a:pt x="512" y="690"/>
                    <a:pt x="512" y="698"/>
                    <a:pt x="511" y="700"/>
                  </a:cubicBezTo>
                  <a:cubicBezTo>
                    <a:pt x="510" y="702"/>
                    <a:pt x="505" y="703"/>
                    <a:pt x="507" y="710"/>
                  </a:cubicBezTo>
                  <a:cubicBezTo>
                    <a:pt x="501" y="710"/>
                    <a:pt x="505" y="720"/>
                    <a:pt x="498" y="719"/>
                  </a:cubicBezTo>
                  <a:cubicBezTo>
                    <a:pt x="499" y="725"/>
                    <a:pt x="496" y="726"/>
                    <a:pt x="496" y="730"/>
                  </a:cubicBezTo>
                  <a:cubicBezTo>
                    <a:pt x="489" y="728"/>
                    <a:pt x="493" y="737"/>
                    <a:pt x="486" y="736"/>
                  </a:cubicBezTo>
                  <a:cubicBezTo>
                    <a:pt x="486" y="738"/>
                    <a:pt x="486" y="739"/>
                    <a:pt x="486" y="741"/>
                  </a:cubicBezTo>
                  <a:cubicBezTo>
                    <a:pt x="485" y="741"/>
                    <a:pt x="484" y="739"/>
                    <a:pt x="483" y="739"/>
                  </a:cubicBezTo>
                  <a:cubicBezTo>
                    <a:pt x="479" y="741"/>
                    <a:pt x="481" y="743"/>
                    <a:pt x="475" y="745"/>
                  </a:cubicBezTo>
                  <a:cubicBezTo>
                    <a:pt x="475" y="745"/>
                    <a:pt x="470" y="747"/>
                    <a:pt x="470" y="747"/>
                  </a:cubicBezTo>
                  <a:cubicBezTo>
                    <a:pt x="470" y="747"/>
                    <a:pt x="470" y="749"/>
                    <a:pt x="470" y="749"/>
                  </a:cubicBezTo>
                  <a:cubicBezTo>
                    <a:pt x="468" y="750"/>
                    <a:pt x="464" y="751"/>
                    <a:pt x="462" y="753"/>
                  </a:cubicBezTo>
                  <a:cubicBezTo>
                    <a:pt x="458" y="756"/>
                    <a:pt x="456" y="762"/>
                    <a:pt x="449" y="762"/>
                  </a:cubicBezTo>
                  <a:cubicBezTo>
                    <a:pt x="451" y="767"/>
                    <a:pt x="447" y="767"/>
                    <a:pt x="447" y="771"/>
                  </a:cubicBezTo>
                  <a:cubicBezTo>
                    <a:pt x="445" y="773"/>
                    <a:pt x="444" y="772"/>
                    <a:pt x="442" y="771"/>
                  </a:cubicBezTo>
                  <a:cubicBezTo>
                    <a:pt x="443" y="773"/>
                    <a:pt x="439" y="776"/>
                    <a:pt x="440" y="777"/>
                  </a:cubicBezTo>
                  <a:cubicBezTo>
                    <a:pt x="444" y="780"/>
                    <a:pt x="438" y="777"/>
                    <a:pt x="438" y="782"/>
                  </a:cubicBezTo>
                  <a:cubicBezTo>
                    <a:pt x="438" y="785"/>
                    <a:pt x="435" y="783"/>
                    <a:pt x="434" y="784"/>
                  </a:cubicBezTo>
                  <a:cubicBezTo>
                    <a:pt x="434" y="785"/>
                    <a:pt x="435" y="787"/>
                    <a:pt x="434" y="788"/>
                  </a:cubicBezTo>
                  <a:cubicBezTo>
                    <a:pt x="434" y="790"/>
                    <a:pt x="430" y="804"/>
                    <a:pt x="431" y="808"/>
                  </a:cubicBezTo>
                  <a:cubicBezTo>
                    <a:pt x="431" y="812"/>
                    <a:pt x="432" y="813"/>
                    <a:pt x="434" y="816"/>
                  </a:cubicBezTo>
                  <a:cubicBezTo>
                    <a:pt x="435" y="821"/>
                    <a:pt x="434" y="823"/>
                    <a:pt x="434" y="827"/>
                  </a:cubicBezTo>
                  <a:cubicBezTo>
                    <a:pt x="434" y="828"/>
                    <a:pt x="436" y="834"/>
                    <a:pt x="438" y="835"/>
                  </a:cubicBezTo>
                  <a:cubicBezTo>
                    <a:pt x="443" y="835"/>
                    <a:pt x="432" y="843"/>
                    <a:pt x="442" y="844"/>
                  </a:cubicBezTo>
                  <a:cubicBezTo>
                    <a:pt x="441" y="853"/>
                    <a:pt x="443" y="860"/>
                    <a:pt x="442" y="868"/>
                  </a:cubicBezTo>
                  <a:cubicBezTo>
                    <a:pt x="441" y="873"/>
                    <a:pt x="436" y="878"/>
                    <a:pt x="436" y="883"/>
                  </a:cubicBezTo>
                  <a:cubicBezTo>
                    <a:pt x="432" y="883"/>
                    <a:pt x="425" y="888"/>
                    <a:pt x="423" y="890"/>
                  </a:cubicBezTo>
                  <a:cubicBezTo>
                    <a:pt x="422" y="892"/>
                    <a:pt x="421" y="892"/>
                    <a:pt x="423" y="892"/>
                  </a:cubicBezTo>
                  <a:cubicBezTo>
                    <a:pt x="423" y="895"/>
                    <a:pt x="419" y="893"/>
                    <a:pt x="418" y="894"/>
                  </a:cubicBezTo>
                  <a:cubicBezTo>
                    <a:pt x="416" y="895"/>
                    <a:pt x="417" y="897"/>
                    <a:pt x="416" y="898"/>
                  </a:cubicBezTo>
                  <a:cubicBezTo>
                    <a:pt x="415" y="898"/>
                    <a:pt x="412" y="894"/>
                    <a:pt x="412" y="898"/>
                  </a:cubicBezTo>
                  <a:cubicBezTo>
                    <a:pt x="412" y="900"/>
                    <a:pt x="410" y="899"/>
                    <a:pt x="408" y="900"/>
                  </a:cubicBezTo>
                  <a:cubicBezTo>
                    <a:pt x="406" y="901"/>
                    <a:pt x="406" y="906"/>
                    <a:pt x="401" y="905"/>
                  </a:cubicBezTo>
                  <a:cubicBezTo>
                    <a:pt x="398" y="916"/>
                    <a:pt x="401" y="931"/>
                    <a:pt x="403" y="946"/>
                  </a:cubicBezTo>
                  <a:cubicBezTo>
                    <a:pt x="401" y="948"/>
                    <a:pt x="399" y="949"/>
                    <a:pt x="399" y="946"/>
                  </a:cubicBezTo>
                  <a:cubicBezTo>
                    <a:pt x="397" y="946"/>
                    <a:pt x="398" y="949"/>
                    <a:pt x="397" y="950"/>
                  </a:cubicBezTo>
                  <a:cubicBezTo>
                    <a:pt x="395" y="952"/>
                    <a:pt x="392" y="949"/>
                    <a:pt x="391" y="952"/>
                  </a:cubicBezTo>
                  <a:cubicBezTo>
                    <a:pt x="391" y="955"/>
                    <a:pt x="384" y="954"/>
                    <a:pt x="382" y="958"/>
                  </a:cubicBezTo>
                  <a:cubicBezTo>
                    <a:pt x="382" y="961"/>
                    <a:pt x="382" y="965"/>
                    <a:pt x="382" y="969"/>
                  </a:cubicBezTo>
                  <a:cubicBezTo>
                    <a:pt x="378" y="969"/>
                    <a:pt x="380" y="975"/>
                    <a:pt x="378" y="978"/>
                  </a:cubicBezTo>
                  <a:cubicBezTo>
                    <a:pt x="378" y="979"/>
                    <a:pt x="375" y="979"/>
                    <a:pt x="375" y="980"/>
                  </a:cubicBezTo>
                  <a:cubicBezTo>
                    <a:pt x="373" y="983"/>
                    <a:pt x="374" y="987"/>
                    <a:pt x="371" y="989"/>
                  </a:cubicBezTo>
                  <a:cubicBezTo>
                    <a:pt x="370" y="990"/>
                    <a:pt x="371" y="992"/>
                    <a:pt x="371" y="993"/>
                  </a:cubicBezTo>
                  <a:cubicBezTo>
                    <a:pt x="371" y="993"/>
                    <a:pt x="368" y="992"/>
                    <a:pt x="367" y="993"/>
                  </a:cubicBezTo>
                  <a:cubicBezTo>
                    <a:pt x="367" y="994"/>
                    <a:pt x="368" y="997"/>
                    <a:pt x="367" y="999"/>
                  </a:cubicBezTo>
                  <a:cubicBezTo>
                    <a:pt x="367" y="999"/>
                    <a:pt x="364" y="998"/>
                    <a:pt x="363" y="999"/>
                  </a:cubicBezTo>
                  <a:cubicBezTo>
                    <a:pt x="363" y="999"/>
                    <a:pt x="364" y="1002"/>
                    <a:pt x="363" y="1002"/>
                  </a:cubicBezTo>
                  <a:cubicBezTo>
                    <a:pt x="363" y="1003"/>
                    <a:pt x="360" y="1002"/>
                    <a:pt x="360" y="1002"/>
                  </a:cubicBezTo>
                  <a:cubicBezTo>
                    <a:pt x="359" y="1003"/>
                    <a:pt x="356" y="1006"/>
                    <a:pt x="356" y="1008"/>
                  </a:cubicBezTo>
                  <a:cubicBezTo>
                    <a:pt x="356" y="1010"/>
                    <a:pt x="354" y="1009"/>
                    <a:pt x="352" y="1010"/>
                  </a:cubicBezTo>
                  <a:cubicBezTo>
                    <a:pt x="352" y="1010"/>
                    <a:pt x="353" y="1013"/>
                    <a:pt x="352" y="1013"/>
                  </a:cubicBezTo>
                  <a:cubicBezTo>
                    <a:pt x="352" y="1014"/>
                    <a:pt x="349" y="1013"/>
                    <a:pt x="349" y="1013"/>
                  </a:cubicBezTo>
                  <a:cubicBezTo>
                    <a:pt x="347" y="1015"/>
                    <a:pt x="346" y="1016"/>
                    <a:pt x="345" y="1017"/>
                  </a:cubicBezTo>
                  <a:cubicBezTo>
                    <a:pt x="344" y="1018"/>
                    <a:pt x="342" y="1021"/>
                    <a:pt x="341" y="1021"/>
                  </a:cubicBezTo>
                  <a:cubicBezTo>
                    <a:pt x="340" y="1021"/>
                    <a:pt x="335" y="1023"/>
                    <a:pt x="335" y="1023"/>
                  </a:cubicBezTo>
                  <a:cubicBezTo>
                    <a:pt x="334" y="1022"/>
                    <a:pt x="334" y="1021"/>
                    <a:pt x="332" y="1023"/>
                  </a:cubicBezTo>
                  <a:cubicBezTo>
                    <a:pt x="329" y="1024"/>
                    <a:pt x="328" y="1024"/>
                    <a:pt x="324" y="1025"/>
                  </a:cubicBezTo>
                  <a:cubicBezTo>
                    <a:pt x="323" y="1025"/>
                    <a:pt x="311" y="1030"/>
                    <a:pt x="308" y="1025"/>
                  </a:cubicBezTo>
                  <a:cubicBezTo>
                    <a:pt x="305" y="1025"/>
                    <a:pt x="307" y="1027"/>
                    <a:pt x="308" y="1027"/>
                  </a:cubicBezTo>
                  <a:cubicBezTo>
                    <a:pt x="305" y="1031"/>
                    <a:pt x="301" y="1027"/>
                    <a:pt x="295" y="1028"/>
                  </a:cubicBezTo>
                  <a:cubicBezTo>
                    <a:pt x="292" y="1029"/>
                    <a:pt x="293" y="1030"/>
                    <a:pt x="295" y="1030"/>
                  </a:cubicBezTo>
                  <a:cubicBezTo>
                    <a:pt x="293" y="1033"/>
                    <a:pt x="283" y="1028"/>
                    <a:pt x="278" y="1028"/>
                  </a:cubicBezTo>
                  <a:cubicBezTo>
                    <a:pt x="278" y="1019"/>
                    <a:pt x="269" y="1014"/>
                    <a:pt x="274" y="1006"/>
                  </a:cubicBezTo>
                  <a:cubicBezTo>
                    <a:pt x="270" y="1003"/>
                    <a:pt x="265" y="1000"/>
                    <a:pt x="267" y="991"/>
                  </a:cubicBezTo>
                  <a:cubicBezTo>
                    <a:pt x="261" y="997"/>
                    <a:pt x="265" y="994"/>
                    <a:pt x="263" y="985"/>
                  </a:cubicBezTo>
                  <a:cubicBezTo>
                    <a:pt x="260" y="977"/>
                    <a:pt x="249" y="970"/>
                    <a:pt x="252" y="959"/>
                  </a:cubicBezTo>
                  <a:cubicBezTo>
                    <a:pt x="250" y="958"/>
                    <a:pt x="250" y="963"/>
                    <a:pt x="250" y="963"/>
                  </a:cubicBezTo>
                  <a:cubicBezTo>
                    <a:pt x="246" y="962"/>
                    <a:pt x="250" y="950"/>
                    <a:pt x="246" y="956"/>
                  </a:cubicBezTo>
                  <a:cubicBezTo>
                    <a:pt x="243" y="953"/>
                    <a:pt x="244" y="947"/>
                    <a:pt x="244" y="943"/>
                  </a:cubicBezTo>
                  <a:cubicBezTo>
                    <a:pt x="245" y="937"/>
                    <a:pt x="245" y="933"/>
                    <a:pt x="242" y="926"/>
                  </a:cubicBezTo>
                  <a:cubicBezTo>
                    <a:pt x="243" y="923"/>
                    <a:pt x="238" y="925"/>
                    <a:pt x="237" y="924"/>
                  </a:cubicBezTo>
                  <a:cubicBezTo>
                    <a:pt x="236" y="923"/>
                    <a:pt x="242" y="919"/>
                    <a:pt x="233" y="920"/>
                  </a:cubicBezTo>
                  <a:cubicBezTo>
                    <a:pt x="232" y="919"/>
                    <a:pt x="234" y="915"/>
                    <a:pt x="233" y="915"/>
                  </a:cubicBezTo>
                  <a:cubicBezTo>
                    <a:pt x="233" y="914"/>
                    <a:pt x="229" y="915"/>
                    <a:pt x="229" y="915"/>
                  </a:cubicBezTo>
                  <a:cubicBezTo>
                    <a:pt x="229" y="914"/>
                    <a:pt x="235" y="907"/>
                    <a:pt x="227" y="909"/>
                  </a:cubicBezTo>
                  <a:cubicBezTo>
                    <a:pt x="227" y="906"/>
                    <a:pt x="230" y="905"/>
                    <a:pt x="229" y="902"/>
                  </a:cubicBezTo>
                  <a:cubicBezTo>
                    <a:pt x="226" y="900"/>
                    <a:pt x="230" y="892"/>
                    <a:pt x="224" y="894"/>
                  </a:cubicBezTo>
                  <a:cubicBezTo>
                    <a:pt x="223" y="877"/>
                    <a:pt x="225" y="871"/>
                    <a:pt x="233" y="861"/>
                  </a:cubicBezTo>
                  <a:cubicBezTo>
                    <a:pt x="232" y="858"/>
                    <a:pt x="235" y="851"/>
                    <a:pt x="231" y="851"/>
                  </a:cubicBezTo>
                  <a:cubicBezTo>
                    <a:pt x="231" y="848"/>
                    <a:pt x="235" y="851"/>
                    <a:pt x="237" y="849"/>
                  </a:cubicBezTo>
                  <a:cubicBezTo>
                    <a:pt x="238" y="849"/>
                    <a:pt x="236" y="845"/>
                    <a:pt x="239" y="846"/>
                  </a:cubicBezTo>
                  <a:cubicBezTo>
                    <a:pt x="238" y="843"/>
                    <a:pt x="237" y="826"/>
                    <a:pt x="235" y="831"/>
                  </a:cubicBezTo>
                  <a:cubicBezTo>
                    <a:pt x="231" y="827"/>
                    <a:pt x="233" y="823"/>
                    <a:pt x="233" y="820"/>
                  </a:cubicBezTo>
                  <a:cubicBezTo>
                    <a:pt x="233" y="815"/>
                    <a:pt x="234" y="810"/>
                    <a:pt x="233" y="807"/>
                  </a:cubicBezTo>
                  <a:cubicBezTo>
                    <a:pt x="233" y="804"/>
                    <a:pt x="230" y="806"/>
                    <a:pt x="229" y="805"/>
                  </a:cubicBezTo>
                  <a:cubicBezTo>
                    <a:pt x="229" y="804"/>
                    <a:pt x="231" y="802"/>
                    <a:pt x="231" y="801"/>
                  </a:cubicBezTo>
                  <a:cubicBezTo>
                    <a:pt x="231" y="801"/>
                    <a:pt x="229" y="800"/>
                    <a:pt x="229" y="799"/>
                  </a:cubicBezTo>
                  <a:cubicBezTo>
                    <a:pt x="229" y="795"/>
                    <a:pt x="227" y="796"/>
                    <a:pt x="226" y="794"/>
                  </a:cubicBezTo>
                  <a:cubicBezTo>
                    <a:pt x="225" y="793"/>
                    <a:pt x="226" y="790"/>
                    <a:pt x="226" y="790"/>
                  </a:cubicBezTo>
                  <a:cubicBezTo>
                    <a:pt x="225" y="790"/>
                    <a:pt x="220" y="789"/>
                    <a:pt x="222" y="788"/>
                  </a:cubicBezTo>
                  <a:cubicBezTo>
                    <a:pt x="222" y="788"/>
                    <a:pt x="224" y="788"/>
                    <a:pt x="224" y="788"/>
                  </a:cubicBezTo>
                  <a:cubicBezTo>
                    <a:pt x="221" y="784"/>
                    <a:pt x="219" y="783"/>
                    <a:pt x="214" y="780"/>
                  </a:cubicBezTo>
                  <a:cubicBezTo>
                    <a:pt x="213" y="780"/>
                    <a:pt x="215" y="779"/>
                    <a:pt x="213" y="779"/>
                  </a:cubicBezTo>
                  <a:cubicBezTo>
                    <a:pt x="211" y="779"/>
                    <a:pt x="211" y="773"/>
                    <a:pt x="207" y="775"/>
                  </a:cubicBezTo>
                  <a:cubicBezTo>
                    <a:pt x="203" y="759"/>
                    <a:pt x="207" y="746"/>
                    <a:pt x="207" y="728"/>
                  </a:cubicBezTo>
                  <a:cubicBezTo>
                    <a:pt x="206" y="725"/>
                    <a:pt x="202" y="731"/>
                    <a:pt x="203" y="723"/>
                  </a:cubicBezTo>
                  <a:cubicBezTo>
                    <a:pt x="192" y="724"/>
                    <a:pt x="184" y="722"/>
                    <a:pt x="177" y="719"/>
                  </a:cubicBezTo>
                  <a:cubicBezTo>
                    <a:pt x="179" y="709"/>
                    <a:pt x="172" y="720"/>
                    <a:pt x="173" y="710"/>
                  </a:cubicBezTo>
                  <a:cubicBezTo>
                    <a:pt x="165" y="707"/>
                    <a:pt x="163" y="705"/>
                    <a:pt x="153" y="708"/>
                  </a:cubicBezTo>
                  <a:cubicBezTo>
                    <a:pt x="151" y="708"/>
                    <a:pt x="148" y="709"/>
                    <a:pt x="145" y="710"/>
                  </a:cubicBezTo>
                  <a:cubicBezTo>
                    <a:pt x="144" y="710"/>
                    <a:pt x="140" y="713"/>
                    <a:pt x="134" y="711"/>
                  </a:cubicBezTo>
                  <a:cubicBezTo>
                    <a:pt x="137" y="716"/>
                    <a:pt x="140" y="713"/>
                    <a:pt x="130" y="715"/>
                  </a:cubicBezTo>
                  <a:cubicBezTo>
                    <a:pt x="124" y="717"/>
                    <a:pt x="120" y="718"/>
                    <a:pt x="110" y="719"/>
                  </a:cubicBezTo>
                  <a:cubicBezTo>
                    <a:pt x="107" y="719"/>
                    <a:pt x="107" y="717"/>
                    <a:pt x="104" y="717"/>
                  </a:cubicBezTo>
                  <a:cubicBezTo>
                    <a:pt x="92" y="716"/>
                    <a:pt x="79" y="723"/>
                    <a:pt x="69" y="721"/>
                  </a:cubicBezTo>
                  <a:cubicBezTo>
                    <a:pt x="70" y="714"/>
                    <a:pt x="62" y="716"/>
                    <a:pt x="60" y="715"/>
                  </a:cubicBezTo>
                  <a:cubicBezTo>
                    <a:pt x="59" y="715"/>
                    <a:pt x="60" y="712"/>
                    <a:pt x="60" y="711"/>
                  </a:cubicBezTo>
                  <a:cubicBezTo>
                    <a:pt x="59" y="711"/>
                    <a:pt x="55" y="712"/>
                    <a:pt x="54" y="711"/>
                  </a:cubicBezTo>
                  <a:cubicBezTo>
                    <a:pt x="53" y="711"/>
                    <a:pt x="55" y="708"/>
                    <a:pt x="54" y="708"/>
                  </a:cubicBezTo>
                  <a:cubicBezTo>
                    <a:pt x="53" y="707"/>
                    <a:pt x="50" y="709"/>
                    <a:pt x="50" y="706"/>
                  </a:cubicBezTo>
                  <a:cubicBezTo>
                    <a:pt x="50" y="705"/>
                    <a:pt x="47" y="702"/>
                    <a:pt x="47" y="702"/>
                  </a:cubicBezTo>
                  <a:cubicBezTo>
                    <a:pt x="46" y="701"/>
                    <a:pt x="47" y="700"/>
                    <a:pt x="45" y="700"/>
                  </a:cubicBezTo>
                  <a:cubicBezTo>
                    <a:pt x="43" y="700"/>
                    <a:pt x="43" y="698"/>
                    <a:pt x="43" y="697"/>
                  </a:cubicBezTo>
                  <a:cubicBezTo>
                    <a:pt x="42" y="694"/>
                    <a:pt x="40" y="696"/>
                    <a:pt x="39" y="695"/>
                  </a:cubicBezTo>
                  <a:cubicBezTo>
                    <a:pt x="39" y="694"/>
                    <a:pt x="40" y="692"/>
                    <a:pt x="39" y="691"/>
                  </a:cubicBezTo>
                  <a:cubicBezTo>
                    <a:pt x="38" y="689"/>
                    <a:pt x="35" y="692"/>
                    <a:pt x="35" y="689"/>
                  </a:cubicBezTo>
                  <a:cubicBezTo>
                    <a:pt x="35" y="688"/>
                    <a:pt x="37" y="686"/>
                    <a:pt x="37" y="687"/>
                  </a:cubicBezTo>
                  <a:cubicBezTo>
                    <a:pt x="35" y="681"/>
                    <a:pt x="26" y="682"/>
                    <a:pt x="28" y="676"/>
                  </a:cubicBezTo>
                  <a:cubicBezTo>
                    <a:pt x="19" y="679"/>
                    <a:pt x="23" y="668"/>
                    <a:pt x="15" y="670"/>
                  </a:cubicBezTo>
                  <a:cubicBezTo>
                    <a:pt x="16" y="669"/>
                    <a:pt x="17" y="667"/>
                    <a:pt x="17" y="665"/>
                  </a:cubicBezTo>
                  <a:cubicBezTo>
                    <a:pt x="16" y="662"/>
                    <a:pt x="12" y="663"/>
                    <a:pt x="9" y="663"/>
                  </a:cubicBezTo>
                  <a:cubicBezTo>
                    <a:pt x="11" y="660"/>
                    <a:pt x="6" y="659"/>
                    <a:pt x="6" y="657"/>
                  </a:cubicBezTo>
                  <a:cubicBezTo>
                    <a:pt x="5" y="654"/>
                    <a:pt x="9" y="655"/>
                    <a:pt x="6" y="650"/>
                  </a:cubicBezTo>
                  <a:cubicBezTo>
                    <a:pt x="5" y="649"/>
                    <a:pt x="4" y="650"/>
                    <a:pt x="4" y="648"/>
                  </a:cubicBezTo>
                  <a:cubicBezTo>
                    <a:pt x="4" y="647"/>
                    <a:pt x="2" y="642"/>
                    <a:pt x="0" y="641"/>
                  </a:cubicBezTo>
                  <a:cubicBezTo>
                    <a:pt x="0" y="638"/>
                    <a:pt x="4" y="640"/>
                    <a:pt x="6" y="639"/>
                  </a:cubicBezTo>
                  <a:cubicBezTo>
                    <a:pt x="7" y="638"/>
                    <a:pt x="6" y="632"/>
                    <a:pt x="9" y="633"/>
                  </a:cubicBezTo>
                  <a:cubicBezTo>
                    <a:pt x="9" y="623"/>
                    <a:pt x="9" y="612"/>
                    <a:pt x="9" y="602"/>
                  </a:cubicBezTo>
                  <a:cubicBezTo>
                    <a:pt x="10" y="599"/>
                    <a:pt x="6" y="601"/>
                    <a:pt x="6" y="600"/>
                  </a:cubicBezTo>
                  <a:cubicBezTo>
                    <a:pt x="5" y="599"/>
                    <a:pt x="7" y="597"/>
                    <a:pt x="7" y="596"/>
                  </a:cubicBezTo>
                  <a:cubicBezTo>
                    <a:pt x="8" y="593"/>
                    <a:pt x="5" y="592"/>
                    <a:pt x="6" y="588"/>
                  </a:cubicBezTo>
                  <a:cubicBezTo>
                    <a:pt x="13" y="596"/>
                    <a:pt x="6" y="575"/>
                    <a:pt x="13" y="583"/>
                  </a:cubicBezTo>
                  <a:cubicBezTo>
                    <a:pt x="14" y="581"/>
                    <a:pt x="13" y="574"/>
                    <a:pt x="15" y="572"/>
                  </a:cubicBezTo>
                  <a:cubicBezTo>
                    <a:pt x="15" y="571"/>
                    <a:pt x="19" y="572"/>
                    <a:pt x="19" y="572"/>
                  </a:cubicBezTo>
                  <a:cubicBezTo>
                    <a:pt x="19" y="571"/>
                    <a:pt x="16" y="568"/>
                    <a:pt x="17" y="566"/>
                  </a:cubicBezTo>
                  <a:cubicBezTo>
                    <a:pt x="24" y="564"/>
                    <a:pt x="23" y="554"/>
                    <a:pt x="30" y="553"/>
                  </a:cubicBezTo>
                  <a:cubicBezTo>
                    <a:pt x="30" y="547"/>
                    <a:pt x="36" y="547"/>
                    <a:pt x="35" y="540"/>
                  </a:cubicBezTo>
                  <a:cubicBezTo>
                    <a:pt x="39" y="541"/>
                    <a:pt x="39" y="539"/>
                    <a:pt x="39" y="536"/>
                  </a:cubicBezTo>
                  <a:cubicBezTo>
                    <a:pt x="50" y="535"/>
                    <a:pt x="59" y="531"/>
                    <a:pt x="58" y="518"/>
                  </a:cubicBezTo>
                  <a:cubicBezTo>
                    <a:pt x="65" y="519"/>
                    <a:pt x="59" y="507"/>
                    <a:pt x="65" y="508"/>
                  </a:cubicBezTo>
                  <a:cubicBezTo>
                    <a:pt x="65" y="505"/>
                    <a:pt x="65" y="501"/>
                    <a:pt x="65" y="497"/>
                  </a:cubicBezTo>
                  <a:cubicBezTo>
                    <a:pt x="69" y="497"/>
                    <a:pt x="69" y="495"/>
                    <a:pt x="73" y="495"/>
                  </a:cubicBezTo>
                  <a:cubicBezTo>
                    <a:pt x="76" y="492"/>
                    <a:pt x="79" y="489"/>
                    <a:pt x="82" y="484"/>
                  </a:cubicBezTo>
                  <a:cubicBezTo>
                    <a:pt x="83" y="483"/>
                    <a:pt x="84" y="484"/>
                    <a:pt x="84" y="482"/>
                  </a:cubicBezTo>
                  <a:cubicBezTo>
                    <a:pt x="84" y="480"/>
                    <a:pt x="89" y="480"/>
                    <a:pt x="88" y="477"/>
                  </a:cubicBezTo>
                  <a:cubicBezTo>
                    <a:pt x="96" y="478"/>
                    <a:pt x="97" y="472"/>
                    <a:pt x="104" y="473"/>
                  </a:cubicBezTo>
                  <a:cubicBezTo>
                    <a:pt x="102" y="480"/>
                    <a:pt x="113" y="473"/>
                    <a:pt x="110" y="480"/>
                  </a:cubicBezTo>
                  <a:cubicBezTo>
                    <a:pt x="114" y="476"/>
                    <a:pt x="129" y="483"/>
                    <a:pt x="129" y="475"/>
                  </a:cubicBezTo>
                  <a:cubicBezTo>
                    <a:pt x="137" y="474"/>
                    <a:pt x="145" y="471"/>
                    <a:pt x="149" y="465"/>
                  </a:cubicBezTo>
                  <a:cubicBezTo>
                    <a:pt x="152" y="466"/>
                    <a:pt x="154" y="466"/>
                    <a:pt x="155" y="464"/>
                  </a:cubicBezTo>
                  <a:cubicBezTo>
                    <a:pt x="158" y="464"/>
                    <a:pt x="159" y="465"/>
                    <a:pt x="162" y="465"/>
                  </a:cubicBezTo>
                  <a:cubicBezTo>
                    <a:pt x="166" y="466"/>
                    <a:pt x="170" y="463"/>
                    <a:pt x="173" y="464"/>
                  </a:cubicBezTo>
                  <a:cubicBezTo>
                    <a:pt x="173" y="464"/>
                    <a:pt x="174" y="465"/>
                    <a:pt x="175" y="465"/>
                  </a:cubicBezTo>
                  <a:cubicBezTo>
                    <a:pt x="179" y="466"/>
                    <a:pt x="187" y="469"/>
                    <a:pt x="196" y="467"/>
                  </a:cubicBezTo>
                  <a:cubicBezTo>
                    <a:pt x="199" y="467"/>
                    <a:pt x="205" y="461"/>
                    <a:pt x="209" y="465"/>
                  </a:cubicBezTo>
                  <a:cubicBezTo>
                    <a:pt x="212" y="468"/>
                    <a:pt x="211" y="466"/>
                    <a:pt x="216" y="465"/>
                  </a:cubicBezTo>
                  <a:cubicBezTo>
                    <a:pt x="216" y="467"/>
                    <a:pt x="219" y="467"/>
                    <a:pt x="218" y="469"/>
                  </a:cubicBezTo>
                  <a:cubicBezTo>
                    <a:pt x="218" y="470"/>
                    <a:pt x="214" y="471"/>
                    <a:pt x="214" y="471"/>
                  </a:cubicBezTo>
                  <a:cubicBezTo>
                    <a:pt x="214" y="473"/>
                    <a:pt x="216" y="472"/>
                    <a:pt x="216" y="473"/>
                  </a:cubicBezTo>
                  <a:cubicBezTo>
                    <a:pt x="217" y="475"/>
                    <a:pt x="214" y="475"/>
                    <a:pt x="214" y="475"/>
                  </a:cubicBezTo>
                  <a:cubicBezTo>
                    <a:pt x="215" y="476"/>
                    <a:pt x="216" y="477"/>
                    <a:pt x="216" y="479"/>
                  </a:cubicBezTo>
                  <a:cubicBezTo>
                    <a:pt x="216" y="484"/>
                    <a:pt x="213" y="486"/>
                    <a:pt x="218" y="493"/>
                  </a:cubicBezTo>
                  <a:cubicBezTo>
                    <a:pt x="219" y="498"/>
                    <a:pt x="221" y="491"/>
                    <a:pt x="224" y="495"/>
                  </a:cubicBezTo>
                  <a:cubicBezTo>
                    <a:pt x="223" y="498"/>
                    <a:pt x="227" y="496"/>
                    <a:pt x="227" y="497"/>
                  </a:cubicBezTo>
                  <a:cubicBezTo>
                    <a:pt x="228" y="498"/>
                    <a:pt x="227" y="500"/>
                    <a:pt x="227" y="501"/>
                  </a:cubicBezTo>
                  <a:cubicBezTo>
                    <a:pt x="229" y="502"/>
                    <a:pt x="233" y="500"/>
                    <a:pt x="233" y="503"/>
                  </a:cubicBezTo>
                  <a:cubicBezTo>
                    <a:pt x="239" y="500"/>
                    <a:pt x="243" y="508"/>
                    <a:pt x="246" y="503"/>
                  </a:cubicBezTo>
                  <a:cubicBezTo>
                    <a:pt x="248" y="502"/>
                    <a:pt x="247" y="506"/>
                    <a:pt x="248" y="506"/>
                  </a:cubicBezTo>
                  <a:cubicBezTo>
                    <a:pt x="251" y="508"/>
                    <a:pt x="253" y="506"/>
                    <a:pt x="257" y="508"/>
                  </a:cubicBezTo>
                  <a:cubicBezTo>
                    <a:pt x="258" y="509"/>
                    <a:pt x="258" y="511"/>
                    <a:pt x="259" y="512"/>
                  </a:cubicBezTo>
                  <a:cubicBezTo>
                    <a:pt x="260" y="513"/>
                    <a:pt x="262" y="511"/>
                    <a:pt x="263" y="512"/>
                  </a:cubicBezTo>
                  <a:cubicBezTo>
                    <a:pt x="265" y="514"/>
                    <a:pt x="266" y="513"/>
                    <a:pt x="268" y="514"/>
                  </a:cubicBezTo>
                  <a:cubicBezTo>
                    <a:pt x="269" y="514"/>
                    <a:pt x="270" y="518"/>
                    <a:pt x="270" y="518"/>
                  </a:cubicBezTo>
                  <a:cubicBezTo>
                    <a:pt x="271" y="518"/>
                    <a:pt x="274" y="516"/>
                    <a:pt x="276" y="516"/>
                  </a:cubicBezTo>
                  <a:cubicBezTo>
                    <a:pt x="275" y="516"/>
                    <a:pt x="277" y="517"/>
                    <a:pt x="278" y="518"/>
                  </a:cubicBezTo>
                  <a:cubicBezTo>
                    <a:pt x="279" y="518"/>
                    <a:pt x="280" y="517"/>
                    <a:pt x="281" y="518"/>
                  </a:cubicBezTo>
                  <a:cubicBezTo>
                    <a:pt x="282" y="516"/>
                    <a:pt x="284" y="515"/>
                    <a:pt x="285" y="514"/>
                  </a:cubicBezTo>
                  <a:cubicBezTo>
                    <a:pt x="285" y="514"/>
                    <a:pt x="288" y="513"/>
                    <a:pt x="287" y="512"/>
                  </a:cubicBezTo>
                  <a:cubicBezTo>
                    <a:pt x="282" y="508"/>
                    <a:pt x="292" y="509"/>
                    <a:pt x="293" y="503"/>
                  </a:cubicBezTo>
                  <a:cubicBezTo>
                    <a:pt x="298" y="504"/>
                    <a:pt x="298" y="499"/>
                    <a:pt x="304" y="501"/>
                  </a:cubicBezTo>
                  <a:cubicBezTo>
                    <a:pt x="305" y="501"/>
                    <a:pt x="305" y="503"/>
                    <a:pt x="306" y="503"/>
                  </a:cubicBezTo>
                  <a:cubicBezTo>
                    <a:pt x="308" y="503"/>
                    <a:pt x="311" y="502"/>
                    <a:pt x="313" y="503"/>
                  </a:cubicBezTo>
                  <a:cubicBezTo>
                    <a:pt x="314" y="503"/>
                    <a:pt x="317" y="506"/>
                    <a:pt x="317" y="506"/>
                  </a:cubicBezTo>
                  <a:cubicBezTo>
                    <a:pt x="318" y="507"/>
                    <a:pt x="320" y="504"/>
                    <a:pt x="322" y="505"/>
                  </a:cubicBezTo>
                  <a:cubicBezTo>
                    <a:pt x="323" y="505"/>
                    <a:pt x="322" y="508"/>
                    <a:pt x="322" y="508"/>
                  </a:cubicBezTo>
                  <a:cubicBezTo>
                    <a:pt x="324" y="509"/>
                    <a:pt x="327" y="505"/>
                    <a:pt x="330" y="506"/>
                  </a:cubicBezTo>
                  <a:cubicBezTo>
                    <a:pt x="331" y="508"/>
                    <a:pt x="326" y="508"/>
                    <a:pt x="326" y="508"/>
                  </a:cubicBezTo>
                  <a:cubicBezTo>
                    <a:pt x="327" y="512"/>
                    <a:pt x="339" y="512"/>
                    <a:pt x="345" y="512"/>
                  </a:cubicBezTo>
                  <a:cubicBezTo>
                    <a:pt x="344" y="519"/>
                    <a:pt x="360" y="517"/>
                    <a:pt x="363" y="512"/>
                  </a:cubicBezTo>
                  <a:cubicBezTo>
                    <a:pt x="365" y="514"/>
                    <a:pt x="373" y="510"/>
                    <a:pt x="375" y="512"/>
                  </a:cubicBezTo>
                  <a:cubicBezTo>
                    <a:pt x="377" y="514"/>
                    <a:pt x="375" y="512"/>
                    <a:pt x="378" y="512"/>
                  </a:cubicBezTo>
                  <a:cubicBezTo>
                    <a:pt x="382" y="512"/>
                    <a:pt x="384" y="514"/>
                    <a:pt x="388" y="514"/>
                  </a:cubicBezTo>
                  <a:cubicBezTo>
                    <a:pt x="391" y="513"/>
                    <a:pt x="393" y="511"/>
                    <a:pt x="397" y="510"/>
                  </a:cubicBezTo>
                  <a:cubicBezTo>
                    <a:pt x="398" y="506"/>
                    <a:pt x="398" y="500"/>
                    <a:pt x="403" y="499"/>
                  </a:cubicBezTo>
                  <a:cubicBezTo>
                    <a:pt x="403" y="496"/>
                    <a:pt x="400" y="495"/>
                    <a:pt x="401" y="492"/>
                  </a:cubicBezTo>
                  <a:cubicBezTo>
                    <a:pt x="407" y="492"/>
                    <a:pt x="406" y="480"/>
                    <a:pt x="412" y="486"/>
                  </a:cubicBezTo>
                  <a:cubicBezTo>
                    <a:pt x="413" y="479"/>
                    <a:pt x="410" y="477"/>
                    <a:pt x="404" y="477"/>
                  </a:cubicBezTo>
                  <a:cubicBezTo>
                    <a:pt x="406" y="475"/>
                    <a:pt x="406" y="472"/>
                    <a:pt x="406" y="469"/>
                  </a:cubicBezTo>
                  <a:cubicBezTo>
                    <a:pt x="404" y="464"/>
                    <a:pt x="393" y="467"/>
                    <a:pt x="391" y="462"/>
                  </a:cubicBezTo>
                  <a:cubicBezTo>
                    <a:pt x="388" y="464"/>
                    <a:pt x="382" y="463"/>
                    <a:pt x="380" y="467"/>
                  </a:cubicBezTo>
                  <a:cubicBezTo>
                    <a:pt x="378" y="468"/>
                    <a:pt x="379" y="464"/>
                    <a:pt x="378" y="464"/>
                  </a:cubicBezTo>
                  <a:cubicBezTo>
                    <a:pt x="375" y="462"/>
                    <a:pt x="369" y="465"/>
                    <a:pt x="365" y="464"/>
                  </a:cubicBezTo>
                  <a:cubicBezTo>
                    <a:pt x="363" y="465"/>
                    <a:pt x="363" y="468"/>
                    <a:pt x="360" y="467"/>
                  </a:cubicBezTo>
                  <a:cubicBezTo>
                    <a:pt x="354" y="468"/>
                    <a:pt x="356" y="460"/>
                    <a:pt x="347" y="462"/>
                  </a:cubicBezTo>
                  <a:cubicBezTo>
                    <a:pt x="347" y="458"/>
                    <a:pt x="344" y="458"/>
                    <a:pt x="345" y="454"/>
                  </a:cubicBezTo>
                  <a:cubicBezTo>
                    <a:pt x="343" y="455"/>
                    <a:pt x="342" y="454"/>
                    <a:pt x="341" y="452"/>
                  </a:cubicBezTo>
                  <a:cubicBezTo>
                    <a:pt x="340" y="450"/>
                    <a:pt x="337" y="449"/>
                    <a:pt x="334" y="449"/>
                  </a:cubicBezTo>
                  <a:cubicBezTo>
                    <a:pt x="337" y="444"/>
                    <a:pt x="335" y="433"/>
                    <a:pt x="334" y="428"/>
                  </a:cubicBezTo>
                  <a:cubicBezTo>
                    <a:pt x="329" y="431"/>
                    <a:pt x="323" y="425"/>
                    <a:pt x="322" y="434"/>
                  </a:cubicBezTo>
                  <a:cubicBezTo>
                    <a:pt x="317" y="431"/>
                    <a:pt x="316" y="435"/>
                    <a:pt x="311" y="432"/>
                  </a:cubicBezTo>
                  <a:cubicBezTo>
                    <a:pt x="312" y="434"/>
                    <a:pt x="311" y="435"/>
                    <a:pt x="309" y="436"/>
                  </a:cubicBezTo>
                  <a:cubicBezTo>
                    <a:pt x="311" y="437"/>
                    <a:pt x="312" y="438"/>
                    <a:pt x="313" y="439"/>
                  </a:cubicBezTo>
                  <a:cubicBezTo>
                    <a:pt x="314" y="441"/>
                    <a:pt x="313" y="444"/>
                    <a:pt x="317" y="443"/>
                  </a:cubicBezTo>
                  <a:cubicBezTo>
                    <a:pt x="315" y="449"/>
                    <a:pt x="315" y="447"/>
                    <a:pt x="319" y="451"/>
                  </a:cubicBezTo>
                  <a:cubicBezTo>
                    <a:pt x="320" y="455"/>
                    <a:pt x="316" y="453"/>
                    <a:pt x="315" y="454"/>
                  </a:cubicBezTo>
                  <a:cubicBezTo>
                    <a:pt x="315" y="455"/>
                    <a:pt x="312" y="461"/>
                    <a:pt x="311" y="460"/>
                  </a:cubicBezTo>
                  <a:cubicBezTo>
                    <a:pt x="307" y="456"/>
                    <a:pt x="311" y="465"/>
                    <a:pt x="304" y="464"/>
                  </a:cubicBezTo>
                  <a:cubicBezTo>
                    <a:pt x="303" y="462"/>
                    <a:pt x="302" y="460"/>
                    <a:pt x="300" y="460"/>
                  </a:cubicBezTo>
                  <a:cubicBezTo>
                    <a:pt x="299" y="457"/>
                    <a:pt x="302" y="456"/>
                    <a:pt x="304" y="456"/>
                  </a:cubicBezTo>
                  <a:cubicBezTo>
                    <a:pt x="301" y="453"/>
                    <a:pt x="295" y="451"/>
                    <a:pt x="300" y="447"/>
                  </a:cubicBezTo>
                  <a:cubicBezTo>
                    <a:pt x="298" y="446"/>
                    <a:pt x="294" y="448"/>
                    <a:pt x="293" y="447"/>
                  </a:cubicBezTo>
                  <a:cubicBezTo>
                    <a:pt x="291" y="446"/>
                    <a:pt x="296" y="445"/>
                    <a:pt x="296" y="445"/>
                  </a:cubicBezTo>
                  <a:cubicBezTo>
                    <a:pt x="296" y="445"/>
                    <a:pt x="292" y="440"/>
                    <a:pt x="287" y="438"/>
                  </a:cubicBezTo>
                  <a:cubicBezTo>
                    <a:pt x="288" y="429"/>
                    <a:pt x="283" y="427"/>
                    <a:pt x="283" y="419"/>
                  </a:cubicBezTo>
                  <a:cubicBezTo>
                    <a:pt x="284" y="416"/>
                    <a:pt x="279" y="418"/>
                    <a:pt x="278" y="417"/>
                  </a:cubicBezTo>
                  <a:cubicBezTo>
                    <a:pt x="277" y="416"/>
                    <a:pt x="281" y="414"/>
                    <a:pt x="280" y="413"/>
                  </a:cubicBezTo>
                  <a:cubicBezTo>
                    <a:pt x="276" y="410"/>
                    <a:pt x="275" y="414"/>
                    <a:pt x="272" y="411"/>
                  </a:cubicBezTo>
                  <a:cubicBezTo>
                    <a:pt x="272" y="411"/>
                    <a:pt x="274" y="409"/>
                    <a:pt x="274" y="408"/>
                  </a:cubicBezTo>
                  <a:cubicBezTo>
                    <a:pt x="273" y="406"/>
                    <a:pt x="272" y="410"/>
                    <a:pt x="272" y="410"/>
                  </a:cubicBezTo>
                  <a:cubicBezTo>
                    <a:pt x="270" y="410"/>
                    <a:pt x="271" y="407"/>
                    <a:pt x="270" y="406"/>
                  </a:cubicBezTo>
                  <a:cubicBezTo>
                    <a:pt x="263" y="407"/>
                    <a:pt x="263" y="401"/>
                    <a:pt x="255" y="402"/>
                  </a:cubicBezTo>
                  <a:cubicBezTo>
                    <a:pt x="255" y="400"/>
                    <a:pt x="253" y="400"/>
                    <a:pt x="252" y="398"/>
                  </a:cubicBezTo>
                  <a:cubicBezTo>
                    <a:pt x="251" y="398"/>
                    <a:pt x="252" y="395"/>
                    <a:pt x="252" y="395"/>
                  </a:cubicBezTo>
                  <a:cubicBezTo>
                    <a:pt x="251" y="394"/>
                    <a:pt x="248" y="395"/>
                    <a:pt x="248" y="395"/>
                  </a:cubicBezTo>
                  <a:cubicBezTo>
                    <a:pt x="248" y="394"/>
                    <a:pt x="248" y="387"/>
                    <a:pt x="246" y="389"/>
                  </a:cubicBezTo>
                  <a:cubicBezTo>
                    <a:pt x="245" y="391"/>
                    <a:pt x="244" y="389"/>
                    <a:pt x="242" y="387"/>
                  </a:cubicBezTo>
                  <a:cubicBezTo>
                    <a:pt x="242" y="386"/>
                    <a:pt x="240" y="386"/>
                    <a:pt x="240" y="383"/>
                  </a:cubicBezTo>
                  <a:cubicBezTo>
                    <a:pt x="234" y="384"/>
                    <a:pt x="235" y="386"/>
                    <a:pt x="229" y="383"/>
                  </a:cubicBezTo>
                  <a:cubicBezTo>
                    <a:pt x="227" y="384"/>
                    <a:pt x="228" y="387"/>
                    <a:pt x="226" y="387"/>
                  </a:cubicBezTo>
                  <a:cubicBezTo>
                    <a:pt x="224" y="392"/>
                    <a:pt x="229" y="391"/>
                    <a:pt x="229" y="395"/>
                  </a:cubicBezTo>
                  <a:cubicBezTo>
                    <a:pt x="229" y="396"/>
                    <a:pt x="232" y="399"/>
                    <a:pt x="233" y="400"/>
                  </a:cubicBezTo>
                  <a:cubicBezTo>
                    <a:pt x="234" y="401"/>
                    <a:pt x="235" y="402"/>
                    <a:pt x="237" y="402"/>
                  </a:cubicBezTo>
                  <a:cubicBezTo>
                    <a:pt x="234" y="408"/>
                    <a:pt x="240" y="407"/>
                    <a:pt x="242" y="410"/>
                  </a:cubicBezTo>
                  <a:cubicBezTo>
                    <a:pt x="243" y="410"/>
                    <a:pt x="244" y="417"/>
                    <a:pt x="246" y="415"/>
                  </a:cubicBezTo>
                  <a:cubicBezTo>
                    <a:pt x="249" y="412"/>
                    <a:pt x="246" y="416"/>
                    <a:pt x="248" y="417"/>
                  </a:cubicBezTo>
                  <a:cubicBezTo>
                    <a:pt x="250" y="419"/>
                    <a:pt x="254" y="418"/>
                    <a:pt x="255" y="423"/>
                  </a:cubicBezTo>
                  <a:cubicBezTo>
                    <a:pt x="258" y="421"/>
                    <a:pt x="259" y="424"/>
                    <a:pt x="259" y="424"/>
                  </a:cubicBezTo>
                  <a:cubicBezTo>
                    <a:pt x="260" y="425"/>
                    <a:pt x="262" y="423"/>
                    <a:pt x="261" y="423"/>
                  </a:cubicBezTo>
                  <a:cubicBezTo>
                    <a:pt x="263" y="423"/>
                    <a:pt x="264" y="428"/>
                    <a:pt x="265" y="424"/>
                  </a:cubicBezTo>
                  <a:cubicBezTo>
                    <a:pt x="269" y="424"/>
                    <a:pt x="264" y="433"/>
                    <a:pt x="270" y="430"/>
                  </a:cubicBezTo>
                  <a:cubicBezTo>
                    <a:pt x="270" y="434"/>
                    <a:pt x="262" y="431"/>
                    <a:pt x="259" y="432"/>
                  </a:cubicBezTo>
                  <a:cubicBezTo>
                    <a:pt x="260" y="434"/>
                    <a:pt x="262" y="433"/>
                    <a:pt x="263" y="436"/>
                  </a:cubicBezTo>
                  <a:cubicBezTo>
                    <a:pt x="264" y="439"/>
                    <a:pt x="260" y="445"/>
                    <a:pt x="263" y="445"/>
                  </a:cubicBezTo>
                  <a:cubicBezTo>
                    <a:pt x="261" y="448"/>
                    <a:pt x="257" y="448"/>
                    <a:pt x="253" y="449"/>
                  </a:cubicBezTo>
                  <a:cubicBezTo>
                    <a:pt x="256" y="448"/>
                    <a:pt x="254" y="441"/>
                    <a:pt x="257" y="441"/>
                  </a:cubicBezTo>
                  <a:cubicBezTo>
                    <a:pt x="256" y="440"/>
                    <a:pt x="256" y="436"/>
                    <a:pt x="253" y="436"/>
                  </a:cubicBezTo>
                  <a:cubicBezTo>
                    <a:pt x="251" y="435"/>
                    <a:pt x="255" y="433"/>
                    <a:pt x="250" y="430"/>
                  </a:cubicBezTo>
                  <a:cubicBezTo>
                    <a:pt x="248" y="429"/>
                    <a:pt x="244" y="429"/>
                    <a:pt x="244" y="424"/>
                  </a:cubicBezTo>
                  <a:cubicBezTo>
                    <a:pt x="236" y="426"/>
                    <a:pt x="235" y="421"/>
                    <a:pt x="229" y="421"/>
                  </a:cubicBezTo>
                  <a:cubicBezTo>
                    <a:pt x="228" y="416"/>
                    <a:pt x="225" y="414"/>
                    <a:pt x="222" y="410"/>
                  </a:cubicBezTo>
                  <a:cubicBezTo>
                    <a:pt x="221" y="408"/>
                    <a:pt x="220" y="410"/>
                    <a:pt x="220" y="408"/>
                  </a:cubicBezTo>
                  <a:cubicBezTo>
                    <a:pt x="220" y="405"/>
                    <a:pt x="217" y="407"/>
                    <a:pt x="216" y="406"/>
                  </a:cubicBezTo>
                  <a:cubicBezTo>
                    <a:pt x="216" y="405"/>
                    <a:pt x="217" y="402"/>
                    <a:pt x="216" y="402"/>
                  </a:cubicBezTo>
                  <a:cubicBezTo>
                    <a:pt x="214" y="401"/>
                    <a:pt x="211" y="403"/>
                    <a:pt x="209" y="402"/>
                  </a:cubicBezTo>
                  <a:cubicBezTo>
                    <a:pt x="208" y="401"/>
                    <a:pt x="212" y="400"/>
                    <a:pt x="213" y="400"/>
                  </a:cubicBezTo>
                  <a:cubicBezTo>
                    <a:pt x="210" y="396"/>
                    <a:pt x="199" y="396"/>
                    <a:pt x="194" y="398"/>
                  </a:cubicBezTo>
                  <a:cubicBezTo>
                    <a:pt x="193" y="400"/>
                    <a:pt x="197" y="401"/>
                    <a:pt x="198" y="400"/>
                  </a:cubicBezTo>
                  <a:cubicBezTo>
                    <a:pt x="196" y="403"/>
                    <a:pt x="195" y="401"/>
                    <a:pt x="192" y="402"/>
                  </a:cubicBezTo>
                  <a:cubicBezTo>
                    <a:pt x="188" y="404"/>
                    <a:pt x="188" y="410"/>
                    <a:pt x="185" y="410"/>
                  </a:cubicBezTo>
                  <a:cubicBezTo>
                    <a:pt x="177" y="409"/>
                    <a:pt x="175" y="403"/>
                    <a:pt x="166" y="404"/>
                  </a:cubicBezTo>
                  <a:cubicBezTo>
                    <a:pt x="163" y="405"/>
                    <a:pt x="164" y="410"/>
                    <a:pt x="158" y="408"/>
                  </a:cubicBezTo>
                  <a:cubicBezTo>
                    <a:pt x="158" y="412"/>
                    <a:pt x="158" y="416"/>
                    <a:pt x="158" y="421"/>
                  </a:cubicBezTo>
                  <a:cubicBezTo>
                    <a:pt x="153" y="423"/>
                    <a:pt x="141" y="421"/>
                    <a:pt x="144" y="432"/>
                  </a:cubicBezTo>
                  <a:cubicBezTo>
                    <a:pt x="131" y="429"/>
                    <a:pt x="141" y="439"/>
                    <a:pt x="130" y="439"/>
                  </a:cubicBezTo>
                  <a:cubicBezTo>
                    <a:pt x="130" y="442"/>
                    <a:pt x="137" y="446"/>
                    <a:pt x="132" y="447"/>
                  </a:cubicBezTo>
                  <a:cubicBezTo>
                    <a:pt x="132" y="453"/>
                    <a:pt x="129" y="447"/>
                    <a:pt x="125" y="452"/>
                  </a:cubicBezTo>
                  <a:cubicBezTo>
                    <a:pt x="125" y="455"/>
                    <a:pt x="125" y="456"/>
                    <a:pt x="127" y="456"/>
                  </a:cubicBezTo>
                  <a:cubicBezTo>
                    <a:pt x="127" y="460"/>
                    <a:pt x="120" y="457"/>
                    <a:pt x="117" y="458"/>
                  </a:cubicBezTo>
                  <a:cubicBezTo>
                    <a:pt x="115" y="458"/>
                    <a:pt x="115" y="463"/>
                    <a:pt x="114" y="464"/>
                  </a:cubicBezTo>
                  <a:cubicBezTo>
                    <a:pt x="108" y="466"/>
                    <a:pt x="98" y="462"/>
                    <a:pt x="93" y="469"/>
                  </a:cubicBezTo>
                  <a:cubicBezTo>
                    <a:pt x="91" y="467"/>
                    <a:pt x="89" y="464"/>
                    <a:pt x="88" y="462"/>
                  </a:cubicBezTo>
                  <a:cubicBezTo>
                    <a:pt x="79" y="460"/>
                    <a:pt x="70" y="464"/>
                    <a:pt x="67" y="462"/>
                  </a:cubicBezTo>
                  <a:cubicBezTo>
                    <a:pt x="68" y="455"/>
                    <a:pt x="71" y="447"/>
                    <a:pt x="65" y="443"/>
                  </a:cubicBezTo>
                  <a:cubicBezTo>
                    <a:pt x="64" y="440"/>
                    <a:pt x="68" y="439"/>
                    <a:pt x="69" y="436"/>
                  </a:cubicBezTo>
                  <a:cubicBezTo>
                    <a:pt x="70" y="430"/>
                    <a:pt x="67" y="425"/>
                    <a:pt x="71" y="421"/>
                  </a:cubicBezTo>
                  <a:cubicBezTo>
                    <a:pt x="69" y="417"/>
                    <a:pt x="70" y="411"/>
                    <a:pt x="65" y="410"/>
                  </a:cubicBezTo>
                  <a:cubicBezTo>
                    <a:pt x="66" y="408"/>
                    <a:pt x="70" y="408"/>
                    <a:pt x="69" y="404"/>
                  </a:cubicBezTo>
                  <a:cubicBezTo>
                    <a:pt x="74" y="405"/>
                    <a:pt x="85" y="400"/>
                    <a:pt x="84" y="408"/>
                  </a:cubicBezTo>
                  <a:cubicBezTo>
                    <a:pt x="88" y="404"/>
                    <a:pt x="106" y="412"/>
                    <a:pt x="110" y="408"/>
                  </a:cubicBezTo>
                  <a:cubicBezTo>
                    <a:pt x="112" y="406"/>
                    <a:pt x="111" y="407"/>
                    <a:pt x="114" y="408"/>
                  </a:cubicBezTo>
                  <a:cubicBezTo>
                    <a:pt x="113" y="408"/>
                    <a:pt x="115" y="405"/>
                    <a:pt x="116" y="406"/>
                  </a:cubicBezTo>
                  <a:cubicBezTo>
                    <a:pt x="116" y="406"/>
                    <a:pt x="116" y="408"/>
                    <a:pt x="116" y="408"/>
                  </a:cubicBezTo>
                  <a:cubicBezTo>
                    <a:pt x="121" y="406"/>
                    <a:pt x="124" y="404"/>
                    <a:pt x="125" y="398"/>
                  </a:cubicBezTo>
                  <a:cubicBezTo>
                    <a:pt x="125" y="396"/>
                    <a:pt x="130" y="386"/>
                    <a:pt x="125" y="382"/>
                  </a:cubicBezTo>
                  <a:cubicBezTo>
                    <a:pt x="122" y="379"/>
                    <a:pt x="126" y="379"/>
                    <a:pt x="123" y="374"/>
                  </a:cubicBezTo>
                  <a:cubicBezTo>
                    <a:pt x="123" y="372"/>
                    <a:pt x="120" y="373"/>
                    <a:pt x="117" y="372"/>
                  </a:cubicBezTo>
                  <a:cubicBezTo>
                    <a:pt x="118" y="371"/>
                    <a:pt x="119" y="369"/>
                    <a:pt x="119" y="367"/>
                  </a:cubicBezTo>
                  <a:cubicBezTo>
                    <a:pt x="117" y="365"/>
                    <a:pt x="116" y="369"/>
                    <a:pt x="116" y="369"/>
                  </a:cubicBezTo>
                  <a:cubicBezTo>
                    <a:pt x="113" y="368"/>
                    <a:pt x="115" y="366"/>
                    <a:pt x="114" y="365"/>
                  </a:cubicBezTo>
                  <a:cubicBezTo>
                    <a:pt x="112" y="364"/>
                    <a:pt x="107" y="364"/>
                    <a:pt x="104" y="363"/>
                  </a:cubicBezTo>
                  <a:cubicBezTo>
                    <a:pt x="104" y="363"/>
                    <a:pt x="104" y="361"/>
                    <a:pt x="102" y="361"/>
                  </a:cubicBezTo>
                  <a:cubicBezTo>
                    <a:pt x="100" y="361"/>
                    <a:pt x="99" y="361"/>
                    <a:pt x="99" y="359"/>
                  </a:cubicBezTo>
                  <a:cubicBezTo>
                    <a:pt x="97" y="354"/>
                    <a:pt x="103" y="357"/>
                    <a:pt x="102" y="357"/>
                  </a:cubicBezTo>
                  <a:cubicBezTo>
                    <a:pt x="108" y="356"/>
                    <a:pt x="112" y="352"/>
                    <a:pt x="123" y="354"/>
                  </a:cubicBezTo>
                  <a:cubicBezTo>
                    <a:pt x="124" y="350"/>
                    <a:pt x="122" y="350"/>
                    <a:pt x="119" y="350"/>
                  </a:cubicBezTo>
                  <a:cubicBezTo>
                    <a:pt x="121" y="345"/>
                    <a:pt x="127" y="350"/>
                    <a:pt x="130" y="350"/>
                  </a:cubicBezTo>
                  <a:cubicBezTo>
                    <a:pt x="132" y="350"/>
                    <a:pt x="136" y="346"/>
                    <a:pt x="136" y="350"/>
                  </a:cubicBezTo>
                  <a:cubicBezTo>
                    <a:pt x="140" y="347"/>
                    <a:pt x="140" y="341"/>
                    <a:pt x="147" y="341"/>
                  </a:cubicBezTo>
                  <a:cubicBezTo>
                    <a:pt x="145" y="334"/>
                    <a:pt x="152" y="337"/>
                    <a:pt x="151" y="331"/>
                  </a:cubicBezTo>
                  <a:cubicBezTo>
                    <a:pt x="155" y="331"/>
                    <a:pt x="158" y="331"/>
                    <a:pt x="162" y="331"/>
                  </a:cubicBezTo>
                  <a:cubicBezTo>
                    <a:pt x="162" y="329"/>
                    <a:pt x="160" y="330"/>
                    <a:pt x="158" y="329"/>
                  </a:cubicBezTo>
                  <a:cubicBezTo>
                    <a:pt x="159" y="326"/>
                    <a:pt x="164" y="328"/>
                    <a:pt x="162" y="322"/>
                  </a:cubicBezTo>
                  <a:cubicBezTo>
                    <a:pt x="167" y="322"/>
                    <a:pt x="166" y="325"/>
                    <a:pt x="170" y="322"/>
                  </a:cubicBezTo>
                  <a:cubicBezTo>
                    <a:pt x="165" y="312"/>
                    <a:pt x="173" y="316"/>
                    <a:pt x="173" y="307"/>
                  </a:cubicBezTo>
                  <a:cubicBezTo>
                    <a:pt x="176" y="307"/>
                    <a:pt x="178" y="308"/>
                    <a:pt x="181" y="307"/>
                  </a:cubicBezTo>
                  <a:cubicBezTo>
                    <a:pt x="183" y="306"/>
                    <a:pt x="183" y="304"/>
                    <a:pt x="185" y="303"/>
                  </a:cubicBezTo>
                  <a:cubicBezTo>
                    <a:pt x="187" y="302"/>
                    <a:pt x="186" y="305"/>
                    <a:pt x="186" y="305"/>
                  </a:cubicBezTo>
                  <a:cubicBezTo>
                    <a:pt x="189" y="306"/>
                    <a:pt x="188" y="303"/>
                    <a:pt x="188" y="303"/>
                  </a:cubicBezTo>
                  <a:cubicBezTo>
                    <a:pt x="190" y="303"/>
                    <a:pt x="194" y="304"/>
                    <a:pt x="196" y="303"/>
                  </a:cubicBezTo>
                  <a:cubicBezTo>
                    <a:pt x="198" y="303"/>
                    <a:pt x="199" y="297"/>
                    <a:pt x="203" y="300"/>
                  </a:cubicBezTo>
                  <a:cubicBezTo>
                    <a:pt x="203" y="295"/>
                    <a:pt x="197" y="296"/>
                    <a:pt x="198" y="290"/>
                  </a:cubicBezTo>
                  <a:cubicBezTo>
                    <a:pt x="203" y="289"/>
                    <a:pt x="200" y="288"/>
                    <a:pt x="199" y="281"/>
                  </a:cubicBezTo>
                  <a:cubicBezTo>
                    <a:pt x="199" y="276"/>
                    <a:pt x="202" y="273"/>
                    <a:pt x="201" y="268"/>
                  </a:cubicBezTo>
                  <a:cubicBezTo>
                    <a:pt x="204" y="268"/>
                    <a:pt x="206" y="268"/>
                    <a:pt x="209" y="268"/>
                  </a:cubicBezTo>
                  <a:cubicBezTo>
                    <a:pt x="214" y="268"/>
                    <a:pt x="204" y="263"/>
                    <a:pt x="213" y="264"/>
                  </a:cubicBezTo>
                  <a:cubicBezTo>
                    <a:pt x="213" y="266"/>
                    <a:pt x="215" y="266"/>
                    <a:pt x="216" y="266"/>
                  </a:cubicBezTo>
                  <a:cubicBezTo>
                    <a:pt x="213" y="270"/>
                    <a:pt x="213" y="266"/>
                    <a:pt x="214" y="272"/>
                  </a:cubicBezTo>
                  <a:cubicBezTo>
                    <a:pt x="215" y="275"/>
                    <a:pt x="214" y="278"/>
                    <a:pt x="218" y="277"/>
                  </a:cubicBezTo>
                  <a:cubicBezTo>
                    <a:pt x="218" y="280"/>
                    <a:pt x="218" y="282"/>
                    <a:pt x="216" y="283"/>
                  </a:cubicBezTo>
                  <a:cubicBezTo>
                    <a:pt x="216" y="286"/>
                    <a:pt x="224" y="280"/>
                    <a:pt x="227" y="285"/>
                  </a:cubicBezTo>
                  <a:cubicBezTo>
                    <a:pt x="226" y="290"/>
                    <a:pt x="215" y="286"/>
                    <a:pt x="214" y="292"/>
                  </a:cubicBezTo>
                  <a:cubicBezTo>
                    <a:pt x="213" y="296"/>
                    <a:pt x="219" y="297"/>
                    <a:pt x="220" y="298"/>
                  </a:cubicBezTo>
                  <a:cubicBezTo>
                    <a:pt x="222" y="299"/>
                    <a:pt x="222" y="302"/>
                    <a:pt x="226" y="301"/>
                  </a:cubicBezTo>
                  <a:cubicBezTo>
                    <a:pt x="224" y="298"/>
                    <a:pt x="219" y="298"/>
                    <a:pt x="227" y="298"/>
                  </a:cubicBezTo>
                  <a:cubicBezTo>
                    <a:pt x="230" y="298"/>
                    <a:pt x="233" y="297"/>
                    <a:pt x="235" y="298"/>
                  </a:cubicBezTo>
                  <a:cubicBezTo>
                    <a:pt x="238" y="298"/>
                    <a:pt x="239" y="300"/>
                    <a:pt x="242" y="300"/>
                  </a:cubicBezTo>
                  <a:cubicBezTo>
                    <a:pt x="247" y="300"/>
                    <a:pt x="248" y="296"/>
                    <a:pt x="253" y="298"/>
                  </a:cubicBezTo>
                  <a:cubicBezTo>
                    <a:pt x="254" y="298"/>
                    <a:pt x="260" y="301"/>
                    <a:pt x="263" y="298"/>
                  </a:cubicBezTo>
                  <a:cubicBezTo>
                    <a:pt x="263" y="298"/>
                    <a:pt x="263" y="296"/>
                    <a:pt x="263" y="296"/>
                  </a:cubicBezTo>
                  <a:cubicBezTo>
                    <a:pt x="268" y="294"/>
                    <a:pt x="274" y="296"/>
                    <a:pt x="276" y="292"/>
                  </a:cubicBezTo>
                  <a:cubicBezTo>
                    <a:pt x="283" y="300"/>
                    <a:pt x="288" y="286"/>
                    <a:pt x="293" y="290"/>
                  </a:cubicBezTo>
                  <a:cubicBezTo>
                    <a:pt x="293" y="288"/>
                    <a:pt x="293" y="285"/>
                    <a:pt x="293" y="283"/>
                  </a:cubicBezTo>
                  <a:cubicBezTo>
                    <a:pt x="296" y="284"/>
                    <a:pt x="296" y="281"/>
                    <a:pt x="296" y="279"/>
                  </a:cubicBezTo>
                  <a:cubicBezTo>
                    <a:pt x="296" y="279"/>
                    <a:pt x="298" y="274"/>
                    <a:pt x="298" y="273"/>
                  </a:cubicBezTo>
                  <a:cubicBezTo>
                    <a:pt x="300" y="272"/>
                    <a:pt x="298" y="272"/>
                    <a:pt x="298" y="268"/>
                  </a:cubicBezTo>
                  <a:cubicBezTo>
                    <a:pt x="302" y="268"/>
                    <a:pt x="305" y="267"/>
                    <a:pt x="306" y="264"/>
                  </a:cubicBezTo>
                  <a:cubicBezTo>
                    <a:pt x="308" y="264"/>
                    <a:pt x="307" y="266"/>
                    <a:pt x="308" y="268"/>
                  </a:cubicBezTo>
                  <a:cubicBezTo>
                    <a:pt x="309" y="266"/>
                    <a:pt x="312" y="266"/>
                    <a:pt x="315" y="266"/>
                  </a:cubicBezTo>
                  <a:cubicBezTo>
                    <a:pt x="317" y="266"/>
                    <a:pt x="316" y="262"/>
                    <a:pt x="319" y="262"/>
                  </a:cubicBezTo>
                  <a:cubicBezTo>
                    <a:pt x="319" y="258"/>
                    <a:pt x="318" y="255"/>
                    <a:pt x="315" y="255"/>
                  </a:cubicBezTo>
                  <a:cubicBezTo>
                    <a:pt x="316" y="253"/>
                    <a:pt x="317" y="251"/>
                    <a:pt x="317" y="247"/>
                  </a:cubicBezTo>
                  <a:cubicBezTo>
                    <a:pt x="321" y="248"/>
                    <a:pt x="323" y="247"/>
                    <a:pt x="322" y="244"/>
                  </a:cubicBezTo>
                  <a:cubicBezTo>
                    <a:pt x="327" y="248"/>
                    <a:pt x="328" y="241"/>
                    <a:pt x="335" y="244"/>
                  </a:cubicBezTo>
                  <a:cubicBezTo>
                    <a:pt x="336" y="244"/>
                    <a:pt x="338" y="246"/>
                    <a:pt x="337" y="246"/>
                  </a:cubicBezTo>
                  <a:cubicBezTo>
                    <a:pt x="339" y="246"/>
                    <a:pt x="339" y="244"/>
                    <a:pt x="341" y="244"/>
                  </a:cubicBezTo>
                  <a:cubicBezTo>
                    <a:pt x="343" y="243"/>
                    <a:pt x="345" y="245"/>
                    <a:pt x="345" y="246"/>
                  </a:cubicBezTo>
                  <a:cubicBezTo>
                    <a:pt x="347" y="245"/>
                    <a:pt x="345" y="243"/>
                    <a:pt x="347" y="242"/>
                  </a:cubicBezTo>
                  <a:cubicBezTo>
                    <a:pt x="348" y="241"/>
                    <a:pt x="350" y="242"/>
                    <a:pt x="350" y="242"/>
                  </a:cubicBezTo>
                  <a:cubicBezTo>
                    <a:pt x="353" y="240"/>
                    <a:pt x="353" y="236"/>
                    <a:pt x="358" y="238"/>
                  </a:cubicBezTo>
                  <a:cubicBezTo>
                    <a:pt x="355" y="236"/>
                    <a:pt x="357" y="229"/>
                    <a:pt x="352" y="229"/>
                  </a:cubicBezTo>
                  <a:cubicBezTo>
                    <a:pt x="349" y="226"/>
                    <a:pt x="349" y="232"/>
                    <a:pt x="349" y="232"/>
                  </a:cubicBezTo>
                  <a:cubicBezTo>
                    <a:pt x="347" y="233"/>
                    <a:pt x="346" y="230"/>
                    <a:pt x="345" y="231"/>
                  </a:cubicBezTo>
                  <a:cubicBezTo>
                    <a:pt x="344" y="231"/>
                    <a:pt x="342" y="232"/>
                    <a:pt x="343" y="232"/>
                  </a:cubicBezTo>
                  <a:cubicBezTo>
                    <a:pt x="341" y="232"/>
                    <a:pt x="341" y="230"/>
                    <a:pt x="339" y="231"/>
                  </a:cubicBezTo>
                  <a:cubicBezTo>
                    <a:pt x="336" y="231"/>
                    <a:pt x="334" y="234"/>
                    <a:pt x="330" y="232"/>
                  </a:cubicBezTo>
                  <a:cubicBezTo>
                    <a:pt x="328" y="232"/>
                    <a:pt x="328" y="235"/>
                    <a:pt x="328" y="236"/>
                  </a:cubicBezTo>
                  <a:cubicBezTo>
                    <a:pt x="320" y="235"/>
                    <a:pt x="312" y="237"/>
                    <a:pt x="306" y="234"/>
                  </a:cubicBezTo>
                  <a:cubicBezTo>
                    <a:pt x="305" y="234"/>
                    <a:pt x="306" y="231"/>
                    <a:pt x="306" y="231"/>
                  </a:cubicBezTo>
                  <a:cubicBezTo>
                    <a:pt x="304" y="229"/>
                    <a:pt x="299" y="231"/>
                    <a:pt x="298" y="229"/>
                  </a:cubicBezTo>
                  <a:cubicBezTo>
                    <a:pt x="303" y="218"/>
                    <a:pt x="300" y="213"/>
                    <a:pt x="298" y="201"/>
                  </a:cubicBezTo>
                  <a:cubicBezTo>
                    <a:pt x="303" y="200"/>
                    <a:pt x="311" y="193"/>
                    <a:pt x="313" y="197"/>
                  </a:cubicBezTo>
                  <a:cubicBezTo>
                    <a:pt x="316" y="195"/>
                    <a:pt x="313" y="194"/>
                    <a:pt x="315" y="190"/>
                  </a:cubicBezTo>
                  <a:cubicBezTo>
                    <a:pt x="321" y="190"/>
                    <a:pt x="321" y="179"/>
                    <a:pt x="322" y="177"/>
                  </a:cubicBezTo>
                  <a:cubicBezTo>
                    <a:pt x="323" y="176"/>
                    <a:pt x="326" y="177"/>
                    <a:pt x="326" y="177"/>
                  </a:cubicBezTo>
                  <a:cubicBezTo>
                    <a:pt x="326" y="173"/>
                    <a:pt x="319" y="171"/>
                    <a:pt x="322" y="167"/>
                  </a:cubicBezTo>
                  <a:cubicBezTo>
                    <a:pt x="320" y="169"/>
                    <a:pt x="315" y="167"/>
                    <a:pt x="311" y="167"/>
                  </a:cubicBezTo>
                  <a:cubicBezTo>
                    <a:pt x="307" y="168"/>
                    <a:pt x="303" y="172"/>
                    <a:pt x="298" y="171"/>
                  </a:cubicBezTo>
                  <a:cubicBezTo>
                    <a:pt x="295" y="168"/>
                    <a:pt x="295" y="182"/>
                    <a:pt x="296" y="178"/>
                  </a:cubicBezTo>
                  <a:cubicBezTo>
                    <a:pt x="295" y="182"/>
                    <a:pt x="294" y="177"/>
                    <a:pt x="293" y="178"/>
                  </a:cubicBezTo>
                  <a:cubicBezTo>
                    <a:pt x="291" y="180"/>
                    <a:pt x="294" y="184"/>
                    <a:pt x="293" y="186"/>
                  </a:cubicBezTo>
                  <a:cubicBezTo>
                    <a:pt x="292" y="187"/>
                    <a:pt x="288" y="191"/>
                    <a:pt x="285" y="193"/>
                  </a:cubicBezTo>
                  <a:cubicBezTo>
                    <a:pt x="280" y="199"/>
                    <a:pt x="280" y="203"/>
                    <a:pt x="272" y="203"/>
                  </a:cubicBezTo>
                  <a:cubicBezTo>
                    <a:pt x="272" y="205"/>
                    <a:pt x="275" y="208"/>
                    <a:pt x="272" y="208"/>
                  </a:cubicBezTo>
                  <a:cubicBezTo>
                    <a:pt x="270" y="208"/>
                    <a:pt x="272" y="211"/>
                    <a:pt x="270" y="212"/>
                  </a:cubicBezTo>
                  <a:cubicBezTo>
                    <a:pt x="270" y="212"/>
                    <a:pt x="267" y="211"/>
                    <a:pt x="267" y="212"/>
                  </a:cubicBezTo>
                  <a:cubicBezTo>
                    <a:pt x="266" y="213"/>
                    <a:pt x="267" y="215"/>
                    <a:pt x="267" y="216"/>
                  </a:cubicBezTo>
                  <a:cubicBezTo>
                    <a:pt x="266" y="216"/>
                    <a:pt x="265" y="215"/>
                    <a:pt x="265" y="216"/>
                  </a:cubicBezTo>
                  <a:cubicBezTo>
                    <a:pt x="264" y="218"/>
                    <a:pt x="266" y="223"/>
                    <a:pt x="263" y="223"/>
                  </a:cubicBezTo>
                  <a:cubicBezTo>
                    <a:pt x="264" y="225"/>
                    <a:pt x="268" y="226"/>
                    <a:pt x="265" y="227"/>
                  </a:cubicBezTo>
                  <a:cubicBezTo>
                    <a:pt x="267" y="229"/>
                    <a:pt x="269" y="232"/>
                    <a:pt x="274" y="232"/>
                  </a:cubicBezTo>
                  <a:cubicBezTo>
                    <a:pt x="274" y="236"/>
                    <a:pt x="275" y="237"/>
                    <a:pt x="278" y="238"/>
                  </a:cubicBezTo>
                  <a:cubicBezTo>
                    <a:pt x="276" y="240"/>
                    <a:pt x="275" y="240"/>
                    <a:pt x="274" y="242"/>
                  </a:cubicBezTo>
                  <a:cubicBezTo>
                    <a:pt x="273" y="244"/>
                    <a:pt x="274" y="246"/>
                    <a:pt x="272" y="247"/>
                  </a:cubicBezTo>
                  <a:cubicBezTo>
                    <a:pt x="270" y="249"/>
                    <a:pt x="268" y="249"/>
                    <a:pt x="265" y="249"/>
                  </a:cubicBezTo>
                  <a:cubicBezTo>
                    <a:pt x="264" y="257"/>
                    <a:pt x="257" y="259"/>
                    <a:pt x="259" y="270"/>
                  </a:cubicBezTo>
                  <a:cubicBezTo>
                    <a:pt x="252" y="267"/>
                    <a:pt x="253" y="279"/>
                    <a:pt x="248" y="279"/>
                  </a:cubicBezTo>
                  <a:cubicBezTo>
                    <a:pt x="247" y="279"/>
                    <a:pt x="247" y="279"/>
                    <a:pt x="246" y="279"/>
                  </a:cubicBezTo>
                  <a:cubicBezTo>
                    <a:pt x="244" y="280"/>
                    <a:pt x="245" y="282"/>
                    <a:pt x="244" y="283"/>
                  </a:cubicBezTo>
                  <a:cubicBezTo>
                    <a:pt x="241" y="284"/>
                    <a:pt x="237" y="280"/>
                    <a:pt x="235" y="285"/>
                  </a:cubicBezTo>
                  <a:cubicBezTo>
                    <a:pt x="231" y="284"/>
                    <a:pt x="234" y="277"/>
                    <a:pt x="233" y="273"/>
                  </a:cubicBezTo>
                  <a:cubicBezTo>
                    <a:pt x="231" y="272"/>
                    <a:pt x="232" y="268"/>
                    <a:pt x="229" y="268"/>
                  </a:cubicBezTo>
                  <a:cubicBezTo>
                    <a:pt x="224" y="268"/>
                    <a:pt x="231" y="262"/>
                    <a:pt x="224" y="262"/>
                  </a:cubicBezTo>
                  <a:cubicBezTo>
                    <a:pt x="227" y="258"/>
                    <a:pt x="220" y="257"/>
                    <a:pt x="220" y="255"/>
                  </a:cubicBezTo>
                  <a:cubicBezTo>
                    <a:pt x="220" y="254"/>
                    <a:pt x="222" y="253"/>
                    <a:pt x="222" y="251"/>
                  </a:cubicBezTo>
                  <a:cubicBezTo>
                    <a:pt x="221" y="246"/>
                    <a:pt x="217" y="243"/>
                    <a:pt x="213" y="240"/>
                  </a:cubicBezTo>
                  <a:cubicBezTo>
                    <a:pt x="207" y="242"/>
                    <a:pt x="209" y="251"/>
                    <a:pt x="199" y="249"/>
                  </a:cubicBezTo>
                  <a:cubicBezTo>
                    <a:pt x="200" y="251"/>
                    <a:pt x="202" y="251"/>
                    <a:pt x="203" y="251"/>
                  </a:cubicBezTo>
                  <a:cubicBezTo>
                    <a:pt x="203" y="253"/>
                    <a:pt x="201" y="253"/>
                    <a:pt x="199" y="253"/>
                  </a:cubicBezTo>
                  <a:cubicBezTo>
                    <a:pt x="196" y="253"/>
                    <a:pt x="198" y="259"/>
                    <a:pt x="194" y="259"/>
                  </a:cubicBezTo>
                  <a:cubicBezTo>
                    <a:pt x="185" y="260"/>
                    <a:pt x="188" y="251"/>
                    <a:pt x="179" y="253"/>
                  </a:cubicBezTo>
                  <a:cubicBezTo>
                    <a:pt x="179" y="251"/>
                    <a:pt x="181" y="252"/>
                    <a:pt x="183" y="251"/>
                  </a:cubicBezTo>
                  <a:cubicBezTo>
                    <a:pt x="185" y="246"/>
                    <a:pt x="178" y="242"/>
                    <a:pt x="183" y="240"/>
                  </a:cubicBezTo>
                  <a:cubicBezTo>
                    <a:pt x="181" y="238"/>
                    <a:pt x="179" y="237"/>
                    <a:pt x="177" y="236"/>
                  </a:cubicBezTo>
                  <a:cubicBezTo>
                    <a:pt x="176" y="234"/>
                    <a:pt x="179" y="233"/>
                    <a:pt x="179" y="232"/>
                  </a:cubicBezTo>
                  <a:cubicBezTo>
                    <a:pt x="179" y="231"/>
                    <a:pt x="175" y="229"/>
                    <a:pt x="175" y="229"/>
                  </a:cubicBezTo>
                  <a:cubicBezTo>
                    <a:pt x="175" y="227"/>
                    <a:pt x="178" y="216"/>
                    <a:pt x="175" y="223"/>
                  </a:cubicBezTo>
                  <a:cubicBezTo>
                    <a:pt x="172" y="222"/>
                    <a:pt x="174" y="219"/>
                    <a:pt x="177" y="219"/>
                  </a:cubicBezTo>
                  <a:cubicBezTo>
                    <a:pt x="173" y="213"/>
                    <a:pt x="183" y="211"/>
                    <a:pt x="179" y="210"/>
                  </a:cubicBezTo>
                  <a:cubicBezTo>
                    <a:pt x="179" y="207"/>
                    <a:pt x="184" y="209"/>
                    <a:pt x="185" y="206"/>
                  </a:cubicBezTo>
                  <a:cubicBezTo>
                    <a:pt x="185" y="204"/>
                    <a:pt x="187" y="206"/>
                    <a:pt x="186" y="206"/>
                  </a:cubicBezTo>
                  <a:cubicBezTo>
                    <a:pt x="188" y="205"/>
                    <a:pt x="188" y="203"/>
                    <a:pt x="190" y="203"/>
                  </a:cubicBezTo>
                  <a:cubicBezTo>
                    <a:pt x="192" y="202"/>
                    <a:pt x="192" y="199"/>
                    <a:pt x="192" y="197"/>
                  </a:cubicBezTo>
                  <a:cubicBezTo>
                    <a:pt x="196" y="198"/>
                    <a:pt x="198" y="197"/>
                    <a:pt x="198" y="193"/>
                  </a:cubicBezTo>
                  <a:cubicBezTo>
                    <a:pt x="203" y="192"/>
                    <a:pt x="200" y="200"/>
                    <a:pt x="207" y="197"/>
                  </a:cubicBezTo>
                  <a:cubicBezTo>
                    <a:pt x="207" y="195"/>
                    <a:pt x="205" y="196"/>
                    <a:pt x="203" y="195"/>
                  </a:cubicBezTo>
                  <a:cubicBezTo>
                    <a:pt x="208" y="191"/>
                    <a:pt x="214" y="193"/>
                    <a:pt x="218" y="188"/>
                  </a:cubicBezTo>
                  <a:cubicBezTo>
                    <a:pt x="219" y="187"/>
                    <a:pt x="217" y="185"/>
                    <a:pt x="218" y="184"/>
                  </a:cubicBezTo>
                  <a:cubicBezTo>
                    <a:pt x="219" y="183"/>
                    <a:pt x="221" y="185"/>
                    <a:pt x="222" y="184"/>
                  </a:cubicBezTo>
                  <a:cubicBezTo>
                    <a:pt x="223" y="183"/>
                    <a:pt x="221" y="180"/>
                    <a:pt x="222" y="178"/>
                  </a:cubicBezTo>
                  <a:cubicBezTo>
                    <a:pt x="222" y="177"/>
                    <a:pt x="227" y="176"/>
                    <a:pt x="227" y="175"/>
                  </a:cubicBezTo>
                  <a:cubicBezTo>
                    <a:pt x="228" y="173"/>
                    <a:pt x="226" y="169"/>
                    <a:pt x="227" y="167"/>
                  </a:cubicBezTo>
                  <a:cubicBezTo>
                    <a:pt x="228" y="167"/>
                    <a:pt x="230" y="170"/>
                    <a:pt x="231" y="169"/>
                  </a:cubicBezTo>
                  <a:cubicBezTo>
                    <a:pt x="229" y="170"/>
                    <a:pt x="234" y="160"/>
                    <a:pt x="233" y="160"/>
                  </a:cubicBezTo>
                  <a:cubicBezTo>
                    <a:pt x="237" y="164"/>
                    <a:pt x="238" y="157"/>
                    <a:pt x="242" y="156"/>
                  </a:cubicBezTo>
                  <a:cubicBezTo>
                    <a:pt x="242" y="153"/>
                    <a:pt x="245" y="151"/>
                    <a:pt x="242" y="150"/>
                  </a:cubicBezTo>
                  <a:cubicBezTo>
                    <a:pt x="243" y="147"/>
                    <a:pt x="248" y="150"/>
                    <a:pt x="248" y="145"/>
                  </a:cubicBezTo>
                  <a:cubicBezTo>
                    <a:pt x="248" y="143"/>
                    <a:pt x="251" y="143"/>
                    <a:pt x="253" y="143"/>
                  </a:cubicBezTo>
                  <a:cubicBezTo>
                    <a:pt x="254" y="141"/>
                    <a:pt x="253" y="140"/>
                    <a:pt x="252" y="139"/>
                  </a:cubicBezTo>
                  <a:cubicBezTo>
                    <a:pt x="257" y="135"/>
                    <a:pt x="260" y="135"/>
                    <a:pt x="265" y="134"/>
                  </a:cubicBezTo>
                  <a:cubicBezTo>
                    <a:pt x="267" y="132"/>
                    <a:pt x="264" y="131"/>
                    <a:pt x="267" y="126"/>
                  </a:cubicBezTo>
                  <a:cubicBezTo>
                    <a:pt x="268" y="125"/>
                    <a:pt x="272" y="124"/>
                    <a:pt x="272" y="121"/>
                  </a:cubicBezTo>
                  <a:cubicBezTo>
                    <a:pt x="272" y="116"/>
                    <a:pt x="278" y="123"/>
                    <a:pt x="278" y="115"/>
                  </a:cubicBezTo>
                  <a:cubicBezTo>
                    <a:pt x="285" y="112"/>
                    <a:pt x="292" y="119"/>
                    <a:pt x="293" y="108"/>
                  </a:cubicBezTo>
                  <a:cubicBezTo>
                    <a:pt x="296" y="110"/>
                    <a:pt x="304" y="106"/>
                    <a:pt x="309" y="109"/>
                  </a:cubicBezTo>
                  <a:cubicBezTo>
                    <a:pt x="311" y="108"/>
                    <a:pt x="312" y="106"/>
                    <a:pt x="313" y="104"/>
                  </a:cubicBezTo>
                  <a:cubicBezTo>
                    <a:pt x="318" y="101"/>
                    <a:pt x="323" y="110"/>
                    <a:pt x="322" y="102"/>
                  </a:cubicBezTo>
                  <a:cubicBezTo>
                    <a:pt x="326" y="103"/>
                    <a:pt x="326" y="107"/>
                    <a:pt x="330" y="108"/>
                  </a:cubicBezTo>
                  <a:cubicBezTo>
                    <a:pt x="333" y="107"/>
                    <a:pt x="332" y="102"/>
                    <a:pt x="337" y="104"/>
                  </a:cubicBezTo>
                  <a:cubicBezTo>
                    <a:pt x="338" y="107"/>
                    <a:pt x="336" y="107"/>
                    <a:pt x="335" y="109"/>
                  </a:cubicBezTo>
                  <a:cubicBezTo>
                    <a:pt x="337" y="110"/>
                    <a:pt x="346" y="101"/>
                    <a:pt x="350" y="106"/>
                  </a:cubicBezTo>
                  <a:cubicBezTo>
                    <a:pt x="353" y="108"/>
                    <a:pt x="351" y="105"/>
                    <a:pt x="354" y="106"/>
                  </a:cubicBezTo>
                  <a:cubicBezTo>
                    <a:pt x="358" y="106"/>
                    <a:pt x="362" y="109"/>
                    <a:pt x="367" y="108"/>
                  </a:cubicBezTo>
                  <a:cubicBezTo>
                    <a:pt x="366" y="109"/>
                    <a:pt x="368" y="112"/>
                    <a:pt x="367" y="113"/>
                  </a:cubicBezTo>
                  <a:cubicBezTo>
                    <a:pt x="367" y="114"/>
                    <a:pt x="364" y="113"/>
                    <a:pt x="363" y="113"/>
                  </a:cubicBezTo>
                  <a:cubicBezTo>
                    <a:pt x="362" y="115"/>
                    <a:pt x="364" y="118"/>
                    <a:pt x="360" y="117"/>
                  </a:cubicBezTo>
                  <a:cubicBezTo>
                    <a:pt x="363" y="121"/>
                    <a:pt x="374" y="118"/>
                    <a:pt x="378" y="117"/>
                  </a:cubicBezTo>
                  <a:cubicBezTo>
                    <a:pt x="382" y="115"/>
                    <a:pt x="381" y="120"/>
                    <a:pt x="382" y="121"/>
                  </a:cubicBezTo>
                  <a:cubicBezTo>
                    <a:pt x="384" y="122"/>
                    <a:pt x="388" y="119"/>
                    <a:pt x="388" y="122"/>
                  </a:cubicBezTo>
                  <a:cubicBezTo>
                    <a:pt x="401" y="119"/>
                    <a:pt x="404" y="130"/>
                    <a:pt x="412" y="126"/>
                  </a:cubicBezTo>
                  <a:cubicBezTo>
                    <a:pt x="410" y="132"/>
                    <a:pt x="418" y="129"/>
                    <a:pt x="418" y="134"/>
                  </a:cubicBezTo>
                  <a:cubicBezTo>
                    <a:pt x="422" y="134"/>
                    <a:pt x="430" y="133"/>
                    <a:pt x="425" y="137"/>
                  </a:cubicBezTo>
                  <a:cubicBezTo>
                    <a:pt x="429" y="139"/>
                    <a:pt x="433" y="138"/>
                    <a:pt x="436" y="139"/>
                  </a:cubicBezTo>
                  <a:cubicBezTo>
                    <a:pt x="437" y="139"/>
                    <a:pt x="436" y="143"/>
                    <a:pt x="436" y="143"/>
                  </a:cubicBezTo>
                  <a:cubicBezTo>
                    <a:pt x="437" y="144"/>
                    <a:pt x="441" y="142"/>
                    <a:pt x="442" y="143"/>
                  </a:cubicBezTo>
                  <a:cubicBezTo>
                    <a:pt x="443" y="150"/>
                    <a:pt x="443" y="152"/>
                    <a:pt x="442" y="160"/>
                  </a:cubicBezTo>
                  <a:cubicBezTo>
                    <a:pt x="439" y="155"/>
                    <a:pt x="435" y="161"/>
                    <a:pt x="431" y="162"/>
                  </a:cubicBezTo>
                  <a:cubicBezTo>
                    <a:pt x="425" y="162"/>
                    <a:pt x="419" y="156"/>
                    <a:pt x="414" y="162"/>
                  </a:cubicBezTo>
                  <a:cubicBezTo>
                    <a:pt x="412" y="162"/>
                    <a:pt x="413" y="158"/>
                    <a:pt x="412" y="158"/>
                  </a:cubicBezTo>
                  <a:cubicBezTo>
                    <a:pt x="409" y="157"/>
                    <a:pt x="409" y="160"/>
                    <a:pt x="408" y="160"/>
                  </a:cubicBezTo>
                  <a:cubicBezTo>
                    <a:pt x="406" y="160"/>
                    <a:pt x="405" y="156"/>
                    <a:pt x="404" y="156"/>
                  </a:cubicBezTo>
                  <a:cubicBezTo>
                    <a:pt x="401" y="156"/>
                    <a:pt x="396" y="161"/>
                    <a:pt x="397" y="154"/>
                  </a:cubicBezTo>
                  <a:cubicBezTo>
                    <a:pt x="391" y="156"/>
                    <a:pt x="393" y="154"/>
                    <a:pt x="386" y="154"/>
                  </a:cubicBezTo>
                  <a:cubicBezTo>
                    <a:pt x="385" y="157"/>
                    <a:pt x="387" y="158"/>
                    <a:pt x="390" y="158"/>
                  </a:cubicBezTo>
                  <a:cubicBezTo>
                    <a:pt x="393" y="157"/>
                    <a:pt x="393" y="160"/>
                    <a:pt x="395" y="160"/>
                  </a:cubicBezTo>
                  <a:cubicBezTo>
                    <a:pt x="392" y="163"/>
                    <a:pt x="395" y="162"/>
                    <a:pt x="397" y="163"/>
                  </a:cubicBezTo>
                  <a:cubicBezTo>
                    <a:pt x="398" y="164"/>
                    <a:pt x="397" y="166"/>
                    <a:pt x="397" y="167"/>
                  </a:cubicBezTo>
                  <a:cubicBezTo>
                    <a:pt x="398" y="169"/>
                    <a:pt x="401" y="169"/>
                    <a:pt x="401" y="171"/>
                  </a:cubicBezTo>
                  <a:cubicBezTo>
                    <a:pt x="401" y="173"/>
                    <a:pt x="405" y="178"/>
                    <a:pt x="404" y="184"/>
                  </a:cubicBezTo>
                  <a:cubicBezTo>
                    <a:pt x="405" y="190"/>
                    <a:pt x="416" y="186"/>
                    <a:pt x="418" y="191"/>
                  </a:cubicBezTo>
                  <a:cubicBezTo>
                    <a:pt x="419" y="190"/>
                    <a:pt x="419" y="187"/>
                    <a:pt x="423" y="188"/>
                  </a:cubicBezTo>
                  <a:cubicBezTo>
                    <a:pt x="422" y="182"/>
                    <a:pt x="414" y="184"/>
                    <a:pt x="412" y="180"/>
                  </a:cubicBezTo>
                  <a:cubicBezTo>
                    <a:pt x="411" y="173"/>
                    <a:pt x="422" y="178"/>
                    <a:pt x="427" y="177"/>
                  </a:cubicBezTo>
                  <a:cubicBezTo>
                    <a:pt x="426" y="181"/>
                    <a:pt x="435" y="176"/>
                    <a:pt x="432" y="182"/>
                  </a:cubicBezTo>
                  <a:cubicBezTo>
                    <a:pt x="437" y="184"/>
                    <a:pt x="440" y="176"/>
                    <a:pt x="440" y="184"/>
                  </a:cubicBezTo>
                  <a:cubicBezTo>
                    <a:pt x="445" y="181"/>
                    <a:pt x="440" y="174"/>
                    <a:pt x="436" y="175"/>
                  </a:cubicBezTo>
                  <a:cubicBezTo>
                    <a:pt x="437" y="171"/>
                    <a:pt x="441" y="170"/>
                    <a:pt x="445" y="169"/>
                  </a:cubicBezTo>
                  <a:cubicBezTo>
                    <a:pt x="448" y="167"/>
                    <a:pt x="448" y="162"/>
                    <a:pt x="451" y="160"/>
                  </a:cubicBezTo>
                  <a:cubicBezTo>
                    <a:pt x="459" y="159"/>
                    <a:pt x="463" y="162"/>
                    <a:pt x="468" y="163"/>
                  </a:cubicBezTo>
                  <a:cubicBezTo>
                    <a:pt x="470" y="163"/>
                    <a:pt x="469" y="160"/>
                    <a:pt x="472" y="160"/>
                  </a:cubicBezTo>
                  <a:cubicBezTo>
                    <a:pt x="472" y="157"/>
                    <a:pt x="470" y="155"/>
                    <a:pt x="468" y="154"/>
                  </a:cubicBezTo>
                  <a:cubicBezTo>
                    <a:pt x="471" y="147"/>
                    <a:pt x="471" y="140"/>
                    <a:pt x="470" y="134"/>
                  </a:cubicBezTo>
                  <a:cubicBezTo>
                    <a:pt x="476" y="134"/>
                    <a:pt x="481" y="133"/>
                    <a:pt x="485" y="136"/>
                  </a:cubicBezTo>
                  <a:cubicBezTo>
                    <a:pt x="486" y="136"/>
                    <a:pt x="491" y="136"/>
                    <a:pt x="490" y="141"/>
                  </a:cubicBezTo>
                  <a:cubicBezTo>
                    <a:pt x="486" y="141"/>
                    <a:pt x="483" y="141"/>
                    <a:pt x="479" y="141"/>
                  </a:cubicBezTo>
                  <a:cubicBezTo>
                    <a:pt x="479" y="143"/>
                    <a:pt x="479" y="145"/>
                    <a:pt x="479" y="147"/>
                  </a:cubicBezTo>
                  <a:cubicBezTo>
                    <a:pt x="483" y="152"/>
                    <a:pt x="485" y="146"/>
                    <a:pt x="488" y="149"/>
                  </a:cubicBezTo>
                  <a:cubicBezTo>
                    <a:pt x="490" y="150"/>
                    <a:pt x="483" y="151"/>
                    <a:pt x="483" y="150"/>
                  </a:cubicBezTo>
                  <a:cubicBezTo>
                    <a:pt x="481" y="154"/>
                    <a:pt x="488" y="150"/>
                    <a:pt x="490" y="154"/>
                  </a:cubicBezTo>
                  <a:cubicBezTo>
                    <a:pt x="493" y="152"/>
                    <a:pt x="497" y="150"/>
                    <a:pt x="500" y="147"/>
                  </a:cubicBezTo>
                  <a:cubicBezTo>
                    <a:pt x="500" y="146"/>
                    <a:pt x="502" y="145"/>
                    <a:pt x="501" y="143"/>
                  </a:cubicBezTo>
                  <a:cubicBezTo>
                    <a:pt x="510" y="145"/>
                    <a:pt x="509" y="138"/>
                    <a:pt x="516" y="139"/>
                  </a:cubicBezTo>
                  <a:cubicBezTo>
                    <a:pt x="519" y="138"/>
                    <a:pt x="520" y="137"/>
                    <a:pt x="520" y="134"/>
                  </a:cubicBezTo>
                  <a:cubicBezTo>
                    <a:pt x="523" y="134"/>
                    <a:pt x="525" y="132"/>
                    <a:pt x="526" y="130"/>
                  </a:cubicBezTo>
                  <a:cubicBezTo>
                    <a:pt x="533" y="136"/>
                    <a:pt x="539" y="127"/>
                    <a:pt x="546" y="126"/>
                  </a:cubicBezTo>
                  <a:cubicBezTo>
                    <a:pt x="546" y="129"/>
                    <a:pt x="546" y="131"/>
                    <a:pt x="546" y="134"/>
                  </a:cubicBezTo>
                  <a:cubicBezTo>
                    <a:pt x="553" y="134"/>
                    <a:pt x="559" y="134"/>
                    <a:pt x="563" y="132"/>
                  </a:cubicBezTo>
                  <a:cubicBezTo>
                    <a:pt x="564" y="132"/>
                    <a:pt x="566" y="132"/>
                    <a:pt x="567" y="132"/>
                  </a:cubicBezTo>
                  <a:cubicBezTo>
                    <a:pt x="567" y="132"/>
                    <a:pt x="566" y="130"/>
                    <a:pt x="567" y="130"/>
                  </a:cubicBezTo>
                  <a:cubicBezTo>
                    <a:pt x="570" y="129"/>
                    <a:pt x="576" y="130"/>
                    <a:pt x="576" y="124"/>
                  </a:cubicBezTo>
                  <a:cubicBezTo>
                    <a:pt x="581" y="127"/>
                    <a:pt x="588" y="127"/>
                    <a:pt x="591" y="132"/>
                  </a:cubicBezTo>
                  <a:cubicBezTo>
                    <a:pt x="594" y="131"/>
                    <a:pt x="595" y="129"/>
                    <a:pt x="596" y="126"/>
                  </a:cubicBezTo>
                  <a:cubicBezTo>
                    <a:pt x="597" y="124"/>
                    <a:pt x="588" y="122"/>
                    <a:pt x="595" y="121"/>
                  </a:cubicBezTo>
                  <a:cubicBezTo>
                    <a:pt x="592" y="116"/>
                    <a:pt x="583" y="118"/>
                    <a:pt x="585" y="108"/>
                  </a:cubicBezTo>
                  <a:cubicBezTo>
                    <a:pt x="588" y="109"/>
                    <a:pt x="589" y="112"/>
                    <a:pt x="595" y="113"/>
                  </a:cubicBezTo>
                  <a:cubicBezTo>
                    <a:pt x="597" y="114"/>
                    <a:pt x="600" y="118"/>
                    <a:pt x="606" y="117"/>
                  </a:cubicBezTo>
                  <a:cubicBezTo>
                    <a:pt x="607" y="117"/>
                    <a:pt x="608" y="115"/>
                    <a:pt x="608" y="115"/>
                  </a:cubicBezTo>
                  <a:cubicBezTo>
                    <a:pt x="609" y="115"/>
                    <a:pt x="611" y="118"/>
                    <a:pt x="611" y="115"/>
                  </a:cubicBezTo>
                  <a:cubicBezTo>
                    <a:pt x="614" y="115"/>
                    <a:pt x="614" y="118"/>
                    <a:pt x="615" y="119"/>
                  </a:cubicBezTo>
                  <a:cubicBezTo>
                    <a:pt x="618" y="120"/>
                    <a:pt x="621" y="118"/>
                    <a:pt x="621" y="122"/>
                  </a:cubicBezTo>
                  <a:cubicBezTo>
                    <a:pt x="627" y="120"/>
                    <a:pt x="629" y="124"/>
                    <a:pt x="636" y="121"/>
                  </a:cubicBezTo>
                  <a:cubicBezTo>
                    <a:pt x="633" y="127"/>
                    <a:pt x="642" y="122"/>
                    <a:pt x="639" y="128"/>
                  </a:cubicBezTo>
                  <a:cubicBezTo>
                    <a:pt x="643" y="128"/>
                    <a:pt x="644" y="129"/>
                    <a:pt x="645" y="132"/>
                  </a:cubicBezTo>
                  <a:cubicBezTo>
                    <a:pt x="651" y="131"/>
                    <a:pt x="652" y="135"/>
                    <a:pt x="658" y="134"/>
                  </a:cubicBezTo>
                  <a:cubicBezTo>
                    <a:pt x="661" y="122"/>
                    <a:pt x="647" y="128"/>
                    <a:pt x="651" y="117"/>
                  </a:cubicBezTo>
                  <a:cubicBezTo>
                    <a:pt x="650" y="114"/>
                    <a:pt x="648" y="118"/>
                    <a:pt x="645" y="117"/>
                  </a:cubicBezTo>
                  <a:cubicBezTo>
                    <a:pt x="645" y="113"/>
                    <a:pt x="648" y="111"/>
                    <a:pt x="647" y="106"/>
                  </a:cubicBezTo>
                  <a:cubicBezTo>
                    <a:pt x="647" y="103"/>
                    <a:pt x="644" y="105"/>
                    <a:pt x="643" y="104"/>
                  </a:cubicBezTo>
                  <a:cubicBezTo>
                    <a:pt x="643" y="103"/>
                    <a:pt x="647" y="100"/>
                    <a:pt x="643" y="100"/>
                  </a:cubicBezTo>
                  <a:cubicBezTo>
                    <a:pt x="643" y="96"/>
                    <a:pt x="648" y="98"/>
                    <a:pt x="647" y="93"/>
                  </a:cubicBezTo>
                  <a:cubicBezTo>
                    <a:pt x="651" y="93"/>
                    <a:pt x="649" y="88"/>
                    <a:pt x="654" y="89"/>
                  </a:cubicBezTo>
                  <a:cubicBezTo>
                    <a:pt x="654" y="85"/>
                    <a:pt x="656" y="83"/>
                    <a:pt x="660" y="83"/>
                  </a:cubicBezTo>
                  <a:cubicBezTo>
                    <a:pt x="658" y="75"/>
                    <a:pt x="666" y="77"/>
                    <a:pt x="665" y="70"/>
                  </a:cubicBezTo>
                  <a:cubicBezTo>
                    <a:pt x="674" y="69"/>
                    <a:pt x="678" y="73"/>
                    <a:pt x="684" y="74"/>
                  </a:cubicBezTo>
                  <a:cubicBezTo>
                    <a:pt x="684" y="77"/>
                    <a:pt x="684" y="79"/>
                    <a:pt x="686" y="80"/>
                  </a:cubicBezTo>
                  <a:cubicBezTo>
                    <a:pt x="686" y="82"/>
                    <a:pt x="682" y="81"/>
                    <a:pt x="680" y="81"/>
                  </a:cubicBezTo>
                  <a:cubicBezTo>
                    <a:pt x="680" y="89"/>
                    <a:pt x="684" y="92"/>
                    <a:pt x="680" y="98"/>
                  </a:cubicBezTo>
                  <a:cubicBezTo>
                    <a:pt x="682" y="99"/>
                    <a:pt x="683" y="101"/>
                    <a:pt x="684" y="102"/>
                  </a:cubicBezTo>
                  <a:cubicBezTo>
                    <a:pt x="685" y="103"/>
                    <a:pt x="686" y="104"/>
                    <a:pt x="688" y="104"/>
                  </a:cubicBezTo>
                  <a:cubicBezTo>
                    <a:pt x="685" y="108"/>
                    <a:pt x="687" y="118"/>
                    <a:pt x="684" y="122"/>
                  </a:cubicBezTo>
                  <a:cubicBezTo>
                    <a:pt x="682" y="128"/>
                    <a:pt x="689" y="126"/>
                    <a:pt x="690" y="130"/>
                  </a:cubicBezTo>
                  <a:cubicBezTo>
                    <a:pt x="688" y="145"/>
                    <a:pt x="682" y="154"/>
                    <a:pt x="669" y="158"/>
                  </a:cubicBezTo>
                  <a:cubicBezTo>
                    <a:pt x="670" y="162"/>
                    <a:pt x="677" y="158"/>
                    <a:pt x="678" y="162"/>
                  </a:cubicBezTo>
                  <a:cubicBezTo>
                    <a:pt x="683" y="161"/>
                    <a:pt x="682" y="155"/>
                    <a:pt x="688" y="156"/>
                  </a:cubicBezTo>
                  <a:cubicBezTo>
                    <a:pt x="687" y="158"/>
                    <a:pt x="686" y="159"/>
                    <a:pt x="686" y="162"/>
                  </a:cubicBezTo>
                  <a:cubicBezTo>
                    <a:pt x="688" y="161"/>
                    <a:pt x="687" y="158"/>
                    <a:pt x="690" y="158"/>
                  </a:cubicBezTo>
                  <a:cubicBezTo>
                    <a:pt x="692" y="158"/>
                    <a:pt x="691" y="155"/>
                    <a:pt x="692" y="154"/>
                  </a:cubicBezTo>
                  <a:cubicBezTo>
                    <a:pt x="692" y="154"/>
                    <a:pt x="695" y="155"/>
                    <a:pt x="695" y="154"/>
                  </a:cubicBezTo>
                  <a:cubicBezTo>
                    <a:pt x="696" y="153"/>
                    <a:pt x="695" y="150"/>
                    <a:pt x="695" y="149"/>
                  </a:cubicBezTo>
                  <a:cubicBezTo>
                    <a:pt x="697" y="149"/>
                    <a:pt x="699" y="149"/>
                    <a:pt x="701" y="149"/>
                  </a:cubicBezTo>
                  <a:cubicBezTo>
                    <a:pt x="699" y="143"/>
                    <a:pt x="707" y="137"/>
                    <a:pt x="701" y="134"/>
                  </a:cubicBezTo>
                  <a:cubicBezTo>
                    <a:pt x="701" y="132"/>
                    <a:pt x="705" y="132"/>
                    <a:pt x="705" y="130"/>
                  </a:cubicBezTo>
                  <a:cubicBezTo>
                    <a:pt x="705" y="128"/>
                    <a:pt x="702" y="128"/>
                    <a:pt x="701" y="128"/>
                  </a:cubicBezTo>
                  <a:cubicBezTo>
                    <a:pt x="701" y="124"/>
                    <a:pt x="707" y="127"/>
                    <a:pt x="710" y="126"/>
                  </a:cubicBezTo>
                  <a:cubicBezTo>
                    <a:pt x="708" y="124"/>
                    <a:pt x="710" y="119"/>
                    <a:pt x="705" y="121"/>
                  </a:cubicBezTo>
                  <a:cubicBezTo>
                    <a:pt x="700" y="123"/>
                    <a:pt x="698" y="116"/>
                    <a:pt x="697" y="121"/>
                  </a:cubicBezTo>
                  <a:cubicBezTo>
                    <a:pt x="694" y="117"/>
                    <a:pt x="694" y="113"/>
                    <a:pt x="695" y="109"/>
                  </a:cubicBezTo>
                  <a:cubicBezTo>
                    <a:pt x="695" y="109"/>
                    <a:pt x="699" y="110"/>
                    <a:pt x="699" y="109"/>
                  </a:cubicBezTo>
                  <a:cubicBezTo>
                    <a:pt x="701" y="108"/>
                    <a:pt x="698" y="102"/>
                    <a:pt x="699" y="100"/>
                  </a:cubicBezTo>
                  <a:cubicBezTo>
                    <a:pt x="699" y="97"/>
                    <a:pt x="697" y="100"/>
                    <a:pt x="697" y="100"/>
                  </a:cubicBezTo>
                  <a:cubicBezTo>
                    <a:pt x="693" y="97"/>
                    <a:pt x="696" y="93"/>
                    <a:pt x="693" y="89"/>
                  </a:cubicBezTo>
                  <a:cubicBezTo>
                    <a:pt x="701" y="91"/>
                    <a:pt x="698" y="84"/>
                    <a:pt x="703" y="83"/>
                  </a:cubicBezTo>
                  <a:cubicBezTo>
                    <a:pt x="703" y="80"/>
                    <a:pt x="703" y="77"/>
                    <a:pt x="703" y="74"/>
                  </a:cubicBezTo>
                  <a:cubicBezTo>
                    <a:pt x="709" y="72"/>
                    <a:pt x="706" y="80"/>
                    <a:pt x="706" y="83"/>
                  </a:cubicBezTo>
                  <a:cubicBezTo>
                    <a:pt x="707" y="86"/>
                    <a:pt x="710" y="82"/>
                    <a:pt x="710" y="85"/>
                  </a:cubicBezTo>
                  <a:cubicBezTo>
                    <a:pt x="710" y="86"/>
                    <a:pt x="708" y="88"/>
                    <a:pt x="708" y="87"/>
                  </a:cubicBezTo>
                  <a:cubicBezTo>
                    <a:pt x="710" y="92"/>
                    <a:pt x="714" y="93"/>
                    <a:pt x="719" y="96"/>
                  </a:cubicBezTo>
                  <a:cubicBezTo>
                    <a:pt x="723" y="97"/>
                    <a:pt x="719" y="91"/>
                    <a:pt x="718" y="91"/>
                  </a:cubicBezTo>
                  <a:cubicBezTo>
                    <a:pt x="720" y="88"/>
                    <a:pt x="726" y="88"/>
                    <a:pt x="731" y="87"/>
                  </a:cubicBezTo>
                  <a:cubicBezTo>
                    <a:pt x="730" y="85"/>
                    <a:pt x="727" y="85"/>
                    <a:pt x="725" y="85"/>
                  </a:cubicBezTo>
                  <a:cubicBezTo>
                    <a:pt x="727" y="80"/>
                    <a:pt x="722" y="80"/>
                    <a:pt x="723" y="76"/>
                  </a:cubicBezTo>
                  <a:cubicBezTo>
                    <a:pt x="725" y="80"/>
                    <a:pt x="736" y="74"/>
                    <a:pt x="734" y="81"/>
                  </a:cubicBezTo>
                  <a:cubicBezTo>
                    <a:pt x="736" y="83"/>
                    <a:pt x="738" y="80"/>
                    <a:pt x="738" y="80"/>
                  </a:cubicBezTo>
                  <a:cubicBezTo>
                    <a:pt x="741" y="80"/>
                    <a:pt x="739" y="82"/>
                    <a:pt x="740" y="83"/>
                  </a:cubicBezTo>
                  <a:cubicBezTo>
                    <a:pt x="741" y="84"/>
                    <a:pt x="743" y="83"/>
                    <a:pt x="744" y="83"/>
                  </a:cubicBezTo>
                  <a:cubicBezTo>
                    <a:pt x="747" y="87"/>
                    <a:pt x="754" y="83"/>
                    <a:pt x="749" y="89"/>
                  </a:cubicBezTo>
                  <a:cubicBezTo>
                    <a:pt x="752" y="89"/>
                    <a:pt x="756" y="89"/>
                    <a:pt x="759" y="89"/>
                  </a:cubicBezTo>
                  <a:cubicBezTo>
                    <a:pt x="759" y="87"/>
                    <a:pt x="751" y="85"/>
                    <a:pt x="757" y="83"/>
                  </a:cubicBezTo>
                  <a:cubicBezTo>
                    <a:pt x="755" y="82"/>
                    <a:pt x="753" y="81"/>
                    <a:pt x="751" y="80"/>
                  </a:cubicBezTo>
                  <a:cubicBezTo>
                    <a:pt x="750" y="70"/>
                    <a:pt x="751" y="70"/>
                    <a:pt x="751" y="59"/>
                  </a:cubicBezTo>
                  <a:cubicBezTo>
                    <a:pt x="761" y="58"/>
                    <a:pt x="775" y="61"/>
                    <a:pt x="783" y="59"/>
                  </a:cubicBezTo>
                  <a:cubicBezTo>
                    <a:pt x="786" y="58"/>
                    <a:pt x="784" y="53"/>
                    <a:pt x="788" y="57"/>
                  </a:cubicBezTo>
                  <a:cubicBezTo>
                    <a:pt x="794" y="53"/>
                    <a:pt x="790" y="50"/>
                    <a:pt x="792" y="44"/>
                  </a:cubicBezTo>
                  <a:cubicBezTo>
                    <a:pt x="797" y="45"/>
                    <a:pt x="799" y="44"/>
                    <a:pt x="801" y="42"/>
                  </a:cubicBezTo>
                  <a:cubicBezTo>
                    <a:pt x="804" y="38"/>
                    <a:pt x="809" y="37"/>
                    <a:pt x="813" y="33"/>
                  </a:cubicBezTo>
                  <a:cubicBezTo>
                    <a:pt x="832" y="30"/>
                    <a:pt x="851" y="28"/>
                    <a:pt x="867" y="22"/>
                  </a:cubicBezTo>
                  <a:cubicBezTo>
                    <a:pt x="870" y="19"/>
                    <a:pt x="870" y="26"/>
                    <a:pt x="870" y="26"/>
                  </a:cubicBezTo>
                  <a:cubicBezTo>
                    <a:pt x="871" y="25"/>
                    <a:pt x="874" y="21"/>
                    <a:pt x="872" y="20"/>
                  </a:cubicBezTo>
                  <a:cubicBezTo>
                    <a:pt x="875" y="21"/>
                    <a:pt x="872" y="23"/>
                    <a:pt x="874" y="26"/>
                  </a:cubicBezTo>
                  <a:cubicBezTo>
                    <a:pt x="875" y="26"/>
                    <a:pt x="879" y="25"/>
                    <a:pt x="878" y="27"/>
                  </a:cubicBezTo>
                  <a:cubicBezTo>
                    <a:pt x="881" y="26"/>
                    <a:pt x="876" y="25"/>
                    <a:pt x="880" y="24"/>
                  </a:cubicBezTo>
                  <a:cubicBezTo>
                    <a:pt x="883" y="23"/>
                    <a:pt x="889" y="24"/>
                    <a:pt x="889" y="18"/>
                  </a:cubicBezTo>
                  <a:cubicBezTo>
                    <a:pt x="893" y="19"/>
                    <a:pt x="895" y="18"/>
                    <a:pt x="895" y="14"/>
                  </a:cubicBezTo>
                  <a:cubicBezTo>
                    <a:pt x="897" y="15"/>
                    <a:pt x="898" y="18"/>
                    <a:pt x="900" y="18"/>
                  </a:cubicBezTo>
                  <a:cubicBezTo>
                    <a:pt x="905" y="18"/>
                    <a:pt x="904" y="12"/>
                    <a:pt x="904" y="7"/>
                  </a:cubicBezTo>
                  <a:cubicBezTo>
                    <a:pt x="913" y="4"/>
                    <a:pt x="922" y="0"/>
                    <a:pt x="936" y="1"/>
                  </a:cubicBezTo>
                  <a:cubicBezTo>
                    <a:pt x="934" y="3"/>
                    <a:pt x="934" y="6"/>
                    <a:pt x="934" y="9"/>
                  </a:cubicBezTo>
                  <a:cubicBezTo>
                    <a:pt x="937" y="13"/>
                    <a:pt x="945" y="13"/>
                    <a:pt x="949" y="9"/>
                  </a:cubicBezTo>
                  <a:cubicBezTo>
                    <a:pt x="951" y="9"/>
                    <a:pt x="950" y="11"/>
                    <a:pt x="949" y="11"/>
                  </a:cubicBezTo>
                  <a:close/>
                  <a:moveTo>
                    <a:pt x="1396" y="238"/>
                  </a:moveTo>
                  <a:cubicBezTo>
                    <a:pt x="1396" y="236"/>
                    <a:pt x="1393" y="236"/>
                    <a:pt x="1392" y="234"/>
                  </a:cubicBezTo>
                  <a:cubicBezTo>
                    <a:pt x="1386" y="233"/>
                    <a:pt x="1386" y="238"/>
                    <a:pt x="1392" y="236"/>
                  </a:cubicBezTo>
                  <a:cubicBezTo>
                    <a:pt x="1393" y="238"/>
                    <a:pt x="1394" y="238"/>
                    <a:pt x="1396" y="238"/>
                  </a:cubicBezTo>
                  <a:close/>
                  <a:moveTo>
                    <a:pt x="403" y="378"/>
                  </a:moveTo>
                  <a:cubicBezTo>
                    <a:pt x="401" y="384"/>
                    <a:pt x="409" y="380"/>
                    <a:pt x="406" y="387"/>
                  </a:cubicBezTo>
                  <a:cubicBezTo>
                    <a:pt x="410" y="388"/>
                    <a:pt x="411" y="384"/>
                    <a:pt x="412" y="387"/>
                  </a:cubicBezTo>
                  <a:cubicBezTo>
                    <a:pt x="412" y="389"/>
                    <a:pt x="411" y="389"/>
                    <a:pt x="410" y="389"/>
                  </a:cubicBezTo>
                  <a:cubicBezTo>
                    <a:pt x="407" y="390"/>
                    <a:pt x="399" y="393"/>
                    <a:pt x="397" y="393"/>
                  </a:cubicBezTo>
                  <a:cubicBezTo>
                    <a:pt x="392" y="392"/>
                    <a:pt x="391" y="388"/>
                    <a:pt x="388" y="385"/>
                  </a:cubicBezTo>
                  <a:cubicBezTo>
                    <a:pt x="388" y="382"/>
                    <a:pt x="393" y="384"/>
                    <a:pt x="393" y="382"/>
                  </a:cubicBezTo>
                  <a:cubicBezTo>
                    <a:pt x="389" y="378"/>
                    <a:pt x="388" y="377"/>
                    <a:pt x="382" y="380"/>
                  </a:cubicBezTo>
                  <a:cubicBezTo>
                    <a:pt x="380" y="376"/>
                    <a:pt x="379" y="373"/>
                    <a:pt x="373" y="374"/>
                  </a:cubicBezTo>
                  <a:cubicBezTo>
                    <a:pt x="370" y="374"/>
                    <a:pt x="372" y="377"/>
                    <a:pt x="371" y="378"/>
                  </a:cubicBezTo>
                  <a:cubicBezTo>
                    <a:pt x="370" y="379"/>
                    <a:pt x="367" y="379"/>
                    <a:pt x="365" y="380"/>
                  </a:cubicBezTo>
                  <a:cubicBezTo>
                    <a:pt x="363" y="381"/>
                    <a:pt x="362" y="387"/>
                    <a:pt x="358" y="385"/>
                  </a:cubicBezTo>
                  <a:cubicBezTo>
                    <a:pt x="360" y="392"/>
                    <a:pt x="354" y="394"/>
                    <a:pt x="354" y="395"/>
                  </a:cubicBezTo>
                  <a:cubicBezTo>
                    <a:pt x="353" y="399"/>
                    <a:pt x="354" y="403"/>
                    <a:pt x="352" y="408"/>
                  </a:cubicBezTo>
                  <a:cubicBezTo>
                    <a:pt x="350" y="408"/>
                    <a:pt x="350" y="406"/>
                    <a:pt x="349" y="406"/>
                  </a:cubicBezTo>
                  <a:cubicBezTo>
                    <a:pt x="347" y="412"/>
                    <a:pt x="353" y="415"/>
                    <a:pt x="349" y="419"/>
                  </a:cubicBezTo>
                  <a:cubicBezTo>
                    <a:pt x="352" y="417"/>
                    <a:pt x="351" y="422"/>
                    <a:pt x="352" y="423"/>
                  </a:cubicBezTo>
                  <a:cubicBezTo>
                    <a:pt x="353" y="423"/>
                    <a:pt x="355" y="422"/>
                    <a:pt x="356" y="423"/>
                  </a:cubicBezTo>
                  <a:cubicBezTo>
                    <a:pt x="360" y="424"/>
                    <a:pt x="361" y="427"/>
                    <a:pt x="363" y="424"/>
                  </a:cubicBezTo>
                  <a:cubicBezTo>
                    <a:pt x="364" y="424"/>
                    <a:pt x="367" y="425"/>
                    <a:pt x="367" y="424"/>
                  </a:cubicBezTo>
                  <a:cubicBezTo>
                    <a:pt x="374" y="424"/>
                    <a:pt x="372" y="423"/>
                    <a:pt x="375" y="421"/>
                  </a:cubicBezTo>
                  <a:cubicBezTo>
                    <a:pt x="378" y="420"/>
                    <a:pt x="379" y="423"/>
                    <a:pt x="382" y="423"/>
                  </a:cubicBezTo>
                  <a:cubicBezTo>
                    <a:pt x="382" y="421"/>
                    <a:pt x="382" y="419"/>
                    <a:pt x="384" y="419"/>
                  </a:cubicBezTo>
                  <a:cubicBezTo>
                    <a:pt x="388" y="418"/>
                    <a:pt x="397" y="418"/>
                    <a:pt x="401" y="419"/>
                  </a:cubicBezTo>
                  <a:cubicBezTo>
                    <a:pt x="404" y="420"/>
                    <a:pt x="405" y="422"/>
                    <a:pt x="408" y="423"/>
                  </a:cubicBezTo>
                  <a:cubicBezTo>
                    <a:pt x="410" y="423"/>
                    <a:pt x="410" y="421"/>
                    <a:pt x="412" y="421"/>
                  </a:cubicBezTo>
                  <a:cubicBezTo>
                    <a:pt x="411" y="421"/>
                    <a:pt x="413" y="422"/>
                    <a:pt x="414" y="423"/>
                  </a:cubicBezTo>
                  <a:cubicBezTo>
                    <a:pt x="419" y="424"/>
                    <a:pt x="419" y="424"/>
                    <a:pt x="423" y="424"/>
                  </a:cubicBezTo>
                  <a:cubicBezTo>
                    <a:pt x="431" y="425"/>
                    <a:pt x="441" y="423"/>
                    <a:pt x="449" y="424"/>
                  </a:cubicBezTo>
                  <a:cubicBezTo>
                    <a:pt x="449" y="420"/>
                    <a:pt x="449" y="417"/>
                    <a:pt x="451" y="415"/>
                  </a:cubicBezTo>
                  <a:cubicBezTo>
                    <a:pt x="445" y="407"/>
                    <a:pt x="439" y="398"/>
                    <a:pt x="427" y="396"/>
                  </a:cubicBezTo>
                  <a:cubicBezTo>
                    <a:pt x="427" y="393"/>
                    <a:pt x="424" y="393"/>
                    <a:pt x="423" y="391"/>
                  </a:cubicBezTo>
                  <a:cubicBezTo>
                    <a:pt x="423" y="388"/>
                    <a:pt x="422" y="387"/>
                    <a:pt x="421" y="385"/>
                  </a:cubicBezTo>
                  <a:cubicBezTo>
                    <a:pt x="422" y="380"/>
                    <a:pt x="428" y="379"/>
                    <a:pt x="427" y="372"/>
                  </a:cubicBezTo>
                  <a:cubicBezTo>
                    <a:pt x="416" y="371"/>
                    <a:pt x="411" y="376"/>
                    <a:pt x="403" y="378"/>
                  </a:cubicBezTo>
                  <a:close/>
                  <a:moveTo>
                    <a:pt x="531" y="464"/>
                  </a:moveTo>
                  <a:cubicBezTo>
                    <a:pt x="529" y="464"/>
                    <a:pt x="526" y="464"/>
                    <a:pt x="529" y="465"/>
                  </a:cubicBezTo>
                  <a:cubicBezTo>
                    <a:pt x="532" y="463"/>
                    <a:pt x="539" y="463"/>
                    <a:pt x="542" y="462"/>
                  </a:cubicBezTo>
                  <a:cubicBezTo>
                    <a:pt x="543" y="462"/>
                    <a:pt x="542" y="458"/>
                    <a:pt x="542" y="458"/>
                  </a:cubicBezTo>
                  <a:cubicBezTo>
                    <a:pt x="543" y="457"/>
                    <a:pt x="545" y="460"/>
                    <a:pt x="546" y="460"/>
                  </a:cubicBezTo>
                  <a:cubicBezTo>
                    <a:pt x="546" y="456"/>
                    <a:pt x="546" y="451"/>
                    <a:pt x="546" y="447"/>
                  </a:cubicBezTo>
                  <a:cubicBezTo>
                    <a:pt x="544" y="444"/>
                    <a:pt x="542" y="443"/>
                    <a:pt x="541" y="441"/>
                  </a:cubicBezTo>
                  <a:cubicBezTo>
                    <a:pt x="540" y="440"/>
                    <a:pt x="541" y="438"/>
                    <a:pt x="541" y="438"/>
                  </a:cubicBezTo>
                  <a:cubicBezTo>
                    <a:pt x="540" y="435"/>
                    <a:pt x="534" y="433"/>
                    <a:pt x="539" y="432"/>
                  </a:cubicBezTo>
                  <a:cubicBezTo>
                    <a:pt x="542" y="432"/>
                    <a:pt x="546" y="432"/>
                    <a:pt x="550" y="432"/>
                  </a:cubicBezTo>
                  <a:cubicBezTo>
                    <a:pt x="551" y="425"/>
                    <a:pt x="546" y="425"/>
                    <a:pt x="546" y="423"/>
                  </a:cubicBezTo>
                  <a:cubicBezTo>
                    <a:pt x="546" y="419"/>
                    <a:pt x="542" y="419"/>
                    <a:pt x="541" y="417"/>
                  </a:cubicBezTo>
                  <a:cubicBezTo>
                    <a:pt x="541" y="417"/>
                    <a:pt x="544" y="415"/>
                    <a:pt x="542" y="413"/>
                  </a:cubicBezTo>
                  <a:cubicBezTo>
                    <a:pt x="537" y="415"/>
                    <a:pt x="536" y="411"/>
                    <a:pt x="531" y="411"/>
                  </a:cubicBezTo>
                  <a:cubicBezTo>
                    <a:pt x="533" y="401"/>
                    <a:pt x="520" y="404"/>
                    <a:pt x="520" y="395"/>
                  </a:cubicBezTo>
                  <a:cubicBezTo>
                    <a:pt x="525" y="391"/>
                    <a:pt x="528" y="385"/>
                    <a:pt x="539" y="387"/>
                  </a:cubicBezTo>
                  <a:cubicBezTo>
                    <a:pt x="539" y="386"/>
                    <a:pt x="539" y="384"/>
                    <a:pt x="541" y="383"/>
                  </a:cubicBezTo>
                  <a:cubicBezTo>
                    <a:pt x="541" y="378"/>
                    <a:pt x="535" y="379"/>
                    <a:pt x="535" y="374"/>
                  </a:cubicBezTo>
                  <a:cubicBezTo>
                    <a:pt x="526" y="373"/>
                    <a:pt x="522" y="377"/>
                    <a:pt x="516" y="374"/>
                  </a:cubicBezTo>
                  <a:cubicBezTo>
                    <a:pt x="516" y="377"/>
                    <a:pt x="516" y="378"/>
                    <a:pt x="514" y="376"/>
                  </a:cubicBezTo>
                  <a:cubicBezTo>
                    <a:pt x="513" y="375"/>
                    <a:pt x="512" y="378"/>
                    <a:pt x="513" y="378"/>
                  </a:cubicBezTo>
                  <a:cubicBezTo>
                    <a:pt x="508" y="380"/>
                    <a:pt x="502" y="383"/>
                    <a:pt x="500" y="383"/>
                  </a:cubicBezTo>
                  <a:cubicBezTo>
                    <a:pt x="494" y="385"/>
                    <a:pt x="496" y="386"/>
                    <a:pt x="494" y="389"/>
                  </a:cubicBezTo>
                  <a:cubicBezTo>
                    <a:pt x="493" y="390"/>
                    <a:pt x="491" y="388"/>
                    <a:pt x="490" y="389"/>
                  </a:cubicBezTo>
                  <a:cubicBezTo>
                    <a:pt x="489" y="390"/>
                    <a:pt x="491" y="394"/>
                    <a:pt x="490" y="395"/>
                  </a:cubicBezTo>
                  <a:cubicBezTo>
                    <a:pt x="491" y="399"/>
                    <a:pt x="495" y="392"/>
                    <a:pt x="496" y="398"/>
                  </a:cubicBezTo>
                  <a:cubicBezTo>
                    <a:pt x="496" y="400"/>
                    <a:pt x="497" y="401"/>
                    <a:pt x="498" y="402"/>
                  </a:cubicBezTo>
                  <a:cubicBezTo>
                    <a:pt x="496" y="408"/>
                    <a:pt x="499" y="412"/>
                    <a:pt x="500" y="413"/>
                  </a:cubicBezTo>
                  <a:cubicBezTo>
                    <a:pt x="500" y="416"/>
                    <a:pt x="500" y="416"/>
                    <a:pt x="501" y="417"/>
                  </a:cubicBezTo>
                  <a:cubicBezTo>
                    <a:pt x="502" y="417"/>
                    <a:pt x="503" y="423"/>
                    <a:pt x="503" y="423"/>
                  </a:cubicBezTo>
                  <a:cubicBezTo>
                    <a:pt x="505" y="428"/>
                    <a:pt x="505" y="427"/>
                    <a:pt x="507" y="430"/>
                  </a:cubicBezTo>
                  <a:cubicBezTo>
                    <a:pt x="508" y="432"/>
                    <a:pt x="506" y="434"/>
                    <a:pt x="507" y="436"/>
                  </a:cubicBezTo>
                  <a:cubicBezTo>
                    <a:pt x="508" y="437"/>
                    <a:pt x="512" y="438"/>
                    <a:pt x="511" y="441"/>
                  </a:cubicBezTo>
                  <a:cubicBezTo>
                    <a:pt x="504" y="439"/>
                    <a:pt x="509" y="449"/>
                    <a:pt x="505" y="451"/>
                  </a:cubicBezTo>
                  <a:cubicBezTo>
                    <a:pt x="513" y="452"/>
                    <a:pt x="513" y="463"/>
                    <a:pt x="522" y="458"/>
                  </a:cubicBezTo>
                  <a:cubicBezTo>
                    <a:pt x="515" y="465"/>
                    <a:pt x="531" y="459"/>
                    <a:pt x="531" y="464"/>
                  </a:cubicBezTo>
                  <a:close/>
                  <a:moveTo>
                    <a:pt x="587" y="378"/>
                  </a:moveTo>
                  <a:cubicBezTo>
                    <a:pt x="586" y="379"/>
                    <a:pt x="587" y="382"/>
                    <a:pt x="585" y="383"/>
                  </a:cubicBezTo>
                  <a:cubicBezTo>
                    <a:pt x="584" y="385"/>
                    <a:pt x="580" y="385"/>
                    <a:pt x="580" y="387"/>
                  </a:cubicBezTo>
                  <a:cubicBezTo>
                    <a:pt x="581" y="389"/>
                    <a:pt x="585" y="392"/>
                    <a:pt x="585" y="395"/>
                  </a:cubicBezTo>
                  <a:cubicBezTo>
                    <a:pt x="585" y="395"/>
                    <a:pt x="582" y="395"/>
                    <a:pt x="583" y="396"/>
                  </a:cubicBezTo>
                  <a:cubicBezTo>
                    <a:pt x="585" y="398"/>
                    <a:pt x="589" y="397"/>
                    <a:pt x="591" y="400"/>
                  </a:cubicBezTo>
                  <a:cubicBezTo>
                    <a:pt x="591" y="398"/>
                    <a:pt x="593" y="397"/>
                    <a:pt x="595" y="396"/>
                  </a:cubicBezTo>
                  <a:cubicBezTo>
                    <a:pt x="596" y="391"/>
                    <a:pt x="592" y="391"/>
                    <a:pt x="591" y="387"/>
                  </a:cubicBezTo>
                  <a:cubicBezTo>
                    <a:pt x="594" y="386"/>
                    <a:pt x="597" y="384"/>
                    <a:pt x="596" y="380"/>
                  </a:cubicBezTo>
                  <a:cubicBezTo>
                    <a:pt x="593" y="380"/>
                    <a:pt x="592" y="378"/>
                    <a:pt x="595" y="376"/>
                  </a:cubicBezTo>
                  <a:cubicBezTo>
                    <a:pt x="592" y="377"/>
                    <a:pt x="589" y="376"/>
                    <a:pt x="587" y="378"/>
                  </a:cubicBezTo>
                  <a:close/>
                  <a:moveTo>
                    <a:pt x="343" y="428"/>
                  </a:moveTo>
                  <a:cubicBezTo>
                    <a:pt x="342" y="436"/>
                    <a:pt x="356" y="431"/>
                    <a:pt x="356" y="428"/>
                  </a:cubicBezTo>
                  <a:cubicBezTo>
                    <a:pt x="351" y="426"/>
                    <a:pt x="348" y="426"/>
                    <a:pt x="343" y="428"/>
                  </a:cubicBezTo>
                  <a:close/>
                  <a:moveTo>
                    <a:pt x="386" y="775"/>
                  </a:moveTo>
                  <a:cubicBezTo>
                    <a:pt x="388" y="768"/>
                    <a:pt x="399" y="768"/>
                    <a:pt x="397" y="756"/>
                  </a:cubicBezTo>
                  <a:cubicBezTo>
                    <a:pt x="392" y="761"/>
                    <a:pt x="382" y="752"/>
                    <a:pt x="377" y="758"/>
                  </a:cubicBezTo>
                  <a:cubicBezTo>
                    <a:pt x="385" y="759"/>
                    <a:pt x="375" y="760"/>
                    <a:pt x="375" y="762"/>
                  </a:cubicBezTo>
                  <a:cubicBezTo>
                    <a:pt x="375" y="760"/>
                    <a:pt x="377" y="766"/>
                    <a:pt x="377" y="767"/>
                  </a:cubicBezTo>
                  <a:cubicBezTo>
                    <a:pt x="377" y="770"/>
                    <a:pt x="377" y="773"/>
                    <a:pt x="375" y="773"/>
                  </a:cubicBezTo>
                  <a:cubicBezTo>
                    <a:pt x="375" y="772"/>
                    <a:pt x="373" y="771"/>
                    <a:pt x="373" y="773"/>
                  </a:cubicBezTo>
                  <a:cubicBezTo>
                    <a:pt x="375" y="776"/>
                    <a:pt x="381" y="775"/>
                    <a:pt x="386" y="77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8" name="ïṧļíďe">
              <a:extLst>
                <a:ext uri="{FF2B5EF4-FFF2-40B4-BE49-F238E27FC236}">
                  <a16:creationId xmlns:a16="http://schemas.microsoft.com/office/drawing/2014/main" xmlns="" id="{0975B5E7-23F8-403F-B241-8520B268E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527" y="707649"/>
              <a:ext cx="47627" cy="25214"/>
            </a:xfrm>
            <a:custGeom>
              <a:avLst/>
              <a:gdLst>
                <a:gd name="T0" fmla="*/ 16 w 23"/>
                <a:gd name="T1" fmla="*/ 0 h 12"/>
                <a:gd name="T2" fmla="*/ 20 w 23"/>
                <a:gd name="T3" fmla="*/ 11 h 12"/>
                <a:gd name="T4" fmla="*/ 0 w 23"/>
                <a:gd name="T5" fmla="*/ 6 h 12"/>
                <a:gd name="T6" fmla="*/ 16 w 2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16" y="0"/>
                  </a:moveTo>
                  <a:cubicBezTo>
                    <a:pt x="16" y="5"/>
                    <a:pt x="23" y="4"/>
                    <a:pt x="20" y="11"/>
                  </a:cubicBezTo>
                  <a:cubicBezTo>
                    <a:pt x="10" y="12"/>
                    <a:pt x="4" y="10"/>
                    <a:pt x="0" y="6"/>
                  </a:cubicBezTo>
                  <a:cubicBezTo>
                    <a:pt x="3" y="1"/>
                    <a:pt x="1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09" name="ïṥļîḍê">
              <a:extLst>
                <a:ext uri="{FF2B5EF4-FFF2-40B4-BE49-F238E27FC236}">
                  <a16:creationId xmlns:a16="http://schemas.microsoft.com/office/drawing/2014/main" xmlns="" id="{CD67EDF3-53A2-4167-BD14-72686A629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180" y="755276"/>
              <a:ext cx="466461" cy="326383"/>
            </a:xfrm>
            <a:custGeom>
              <a:avLst/>
              <a:gdLst>
                <a:gd name="T0" fmla="*/ 22 w 224"/>
                <a:gd name="T1" fmla="*/ 9 h 157"/>
                <a:gd name="T2" fmla="*/ 29 w 224"/>
                <a:gd name="T3" fmla="*/ 7 h 157"/>
                <a:gd name="T4" fmla="*/ 29 w 224"/>
                <a:gd name="T5" fmla="*/ 11 h 157"/>
                <a:gd name="T6" fmla="*/ 29 w 224"/>
                <a:gd name="T7" fmla="*/ 18 h 157"/>
                <a:gd name="T8" fmla="*/ 35 w 224"/>
                <a:gd name="T9" fmla="*/ 33 h 157"/>
                <a:gd name="T10" fmla="*/ 48 w 224"/>
                <a:gd name="T11" fmla="*/ 9 h 157"/>
                <a:gd name="T12" fmla="*/ 65 w 224"/>
                <a:gd name="T13" fmla="*/ 7 h 157"/>
                <a:gd name="T14" fmla="*/ 76 w 224"/>
                <a:gd name="T15" fmla="*/ 25 h 157"/>
                <a:gd name="T16" fmla="*/ 89 w 224"/>
                <a:gd name="T17" fmla="*/ 22 h 157"/>
                <a:gd name="T18" fmla="*/ 107 w 224"/>
                <a:gd name="T19" fmla="*/ 20 h 157"/>
                <a:gd name="T20" fmla="*/ 115 w 224"/>
                <a:gd name="T21" fmla="*/ 27 h 157"/>
                <a:gd name="T22" fmla="*/ 122 w 224"/>
                <a:gd name="T23" fmla="*/ 31 h 157"/>
                <a:gd name="T24" fmla="*/ 126 w 224"/>
                <a:gd name="T25" fmla="*/ 33 h 157"/>
                <a:gd name="T26" fmla="*/ 143 w 224"/>
                <a:gd name="T27" fmla="*/ 37 h 157"/>
                <a:gd name="T28" fmla="*/ 158 w 224"/>
                <a:gd name="T29" fmla="*/ 44 h 157"/>
                <a:gd name="T30" fmla="*/ 163 w 224"/>
                <a:gd name="T31" fmla="*/ 50 h 157"/>
                <a:gd name="T32" fmla="*/ 174 w 224"/>
                <a:gd name="T33" fmla="*/ 59 h 157"/>
                <a:gd name="T34" fmla="*/ 167 w 224"/>
                <a:gd name="T35" fmla="*/ 74 h 157"/>
                <a:gd name="T36" fmla="*/ 184 w 224"/>
                <a:gd name="T37" fmla="*/ 76 h 157"/>
                <a:gd name="T38" fmla="*/ 188 w 224"/>
                <a:gd name="T39" fmla="*/ 85 h 157"/>
                <a:gd name="T40" fmla="*/ 202 w 224"/>
                <a:gd name="T41" fmla="*/ 87 h 157"/>
                <a:gd name="T42" fmla="*/ 212 w 224"/>
                <a:gd name="T43" fmla="*/ 96 h 157"/>
                <a:gd name="T44" fmla="*/ 216 w 224"/>
                <a:gd name="T45" fmla="*/ 104 h 157"/>
                <a:gd name="T46" fmla="*/ 206 w 224"/>
                <a:gd name="T47" fmla="*/ 117 h 157"/>
                <a:gd name="T48" fmla="*/ 193 w 224"/>
                <a:gd name="T49" fmla="*/ 115 h 157"/>
                <a:gd name="T50" fmla="*/ 182 w 224"/>
                <a:gd name="T51" fmla="*/ 104 h 157"/>
                <a:gd name="T52" fmla="*/ 173 w 224"/>
                <a:gd name="T53" fmla="*/ 113 h 157"/>
                <a:gd name="T54" fmla="*/ 186 w 224"/>
                <a:gd name="T55" fmla="*/ 121 h 157"/>
                <a:gd name="T56" fmla="*/ 193 w 224"/>
                <a:gd name="T57" fmla="*/ 134 h 157"/>
                <a:gd name="T58" fmla="*/ 188 w 224"/>
                <a:gd name="T59" fmla="*/ 147 h 157"/>
                <a:gd name="T60" fmla="*/ 163 w 224"/>
                <a:gd name="T61" fmla="*/ 137 h 157"/>
                <a:gd name="T62" fmla="*/ 171 w 224"/>
                <a:gd name="T63" fmla="*/ 147 h 157"/>
                <a:gd name="T64" fmla="*/ 180 w 224"/>
                <a:gd name="T65" fmla="*/ 152 h 157"/>
                <a:gd name="T66" fmla="*/ 171 w 224"/>
                <a:gd name="T67" fmla="*/ 152 h 157"/>
                <a:gd name="T68" fmla="*/ 150 w 224"/>
                <a:gd name="T69" fmla="*/ 145 h 157"/>
                <a:gd name="T70" fmla="*/ 139 w 224"/>
                <a:gd name="T71" fmla="*/ 139 h 157"/>
                <a:gd name="T72" fmla="*/ 133 w 224"/>
                <a:gd name="T73" fmla="*/ 130 h 157"/>
                <a:gd name="T74" fmla="*/ 122 w 224"/>
                <a:gd name="T75" fmla="*/ 109 h 157"/>
                <a:gd name="T76" fmla="*/ 124 w 224"/>
                <a:gd name="T77" fmla="*/ 104 h 157"/>
                <a:gd name="T78" fmla="*/ 128 w 224"/>
                <a:gd name="T79" fmla="*/ 96 h 157"/>
                <a:gd name="T80" fmla="*/ 133 w 224"/>
                <a:gd name="T81" fmla="*/ 87 h 157"/>
                <a:gd name="T82" fmla="*/ 128 w 224"/>
                <a:gd name="T83" fmla="*/ 76 h 157"/>
                <a:gd name="T84" fmla="*/ 120 w 224"/>
                <a:gd name="T85" fmla="*/ 70 h 157"/>
                <a:gd name="T86" fmla="*/ 115 w 224"/>
                <a:gd name="T87" fmla="*/ 70 h 157"/>
                <a:gd name="T88" fmla="*/ 107 w 224"/>
                <a:gd name="T89" fmla="*/ 68 h 157"/>
                <a:gd name="T90" fmla="*/ 92 w 224"/>
                <a:gd name="T91" fmla="*/ 52 h 157"/>
                <a:gd name="T92" fmla="*/ 78 w 224"/>
                <a:gd name="T93" fmla="*/ 55 h 157"/>
                <a:gd name="T94" fmla="*/ 65 w 224"/>
                <a:gd name="T95" fmla="*/ 55 h 157"/>
                <a:gd name="T96" fmla="*/ 50 w 224"/>
                <a:gd name="T97" fmla="*/ 55 h 157"/>
                <a:gd name="T98" fmla="*/ 22 w 224"/>
                <a:gd name="T99" fmla="*/ 50 h 157"/>
                <a:gd name="T100" fmla="*/ 9 w 224"/>
                <a:gd name="T101" fmla="*/ 42 h 157"/>
                <a:gd name="T102" fmla="*/ 5 w 224"/>
                <a:gd name="T103" fmla="*/ 33 h 157"/>
                <a:gd name="T104" fmla="*/ 7 w 224"/>
                <a:gd name="T105" fmla="*/ 25 h 157"/>
                <a:gd name="T106" fmla="*/ 145 w 224"/>
                <a:gd name="T107" fmla="*/ 107 h 157"/>
                <a:gd name="T108" fmla="*/ 154 w 224"/>
                <a:gd name="T109" fmla="*/ 100 h 157"/>
                <a:gd name="T110" fmla="*/ 145 w 224"/>
                <a:gd name="T111" fmla="*/ 10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4" h="157">
                  <a:moveTo>
                    <a:pt x="9" y="11"/>
                  </a:moveTo>
                  <a:cubicBezTo>
                    <a:pt x="12" y="16"/>
                    <a:pt x="19" y="4"/>
                    <a:pt x="22" y="9"/>
                  </a:cubicBezTo>
                  <a:cubicBezTo>
                    <a:pt x="24" y="9"/>
                    <a:pt x="23" y="5"/>
                    <a:pt x="24" y="5"/>
                  </a:cubicBezTo>
                  <a:cubicBezTo>
                    <a:pt x="26" y="4"/>
                    <a:pt x="27" y="7"/>
                    <a:pt x="29" y="7"/>
                  </a:cubicBezTo>
                  <a:cubicBezTo>
                    <a:pt x="32" y="7"/>
                    <a:pt x="32" y="0"/>
                    <a:pt x="37" y="5"/>
                  </a:cubicBezTo>
                  <a:cubicBezTo>
                    <a:pt x="36" y="13"/>
                    <a:pt x="32" y="7"/>
                    <a:pt x="29" y="11"/>
                  </a:cubicBezTo>
                  <a:cubicBezTo>
                    <a:pt x="28" y="12"/>
                    <a:pt x="33" y="12"/>
                    <a:pt x="33" y="12"/>
                  </a:cubicBezTo>
                  <a:cubicBezTo>
                    <a:pt x="32" y="15"/>
                    <a:pt x="30" y="15"/>
                    <a:pt x="29" y="18"/>
                  </a:cubicBezTo>
                  <a:cubicBezTo>
                    <a:pt x="29" y="21"/>
                    <a:pt x="31" y="22"/>
                    <a:pt x="31" y="24"/>
                  </a:cubicBezTo>
                  <a:cubicBezTo>
                    <a:pt x="32" y="27"/>
                    <a:pt x="30" y="33"/>
                    <a:pt x="35" y="33"/>
                  </a:cubicBezTo>
                  <a:cubicBezTo>
                    <a:pt x="39" y="32"/>
                    <a:pt x="35" y="22"/>
                    <a:pt x="37" y="18"/>
                  </a:cubicBezTo>
                  <a:cubicBezTo>
                    <a:pt x="46" y="20"/>
                    <a:pt x="45" y="13"/>
                    <a:pt x="48" y="9"/>
                  </a:cubicBezTo>
                  <a:cubicBezTo>
                    <a:pt x="50" y="13"/>
                    <a:pt x="55" y="5"/>
                    <a:pt x="57" y="11"/>
                  </a:cubicBezTo>
                  <a:cubicBezTo>
                    <a:pt x="61" y="11"/>
                    <a:pt x="59" y="5"/>
                    <a:pt x="65" y="7"/>
                  </a:cubicBezTo>
                  <a:cubicBezTo>
                    <a:pt x="64" y="14"/>
                    <a:pt x="69" y="15"/>
                    <a:pt x="74" y="16"/>
                  </a:cubicBezTo>
                  <a:cubicBezTo>
                    <a:pt x="72" y="22"/>
                    <a:pt x="73" y="21"/>
                    <a:pt x="76" y="25"/>
                  </a:cubicBezTo>
                  <a:cubicBezTo>
                    <a:pt x="78" y="23"/>
                    <a:pt x="80" y="23"/>
                    <a:pt x="83" y="25"/>
                  </a:cubicBezTo>
                  <a:cubicBezTo>
                    <a:pt x="87" y="27"/>
                    <a:pt x="87" y="23"/>
                    <a:pt x="89" y="22"/>
                  </a:cubicBezTo>
                  <a:cubicBezTo>
                    <a:pt x="91" y="21"/>
                    <a:pt x="94" y="23"/>
                    <a:pt x="94" y="20"/>
                  </a:cubicBezTo>
                  <a:cubicBezTo>
                    <a:pt x="100" y="22"/>
                    <a:pt x="102" y="22"/>
                    <a:pt x="107" y="20"/>
                  </a:cubicBezTo>
                  <a:cubicBezTo>
                    <a:pt x="107" y="24"/>
                    <a:pt x="112" y="22"/>
                    <a:pt x="111" y="22"/>
                  </a:cubicBezTo>
                  <a:cubicBezTo>
                    <a:pt x="113" y="23"/>
                    <a:pt x="113" y="26"/>
                    <a:pt x="115" y="27"/>
                  </a:cubicBezTo>
                  <a:cubicBezTo>
                    <a:pt x="116" y="28"/>
                    <a:pt x="119" y="29"/>
                    <a:pt x="120" y="29"/>
                  </a:cubicBezTo>
                  <a:cubicBezTo>
                    <a:pt x="121" y="30"/>
                    <a:pt x="120" y="31"/>
                    <a:pt x="122" y="31"/>
                  </a:cubicBezTo>
                  <a:cubicBezTo>
                    <a:pt x="126" y="31"/>
                    <a:pt x="121" y="34"/>
                    <a:pt x="124" y="37"/>
                  </a:cubicBezTo>
                  <a:cubicBezTo>
                    <a:pt x="125" y="38"/>
                    <a:pt x="126" y="34"/>
                    <a:pt x="126" y="33"/>
                  </a:cubicBezTo>
                  <a:cubicBezTo>
                    <a:pt x="129" y="35"/>
                    <a:pt x="129" y="38"/>
                    <a:pt x="133" y="39"/>
                  </a:cubicBezTo>
                  <a:cubicBezTo>
                    <a:pt x="137" y="39"/>
                    <a:pt x="139" y="37"/>
                    <a:pt x="143" y="37"/>
                  </a:cubicBezTo>
                  <a:cubicBezTo>
                    <a:pt x="142" y="44"/>
                    <a:pt x="154" y="40"/>
                    <a:pt x="154" y="46"/>
                  </a:cubicBezTo>
                  <a:cubicBezTo>
                    <a:pt x="156" y="46"/>
                    <a:pt x="157" y="46"/>
                    <a:pt x="158" y="44"/>
                  </a:cubicBezTo>
                  <a:cubicBezTo>
                    <a:pt x="160" y="45"/>
                    <a:pt x="161" y="48"/>
                    <a:pt x="161" y="52"/>
                  </a:cubicBezTo>
                  <a:cubicBezTo>
                    <a:pt x="163" y="52"/>
                    <a:pt x="163" y="51"/>
                    <a:pt x="163" y="50"/>
                  </a:cubicBezTo>
                  <a:cubicBezTo>
                    <a:pt x="166" y="52"/>
                    <a:pt x="168" y="56"/>
                    <a:pt x="174" y="55"/>
                  </a:cubicBezTo>
                  <a:cubicBezTo>
                    <a:pt x="173" y="57"/>
                    <a:pt x="172" y="59"/>
                    <a:pt x="174" y="59"/>
                  </a:cubicBezTo>
                  <a:cubicBezTo>
                    <a:pt x="176" y="62"/>
                    <a:pt x="169" y="65"/>
                    <a:pt x="174" y="66"/>
                  </a:cubicBezTo>
                  <a:cubicBezTo>
                    <a:pt x="172" y="69"/>
                    <a:pt x="167" y="69"/>
                    <a:pt x="167" y="74"/>
                  </a:cubicBezTo>
                  <a:cubicBezTo>
                    <a:pt x="171" y="81"/>
                    <a:pt x="180" y="72"/>
                    <a:pt x="182" y="80"/>
                  </a:cubicBezTo>
                  <a:cubicBezTo>
                    <a:pt x="184" y="79"/>
                    <a:pt x="183" y="77"/>
                    <a:pt x="184" y="76"/>
                  </a:cubicBezTo>
                  <a:cubicBezTo>
                    <a:pt x="186" y="76"/>
                    <a:pt x="185" y="80"/>
                    <a:pt x="186" y="81"/>
                  </a:cubicBezTo>
                  <a:cubicBezTo>
                    <a:pt x="186" y="81"/>
                    <a:pt x="188" y="85"/>
                    <a:pt x="188" y="85"/>
                  </a:cubicBezTo>
                  <a:cubicBezTo>
                    <a:pt x="190" y="85"/>
                    <a:pt x="192" y="81"/>
                    <a:pt x="191" y="89"/>
                  </a:cubicBezTo>
                  <a:cubicBezTo>
                    <a:pt x="196" y="89"/>
                    <a:pt x="197" y="86"/>
                    <a:pt x="202" y="87"/>
                  </a:cubicBezTo>
                  <a:cubicBezTo>
                    <a:pt x="203" y="88"/>
                    <a:pt x="204" y="90"/>
                    <a:pt x="204" y="93"/>
                  </a:cubicBezTo>
                  <a:cubicBezTo>
                    <a:pt x="208" y="93"/>
                    <a:pt x="214" y="91"/>
                    <a:pt x="212" y="96"/>
                  </a:cubicBezTo>
                  <a:cubicBezTo>
                    <a:pt x="219" y="93"/>
                    <a:pt x="215" y="97"/>
                    <a:pt x="221" y="98"/>
                  </a:cubicBezTo>
                  <a:cubicBezTo>
                    <a:pt x="224" y="102"/>
                    <a:pt x="215" y="104"/>
                    <a:pt x="216" y="104"/>
                  </a:cubicBezTo>
                  <a:cubicBezTo>
                    <a:pt x="214" y="105"/>
                    <a:pt x="217" y="106"/>
                    <a:pt x="217" y="106"/>
                  </a:cubicBezTo>
                  <a:cubicBezTo>
                    <a:pt x="213" y="111"/>
                    <a:pt x="209" y="110"/>
                    <a:pt x="206" y="117"/>
                  </a:cubicBezTo>
                  <a:cubicBezTo>
                    <a:pt x="204" y="117"/>
                    <a:pt x="203" y="117"/>
                    <a:pt x="202" y="119"/>
                  </a:cubicBezTo>
                  <a:cubicBezTo>
                    <a:pt x="201" y="118"/>
                    <a:pt x="193" y="118"/>
                    <a:pt x="193" y="115"/>
                  </a:cubicBezTo>
                  <a:cubicBezTo>
                    <a:pt x="193" y="111"/>
                    <a:pt x="184" y="115"/>
                    <a:pt x="186" y="107"/>
                  </a:cubicBezTo>
                  <a:cubicBezTo>
                    <a:pt x="182" y="108"/>
                    <a:pt x="182" y="106"/>
                    <a:pt x="182" y="104"/>
                  </a:cubicBezTo>
                  <a:cubicBezTo>
                    <a:pt x="179" y="104"/>
                    <a:pt x="177" y="104"/>
                    <a:pt x="174" y="104"/>
                  </a:cubicBezTo>
                  <a:cubicBezTo>
                    <a:pt x="170" y="103"/>
                    <a:pt x="174" y="110"/>
                    <a:pt x="173" y="113"/>
                  </a:cubicBezTo>
                  <a:cubicBezTo>
                    <a:pt x="173" y="117"/>
                    <a:pt x="178" y="117"/>
                    <a:pt x="178" y="121"/>
                  </a:cubicBezTo>
                  <a:cubicBezTo>
                    <a:pt x="182" y="118"/>
                    <a:pt x="185" y="125"/>
                    <a:pt x="186" y="121"/>
                  </a:cubicBezTo>
                  <a:cubicBezTo>
                    <a:pt x="188" y="123"/>
                    <a:pt x="189" y="127"/>
                    <a:pt x="189" y="132"/>
                  </a:cubicBezTo>
                  <a:cubicBezTo>
                    <a:pt x="189" y="134"/>
                    <a:pt x="193" y="133"/>
                    <a:pt x="193" y="134"/>
                  </a:cubicBezTo>
                  <a:cubicBezTo>
                    <a:pt x="196" y="138"/>
                    <a:pt x="191" y="147"/>
                    <a:pt x="191" y="150"/>
                  </a:cubicBezTo>
                  <a:cubicBezTo>
                    <a:pt x="187" y="152"/>
                    <a:pt x="189" y="148"/>
                    <a:pt x="188" y="147"/>
                  </a:cubicBezTo>
                  <a:cubicBezTo>
                    <a:pt x="185" y="145"/>
                    <a:pt x="179" y="146"/>
                    <a:pt x="178" y="141"/>
                  </a:cubicBezTo>
                  <a:cubicBezTo>
                    <a:pt x="171" y="142"/>
                    <a:pt x="172" y="135"/>
                    <a:pt x="163" y="137"/>
                  </a:cubicBezTo>
                  <a:cubicBezTo>
                    <a:pt x="164" y="141"/>
                    <a:pt x="170" y="138"/>
                    <a:pt x="171" y="141"/>
                  </a:cubicBezTo>
                  <a:cubicBezTo>
                    <a:pt x="164" y="147"/>
                    <a:pt x="177" y="144"/>
                    <a:pt x="171" y="147"/>
                  </a:cubicBezTo>
                  <a:cubicBezTo>
                    <a:pt x="171" y="149"/>
                    <a:pt x="176" y="149"/>
                    <a:pt x="178" y="150"/>
                  </a:cubicBezTo>
                  <a:cubicBezTo>
                    <a:pt x="179" y="151"/>
                    <a:pt x="178" y="152"/>
                    <a:pt x="180" y="152"/>
                  </a:cubicBezTo>
                  <a:cubicBezTo>
                    <a:pt x="183" y="152"/>
                    <a:pt x="184" y="153"/>
                    <a:pt x="184" y="156"/>
                  </a:cubicBezTo>
                  <a:cubicBezTo>
                    <a:pt x="178" y="157"/>
                    <a:pt x="175" y="155"/>
                    <a:pt x="171" y="152"/>
                  </a:cubicBezTo>
                  <a:cubicBezTo>
                    <a:pt x="168" y="151"/>
                    <a:pt x="163" y="151"/>
                    <a:pt x="160" y="148"/>
                  </a:cubicBezTo>
                  <a:cubicBezTo>
                    <a:pt x="157" y="147"/>
                    <a:pt x="153" y="145"/>
                    <a:pt x="150" y="145"/>
                  </a:cubicBezTo>
                  <a:cubicBezTo>
                    <a:pt x="148" y="145"/>
                    <a:pt x="148" y="142"/>
                    <a:pt x="147" y="141"/>
                  </a:cubicBezTo>
                  <a:cubicBezTo>
                    <a:pt x="144" y="140"/>
                    <a:pt x="141" y="141"/>
                    <a:pt x="139" y="139"/>
                  </a:cubicBezTo>
                  <a:cubicBezTo>
                    <a:pt x="137" y="138"/>
                    <a:pt x="139" y="135"/>
                    <a:pt x="137" y="134"/>
                  </a:cubicBezTo>
                  <a:cubicBezTo>
                    <a:pt x="136" y="132"/>
                    <a:pt x="132" y="134"/>
                    <a:pt x="133" y="130"/>
                  </a:cubicBezTo>
                  <a:cubicBezTo>
                    <a:pt x="125" y="130"/>
                    <a:pt x="125" y="122"/>
                    <a:pt x="120" y="119"/>
                  </a:cubicBezTo>
                  <a:cubicBezTo>
                    <a:pt x="122" y="118"/>
                    <a:pt x="120" y="112"/>
                    <a:pt x="122" y="109"/>
                  </a:cubicBezTo>
                  <a:cubicBezTo>
                    <a:pt x="123" y="109"/>
                    <a:pt x="126" y="110"/>
                    <a:pt x="126" y="109"/>
                  </a:cubicBezTo>
                  <a:cubicBezTo>
                    <a:pt x="126" y="108"/>
                    <a:pt x="123" y="106"/>
                    <a:pt x="124" y="104"/>
                  </a:cubicBezTo>
                  <a:cubicBezTo>
                    <a:pt x="124" y="103"/>
                    <a:pt x="128" y="104"/>
                    <a:pt x="128" y="104"/>
                  </a:cubicBezTo>
                  <a:cubicBezTo>
                    <a:pt x="129" y="103"/>
                    <a:pt x="127" y="98"/>
                    <a:pt x="128" y="96"/>
                  </a:cubicBezTo>
                  <a:cubicBezTo>
                    <a:pt x="128" y="96"/>
                    <a:pt x="131" y="97"/>
                    <a:pt x="132" y="96"/>
                  </a:cubicBezTo>
                  <a:cubicBezTo>
                    <a:pt x="134" y="94"/>
                    <a:pt x="131" y="89"/>
                    <a:pt x="133" y="87"/>
                  </a:cubicBezTo>
                  <a:cubicBezTo>
                    <a:pt x="133" y="85"/>
                    <a:pt x="130" y="85"/>
                    <a:pt x="128" y="85"/>
                  </a:cubicBezTo>
                  <a:cubicBezTo>
                    <a:pt x="128" y="82"/>
                    <a:pt x="128" y="79"/>
                    <a:pt x="128" y="76"/>
                  </a:cubicBezTo>
                  <a:cubicBezTo>
                    <a:pt x="126" y="76"/>
                    <a:pt x="125" y="76"/>
                    <a:pt x="124" y="78"/>
                  </a:cubicBezTo>
                  <a:cubicBezTo>
                    <a:pt x="121" y="76"/>
                    <a:pt x="123" y="72"/>
                    <a:pt x="120" y="70"/>
                  </a:cubicBezTo>
                  <a:cubicBezTo>
                    <a:pt x="120" y="70"/>
                    <a:pt x="118" y="72"/>
                    <a:pt x="117" y="72"/>
                  </a:cubicBezTo>
                  <a:cubicBezTo>
                    <a:pt x="117" y="72"/>
                    <a:pt x="115" y="70"/>
                    <a:pt x="115" y="70"/>
                  </a:cubicBezTo>
                  <a:cubicBezTo>
                    <a:pt x="114" y="70"/>
                    <a:pt x="112" y="67"/>
                    <a:pt x="111" y="66"/>
                  </a:cubicBezTo>
                  <a:cubicBezTo>
                    <a:pt x="110" y="66"/>
                    <a:pt x="109" y="69"/>
                    <a:pt x="107" y="68"/>
                  </a:cubicBezTo>
                  <a:cubicBezTo>
                    <a:pt x="107" y="68"/>
                    <a:pt x="104" y="64"/>
                    <a:pt x="100" y="65"/>
                  </a:cubicBezTo>
                  <a:cubicBezTo>
                    <a:pt x="108" y="56"/>
                    <a:pt x="90" y="61"/>
                    <a:pt x="92" y="52"/>
                  </a:cubicBezTo>
                  <a:cubicBezTo>
                    <a:pt x="88" y="52"/>
                    <a:pt x="83" y="52"/>
                    <a:pt x="83" y="57"/>
                  </a:cubicBezTo>
                  <a:cubicBezTo>
                    <a:pt x="80" y="59"/>
                    <a:pt x="78" y="55"/>
                    <a:pt x="78" y="55"/>
                  </a:cubicBezTo>
                  <a:cubicBezTo>
                    <a:pt x="76" y="55"/>
                    <a:pt x="75" y="57"/>
                    <a:pt x="72" y="57"/>
                  </a:cubicBezTo>
                  <a:cubicBezTo>
                    <a:pt x="69" y="57"/>
                    <a:pt x="68" y="55"/>
                    <a:pt x="65" y="55"/>
                  </a:cubicBezTo>
                  <a:cubicBezTo>
                    <a:pt x="61" y="55"/>
                    <a:pt x="61" y="57"/>
                    <a:pt x="57" y="57"/>
                  </a:cubicBezTo>
                  <a:cubicBezTo>
                    <a:pt x="53" y="57"/>
                    <a:pt x="52" y="56"/>
                    <a:pt x="50" y="55"/>
                  </a:cubicBezTo>
                  <a:cubicBezTo>
                    <a:pt x="41" y="55"/>
                    <a:pt x="34" y="56"/>
                    <a:pt x="25" y="53"/>
                  </a:cubicBezTo>
                  <a:cubicBezTo>
                    <a:pt x="24" y="53"/>
                    <a:pt x="22" y="50"/>
                    <a:pt x="22" y="50"/>
                  </a:cubicBezTo>
                  <a:cubicBezTo>
                    <a:pt x="18" y="49"/>
                    <a:pt x="15" y="51"/>
                    <a:pt x="16" y="46"/>
                  </a:cubicBezTo>
                  <a:cubicBezTo>
                    <a:pt x="13" y="46"/>
                    <a:pt x="7" y="48"/>
                    <a:pt x="9" y="42"/>
                  </a:cubicBezTo>
                  <a:cubicBezTo>
                    <a:pt x="15" y="44"/>
                    <a:pt x="16" y="40"/>
                    <a:pt x="20" y="39"/>
                  </a:cubicBezTo>
                  <a:cubicBezTo>
                    <a:pt x="17" y="35"/>
                    <a:pt x="7" y="38"/>
                    <a:pt x="5" y="33"/>
                  </a:cubicBezTo>
                  <a:cubicBezTo>
                    <a:pt x="3" y="33"/>
                    <a:pt x="3" y="34"/>
                    <a:pt x="3" y="35"/>
                  </a:cubicBezTo>
                  <a:cubicBezTo>
                    <a:pt x="0" y="34"/>
                    <a:pt x="5" y="27"/>
                    <a:pt x="7" y="25"/>
                  </a:cubicBezTo>
                  <a:cubicBezTo>
                    <a:pt x="5" y="19"/>
                    <a:pt x="10" y="17"/>
                    <a:pt x="9" y="11"/>
                  </a:cubicBezTo>
                  <a:close/>
                  <a:moveTo>
                    <a:pt x="145" y="107"/>
                  </a:moveTo>
                  <a:cubicBezTo>
                    <a:pt x="145" y="103"/>
                    <a:pt x="154" y="107"/>
                    <a:pt x="158" y="106"/>
                  </a:cubicBezTo>
                  <a:cubicBezTo>
                    <a:pt x="158" y="102"/>
                    <a:pt x="155" y="102"/>
                    <a:pt x="154" y="100"/>
                  </a:cubicBezTo>
                  <a:cubicBezTo>
                    <a:pt x="152" y="97"/>
                    <a:pt x="147" y="99"/>
                    <a:pt x="143" y="96"/>
                  </a:cubicBezTo>
                  <a:cubicBezTo>
                    <a:pt x="144" y="100"/>
                    <a:pt x="141" y="107"/>
                    <a:pt x="145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0" name="ïṧḷiḑe">
              <a:extLst>
                <a:ext uri="{FF2B5EF4-FFF2-40B4-BE49-F238E27FC236}">
                  <a16:creationId xmlns:a16="http://schemas.microsoft.com/office/drawing/2014/main" xmlns="" id="{57B8BECC-693B-4FE8-8891-5591238A64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8927" y="772085"/>
              <a:ext cx="287161" cy="145681"/>
            </a:xfrm>
            <a:custGeom>
              <a:avLst/>
              <a:gdLst>
                <a:gd name="T0" fmla="*/ 15 w 138"/>
                <a:gd name="T1" fmla="*/ 53 h 70"/>
                <a:gd name="T2" fmla="*/ 17 w 138"/>
                <a:gd name="T3" fmla="*/ 47 h 70"/>
                <a:gd name="T4" fmla="*/ 24 w 138"/>
                <a:gd name="T5" fmla="*/ 45 h 70"/>
                <a:gd name="T6" fmla="*/ 28 w 138"/>
                <a:gd name="T7" fmla="*/ 44 h 70"/>
                <a:gd name="T8" fmla="*/ 49 w 138"/>
                <a:gd name="T9" fmla="*/ 42 h 70"/>
                <a:gd name="T10" fmla="*/ 28 w 138"/>
                <a:gd name="T11" fmla="*/ 40 h 70"/>
                <a:gd name="T12" fmla="*/ 26 w 138"/>
                <a:gd name="T13" fmla="*/ 38 h 70"/>
                <a:gd name="T14" fmla="*/ 21 w 138"/>
                <a:gd name="T15" fmla="*/ 40 h 70"/>
                <a:gd name="T16" fmla="*/ 10 w 138"/>
                <a:gd name="T17" fmla="*/ 38 h 70"/>
                <a:gd name="T18" fmla="*/ 19 w 138"/>
                <a:gd name="T19" fmla="*/ 31 h 70"/>
                <a:gd name="T20" fmla="*/ 24 w 138"/>
                <a:gd name="T21" fmla="*/ 31 h 70"/>
                <a:gd name="T22" fmla="*/ 4 w 138"/>
                <a:gd name="T23" fmla="*/ 27 h 70"/>
                <a:gd name="T24" fmla="*/ 0 w 138"/>
                <a:gd name="T25" fmla="*/ 21 h 70"/>
                <a:gd name="T26" fmla="*/ 10 w 138"/>
                <a:gd name="T27" fmla="*/ 14 h 70"/>
                <a:gd name="T28" fmla="*/ 10 w 138"/>
                <a:gd name="T29" fmla="*/ 12 h 70"/>
                <a:gd name="T30" fmla="*/ 28 w 138"/>
                <a:gd name="T31" fmla="*/ 4 h 70"/>
                <a:gd name="T32" fmla="*/ 34 w 138"/>
                <a:gd name="T33" fmla="*/ 1 h 70"/>
                <a:gd name="T34" fmla="*/ 37 w 138"/>
                <a:gd name="T35" fmla="*/ 3 h 70"/>
                <a:gd name="T36" fmla="*/ 41 w 138"/>
                <a:gd name="T37" fmla="*/ 10 h 70"/>
                <a:gd name="T38" fmla="*/ 37 w 138"/>
                <a:gd name="T39" fmla="*/ 12 h 70"/>
                <a:gd name="T40" fmla="*/ 41 w 138"/>
                <a:gd name="T41" fmla="*/ 14 h 70"/>
                <a:gd name="T42" fmla="*/ 43 w 138"/>
                <a:gd name="T43" fmla="*/ 10 h 70"/>
                <a:gd name="T44" fmla="*/ 54 w 138"/>
                <a:gd name="T45" fmla="*/ 8 h 70"/>
                <a:gd name="T46" fmla="*/ 60 w 138"/>
                <a:gd name="T47" fmla="*/ 17 h 70"/>
                <a:gd name="T48" fmla="*/ 67 w 138"/>
                <a:gd name="T49" fmla="*/ 14 h 70"/>
                <a:gd name="T50" fmla="*/ 73 w 138"/>
                <a:gd name="T51" fmla="*/ 8 h 70"/>
                <a:gd name="T52" fmla="*/ 79 w 138"/>
                <a:gd name="T53" fmla="*/ 10 h 70"/>
                <a:gd name="T54" fmla="*/ 80 w 138"/>
                <a:gd name="T55" fmla="*/ 17 h 70"/>
                <a:gd name="T56" fmla="*/ 84 w 138"/>
                <a:gd name="T57" fmla="*/ 25 h 70"/>
                <a:gd name="T58" fmla="*/ 92 w 138"/>
                <a:gd name="T59" fmla="*/ 19 h 70"/>
                <a:gd name="T60" fmla="*/ 86 w 138"/>
                <a:gd name="T61" fmla="*/ 16 h 70"/>
                <a:gd name="T62" fmla="*/ 86 w 138"/>
                <a:gd name="T63" fmla="*/ 4 h 70"/>
                <a:gd name="T64" fmla="*/ 93 w 138"/>
                <a:gd name="T65" fmla="*/ 3 h 70"/>
                <a:gd name="T66" fmla="*/ 101 w 138"/>
                <a:gd name="T67" fmla="*/ 16 h 70"/>
                <a:gd name="T68" fmla="*/ 106 w 138"/>
                <a:gd name="T69" fmla="*/ 19 h 70"/>
                <a:gd name="T70" fmla="*/ 110 w 138"/>
                <a:gd name="T71" fmla="*/ 25 h 70"/>
                <a:gd name="T72" fmla="*/ 108 w 138"/>
                <a:gd name="T73" fmla="*/ 31 h 70"/>
                <a:gd name="T74" fmla="*/ 114 w 138"/>
                <a:gd name="T75" fmla="*/ 38 h 70"/>
                <a:gd name="T76" fmla="*/ 131 w 138"/>
                <a:gd name="T77" fmla="*/ 40 h 70"/>
                <a:gd name="T78" fmla="*/ 136 w 138"/>
                <a:gd name="T79" fmla="*/ 45 h 70"/>
                <a:gd name="T80" fmla="*/ 138 w 138"/>
                <a:gd name="T81" fmla="*/ 49 h 70"/>
                <a:gd name="T82" fmla="*/ 123 w 138"/>
                <a:gd name="T83" fmla="*/ 49 h 70"/>
                <a:gd name="T84" fmla="*/ 127 w 138"/>
                <a:gd name="T85" fmla="*/ 62 h 70"/>
                <a:gd name="T86" fmla="*/ 106 w 138"/>
                <a:gd name="T87" fmla="*/ 62 h 70"/>
                <a:gd name="T88" fmla="*/ 80 w 138"/>
                <a:gd name="T89" fmla="*/ 62 h 70"/>
                <a:gd name="T90" fmla="*/ 71 w 138"/>
                <a:gd name="T91" fmla="*/ 64 h 70"/>
                <a:gd name="T92" fmla="*/ 69 w 138"/>
                <a:gd name="T93" fmla="*/ 68 h 70"/>
                <a:gd name="T94" fmla="*/ 45 w 138"/>
                <a:gd name="T95" fmla="*/ 68 h 70"/>
                <a:gd name="T96" fmla="*/ 37 w 138"/>
                <a:gd name="T97" fmla="*/ 57 h 70"/>
                <a:gd name="T98" fmla="*/ 23 w 138"/>
                <a:gd name="T99" fmla="*/ 53 h 70"/>
                <a:gd name="T100" fmla="*/ 21 w 138"/>
                <a:gd name="T101" fmla="*/ 55 h 70"/>
                <a:gd name="T102" fmla="*/ 21 w 138"/>
                <a:gd name="T103" fmla="*/ 51 h 70"/>
                <a:gd name="T104" fmla="*/ 15 w 138"/>
                <a:gd name="T105" fmla="*/ 53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8" h="70">
                  <a:moveTo>
                    <a:pt x="15" y="53"/>
                  </a:moveTo>
                  <a:cubicBezTo>
                    <a:pt x="11" y="53"/>
                    <a:pt x="16" y="48"/>
                    <a:pt x="17" y="47"/>
                  </a:cubicBezTo>
                  <a:cubicBezTo>
                    <a:pt x="17" y="45"/>
                    <a:pt x="22" y="46"/>
                    <a:pt x="24" y="45"/>
                  </a:cubicBezTo>
                  <a:cubicBezTo>
                    <a:pt x="26" y="45"/>
                    <a:pt x="26" y="44"/>
                    <a:pt x="28" y="44"/>
                  </a:cubicBezTo>
                  <a:cubicBezTo>
                    <a:pt x="35" y="43"/>
                    <a:pt x="44" y="46"/>
                    <a:pt x="49" y="42"/>
                  </a:cubicBezTo>
                  <a:cubicBezTo>
                    <a:pt x="47" y="37"/>
                    <a:pt x="35" y="42"/>
                    <a:pt x="28" y="40"/>
                  </a:cubicBezTo>
                  <a:cubicBezTo>
                    <a:pt x="27" y="40"/>
                    <a:pt x="26" y="38"/>
                    <a:pt x="26" y="38"/>
                  </a:cubicBezTo>
                  <a:cubicBezTo>
                    <a:pt x="25" y="38"/>
                    <a:pt x="23" y="40"/>
                    <a:pt x="21" y="40"/>
                  </a:cubicBezTo>
                  <a:cubicBezTo>
                    <a:pt x="17" y="40"/>
                    <a:pt x="13" y="37"/>
                    <a:pt x="10" y="38"/>
                  </a:cubicBezTo>
                  <a:cubicBezTo>
                    <a:pt x="5" y="32"/>
                    <a:pt x="19" y="34"/>
                    <a:pt x="19" y="31"/>
                  </a:cubicBezTo>
                  <a:cubicBezTo>
                    <a:pt x="19" y="27"/>
                    <a:pt x="23" y="30"/>
                    <a:pt x="24" y="31"/>
                  </a:cubicBezTo>
                  <a:cubicBezTo>
                    <a:pt x="24" y="20"/>
                    <a:pt x="13" y="30"/>
                    <a:pt x="4" y="27"/>
                  </a:cubicBezTo>
                  <a:cubicBezTo>
                    <a:pt x="0" y="24"/>
                    <a:pt x="8" y="21"/>
                    <a:pt x="0" y="21"/>
                  </a:cubicBezTo>
                  <a:cubicBezTo>
                    <a:pt x="2" y="18"/>
                    <a:pt x="2" y="12"/>
                    <a:pt x="10" y="14"/>
                  </a:cubicBezTo>
                  <a:cubicBezTo>
                    <a:pt x="12" y="14"/>
                    <a:pt x="10" y="11"/>
                    <a:pt x="10" y="12"/>
                  </a:cubicBezTo>
                  <a:cubicBezTo>
                    <a:pt x="13" y="7"/>
                    <a:pt x="21" y="6"/>
                    <a:pt x="28" y="4"/>
                  </a:cubicBezTo>
                  <a:cubicBezTo>
                    <a:pt x="30" y="3"/>
                    <a:pt x="30" y="0"/>
                    <a:pt x="34" y="1"/>
                  </a:cubicBezTo>
                  <a:cubicBezTo>
                    <a:pt x="34" y="3"/>
                    <a:pt x="36" y="2"/>
                    <a:pt x="37" y="3"/>
                  </a:cubicBezTo>
                  <a:cubicBezTo>
                    <a:pt x="37" y="7"/>
                    <a:pt x="34" y="10"/>
                    <a:pt x="41" y="10"/>
                  </a:cubicBezTo>
                  <a:cubicBezTo>
                    <a:pt x="41" y="12"/>
                    <a:pt x="39" y="11"/>
                    <a:pt x="37" y="12"/>
                  </a:cubicBezTo>
                  <a:cubicBezTo>
                    <a:pt x="37" y="13"/>
                    <a:pt x="40" y="14"/>
                    <a:pt x="41" y="14"/>
                  </a:cubicBezTo>
                  <a:cubicBezTo>
                    <a:pt x="43" y="13"/>
                    <a:pt x="42" y="10"/>
                    <a:pt x="43" y="10"/>
                  </a:cubicBezTo>
                  <a:cubicBezTo>
                    <a:pt x="47" y="8"/>
                    <a:pt x="50" y="9"/>
                    <a:pt x="54" y="8"/>
                  </a:cubicBezTo>
                  <a:cubicBezTo>
                    <a:pt x="56" y="11"/>
                    <a:pt x="60" y="12"/>
                    <a:pt x="60" y="17"/>
                  </a:cubicBezTo>
                  <a:cubicBezTo>
                    <a:pt x="64" y="17"/>
                    <a:pt x="62" y="12"/>
                    <a:pt x="67" y="14"/>
                  </a:cubicBezTo>
                  <a:cubicBezTo>
                    <a:pt x="69" y="12"/>
                    <a:pt x="71" y="10"/>
                    <a:pt x="73" y="8"/>
                  </a:cubicBezTo>
                  <a:cubicBezTo>
                    <a:pt x="74" y="9"/>
                    <a:pt x="76" y="10"/>
                    <a:pt x="79" y="10"/>
                  </a:cubicBezTo>
                  <a:cubicBezTo>
                    <a:pt x="80" y="13"/>
                    <a:pt x="79" y="15"/>
                    <a:pt x="80" y="17"/>
                  </a:cubicBezTo>
                  <a:cubicBezTo>
                    <a:pt x="81" y="20"/>
                    <a:pt x="86" y="20"/>
                    <a:pt x="84" y="25"/>
                  </a:cubicBezTo>
                  <a:cubicBezTo>
                    <a:pt x="88" y="24"/>
                    <a:pt x="88" y="20"/>
                    <a:pt x="92" y="19"/>
                  </a:cubicBezTo>
                  <a:cubicBezTo>
                    <a:pt x="91" y="17"/>
                    <a:pt x="87" y="17"/>
                    <a:pt x="86" y="16"/>
                  </a:cubicBezTo>
                  <a:cubicBezTo>
                    <a:pt x="84" y="12"/>
                    <a:pt x="87" y="9"/>
                    <a:pt x="86" y="4"/>
                  </a:cubicBezTo>
                  <a:cubicBezTo>
                    <a:pt x="89" y="5"/>
                    <a:pt x="90" y="2"/>
                    <a:pt x="93" y="3"/>
                  </a:cubicBezTo>
                  <a:cubicBezTo>
                    <a:pt x="94" y="6"/>
                    <a:pt x="98" y="11"/>
                    <a:pt x="101" y="16"/>
                  </a:cubicBezTo>
                  <a:cubicBezTo>
                    <a:pt x="101" y="16"/>
                    <a:pt x="105" y="24"/>
                    <a:pt x="106" y="19"/>
                  </a:cubicBezTo>
                  <a:cubicBezTo>
                    <a:pt x="109" y="20"/>
                    <a:pt x="107" y="25"/>
                    <a:pt x="110" y="25"/>
                  </a:cubicBezTo>
                  <a:cubicBezTo>
                    <a:pt x="110" y="28"/>
                    <a:pt x="110" y="30"/>
                    <a:pt x="108" y="31"/>
                  </a:cubicBezTo>
                  <a:cubicBezTo>
                    <a:pt x="109" y="34"/>
                    <a:pt x="116" y="32"/>
                    <a:pt x="114" y="38"/>
                  </a:cubicBezTo>
                  <a:cubicBezTo>
                    <a:pt x="121" y="34"/>
                    <a:pt x="121" y="41"/>
                    <a:pt x="131" y="40"/>
                  </a:cubicBezTo>
                  <a:cubicBezTo>
                    <a:pt x="127" y="47"/>
                    <a:pt x="135" y="44"/>
                    <a:pt x="136" y="45"/>
                  </a:cubicBezTo>
                  <a:cubicBezTo>
                    <a:pt x="137" y="46"/>
                    <a:pt x="133" y="51"/>
                    <a:pt x="138" y="49"/>
                  </a:cubicBezTo>
                  <a:cubicBezTo>
                    <a:pt x="135" y="58"/>
                    <a:pt x="131" y="47"/>
                    <a:pt x="123" y="49"/>
                  </a:cubicBezTo>
                  <a:cubicBezTo>
                    <a:pt x="121" y="56"/>
                    <a:pt x="130" y="54"/>
                    <a:pt x="127" y="62"/>
                  </a:cubicBezTo>
                  <a:cubicBezTo>
                    <a:pt x="120" y="64"/>
                    <a:pt x="112" y="66"/>
                    <a:pt x="106" y="62"/>
                  </a:cubicBezTo>
                  <a:cubicBezTo>
                    <a:pt x="100" y="58"/>
                    <a:pt x="88" y="57"/>
                    <a:pt x="80" y="62"/>
                  </a:cubicBezTo>
                  <a:cubicBezTo>
                    <a:pt x="78" y="63"/>
                    <a:pt x="76" y="62"/>
                    <a:pt x="71" y="64"/>
                  </a:cubicBezTo>
                  <a:cubicBezTo>
                    <a:pt x="69" y="65"/>
                    <a:pt x="69" y="66"/>
                    <a:pt x="69" y="68"/>
                  </a:cubicBezTo>
                  <a:cubicBezTo>
                    <a:pt x="64" y="65"/>
                    <a:pt x="54" y="70"/>
                    <a:pt x="45" y="68"/>
                  </a:cubicBezTo>
                  <a:cubicBezTo>
                    <a:pt x="43" y="64"/>
                    <a:pt x="40" y="61"/>
                    <a:pt x="37" y="57"/>
                  </a:cubicBezTo>
                  <a:cubicBezTo>
                    <a:pt x="32" y="56"/>
                    <a:pt x="23" y="59"/>
                    <a:pt x="23" y="53"/>
                  </a:cubicBezTo>
                  <a:cubicBezTo>
                    <a:pt x="21" y="53"/>
                    <a:pt x="21" y="54"/>
                    <a:pt x="21" y="55"/>
                  </a:cubicBezTo>
                  <a:cubicBezTo>
                    <a:pt x="18" y="54"/>
                    <a:pt x="19" y="51"/>
                    <a:pt x="21" y="51"/>
                  </a:cubicBezTo>
                  <a:cubicBezTo>
                    <a:pt x="21" y="47"/>
                    <a:pt x="15" y="51"/>
                    <a:pt x="15" y="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1" name="ïSľïdé">
              <a:extLst>
                <a:ext uri="{FF2B5EF4-FFF2-40B4-BE49-F238E27FC236}">
                  <a16:creationId xmlns:a16="http://schemas.microsoft.com/office/drawing/2014/main" xmlns="" id="{9C0DB5A9-E2A4-4ACA-A8D3-6D8C0C5E7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1298" y="807105"/>
              <a:ext cx="2054948" cy="2382731"/>
            </a:xfrm>
            <a:custGeom>
              <a:avLst/>
              <a:gdLst>
                <a:gd name="T0" fmla="*/ 647 w 988"/>
                <a:gd name="T1" fmla="*/ 75 h 1146"/>
                <a:gd name="T2" fmla="*/ 582 w 988"/>
                <a:gd name="T3" fmla="*/ 120 h 1146"/>
                <a:gd name="T4" fmla="*/ 574 w 988"/>
                <a:gd name="T5" fmla="*/ 187 h 1146"/>
                <a:gd name="T6" fmla="*/ 654 w 988"/>
                <a:gd name="T7" fmla="*/ 241 h 1146"/>
                <a:gd name="T8" fmla="*/ 680 w 988"/>
                <a:gd name="T9" fmla="*/ 168 h 1146"/>
                <a:gd name="T10" fmla="*/ 748 w 988"/>
                <a:gd name="T11" fmla="*/ 166 h 1146"/>
                <a:gd name="T12" fmla="*/ 809 w 988"/>
                <a:gd name="T13" fmla="*/ 183 h 1146"/>
                <a:gd name="T14" fmla="*/ 833 w 988"/>
                <a:gd name="T15" fmla="*/ 247 h 1146"/>
                <a:gd name="T16" fmla="*/ 757 w 988"/>
                <a:gd name="T17" fmla="*/ 274 h 1146"/>
                <a:gd name="T18" fmla="*/ 804 w 988"/>
                <a:gd name="T19" fmla="*/ 302 h 1146"/>
                <a:gd name="T20" fmla="*/ 785 w 988"/>
                <a:gd name="T21" fmla="*/ 312 h 1146"/>
                <a:gd name="T22" fmla="*/ 701 w 988"/>
                <a:gd name="T23" fmla="*/ 373 h 1146"/>
                <a:gd name="T24" fmla="*/ 666 w 988"/>
                <a:gd name="T25" fmla="*/ 478 h 1146"/>
                <a:gd name="T26" fmla="*/ 593 w 988"/>
                <a:gd name="T27" fmla="*/ 437 h 1146"/>
                <a:gd name="T28" fmla="*/ 535 w 988"/>
                <a:gd name="T29" fmla="*/ 515 h 1146"/>
                <a:gd name="T30" fmla="*/ 600 w 988"/>
                <a:gd name="T31" fmla="*/ 547 h 1146"/>
                <a:gd name="T32" fmla="*/ 692 w 988"/>
                <a:gd name="T33" fmla="*/ 608 h 1146"/>
                <a:gd name="T34" fmla="*/ 766 w 988"/>
                <a:gd name="T35" fmla="*/ 597 h 1146"/>
                <a:gd name="T36" fmla="*/ 884 w 988"/>
                <a:gd name="T37" fmla="*/ 647 h 1146"/>
                <a:gd name="T38" fmla="*/ 988 w 988"/>
                <a:gd name="T39" fmla="*/ 711 h 1146"/>
                <a:gd name="T40" fmla="*/ 943 w 988"/>
                <a:gd name="T41" fmla="*/ 854 h 1146"/>
                <a:gd name="T42" fmla="*/ 885 w 988"/>
                <a:gd name="T43" fmla="*/ 918 h 1146"/>
                <a:gd name="T44" fmla="*/ 830 w 988"/>
                <a:gd name="T45" fmla="*/ 979 h 1146"/>
                <a:gd name="T46" fmla="*/ 779 w 988"/>
                <a:gd name="T47" fmla="*/ 1037 h 1146"/>
                <a:gd name="T48" fmla="*/ 757 w 988"/>
                <a:gd name="T49" fmla="*/ 1082 h 1146"/>
                <a:gd name="T50" fmla="*/ 716 w 988"/>
                <a:gd name="T51" fmla="*/ 1126 h 1146"/>
                <a:gd name="T52" fmla="*/ 703 w 988"/>
                <a:gd name="T53" fmla="*/ 1065 h 1146"/>
                <a:gd name="T54" fmla="*/ 735 w 988"/>
                <a:gd name="T55" fmla="*/ 936 h 1146"/>
                <a:gd name="T56" fmla="*/ 731 w 988"/>
                <a:gd name="T57" fmla="*/ 813 h 1146"/>
                <a:gd name="T58" fmla="*/ 666 w 988"/>
                <a:gd name="T59" fmla="*/ 729 h 1146"/>
                <a:gd name="T60" fmla="*/ 679 w 988"/>
                <a:gd name="T61" fmla="*/ 660 h 1146"/>
                <a:gd name="T62" fmla="*/ 621 w 988"/>
                <a:gd name="T63" fmla="*/ 588 h 1146"/>
                <a:gd name="T64" fmla="*/ 559 w 988"/>
                <a:gd name="T65" fmla="*/ 550 h 1146"/>
                <a:gd name="T66" fmla="*/ 464 w 988"/>
                <a:gd name="T67" fmla="*/ 496 h 1146"/>
                <a:gd name="T68" fmla="*/ 410 w 988"/>
                <a:gd name="T69" fmla="*/ 440 h 1146"/>
                <a:gd name="T70" fmla="*/ 410 w 988"/>
                <a:gd name="T71" fmla="*/ 463 h 1146"/>
                <a:gd name="T72" fmla="*/ 354 w 988"/>
                <a:gd name="T73" fmla="*/ 392 h 1146"/>
                <a:gd name="T74" fmla="*/ 319 w 988"/>
                <a:gd name="T75" fmla="*/ 267 h 1146"/>
                <a:gd name="T76" fmla="*/ 298 w 988"/>
                <a:gd name="T77" fmla="*/ 233 h 1146"/>
                <a:gd name="T78" fmla="*/ 244 w 988"/>
                <a:gd name="T79" fmla="*/ 174 h 1146"/>
                <a:gd name="T80" fmla="*/ 151 w 988"/>
                <a:gd name="T81" fmla="*/ 144 h 1146"/>
                <a:gd name="T82" fmla="*/ 105 w 988"/>
                <a:gd name="T83" fmla="*/ 168 h 1146"/>
                <a:gd name="T84" fmla="*/ 58 w 988"/>
                <a:gd name="T85" fmla="*/ 198 h 1146"/>
                <a:gd name="T86" fmla="*/ 24 w 988"/>
                <a:gd name="T87" fmla="*/ 153 h 1146"/>
                <a:gd name="T88" fmla="*/ 9 w 988"/>
                <a:gd name="T89" fmla="*/ 97 h 1146"/>
                <a:gd name="T90" fmla="*/ 28 w 988"/>
                <a:gd name="T91" fmla="*/ 62 h 1146"/>
                <a:gd name="T92" fmla="*/ 95 w 988"/>
                <a:gd name="T93" fmla="*/ 21 h 1146"/>
                <a:gd name="T94" fmla="*/ 255 w 988"/>
                <a:gd name="T95" fmla="*/ 38 h 1146"/>
                <a:gd name="T96" fmla="*/ 332 w 988"/>
                <a:gd name="T97" fmla="*/ 41 h 1146"/>
                <a:gd name="T98" fmla="*/ 451 w 988"/>
                <a:gd name="T99" fmla="*/ 73 h 1146"/>
                <a:gd name="T100" fmla="*/ 537 w 988"/>
                <a:gd name="T101" fmla="*/ 53 h 1146"/>
                <a:gd name="T102" fmla="*/ 561 w 988"/>
                <a:gd name="T103" fmla="*/ 12 h 1146"/>
                <a:gd name="T104" fmla="*/ 606 w 988"/>
                <a:gd name="T105" fmla="*/ 51 h 1146"/>
                <a:gd name="T106" fmla="*/ 324 w 988"/>
                <a:gd name="T107" fmla="*/ 86 h 1146"/>
                <a:gd name="T108" fmla="*/ 418 w 988"/>
                <a:gd name="T109" fmla="*/ 135 h 1146"/>
                <a:gd name="T110" fmla="*/ 403 w 988"/>
                <a:gd name="T111" fmla="*/ 133 h 1146"/>
                <a:gd name="T112" fmla="*/ 533 w 988"/>
                <a:gd name="T113" fmla="*/ 250 h 1146"/>
                <a:gd name="T114" fmla="*/ 576 w 988"/>
                <a:gd name="T115" fmla="*/ 295 h 1146"/>
                <a:gd name="T116" fmla="*/ 613 w 988"/>
                <a:gd name="T117" fmla="*/ 271 h 1146"/>
                <a:gd name="T118" fmla="*/ 606 w 988"/>
                <a:gd name="T119" fmla="*/ 340 h 1146"/>
                <a:gd name="T120" fmla="*/ 671 w 988"/>
                <a:gd name="T121" fmla="*/ 317 h 1146"/>
                <a:gd name="T122" fmla="*/ 653 w 988"/>
                <a:gd name="T123" fmla="*/ 338 h 1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88" h="1146">
                  <a:moveTo>
                    <a:pt x="602" y="62"/>
                  </a:moveTo>
                  <a:cubicBezTo>
                    <a:pt x="603" y="66"/>
                    <a:pt x="608" y="59"/>
                    <a:pt x="606" y="68"/>
                  </a:cubicBezTo>
                  <a:cubicBezTo>
                    <a:pt x="608" y="68"/>
                    <a:pt x="610" y="68"/>
                    <a:pt x="612" y="68"/>
                  </a:cubicBezTo>
                  <a:cubicBezTo>
                    <a:pt x="614" y="66"/>
                    <a:pt x="616" y="63"/>
                    <a:pt x="615" y="58"/>
                  </a:cubicBezTo>
                  <a:cubicBezTo>
                    <a:pt x="618" y="57"/>
                    <a:pt x="619" y="56"/>
                    <a:pt x="619" y="53"/>
                  </a:cubicBezTo>
                  <a:cubicBezTo>
                    <a:pt x="625" y="55"/>
                    <a:pt x="620" y="47"/>
                    <a:pt x="626" y="49"/>
                  </a:cubicBezTo>
                  <a:cubicBezTo>
                    <a:pt x="626" y="45"/>
                    <a:pt x="626" y="40"/>
                    <a:pt x="626" y="36"/>
                  </a:cubicBezTo>
                  <a:cubicBezTo>
                    <a:pt x="633" y="35"/>
                    <a:pt x="636" y="34"/>
                    <a:pt x="641" y="36"/>
                  </a:cubicBezTo>
                  <a:cubicBezTo>
                    <a:pt x="643" y="37"/>
                    <a:pt x="642" y="40"/>
                    <a:pt x="643" y="41"/>
                  </a:cubicBezTo>
                  <a:cubicBezTo>
                    <a:pt x="644" y="42"/>
                    <a:pt x="646" y="41"/>
                    <a:pt x="647" y="41"/>
                  </a:cubicBezTo>
                  <a:cubicBezTo>
                    <a:pt x="649" y="42"/>
                    <a:pt x="650" y="45"/>
                    <a:pt x="653" y="45"/>
                  </a:cubicBezTo>
                  <a:cubicBezTo>
                    <a:pt x="653" y="51"/>
                    <a:pt x="650" y="53"/>
                    <a:pt x="647" y="55"/>
                  </a:cubicBezTo>
                  <a:cubicBezTo>
                    <a:pt x="651" y="57"/>
                    <a:pt x="649" y="64"/>
                    <a:pt x="654" y="66"/>
                  </a:cubicBezTo>
                  <a:cubicBezTo>
                    <a:pt x="653" y="70"/>
                    <a:pt x="648" y="71"/>
                    <a:pt x="647" y="75"/>
                  </a:cubicBezTo>
                  <a:cubicBezTo>
                    <a:pt x="644" y="75"/>
                    <a:pt x="642" y="78"/>
                    <a:pt x="641" y="75"/>
                  </a:cubicBezTo>
                  <a:cubicBezTo>
                    <a:pt x="638" y="77"/>
                    <a:pt x="638" y="82"/>
                    <a:pt x="636" y="84"/>
                  </a:cubicBezTo>
                  <a:cubicBezTo>
                    <a:pt x="634" y="83"/>
                    <a:pt x="637" y="79"/>
                    <a:pt x="628" y="81"/>
                  </a:cubicBezTo>
                  <a:cubicBezTo>
                    <a:pt x="628" y="79"/>
                    <a:pt x="631" y="79"/>
                    <a:pt x="632" y="79"/>
                  </a:cubicBezTo>
                  <a:cubicBezTo>
                    <a:pt x="628" y="73"/>
                    <a:pt x="621" y="81"/>
                    <a:pt x="615" y="79"/>
                  </a:cubicBezTo>
                  <a:cubicBezTo>
                    <a:pt x="617" y="85"/>
                    <a:pt x="615" y="83"/>
                    <a:pt x="615" y="90"/>
                  </a:cubicBezTo>
                  <a:cubicBezTo>
                    <a:pt x="613" y="90"/>
                    <a:pt x="614" y="88"/>
                    <a:pt x="613" y="86"/>
                  </a:cubicBezTo>
                  <a:cubicBezTo>
                    <a:pt x="609" y="87"/>
                    <a:pt x="610" y="93"/>
                    <a:pt x="604" y="92"/>
                  </a:cubicBezTo>
                  <a:cubicBezTo>
                    <a:pt x="605" y="94"/>
                    <a:pt x="608" y="93"/>
                    <a:pt x="608" y="96"/>
                  </a:cubicBezTo>
                  <a:cubicBezTo>
                    <a:pt x="608" y="99"/>
                    <a:pt x="606" y="100"/>
                    <a:pt x="606" y="103"/>
                  </a:cubicBezTo>
                  <a:cubicBezTo>
                    <a:pt x="602" y="99"/>
                    <a:pt x="596" y="110"/>
                    <a:pt x="595" y="109"/>
                  </a:cubicBezTo>
                  <a:cubicBezTo>
                    <a:pt x="594" y="108"/>
                    <a:pt x="591" y="106"/>
                    <a:pt x="591" y="112"/>
                  </a:cubicBezTo>
                  <a:cubicBezTo>
                    <a:pt x="589" y="112"/>
                    <a:pt x="586" y="112"/>
                    <a:pt x="584" y="112"/>
                  </a:cubicBezTo>
                  <a:cubicBezTo>
                    <a:pt x="581" y="113"/>
                    <a:pt x="582" y="117"/>
                    <a:pt x="582" y="120"/>
                  </a:cubicBezTo>
                  <a:cubicBezTo>
                    <a:pt x="579" y="118"/>
                    <a:pt x="578" y="118"/>
                    <a:pt x="578" y="122"/>
                  </a:cubicBezTo>
                  <a:cubicBezTo>
                    <a:pt x="574" y="118"/>
                    <a:pt x="573" y="121"/>
                    <a:pt x="569" y="122"/>
                  </a:cubicBezTo>
                  <a:cubicBezTo>
                    <a:pt x="570" y="123"/>
                    <a:pt x="571" y="126"/>
                    <a:pt x="571" y="129"/>
                  </a:cubicBezTo>
                  <a:cubicBezTo>
                    <a:pt x="566" y="125"/>
                    <a:pt x="568" y="130"/>
                    <a:pt x="565" y="135"/>
                  </a:cubicBezTo>
                  <a:cubicBezTo>
                    <a:pt x="563" y="139"/>
                    <a:pt x="558" y="143"/>
                    <a:pt x="557" y="151"/>
                  </a:cubicBezTo>
                  <a:cubicBezTo>
                    <a:pt x="553" y="154"/>
                    <a:pt x="551" y="159"/>
                    <a:pt x="548" y="163"/>
                  </a:cubicBezTo>
                  <a:cubicBezTo>
                    <a:pt x="548" y="166"/>
                    <a:pt x="550" y="163"/>
                    <a:pt x="550" y="163"/>
                  </a:cubicBezTo>
                  <a:cubicBezTo>
                    <a:pt x="552" y="163"/>
                    <a:pt x="551" y="164"/>
                    <a:pt x="552" y="165"/>
                  </a:cubicBezTo>
                  <a:cubicBezTo>
                    <a:pt x="553" y="165"/>
                    <a:pt x="555" y="168"/>
                    <a:pt x="556" y="168"/>
                  </a:cubicBezTo>
                  <a:cubicBezTo>
                    <a:pt x="557" y="169"/>
                    <a:pt x="559" y="164"/>
                    <a:pt x="563" y="168"/>
                  </a:cubicBezTo>
                  <a:cubicBezTo>
                    <a:pt x="564" y="169"/>
                    <a:pt x="565" y="170"/>
                    <a:pt x="567" y="170"/>
                  </a:cubicBezTo>
                  <a:cubicBezTo>
                    <a:pt x="567" y="173"/>
                    <a:pt x="567" y="175"/>
                    <a:pt x="567" y="178"/>
                  </a:cubicBezTo>
                  <a:cubicBezTo>
                    <a:pt x="567" y="180"/>
                    <a:pt x="570" y="179"/>
                    <a:pt x="571" y="181"/>
                  </a:cubicBezTo>
                  <a:cubicBezTo>
                    <a:pt x="572" y="183"/>
                    <a:pt x="575" y="183"/>
                    <a:pt x="574" y="187"/>
                  </a:cubicBezTo>
                  <a:cubicBezTo>
                    <a:pt x="584" y="186"/>
                    <a:pt x="591" y="189"/>
                    <a:pt x="597" y="187"/>
                  </a:cubicBezTo>
                  <a:cubicBezTo>
                    <a:pt x="598" y="194"/>
                    <a:pt x="606" y="192"/>
                    <a:pt x="610" y="196"/>
                  </a:cubicBezTo>
                  <a:cubicBezTo>
                    <a:pt x="611" y="197"/>
                    <a:pt x="611" y="196"/>
                    <a:pt x="612" y="198"/>
                  </a:cubicBezTo>
                  <a:cubicBezTo>
                    <a:pt x="612" y="201"/>
                    <a:pt x="614" y="198"/>
                    <a:pt x="613" y="198"/>
                  </a:cubicBezTo>
                  <a:cubicBezTo>
                    <a:pt x="616" y="198"/>
                    <a:pt x="616" y="201"/>
                    <a:pt x="617" y="202"/>
                  </a:cubicBezTo>
                  <a:cubicBezTo>
                    <a:pt x="620" y="203"/>
                    <a:pt x="624" y="201"/>
                    <a:pt x="623" y="206"/>
                  </a:cubicBezTo>
                  <a:cubicBezTo>
                    <a:pt x="633" y="205"/>
                    <a:pt x="638" y="209"/>
                    <a:pt x="647" y="209"/>
                  </a:cubicBezTo>
                  <a:cubicBezTo>
                    <a:pt x="647" y="215"/>
                    <a:pt x="646" y="221"/>
                    <a:pt x="649" y="224"/>
                  </a:cubicBezTo>
                  <a:cubicBezTo>
                    <a:pt x="649" y="224"/>
                    <a:pt x="651" y="227"/>
                    <a:pt x="651" y="226"/>
                  </a:cubicBezTo>
                  <a:cubicBezTo>
                    <a:pt x="651" y="228"/>
                    <a:pt x="649" y="230"/>
                    <a:pt x="649" y="230"/>
                  </a:cubicBezTo>
                  <a:cubicBezTo>
                    <a:pt x="650" y="232"/>
                    <a:pt x="651" y="230"/>
                    <a:pt x="653" y="232"/>
                  </a:cubicBezTo>
                  <a:cubicBezTo>
                    <a:pt x="653" y="232"/>
                    <a:pt x="649" y="237"/>
                    <a:pt x="654" y="235"/>
                  </a:cubicBezTo>
                  <a:cubicBezTo>
                    <a:pt x="653" y="237"/>
                    <a:pt x="652" y="238"/>
                    <a:pt x="653" y="241"/>
                  </a:cubicBezTo>
                  <a:cubicBezTo>
                    <a:pt x="653" y="243"/>
                    <a:pt x="654" y="242"/>
                    <a:pt x="654" y="241"/>
                  </a:cubicBezTo>
                  <a:cubicBezTo>
                    <a:pt x="657" y="241"/>
                    <a:pt x="655" y="244"/>
                    <a:pt x="656" y="245"/>
                  </a:cubicBezTo>
                  <a:cubicBezTo>
                    <a:pt x="657" y="245"/>
                    <a:pt x="659" y="244"/>
                    <a:pt x="660" y="245"/>
                  </a:cubicBezTo>
                  <a:cubicBezTo>
                    <a:pt x="662" y="247"/>
                    <a:pt x="669" y="247"/>
                    <a:pt x="675" y="245"/>
                  </a:cubicBezTo>
                  <a:cubicBezTo>
                    <a:pt x="677" y="237"/>
                    <a:pt x="677" y="233"/>
                    <a:pt x="675" y="226"/>
                  </a:cubicBezTo>
                  <a:cubicBezTo>
                    <a:pt x="676" y="224"/>
                    <a:pt x="672" y="225"/>
                    <a:pt x="671" y="224"/>
                  </a:cubicBezTo>
                  <a:cubicBezTo>
                    <a:pt x="669" y="221"/>
                    <a:pt x="674" y="215"/>
                    <a:pt x="667" y="217"/>
                  </a:cubicBezTo>
                  <a:cubicBezTo>
                    <a:pt x="669" y="215"/>
                    <a:pt x="672" y="215"/>
                    <a:pt x="671" y="211"/>
                  </a:cubicBezTo>
                  <a:cubicBezTo>
                    <a:pt x="679" y="213"/>
                    <a:pt x="678" y="207"/>
                    <a:pt x="684" y="207"/>
                  </a:cubicBezTo>
                  <a:cubicBezTo>
                    <a:pt x="687" y="208"/>
                    <a:pt x="685" y="203"/>
                    <a:pt x="686" y="202"/>
                  </a:cubicBezTo>
                  <a:cubicBezTo>
                    <a:pt x="686" y="202"/>
                    <a:pt x="691" y="204"/>
                    <a:pt x="692" y="202"/>
                  </a:cubicBezTo>
                  <a:cubicBezTo>
                    <a:pt x="687" y="194"/>
                    <a:pt x="694" y="186"/>
                    <a:pt x="690" y="181"/>
                  </a:cubicBezTo>
                  <a:cubicBezTo>
                    <a:pt x="690" y="179"/>
                    <a:pt x="687" y="181"/>
                    <a:pt x="688" y="181"/>
                  </a:cubicBezTo>
                  <a:cubicBezTo>
                    <a:pt x="685" y="179"/>
                    <a:pt x="688" y="175"/>
                    <a:pt x="682" y="176"/>
                  </a:cubicBezTo>
                  <a:cubicBezTo>
                    <a:pt x="683" y="172"/>
                    <a:pt x="680" y="172"/>
                    <a:pt x="680" y="168"/>
                  </a:cubicBezTo>
                  <a:cubicBezTo>
                    <a:pt x="680" y="164"/>
                    <a:pt x="682" y="162"/>
                    <a:pt x="686" y="163"/>
                  </a:cubicBezTo>
                  <a:cubicBezTo>
                    <a:pt x="683" y="161"/>
                    <a:pt x="688" y="150"/>
                    <a:pt x="680" y="150"/>
                  </a:cubicBezTo>
                  <a:cubicBezTo>
                    <a:pt x="682" y="148"/>
                    <a:pt x="682" y="147"/>
                    <a:pt x="682" y="144"/>
                  </a:cubicBezTo>
                  <a:cubicBezTo>
                    <a:pt x="682" y="144"/>
                    <a:pt x="680" y="143"/>
                    <a:pt x="680" y="142"/>
                  </a:cubicBezTo>
                  <a:cubicBezTo>
                    <a:pt x="681" y="142"/>
                    <a:pt x="683" y="142"/>
                    <a:pt x="682" y="140"/>
                  </a:cubicBezTo>
                  <a:cubicBezTo>
                    <a:pt x="682" y="139"/>
                    <a:pt x="680" y="138"/>
                    <a:pt x="680" y="137"/>
                  </a:cubicBezTo>
                  <a:cubicBezTo>
                    <a:pt x="680" y="134"/>
                    <a:pt x="684" y="130"/>
                    <a:pt x="680" y="129"/>
                  </a:cubicBezTo>
                  <a:cubicBezTo>
                    <a:pt x="681" y="126"/>
                    <a:pt x="696" y="125"/>
                    <a:pt x="694" y="131"/>
                  </a:cubicBezTo>
                  <a:cubicBezTo>
                    <a:pt x="701" y="131"/>
                    <a:pt x="711" y="133"/>
                    <a:pt x="714" y="127"/>
                  </a:cubicBezTo>
                  <a:cubicBezTo>
                    <a:pt x="718" y="132"/>
                    <a:pt x="728" y="132"/>
                    <a:pt x="727" y="142"/>
                  </a:cubicBezTo>
                  <a:cubicBezTo>
                    <a:pt x="732" y="142"/>
                    <a:pt x="737" y="142"/>
                    <a:pt x="742" y="142"/>
                  </a:cubicBezTo>
                  <a:cubicBezTo>
                    <a:pt x="741" y="145"/>
                    <a:pt x="743" y="146"/>
                    <a:pt x="746" y="146"/>
                  </a:cubicBezTo>
                  <a:cubicBezTo>
                    <a:pt x="746" y="150"/>
                    <a:pt x="745" y="153"/>
                    <a:pt x="746" y="157"/>
                  </a:cubicBezTo>
                  <a:cubicBezTo>
                    <a:pt x="746" y="161"/>
                    <a:pt x="751" y="165"/>
                    <a:pt x="748" y="166"/>
                  </a:cubicBezTo>
                  <a:cubicBezTo>
                    <a:pt x="748" y="169"/>
                    <a:pt x="751" y="168"/>
                    <a:pt x="753" y="168"/>
                  </a:cubicBezTo>
                  <a:cubicBezTo>
                    <a:pt x="752" y="174"/>
                    <a:pt x="760" y="171"/>
                    <a:pt x="755" y="176"/>
                  </a:cubicBezTo>
                  <a:cubicBezTo>
                    <a:pt x="763" y="177"/>
                    <a:pt x="765" y="173"/>
                    <a:pt x="772" y="174"/>
                  </a:cubicBezTo>
                  <a:cubicBezTo>
                    <a:pt x="772" y="172"/>
                    <a:pt x="771" y="171"/>
                    <a:pt x="770" y="170"/>
                  </a:cubicBezTo>
                  <a:cubicBezTo>
                    <a:pt x="771" y="166"/>
                    <a:pt x="773" y="166"/>
                    <a:pt x="776" y="168"/>
                  </a:cubicBezTo>
                  <a:cubicBezTo>
                    <a:pt x="773" y="162"/>
                    <a:pt x="780" y="163"/>
                    <a:pt x="781" y="161"/>
                  </a:cubicBezTo>
                  <a:cubicBezTo>
                    <a:pt x="782" y="159"/>
                    <a:pt x="779" y="159"/>
                    <a:pt x="779" y="159"/>
                  </a:cubicBezTo>
                  <a:cubicBezTo>
                    <a:pt x="779" y="157"/>
                    <a:pt x="783" y="156"/>
                    <a:pt x="787" y="155"/>
                  </a:cubicBezTo>
                  <a:cubicBezTo>
                    <a:pt x="783" y="159"/>
                    <a:pt x="786" y="159"/>
                    <a:pt x="790" y="165"/>
                  </a:cubicBezTo>
                  <a:cubicBezTo>
                    <a:pt x="793" y="167"/>
                    <a:pt x="795" y="172"/>
                    <a:pt x="802" y="172"/>
                  </a:cubicBezTo>
                  <a:cubicBezTo>
                    <a:pt x="801" y="174"/>
                    <a:pt x="798" y="173"/>
                    <a:pt x="798" y="176"/>
                  </a:cubicBezTo>
                  <a:cubicBezTo>
                    <a:pt x="799" y="178"/>
                    <a:pt x="802" y="178"/>
                    <a:pt x="802" y="181"/>
                  </a:cubicBezTo>
                  <a:cubicBezTo>
                    <a:pt x="804" y="182"/>
                    <a:pt x="803" y="178"/>
                    <a:pt x="804" y="178"/>
                  </a:cubicBezTo>
                  <a:cubicBezTo>
                    <a:pt x="808" y="176"/>
                    <a:pt x="802" y="185"/>
                    <a:pt x="809" y="183"/>
                  </a:cubicBezTo>
                  <a:cubicBezTo>
                    <a:pt x="806" y="188"/>
                    <a:pt x="810" y="190"/>
                    <a:pt x="805" y="194"/>
                  </a:cubicBezTo>
                  <a:cubicBezTo>
                    <a:pt x="806" y="198"/>
                    <a:pt x="811" y="196"/>
                    <a:pt x="813" y="198"/>
                  </a:cubicBezTo>
                  <a:cubicBezTo>
                    <a:pt x="813" y="199"/>
                    <a:pt x="810" y="201"/>
                    <a:pt x="811" y="202"/>
                  </a:cubicBezTo>
                  <a:cubicBezTo>
                    <a:pt x="812" y="203"/>
                    <a:pt x="815" y="203"/>
                    <a:pt x="817" y="204"/>
                  </a:cubicBezTo>
                  <a:cubicBezTo>
                    <a:pt x="818" y="204"/>
                    <a:pt x="819" y="207"/>
                    <a:pt x="820" y="207"/>
                  </a:cubicBezTo>
                  <a:cubicBezTo>
                    <a:pt x="823" y="209"/>
                    <a:pt x="827" y="210"/>
                    <a:pt x="830" y="213"/>
                  </a:cubicBezTo>
                  <a:cubicBezTo>
                    <a:pt x="832" y="214"/>
                    <a:pt x="834" y="206"/>
                    <a:pt x="835" y="211"/>
                  </a:cubicBezTo>
                  <a:cubicBezTo>
                    <a:pt x="835" y="216"/>
                    <a:pt x="831" y="216"/>
                    <a:pt x="826" y="217"/>
                  </a:cubicBezTo>
                  <a:cubicBezTo>
                    <a:pt x="829" y="220"/>
                    <a:pt x="835" y="222"/>
                    <a:pt x="841" y="222"/>
                  </a:cubicBezTo>
                  <a:cubicBezTo>
                    <a:pt x="840" y="225"/>
                    <a:pt x="842" y="226"/>
                    <a:pt x="845" y="226"/>
                  </a:cubicBezTo>
                  <a:cubicBezTo>
                    <a:pt x="844" y="230"/>
                    <a:pt x="845" y="232"/>
                    <a:pt x="848" y="232"/>
                  </a:cubicBezTo>
                  <a:cubicBezTo>
                    <a:pt x="847" y="234"/>
                    <a:pt x="846" y="237"/>
                    <a:pt x="846" y="241"/>
                  </a:cubicBezTo>
                  <a:cubicBezTo>
                    <a:pt x="843" y="242"/>
                    <a:pt x="839" y="242"/>
                    <a:pt x="835" y="245"/>
                  </a:cubicBezTo>
                  <a:cubicBezTo>
                    <a:pt x="834" y="245"/>
                    <a:pt x="835" y="246"/>
                    <a:pt x="833" y="247"/>
                  </a:cubicBezTo>
                  <a:cubicBezTo>
                    <a:pt x="831" y="247"/>
                    <a:pt x="830" y="247"/>
                    <a:pt x="830" y="248"/>
                  </a:cubicBezTo>
                  <a:cubicBezTo>
                    <a:pt x="829" y="252"/>
                    <a:pt x="825" y="249"/>
                    <a:pt x="826" y="248"/>
                  </a:cubicBezTo>
                  <a:cubicBezTo>
                    <a:pt x="825" y="249"/>
                    <a:pt x="823" y="251"/>
                    <a:pt x="822" y="252"/>
                  </a:cubicBezTo>
                  <a:cubicBezTo>
                    <a:pt x="822" y="253"/>
                    <a:pt x="821" y="257"/>
                    <a:pt x="820" y="258"/>
                  </a:cubicBezTo>
                  <a:cubicBezTo>
                    <a:pt x="819" y="259"/>
                    <a:pt x="812" y="257"/>
                    <a:pt x="817" y="260"/>
                  </a:cubicBezTo>
                  <a:cubicBezTo>
                    <a:pt x="814" y="263"/>
                    <a:pt x="808" y="261"/>
                    <a:pt x="805" y="261"/>
                  </a:cubicBezTo>
                  <a:cubicBezTo>
                    <a:pt x="801" y="262"/>
                    <a:pt x="798" y="262"/>
                    <a:pt x="794" y="261"/>
                  </a:cubicBezTo>
                  <a:cubicBezTo>
                    <a:pt x="791" y="261"/>
                    <a:pt x="791" y="260"/>
                    <a:pt x="789" y="260"/>
                  </a:cubicBezTo>
                  <a:cubicBezTo>
                    <a:pt x="780" y="258"/>
                    <a:pt x="772" y="260"/>
                    <a:pt x="764" y="261"/>
                  </a:cubicBezTo>
                  <a:cubicBezTo>
                    <a:pt x="758" y="264"/>
                    <a:pt x="756" y="271"/>
                    <a:pt x="748" y="273"/>
                  </a:cubicBezTo>
                  <a:cubicBezTo>
                    <a:pt x="752" y="277"/>
                    <a:pt x="744" y="277"/>
                    <a:pt x="742" y="280"/>
                  </a:cubicBezTo>
                  <a:cubicBezTo>
                    <a:pt x="743" y="282"/>
                    <a:pt x="744" y="283"/>
                    <a:pt x="744" y="286"/>
                  </a:cubicBezTo>
                  <a:cubicBezTo>
                    <a:pt x="747" y="284"/>
                    <a:pt x="747" y="280"/>
                    <a:pt x="749" y="278"/>
                  </a:cubicBezTo>
                  <a:cubicBezTo>
                    <a:pt x="751" y="277"/>
                    <a:pt x="757" y="278"/>
                    <a:pt x="757" y="274"/>
                  </a:cubicBezTo>
                  <a:cubicBezTo>
                    <a:pt x="757" y="268"/>
                    <a:pt x="760" y="279"/>
                    <a:pt x="761" y="271"/>
                  </a:cubicBezTo>
                  <a:cubicBezTo>
                    <a:pt x="763" y="269"/>
                    <a:pt x="764" y="273"/>
                    <a:pt x="764" y="273"/>
                  </a:cubicBezTo>
                  <a:cubicBezTo>
                    <a:pt x="766" y="272"/>
                    <a:pt x="765" y="269"/>
                    <a:pt x="766" y="269"/>
                  </a:cubicBezTo>
                  <a:cubicBezTo>
                    <a:pt x="770" y="268"/>
                    <a:pt x="773" y="269"/>
                    <a:pt x="779" y="269"/>
                  </a:cubicBezTo>
                  <a:cubicBezTo>
                    <a:pt x="780" y="271"/>
                    <a:pt x="781" y="270"/>
                    <a:pt x="781" y="269"/>
                  </a:cubicBezTo>
                  <a:cubicBezTo>
                    <a:pt x="784" y="268"/>
                    <a:pt x="784" y="279"/>
                    <a:pt x="779" y="276"/>
                  </a:cubicBezTo>
                  <a:cubicBezTo>
                    <a:pt x="784" y="281"/>
                    <a:pt x="776" y="282"/>
                    <a:pt x="777" y="289"/>
                  </a:cubicBezTo>
                  <a:cubicBezTo>
                    <a:pt x="778" y="291"/>
                    <a:pt x="779" y="292"/>
                    <a:pt x="779" y="295"/>
                  </a:cubicBezTo>
                  <a:cubicBezTo>
                    <a:pt x="781" y="294"/>
                    <a:pt x="783" y="293"/>
                    <a:pt x="783" y="295"/>
                  </a:cubicBezTo>
                  <a:cubicBezTo>
                    <a:pt x="783" y="297"/>
                    <a:pt x="785" y="296"/>
                    <a:pt x="787" y="297"/>
                  </a:cubicBezTo>
                  <a:cubicBezTo>
                    <a:pt x="788" y="297"/>
                    <a:pt x="790" y="300"/>
                    <a:pt x="790" y="301"/>
                  </a:cubicBezTo>
                  <a:cubicBezTo>
                    <a:pt x="791" y="301"/>
                    <a:pt x="793" y="300"/>
                    <a:pt x="794" y="301"/>
                  </a:cubicBezTo>
                  <a:cubicBezTo>
                    <a:pt x="795" y="301"/>
                    <a:pt x="796" y="302"/>
                    <a:pt x="796" y="302"/>
                  </a:cubicBezTo>
                  <a:cubicBezTo>
                    <a:pt x="799" y="303"/>
                    <a:pt x="801" y="298"/>
                    <a:pt x="804" y="302"/>
                  </a:cubicBezTo>
                  <a:cubicBezTo>
                    <a:pt x="806" y="303"/>
                    <a:pt x="804" y="299"/>
                    <a:pt x="805" y="299"/>
                  </a:cubicBezTo>
                  <a:cubicBezTo>
                    <a:pt x="806" y="298"/>
                    <a:pt x="809" y="299"/>
                    <a:pt x="809" y="299"/>
                  </a:cubicBezTo>
                  <a:cubicBezTo>
                    <a:pt x="810" y="297"/>
                    <a:pt x="808" y="295"/>
                    <a:pt x="809" y="293"/>
                  </a:cubicBezTo>
                  <a:cubicBezTo>
                    <a:pt x="812" y="292"/>
                    <a:pt x="813" y="295"/>
                    <a:pt x="813" y="297"/>
                  </a:cubicBezTo>
                  <a:cubicBezTo>
                    <a:pt x="814" y="300"/>
                    <a:pt x="819" y="298"/>
                    <a:pt x="817" y="304"/>
                  </a:cubicBezTo>
                  <a:cubicBezTo>
                    <a:pt x="814" y="305"/>
                    <a:pt x="813" y="302"/>
                    <a:pt x="811" y="302"/>
                  </a:cubicBezTo>
                  <a:cubicBezTo>
                    <a:pt x="808" y="303"/>
                    <a:pt x="808" y="307"/>
                    <a:pt x="805" y="308"/>
                  </a:cubicBezTo>
                  <a:cubicBezTo>
                    <a:pt x="804" y="309"/>
                    <a:pt x="801" y="308"/>
                    <a:pt x="800" y="308"/>
                  </a:cubicBezTo>
                  <a:cubicBezTo>
                    <a:pt x="796" y="309"/>
                    <a:pt x="797" y="313"/>
                    <a:pt x="790" y="312"/>
                  </a:cubicBezTo>
                  <a:cubicBezTo>
                    <a:pt x="787" y="311"/>
                    <a:pt x="788" y="316"/>
                    <a:pt x="787" y="317"/>
                  </a:cubicBezTo>
                  <a:cubicBezTo>
                    <a:pt x="786" y="318"/>
                    <a:pt x="784" y="316"/>
                    <a:pt x="785" y="315"/>
                  </a:cubicBezTo>
                  <a:cubicBezTo>
                    <a:pt x="781" y="318"/>
                    <a:pt x="782" y="322"/>
                    <a:pt x="776" y="321"/>
                  </a:cubicBezTo>
                  <a:cubicBezTo>
                    <a:pt x="779" y="317"/>
                    <a:pt x="775" y="319"/>
                    <a:pt x="776" y="314"/>
                  </a:cubicBezTo>
                  <a:cubicBezTo>
                    <a:pt x="779" y="312"/>
                    <a:pt x="781" y="308"/>
                    <a:pt x="785" y="312"/>
                  </a:cubicBezTo>
                  <a:cubicBezTo>
                    <a:pt x="786" y="306"/>
                    <a:pt x="782" y="306"/>
                    <a:pt x="779" y="304"/>
                  </a:cubicBezTo>
                  <a:cubicBezTo>
                    <a:pt x="775" y="303"/>
                    <a:pt x="772" y="310"/>
                    <a:pt x="768" y="310"/>
                  </a:cubicBezTo>
                  <a:cubicBezTo>
                    <a:pt x="768" y="310"/>
                    <a:pt x="763" y="311"/>
                    <a:pt x="762" y="312"/>
                  </a:cubicBezTo>
                  <a:cubicBezTo>
                    <a:pt x="761" y="313"/>
                    <a:pt x="761" y="313"/>
                    <a:pt x="761" y="315"/>
                  </a:cubicBezTo>
                  <a:cubicBezTo>
                    <a:pt x="750" y="314"/>
                    <a:pt x="751" y="321"/>
                    <a:pt x="742" y="317"/>
                  </a:cubicBezTo>
                  <a:cubicBezTo>
                    <a:pt x="745" y="320"/>
                    <a:pt x="747" y="321"/>
                    <a:pt x="738" y="321"/>
                  </a:cubicBezTo>
                  <a:cubicBezTo>
                    <a:pt x="734" y="324"/>
                    <a:pt x="733" y="334"/>
                    <a:pt x="738" y="336"/>
                  </a:cubicBezTo>
                  <a:cubicBezTo>
                    <a:pt x="738" y="340"/>
                    <a:pt x="733" y="338"/>
                    <a:pt x="735" y="343"/>
                  </a:cubicBezTo>
                  <a:cubicBezTo>
                    <a:pt x="733" y="344"/>
                    <a:pt x="731" y="343"/>
                    <a:pt x="729" y="343"/>
                  </a:cubicBezTo>
                  <a:cubicBezTo>
                    <a:pt x="727" y="344"/>
                    <a:pt x="727" y="346"/>
                    <a:pt x="725" y="347"/>
                  </a:cubicBezTo>
                  <a:cubicBezTo>
                    <a:pt x="722" y="349"/>
                    <a:pt x="717" y="348"/>
                    <a:pt x="714" y="351"/>
                  </a:cubicBezTo>
                  <a:cubicBezTo>
                    <a:pt x="713" y="352"/>
                    <a:pt x="711" y="353"/>
                    <a:pt x="710" y="355"/>
                  </a:cubicBezTo>
                  <a:cubicBezTo>
                    <a:pt x="708" y="357"/>
                    <a:pt x="708" y="361"/>
                    <a:pt x="705" y="364"/>
                  </a:cubicBezTo>
                  <a:cubicBezTo>
                    <a:pt x="703" y="366"/>
                    <a:pt x="699" y="366"/>
                    <a:pt x="701" y="373"/>
                  </a:cubicBezTo>
                  <a:cubicBezTo>
                    <a:pt x="697" y="373"/>
                    <a:pt x="697" y="368"/>
                    <a:pt x="694" y="368"/>
                  </a:cubicBezTo>
                  <a:cubicBezTo>
                    <a:pt x="692" y="368"/>
                    <a:pt x="692" y="371"/>
                    <a:pt x="690" y="371"/>
                  </a:cubicBezTo>
                  <a:cubicBezTo>
                    <a:pt x="697" y="379"/>
                    <a:pt x="696" y="385"/>
                    <a:pt x="697" y="396"/>
                  </a:cubicBezTo>
                  <a:cubicBezTo>
                    <a:pt x="693" y="394"/>
                    <a:pt x="695" y="398"/>
                    <a:pt x="694" y="399"/>
                  </a:cubicBezTo>
                  <a:cubicBezTo>
                    <a:pt x="693" y="400"/>
                    <a:pt x="690" y="399"/>
                    <a:pt x="690" y="399"/>
                  </a:cubicBezTo>
                  <a:cubicBezTo>
                    <a:pt x="688" y="401"/>
                    <a:pt x="688" y="402"/>
                    <a:pt x="686" y="403"/>
                  </a:cubicBezTo>
                  <a:cubicBezTo>
                    <a:pt x="684" y="405"/>
                    <a:pt x="682" y="408"/>
                    <a:pt x="680" y="409"/>
                  </a:cubicBezTo>
                  <a:cubicBezTo>
                    <a:pt x="678" y="410"/>
                    <a:pt x="675" y="408"/>
                    <a:pt x="673" y="411"/>
                  </a:cubicBezTo>
                  <a:cubicBezTo>
                    <a:pt x="669" y="412"/>
                    <a:pt x="667" y="416"/>
                    <a:pt x="666" y="420"/>
                  </a:cubicBezTo>
                  <a:cubicBezTo>
                    <a:pt x="661" y="420"/>
                    <a:pt x="662" y="426"/>
                    <a:pt x="656" y="425"/>
                  </a:cubicBezTo>
                  <a:cubicBezTo>
                    <a:pt x="658" y="432"/>
                    <a:pt x="652" y="446"/>
                    <a:pt x="660" y="446"/>
                  </a:cubicBezTo>
                  <a:cubicBezTo>
                    <a:pt x="656" y="453"/>
                    <a:pt x="663" y="453"/>
                    <a:pt x="662" y="463"/>
                  </a:cubicBezTo>
                  <a:cubicBezTo>
                    <a:pt x="662" y="465"/>
                    <a:pt x="664" y="464"/>
                    <a:pt x="666" y="465"/>
                  </a:cubicBezTo>
                  <a:cubicBezTo>
                    <a:pt x="663" y="470"/>
                    <a:pt x="666" y="470"/>
                    <a:pt x="666" y="478"/>
                  </a:cubicBezTo>
                  <a:cubicBezTo>
                    <a:pt x="662" y="478"/>
                    <a:pt x="659" y="479"/>
                    <a:pt x="658" y="481"/>
                  </a:cubicBezTo>
                  <a:cubicBezTo>
                    <a:pt x="655" y="481"/>
                    <a:pt x="657" y="478"/>
                    <a:pt x="656" y="476"/>
                  </a:cubicBezTo>
                  <a:cubicBezTo>
                    <a:pt x="655" y="474"/>
                    <a:pt x="652" y="475"/>
                    <a:pt x="651" y="474"/>
                  </a:cubicBezTo>
                  <a:cubicBezTo>
                    <a:pt x="650" y="473"/>
                    <a:pt x="651" y="469"/>
                    <a:pt x="647" y="470"/>
                  </a:cubicBezTo>
                  <a:cubicBezTo>
                    <a:pt x="648" y="466"/>
                    <a:pt x="650" y="462"/>
                    <a:pt x="643" y="461"/>
                  </a:cubicBezTo>
                  <a:cubicBezTo>
                    <a:pt x="646" y="452"/>
                    <a:pt x="642" y="453"/>
                    <a:pt x="641" y="444"/>
                  </a:cubicBezTo>
                  <a:cubicBezTo>
                    <a:pt x="640" y="444"/>
                    <a:pt x="639" y="446"/>
                    <a:pt x="638" y="446"/>
                  </a:cubicBezTo>
                  <a:cubicBezTo>
                    <a:pt x="638" y="445"/>
                    <a:pt x="638" y="443"/>
                    <a:pt x="638" y="442"/>
                  </a:cubicBezTo>
                  <a:cubicBezTo>
                    <a:pt x="635" y="443"/>
                    <a:pt x="625" y="445"/>
                    <a:pt x="623" y="442"/>
                  </a:cubicBezTo>
                  <a:cubicBezTo>
                    <a:pt x="621" y="441"/>
                    <a:pt x="621" y="439"/>
                    <a:pt x="619" y="439"/>
                  </a:cubicBezTo>
                  <a:cubicBezTo>
                    <a:pt x="618" y="438"/>
                    <a:pt x="615" y="441"/>
                    <a:pt x="612" y="440"/>
                  </a:cubicBezTo>
                  <a:cubicBezTo>
                    <a:pt x="612" y="440"/>
                    <a:pt x="619" y="434"/>
                    <a:pt x="612" y="437"/>
                  </a:cubicBezTo>
                  <a:cubicBezTo>
                    <a:pt x="611" y="437"/>
                    <a:pt x="612" y="438"/>
                    <a:pt x="610" y="439"/>
                  </a:cubicBezTo>
                  <a:cubicBezTo>
                    <a:pt x="605" y="439"/>
                    <a:pt x="597" y="439"/>
                    <a:pt x="593" y="437"/>
                  </a:cubicBezTo>
                  <a:cubicBezTo>
                    <a:pt x="589" y="436"/>
                    <a:pt x="592" y="443"/>
                    <a:pt x="591" y="446"/>
                  </a:cubicBezTo>
                  <a:cubicBezTo>
                    <a:pt x="581" y="444"/>
                    <a:pt x="569" y="444"/>
                    <a:pt x="557" y="442"/>
                  </a:cubicBezTo>
                  <a:cubicBezTo>
                    <a:pt x="556" y="443"/>
                    <a:pt x="556" y="444"/>
                    <a:pt x="554" y="444"/>
                  </a:cubicBezTo>
                  <a:cubicBezTo>
                    <a:pt x="552" y="445"/>
                    <a:pt x="552" y="448"/>
                    <a:pt x="550" y="448"/>
                  </a:cubicBezTo>
                  <a:cubicBezTo>
                    <a:pt x="548" y="448"/>
                    <a:pt x="549" y="450"/>
                    <a:pt x="548" y="452"/>
                  </a:cubicBezTo>
                  <a:cubicBezTo>
                    <a:pt x="546" y="452"/>
                    <a:pt x="543" y="451"/>
                    <a:pt x="541" y="452"/>
                  </a:cubicBezTo>
                  <a:cubicBezTo>
                    <a:pt x="539" y="452"/>
                    <a:pt x="539" y="456"/>
                    <a:pt x="535" y="455"/>
                  </a:cubicBezTo>
                  <a:cubicBezTo>
                    <a:pt x="536" y="459"/>
                    <a:pt x="533" y="468"/>
                    <a:pt x="537" y="468"/>
                  </a:cubicBezTo>
                  <a:cubicBezTo>
                    <a:pt x="535" y="471"/>
                    <a:pt x="534" y="474"/>
                    <a:pt x="531" y="476"/>
                  </a:cubicBezTo>
                  <a:cubicBezTo>
                    <a:pt x="532" y="481"/>
                    <a:pt x="531" y="486"/>
                    <a:pt x="531" y="491"/>
                  </a:cubicBezTo>
                  <a:cubicBezTo>
                    <a:pt x="532" y="493"/>
                    <a:pt x="533" y="494"/>
                    <a:pt x="533" y="496"/>
                  </a:cubicBezTo>
                  <a:cubicBezTo>
                    <a:pt x="533" y="501"/>
                    <a:pt x="535" y="506"/>
                    <a:pt x="531" y="509"/>
                  </a:cubicBezTo>
                  <a:cubicBezTo>
                    <a:pt x="531" y="512"/>
                    <a:pt x="536" y="510"/>
                    <a:pt x="537" y="511"/>
                  </a:cubicBezTo>
                  <a:cubicBezTo>
                    <a:pt x="537" y="512"/>
                    <a:pt x="535" y="514"/>
                    <a:pt x="535" y="515"/>
                  </a:cubicBezTo>
                  <a:cubicBezTo>
                    <a:pt x="535" y="514"/>
                    <a:pt x="537" y="517"/>
                    <a:pt x="537" y="517"/>
                  </a:cubicBezTo>
                  <a:cubicBezTo>
                    <a:pt x="538" y="519"/>
                    <a:pt x="540" y="517"/>
                    <a:pt x="541" y="519"/>
                  </a:cubicBezTo>
                  <a:cubicBezTo>
                    <a:pt x="541" y="519"/>
                    <a:pt x="540" y="522"/>
                    <a:pt x="541" y="522"/>
                  </a:cubicBezTo>
                  <a:cubicBezTo>
                    <a:pt x="541" y="523"/>
                    <a:pt x="542" y="522"/>
                    <a:pt x="543" y="522"/>
                  </a:cubicBezTo>
                  <a:cubicBezTo>
                    <a:pt x="543" y="523"/>
                    <a:pt x="542" y="526"/>
                    <a:pt x="543" y="526"/>
                  </a:cubicBezTo>
                  <a:cubicBezTo>
                    <a:pt x="544" y="527"/>
                    <a:pt x="548" y="530"/>
                    <a:pt x="548" y="534"/>
                  </a:cubicBezTo>
                  <a:cubicBezTo>
                    <a:pt x="563" y="535"/>
                    <a:pt x="571" y="531"/>
                    <a:pt x="578" y="534"/>
                  </a:cubicBezTo>
                  <a:cubicBezTo>
                    <a:pt x="580" y="533"/>
                    <a:pt x="580" y="531"/>
                    <a:pt x="582" y="530"/>
                  </a:cubicBezTo>
                  <a:cubicBezTo>
                    <a:pt x="583" y="528"/>
                    <a:pt x="586" y="525"/>
                    <a:pt x="587" y="521"/>
                  </a:cubicBezTo>
                  <a:cubicBezTo>
                    <a:pt x="588" y="519"/>
                    <a:pt x="590" y="517"/>
                    <a:pt x="587" y="517"/>
                  </a:cubicBezTo>
                  <a:cubicBezTo>
                    <a:pt x="592" y="511"/>
                    <a:pt x="605" y="507"/>
                    <a:pt x="615" y="511"/>
                  </a:cubicBezTo>
                  <a:cubicBezTo>
                    <a:pt x="611" y="516"/>
                    <a:pt x="610" y="523"/>
                    <a:pt x="606" y="528"/>
                  </a:cubicBezTo>
                  <a:cubicBezTo>
                    <a:pt x="604" y="533"/>
                    <a:pt x="609" y="533"/>
                    <a:pt x="608" y="537"/>
                  </a:cubicBezTo>
                  <a:cubicBezTo>
                    <a:pt x="604" y="538"/>
                    <a:pt x="602" y="542"/>
                    <a:pt x="600" y="547"/>
                  </a:cubicBezTo>
                  <a:cubicBezTo>
                    <a:pt x="600" y="548"/>
                    <a:pt x="600" y="549"/>
                    <a:pt x="598" y="548"/>
                  </a:cubicBezTo>
                  <a:cubicBezTo>
                    <a:pt x="598" y="553"/>
                    <a:pt x="607" y="547"/>
                    <a:pt x="604" y="554"/>
                  </a:cubicBezTo>
                  <a:cubicBezTo>
                    <a:pt x="608" y="554"/>
                    <a:pt x="610" y="551"/>
                    <a:pt x="615" y="552"/>
                  </a:cubicBezTo>
                  <a:cubicBezTo>
                    <a:pt x="614" y="556"/>
                    <a:pt x="619" y="555"/>
                    <a:pt x="619" y="558"/>
                  </a:cubicBezTo>
                  <a:cubicBezTo>
                    <a:pt x="629" y="554"/>
                    <a:pt x="630" y="561"/>
                    <a:pt x="641" y="560"/>
                  </a:cubicBezTo>
                  <a:cubicBezTo>
                    <a:pt x="637" y="564"/>
                    <a:pt x="644" y="570"/>
                    <a:pt x="638" y="573"/>
                  </a:cubicBezTo>
                  <a:cubicBezTo>
                    <a:pt x="641" y="577"/>
                    <a:pt x="639" y="588"/>
                    <a:pt x="638" y="593"/>
                  </a:cubicBezTo>
                  <a:cubicBezTo>
                    <a:pt x="638" y="596"/>
                    <a:pt x="641" y="597"/>
                    <a:pt x="645" y="597"/>
                  </a:cubicBezTo>
                  <a:cubicBezTo>
                    <a:pt x="644" y="601"/>
                    <a:pt x="649" y="600"/>
                    <a:pt x="649" y="603"/>
                  </a:cubicBezTo>
                  <a:cubicBezTo>
                    <a:pt x="649" y="605"/>
                    <a:pt x="655" y="603"/>
                    <a:pt x="654" y="606"/>
                  </a:cubicBezTo>
                  <a:cubicBezTo>
                    <a:pt x="661" y="601"/>
                    <a:pt x="672" y="607"/>
                    <a:pt x="677" y="604"/>
                  </a:cubicBezTo>
                  <a:cubicBezTo>
                    <a:pt x="677" y="606"/>
                    <a:pt x="677" y="607"/>
                    <a:pt x="677" y="608"/>
                  </a:cubicBezTo>
                  <a:cubicBezTo>
                    <a:pt x="680" y="608"/>
                    <a:pt x="686" y="604"/>
                    <a:pt x="686" y="610"/>
                  </a:cubicBezTo>
                  <a:cubicBezTo>
                    <a:pt x="688" y="609"/>
                    <a:pt x="689" y="608"/>
                    <a:pt x="692" y="608"/>
                  </a:cubicBezTo>
                  <a:cubicBezTo>
                    <a:pt x="693" y="607"/>
                    <a:pt x="694" y="606"/>
                    <a:pt x="695" y="604"/>
                  </a:cubicBezTo>
                  <a:cubicBezTo>
                    <a:pt x="696" y="603"/>
                    <a:pt x="697" y="605"/>
                    <a:pt x="697" y="603"/>
                  </a:cubicBezTo>
                  <a:cubicBezTo>
                    <a:pt x="697" y="600"/>
                    <a:pt x="700" y="604"/>
                    <a:pt x="701" y="601"/>
                  </a:cubicBezTo>
                  <a:cubicBezTo>
                    <a:pt x="701" y="600"/>
                    <a:pt x="701" y="597"/>
                    <a:pt x="701" y="597"/>
                  </a:cubicBezTo>
                  <a:cubicBezTo>
                    <a:pt x="702" y="596"/>
                    <a:pt x="703" y="599"/>
                    <a:pt x="703" y="599"/>
                  </a:cubicBezTo>
                  <a:cubicBezTo>
                    <a:pt x="704" y="598"/>
                    <a:pt x="705" y="596"/>
                    <a:pt x="707" y="595"/>
                  </a:cubicBezTo>
                  <a:cubicBezTo>
                    <a:pt x="708" y="594"/>
                    <a:pt x="711" y="592"/>
                    <a:pt x="714" y="589"/>
                  </a:cubicBezTo>
                  <a:cubicBezTo>
                    <a:pt x="715" y="589"/>
                    <a:pt x="716" y="588"/>
                    <a:pt x="716" y="586"/>
                  </a:cubicBezTo>
                  <a:cubicBezTo>
                    <a:pt x="718" y="588"/>
                    <a:pt x="737" y="589"/>
                    <a:pt x="727" y="591"/>
                  </a:cubicBezTo>
                  <a:cubicBezTo>
                    <a:pt x="728" y="594"/>
                    <a:pt x="732" y="593"/>
                    <a:pt x="735" y="593"/>
                  </a:cubicBezTo>
                  <a:cubicBezTo>
                    <a:pt x="736" y="593"/>
                    <a:pt x="736" y="591"/>
                    <a:pt x="736" y="589"/>
                  </a:cubicBezTo>
                  <a:cubicBezTo>
                    <a:pt x="741" y="589"/>
                    <a:pt x="746" y="589"/>
                    <a:pt x="751" y="589"/>
                  </a:cubicBezTo>
                  <a:cubicBezTo>
                    <a:pt x="749" y="595"/>
                    <a:pt x="759" y="593"/>
                    <a:pt x="764" y="595"/>
                  </a:cubicBezTo>
                  <a:cubicBezTo>
                    <a:pt x="765" y="595"/>
                    <a:pt x="764" y="597"/>
                    <a:pt x="766" y="597"/>
                  </a:cubicBezTo>
                  <a:cubicBezTo>
                    <a:pt x="768" y="597"/>
                    <a:pt x="768" y="599"/>
                    <a:pt x="770" y="599"/>
                  </a:cubicBezTo>
                  <a:cubicBezTo>
                    <a:pt x="774" y="599"/>
                    <a:pt x="775" y="597"/>
                    <a:pt x="777" y="597"/>
                  </a:cubicBezTo>
                  <a:cubicBezTo>
                    <a:pt x="787" y="596"/>
                    <a:pt x="796" y="598"/>
                    <a:pt x="805" y="599"/>
                  </a:cubicBezTo>
                  <a:cubicBezTo>
                    <a:pt x="805" y="602"/>
                    <a:pt x="807" y="606"/>
                    <a:pt x="807" y="603"/>
                  </a:cubicBezTo>
                  <a:cubicBezTo>
                    <a:pt x="809" y="603"/>
                    <a:pt x="808" y="604"/>
                    <a:pt x="807" y="604"/>
                  </a:cubicBezTo>
                  <a:cubicBezTo>
                    <a:pt x="807" y="609"/>
                    <a:pt x="812" y="605"/>
                    <a:pt x="815" y="608"/>
                  </a:cubicBezTo>
                  <a:cubicBezTo>
                    <a:pt x="815" y="609"/>
                    <a:pt x="814" y="612"/>
                    <a:pt x="815" y="612"/>
                  </a:cubicBezTo>
                  <a:cubicBezTo>
                    <a:pt x="817" y="613"/>
                    <a:pt x="820" y="611"/>
                    <a:pt x="822" y="612"/>
                  </a:cubicBezTo>
                  <a:cubicBezTo>
                    <a:pt x="821" y="616"/>
                    <a:pt x="823" y="617"/>
                    <a:pt x="826" y="619"/>
                  </a:cubicBezTo>
                  <a:cubicBezTo>
                    <a:pt x="829" y="622"/>
                    <a:pt x="832" y="624"/>
                    <a:pt x="833" y="629"/>
                  </a:cubicBezTo>
                  <a:cubicBezTo>
                    <a:pt x="845" y="628"/>
                    <a:pt x="850" y="634"/>
                    <a:pt x="859" y="630"/>
                  </a:cubicBezTo>
                  <a:cubicBezTo>
                    <a:pt x="857" y="638"/>
                    <a:pt x="870" y="630"/>
                    <a:pt x="867" y="638"/>
                  </a:cubicBezTo>
                  <a:cubicBezTo>
                    <a:pt x="873" y="635"/>
                    <a:pt x="873" y="643"/>
                    <a:pt x="878" y="644"/>
                  </a:cubicBezTo>
                  <a:cubicBezTo>
                    <a:pt x="880" y="644"/>
                    <a:pt x="880" y="649"/>
                    <a:pt x="884" y="647"/>
                  </a:cubicBezTo>
                  <a:cubicBezTo>
                    <a:pt x="878" y="652"/>
                    <a:pt x="886" y="651"/>
                    <a:pt x="885" y="657"/>
                  </a:cubicBezTo>
                  <a:cubicBezTo>
                    <a:pt x="885" y="660"/>
                    <a:pt x="889" y="659"/>
                    <a:pt x="891" y="660"/>
                  </a:cubicBezTo>
                  <a:cubicBezTo>
                    <a:pt x="892" y="661"/>
                    <a:pt x="891" y="666"/>
                    <a:pt x="895" y="664"/>
                  </a:cubicBezTo>
                  <a:cubicBezTo>
                    <a:pt x="888" y="671"/>
                    <a:pt x="904" y="673"/>
                    <a:pt x="899" y="679"/>
                  </a:cubicBezTo>
                  <a:cubicBezTo>
                    <a:pt x="902" y="678"/>
                    <a:pt x="904" y="679"/>
                    <a:pt x="904" y="683"/>
                  </a:cubicBezTo>
                  <a:cubicBezTo>
                    <a:pt x="914" y="681"/>
                    <a:pt x="926" y="684"/>
                    <a:pt x="930" y="692"/>
                  </a:cubicBezTo>
                  <a:cubicBezTo>
                    <a:pt x="939" y="692"/>
                    <a:pt x="944" y="695"/>
                    <a:pt x="954" y="694"/>
                  </a:cubicBezTo>
                  <a:cubicBezTo>
                    <a:pt x="955" y="695"/>
                    <a:pt x="951" y="696"/>
                    <a:pt x="951" y="696"/>
                  </a:cubicBezTo>
                  <a:cubicBezTo>
                    <a:pt x="953" y="699"/>
                    <a:pt x="965" y="697"/>
                    <a:pt x="971" y="698"/>
                  </a:cubicBezTo>
                  <a:cubicBezTo>
                    <a:pt x="971" y="699"/>
                    <a:pt x="974" y="699"/>
                    <a:pt x="975" y="699"/>
                  </a:cubicBezTo>
                  <a:cubicBezTo>
                    <a:pt x="975" y="703"/>
                    <a:pt x="979" y="702"/>
                    <a:pt x="981" y="703"/>
                  </a:cubicBezTo>
                  <a:cubicBezTo>
                    <a:pt x="981" y="704"/>
                    <a:pt x="980" y="706"/>
                    <a:pt x="981" y="707"/>
                  </a:cubicBezTo>
                  <a:cubicBezTo>
                    <a:pt x="981" y="708"/>
                    <a:pt x="984" y="706"/>
                    <a:pt x="984" y="707"/>
                  </a:cubicBezTo>
                  <a:cubicBezTo>
                    <a:pt x="986" y="708"/>
                    <a:pt x="984" y="712"/>
                    <a:pt x="988" y="711"/>
                  </a:cubicBezTo>
                  <a:cubicBezTo>
                    <a:pt x="988" y="730"/>
                    <a:pt x="988" y="749"/>
                    <a:pt x="988" y="768"/>
                  </a:cubicBezTo>
                  <a:cubicBezTo>
                    <a:pt x="980" y="766"/>
                    <a:pt x="988" y="779"/>
                    <a:pt x="981" y="776"/>
                  </a:cubicBezTo>
                  <a:cubicBezTo>
                    <a:pt x="980" y="782"/>
                    <a:pt x="979" y="788"/>
                    <a:pt x="979" y="795"/>
                  </a:cubicBezTo>
                  <a:cubicBezTo>
                    <a:pt x="979" y="798"/>
                    <a:pt x="982" y="805"/>
                    <a:pt x="981" y="813"/>
                  </a:cubicBezTo>
                  <a:cubicBezTo>
                    <a:pt x="981" y="813"/>
                    <a:pt x="979" y="814"/>
                    <a:pt x="979" y="815"/>
                  </a:cubicBezTo>
                  <a:cubicBezTo>
                    <a:pt x="978" y="816"/>
                    <a:pt x="979" y="818"/>
                    <a:pt x="979" y="819"/>
                  </a:cubicBezTo>
                  <a:cubicBezTo>
                    <a:pt x="978" y="820"/>
                    <a:pt x="973" y="821"/>
                    <a:pt x="975" y="828"/>
                  </a:cubicBezTo>
                  <a:cubicBezTo>
                    <a:pt x="971" y="829"/>
                    <a:pt x="969" y="832"/>
                    <a:pt x="966" y="834"/>
                  </a:cubicBezTo>
                  <a:cubicBezTo>
                    <a:pt x="965" y="835"/>
                    <a:pt x="967" y="838"/>
                    <a:pt x="966" y="839"/>
                  </a:cubicBezTo>
                  <a:cubicBezTo>
                    <a:pt x="965" y="840"/>
                    <a:pt x="962" y="839"/>
                    <a:pt x="962" y="839"/>
                  </a:cubicBezTo>
                  <a:cubicBezTo>
                    <a:pt x="961" y="840"/>
                    <a:pt x="963" y="843"/>
                    <a:pt x="962" y="843"/>
                  </a:cubicBezTo>
                  <a:cubicBezTo>
                    <a:pt x="960" y="844"/>
                    <a:pt x="955" y="843"/>
                    <a:pt x="954" y="847"/>
                  </a:cubicBezTo>
                  <a:cubicBezTo>
                    <a:pt x="954" y="849"/>
                    <a:pt x="951" y="848"/>
                    <a:pt x="947" y="850"/>
                  </a:cubicBezTo>
                  <a:cubicBezTo>
                    <a:pt x="946" y="851"/>
                    <a:pt x="944" y="854"/>
                    <a:pt x="943" y="854"/>
                  </a:cubicBezTo>
                  <a:cubicBezTo>
                    <a:pt x="942" y="854"/>
                    <a:pt x="941" y="852"/>
                    <a:pt x="940" y="852"/>
                  </a:cubicBezTo>
                  <a:cubicBezTo>
                    <a:pt x="940" y="852"/>
                    <a:pt x="939" y="854"/>
                    <a:pt x="938" y="854"/>
                  </a:cubicBezTo>
                  <a:cubicBezTo>
                    <a:pt x="935" y="854"/>
                    <a:pt x="934" y="855"/>
                    <a:pt x="934" y="858"/>
                  </a:cubicBezTo>
                  <a:cubicBezTo>
                    <a:pt x="927" y="855"/>
                    <a:pt x="923" y="863"/>
                    <a:pt x="919" y="865"/>
                  </a:cubicBezTo>
                  <a:cubicBezTo>
                    <a:pt x="918" y="866"/>
                    <a:pt x="916" y="865"/>
                    <a:pt x="915" y="865"/>
                  </a:cubicBezTo>
                  <a:cubicBezTo>
                    <a:pt x="914" y="866"/>
                    <a:pt x="912" y="868"/>
                    <a:pt x="912" y="869"/>
                  </a:cubicBezTo>
                  <a:cubicBezTo>
                    <a:pt x="911" y="870"/>
                    <a:pt x="908" y="872"/>
                    <a:pt x="908" y="873"/>
                  </a:cubicBezTo>
                  <a:cubicBezTo>
                    <a:pt x="907" y="874"/>
                    <a:pt x="911" y="878"/>
                    <a:pt x="906" y="877"/>
                  </a:cubicBezTo>
                  <a:cubicBezTo>
                    <a:pt x="907" y="885"/>
                    <a:pt x="903" y="889"/>
                    <a:pt x="904" y="897"/>
                  </a:cubicBezTo>
                  <a:cubicBezTo>
                    <a:pt x="899" y="895"/>
                    <a:pt x="902" y="901"/>
                    <a:pt x="900" y="903"/>
                  </a:cubicBezTo>
                  <a:cubicBezTo>
                    <a:pt x="900" y="903"/>
                    <a:pt x="897" y="902"/>
                    <a:pt x="897" y="903"/>
                  </a:cubicBezTo>
                  <a:cubicBezTo>
                    <a:pt x="896" y="904"/>
                    <a:pt x="900" y="906"/>
                    <a:pt x="897" y="906"/>
                  </a:cubicBezTo>
                  <a:cubicBezTo>
                    <a:pt x="894" y="906"/>
                    <a:pt x="894" y="914"/>
                    <a:pt x="889" y="914"/>
                  </a:cubicBezTo>
                  <a:cubicBezTo>
                    <a:pt x="889" y="914"/>
                    <a:pt x="886" y="917"/>
                    <a:pt x="885" y="918"/>
                  </a:cubicBezTo>
                  <a:cubicBezTo>
                    <a:pt x="883" y="920"/>
                    <a:pt x="881" y="926"/>
                    <a:pt x="876" y="929"/>
                  </a:cubicBezTo>
                  <a:cubicBezTo>
                    <a:pt x="876" y="931"/>
                    <a:pt x="876" y="934"/>
                    <a:pt x="876" y="936"/>
                  </a:cubicBezTo>
                  <a:cubicBezTo>
                    <a:pt x="873" y="938"/>
                    <a:pt x="870" y="939"/>
                    <a:pt x="871" y="944"/>
                  </a:cubicBezTo>
                  <a:cubicBezTo>
                    <a:pt x="867" y="944"/>
                    <a:pt x="864" y="944"/>
                    <a:pt x="861" y="944"/>
                  </a:cubicBezTo>
                  <a:cubicBezTo>
                    <a:pt x="861" y="945"/>
                    <a:pt x="864" y="945"/>
                    <a:pt x="865" y="946"/>
                  </a:cubicBezTo>
                  <a:cubicBezTo>
                    <a:pt x="865" y="948"/>
                    <a:pt x="862" y="947"/>
                    <a:pt x="859" y="947"/>
                  </a:cubicBezTo>
                  <a:cubicBezTo>
                    <a:pt x="857" y="949"/>
                    <a:pt x="856" y="951"/>
                    <a:pt x="856" y="955"/>
                  </a:cubicBezTo>
                  <a:cubicBezTo>
                    <a:pt x="853" y="953"/>
                    <a:pt x="852" y="953"/>
                    <a:pt x="852" y="957"/>
                  </a:cubicBezTo>
                  <a:cubicBezTo>
                    <a:pt x="850" y="957"/>
                    <a:pt x="851" y="954"/>
                    <a:pt x="850" y="953"/>
                  </a:cubicBezTo>
                  <a:cubicBezTo>
                    <a:pt x="847" y="953"/>
                    <a:pt x="845" y="953"/>
                    <a:pt x="845" y="951"/>
                  </a:cubicBezTo>
                  <a:cubicBezTo>
                    <a:pt x="843" y="952"/>
                    <a:pt x="843" y="955"/>
                    <a:pt x="839" y="955"/>
                  </a:cubicBezTo>
                  <a:cubicBezTo>
                    <a:pt x="838" y="959"/>
                    <a:pt x="842" y="960"/>
                    <a:pt x="843" y="964"/>
                  </a:cubicBezTo>
                  <a:cubicBezTo>
                    <a:pt x="843" y="969"/>
                    <a:pt x="836" y="972"/>
                    <a:pt x="841" y="975"/>
                  </a:cubicBezTo>
                  <a:cubicBezTo>
                    <a:pt x="840" y="980"/>
                    <a:pt x="831" y="975"/>
                    <a:pt x="830" y="979"/>
                  </a:cubicBezTo>
                  <a:cubicBezTo>
                    <a:pt x="827" y="979"/>
                    <a:pt x="829" y="982"/>
                    <a:pt x="828" y="983"/>
                  </a:cubicBezTo>
                  <a:cubicBezTo>
                    <a:pt x="826" y="984"/>
                    <a:pt x="819" y="983"/>
                    <a:pt x="820" y="988"/>
                  </a:cubicBezTo>
                  <a:cubicBezTo>
                    <a:pt x="816" y="985"/>
                    <a:pt x="803" y="985"/>
                    <a:pt x="802" y="990"/>
                  </a:cubicBezTo>
                  <a:cubicBezTo>
                    <a:pt x="802" y="992"/>
                    <a:pt x="804" y="991"/>
                    <a:pt x="804" y="990"/>
                  </a:cubicBezTo>
                  <a:cubicBezTo>
                    <a:pt x="808" y="990"/>
                    <a:pt x="803" y="995"/>
                    <a:pt x="800" y="994"/>
                  </a:cubicBezTo>
                  <a:cubicBezTo>
                    <a:pt x="801" y="998"/>
                    <a:pt x="794" y="1004"/>
                    <a:pt x="798" y="1005"/>
                  </a:cubicBezTo>
                  <a:cubicBezTo>
                    <a:pt x="798" y="1006"/>
                    <a:pt x="795" y="1007"/>
                    <a:pt x="794" y="1007"/>
                  </a:cubicBezTo>
                  <a:cubicBezTo>
                    <a:pt x="794" y="1007"/>
                    <a:pt x="792" y="1005"/>
                    <a:pt x="792" y="1005"/>
                  </a:cubicBezTo>
                  <a:cubicBezTo>
                    <a:pt x="791" y="1005"/>
                    <a:pt x="786" y="1010"/>
                    <a:pt x="787" y="1003"/>
                  </a:cubicBezTo>
                  <a:cubicBezTo>
                    <a:pt x="785" y="1004"/>
                    <a:pt x="784" y="1008"/>
                    <a:pt x="783" y="1005"/>
                  </a:cubicBezTo>
                  <a:cubicBezTo>
                    <a:pt x="780" y="1006"/>
                    <a:pt x="784" y="1016"/>
                    <a:pt x="785" y="1020"/>
                  </a:cubicBezTo>
                  <a:cubicBezTo>
                    <a:pt x="786" y="1025"/>
                    <a:pt x="782" y="1023"/>
                    <a:pt x="781" y="1028"/>
                  </a:cubicBezTo>
                  <a:cubicBezTo>
                    <a:pt x="781" y="1030"/>
                    <a:pt x="781" y="1034"/>
                    <a:pt x="776" y="1033"/>
                  </a:cubicBezTo>
                  <a:cubicBezTo>
                    <a:pt x="775" y="1035"/>
                    <a:pt x="779" y="1036"/>
                    <a:pt x="779" y="1037"/>
                  </a:cubicBezTo>
                  <a:cubicBezTo>
                    <a:pt x="780" y="1040"/>
                    <a:pt x="776" y="1036"/>
                    <a:pt x="776" y="1037"/>
                  </a:cubicBezTo>
                  <a:cubicBezTo>
                    <a:pt x="774" y="1038"/>
                    <a:pt x="774" y="1043"/>
                    <a:pt x="776" y="1042"/>
                  </a:cubicBezTo>
                  <a:cubicBezTo>
                    <a:pt x="775" y="1045"/>
                    <a:pt x="774" y="1043"/>
                    <a:pt x="772" y="1042"/>
                  </a:cubicBezTo>
                  <a:cubicBezTo>
                    <a:pt x="772" y="1042"/>
                    <a:pt x="771" y="1045"/>
                    <a:pt x="770" y="1044"/>
                  </a:cubicBezTo>
                  <a:cubicBezTo>
                    <a:pt x="767" y="1040"/>
                    <a:pt x="771" y="1045"/>
                    <a:pt x="768" y="1048"/>
                  </a:cubicBezTo>
                  <a:cubicBezTo>
                    <a:pt x="765" y="1051"/>
                    <a:pt x="764" y="1047"/>
                    <a:pt x="761" y="1050"/>
                  </a:cubicBezTo>
                  <a:cubicBezTo>
                    <a:pt x="758" y="1055"/>
                    <a:pt x="769" y="1054"/>
                    <a:pt x="762" y="1057"/>
                  </a:cubicBezTo>
                  <a:cubicBezTo>
                    <a:pt x="763" y="1059"/>
                    <a:pt x="766" y="1059"/>
                    <a:pt x="768" y="1059"/>
                  </a:cubicBezTo>
                  <a:cubicBezTo>
                    <a:pt x="767" y="1063"/>
                    <a:pt x="768" y="1065"/>
                    <a:pt x="772" y="1065"/>
                  </a:cubicBezTo>
                  <a:cubicBezTo>
                    <a:pt x="775" y="1069"/>
                    <a:pt x="768" y="1071"/>
                    <a:pt x="768" y="1072"/>
                  </a:cubicBezTo>
                  <a:cubicBezTo>
                    <a:pt x="768" y="1073"/>
                    <a:pt x="769" y="1075"/>
                    <a:pt x="770" y="1074"/>
                  </a:cubicBezTo>
                  <a:cubicBezTo>
                    <a:pt x="768" y="1077"/>
                    <a:pt x="769" y="1074"/>
                    <a:pt x="768" y="1074"/>
                  </a:cubicBezTo>
                  <a:cubicBezTo>
                    <a:pt x="765" y="1074"/>
                    <a:pt x="766" y="1078"/>
                    <a:pt x="761" y="1078"/>
                  </a:cubicBezTo>
                  <a:cubicBezTo>
                    <a:pt x="763" y="1081"/>
                    <a:pt x="762" y="1082"/>
                    <a:pt x="757" y="1082"/>
                  </a:cubicBezTo>
                  <a:cubicBezTo>
                    <a:pt x="758" y="1087"/>
                    <a:pt x="754" y="1086"/>
                    <a:pt x="755" y="1091"/>
                  </a:cubicBezTo>
                  <a:cubicBezTo>
                    <a:pt x="748" y="1092"/>
                    <a:pt x="756" y="1099"/>
                    <a:pt x="749" y="1095"/>
                  </a:cubicBezTo>
                  <a:cubicBezTo>
                    <a:pt x="750" y="1099"/>
                    <a:pt x="748" y="1103"/>
                    <a:pt x="749" y="1108"/>
                  </a:cubicBezTo>
                  <a:cubicBezTo>
                    <a:pt x="750" y="1109"/>
                    <a:pt x="751" y="1110"/>
                    <a:pt x="751" y="1110"/>
                  </a:cubicBezTo>
                  <a:cubicBezTo>
                    <a:pt x="751" y="1112"/>
                    <a:pt x="748" y="1113"/>
                    <a:pt x="751" y="1117"/>
                  </a:cubicBezTo>
                  <a:cubicBezTo>
                    <a:pt x="754" y="1119"/>
                    <a:pt x="751" y="1121"/>
                    <a:pt x="753" y="1126"/>
                  </a:cubicBezTo>
                  <a:cubicBezTo>
                    <a:pt x="755" y="1130"/>
                    <a:pt x="759" y="1132"/>
                    <a:pt x="761" y="1136"/>
                  </a:cubicBezTo>
                  <a:cubicBezTo>
                    <a:pt x="765" y="1139"/>
                    <a:pt x="768" y="1133"/>
                    <a:pt x="772" y="1137"/>
                  </a:cubicBezTo>
                  <a:cubicBezTo>
                    <a:pt x="773" y="1144"/>
                    <a:pt x="766" y="1140"/>
                    <a:pt x="762" y="1141"/>
                  </a:cubicBezTo>
                  <a:cubicBezTo>
                    <a:pt x="755" y="1143"/>
                    <a:pt x="746" y="1146"/>
                    <a:pt x="740" y="1145"/>
                  </a:cubicBezTo>
                  <a:cubicBezTo>
                    <a:pt x="740" y="1145"/>
                    <a:pt x="740" y="1142"/>
                    <a:pt x="740" y="1141"/>
                  </a:cubicBezTo>
                  <a:cubicBezTo>
                    <a:pt x="732" y="1143"/>
                    <a:pt x="730" y="1138"/>
                    <a:pt x="723" y="1137"/>
                  </a:cubicBezTo>
                  <a:cubicBezTo>
                    <a:pt x="723" y="1136"/>
                    <a:pt x="723" y="1134"/>
                    <a:pt x="723" y="1132"/>
                  </a:cubicBezTo>
                  <a:cubicBezTo>
                    <a:pt x="722" y="1127"/>
                    <a:pt x="716" y="1131"/>
                    <a:pt x="716" y="1126"/>
                  </a:cubicBezTo>
                  <a:cubicBezTo>
                    <a:pt x="716" y="1125"/>
                    <a:pt x="714" y="1124"/>
                    <a:pt x="714" y="1123"/>
                  </a:cubicBezTo>
                  <a:cubicBezTo>
                    <a:pt x="714" y="1121"/>
                    <a:pt x="712" y="1121"/>
                    <a:pt x="712" y="1121"/>
                  </a:cubicBezTo>
                  <a:cubicBezTo>
                    <a:pt x="712" y="1119"/>
                    <a:pt x="716" y="1115"/>
                    <a:pt x="712" y="1115"/>
                  </a:cubicBezTo>
                  <a:cubicBezTo>
                    <a:pt x="709" y="1115"/>
                    <a:pt x="712" y="1113"/>
                    <a:pt x="712" y="1111"/>
                  </a:cubicBezTo>
                  <a:cubicBezTo>
                    <a:pt x="712" y="1109"/>
                    <a:pt x="709" y="1109"/>
                    <a:pt x="708" y="1108"/>
                  </a:cubicBezTo>
                  <a:cubicBezTo>
                    <a:pt x="708" y="1106"/>
                    <a:pt x="711" y="1106"/>
                    <a:pt x="710" y="1104"/>
                  </a:cubicBezTo>
                  <a:cubicBezTo>
                    <a:pt x="710" y="1104"/>
                    <a:pt x="709" y="1103"/>
                    <a:pt x="708" y="1102"/>
                  </a:cubicBezTo>
                  <a:cubicBezTo>
                    <a:pt x="708" y="1100"/>
                    <a:pt x="707" y="1097"/>
                    <a:pt x="705" y="1096"/>
                  </a:cubicBezTo>
                  <a:cubicBezTo>
                    <a:pt x="704" y="1094"/>
                    <a:pt x="707" y="1093"/>
                    <a:pt x="707" y="1091"/>
                  </a:cubicBezTo>
                  <a:cubicBezTo>
                    <a:pt x="706" y="1090"/>
                    <a:pt x="703" y="1088"/>
                    <a:pt x="703" y="1089"/>
                  </a:cubicBezTo>
                  <a:cubicBezTo>
                    <a:pt x="703" y="1088"/>
                    <a:pt x="710" y="1085"/>
                    <a:pt x="705" y="1083"/>
                  </a:cubicBezTo>
                  <a:cubicBezTo>
                    <a:pt x="705" y="1082"/>
                    <a:pt x="707" y="1082"/>
                    <a:pt x="708" y="1082"/>
                  </a:cubicBezTo>
                  <a:cubicBezTo>
                    <a:pt x="708" y="1077"/>
                    <a:pt x="708" y="1073"/>
                    <a:pt x="708" y="1068"/>
                  </a:cubicBezTo>
                  <a:cubicBezTo>
                    <a:pt x="707" y="1067"/>
                    <a:pt x="705" y="1066"/>
                    <a:pt x="703" y="1065"/>
                  </a:cubicBezTo>
                  <a:cubicBezTo>
                    <a:pt x="705" y="1059"/>
                    <a:pt x="709" y="1054"/>
                    <a:pt x="707" y="1048"/>
                  </a:cubicBezTo>
                  <a:cubicBezTo>
                    <a:pt x="712" y="1050"/>
                    <a:pt x="711" y="1045"/>
                    <a:pt x="716" y="1046"/>
                  </a:cubicBezTo>
                  <a:cubicBezTo>
                    <a:pt x="716" y="1041"/>
                    <a:pt x="716" y="1035"/>
                    <a:pt x="716" y="1029"/>
                  </a:cubicBezTo>
                  <a:cubicBezTo>
                    <a:pt x="725" y="1030"/>
                    <a:pt x="721" y="1017"/>
                    <a:pt x="725" y="1013"/>
                  </a:cubicBezTo>
                  <a:cubicBezTo>
                    <a:pt x="724" y="1014"/>
                    <a:pt x="722" y="1015"/>
                    <a:pt x="721" y="1013"/>
                  </a:cubicBezTo>
                  <a:cubicBezTo>
                    <a:pt x="718" y="1014"/>
                    <a:pt x="716" y="1018"/>
                    <a:pt x="716" y="1024"/>
                  </a:cubicBezTo>
                  <a:cubicBezTo>
                    <a:pt x="713" y="1022"/>
                    <a:pt x="710" y="1021"/>
                    <a:pt x="710" y="1016"/>
                  </a:cubicBezTo>
                  <a:cubicBezTo>
                    <a:pt x="707" y="1014"/>
                    <a:pt x="716" y="1010"/>
                    <a:pt x="714" y="1009"/>
                  </a:cubicBezTo>
                  <a:cubicBezTo>
                    <a:pt x="710" y="1006"/>
                    <a:pt x="715" y="1010"/>
                    <a:pt x="718" y="1007"/>
                  </a:cubicBezTo>
                  <a:cubicBezTo>
                    <a:pt x="719" y="997"/>
                    <a:pt x="715" y="989"/>
                    <a:pt x="716" y="981"/>
                  </a:cubicBezTo>
                  <a:cubicBezTo>
                    <a:pt x="716" y="981"/>
                    <a:pt x="719" y="981"/>
                    <a:pt x="720" y="981"/>
                  </a:cubicBezTo>
                  <a:cubicBezTo>
                    <a:pt x="718" y="972"/>
                    <a:pt x="720" y="971"/>
                    <a:pt x="720" y="960"/>
                  </a:cubicBezTo>
                  <a:cubicBezTo>
                    <a:pt x="724" y="955"/>
                    <a:pt x="730" y="949"/>
                    <a:pt x="727" y="942"/>
                  </a:cubicBezTo>
                  <a:cubicBezTo>
                    <a:pt x="734" y="950"/>
                    <a:pt x="728" y="928"/>
                    <a:pt x="735" y="936"/>
                  </a:cubicBezTo>
                  <a:cubicBezTo>
                    <a:pt x="734" y="932"/>
                    <a:pt x="734" y="928"/>
                    <a:pt x="733" y="923"/>
                  </a:cubicBezTo>
                  <a:cubicBezTo>
                    <a:pt x="732" y="921"/>
                    <a:pt x="729" y="918"/>
                    <a:pt x="729" y="916"/>
                  </a:cubicBezTo>
                  <a:cubicBezTo>
                    <a:pt x="729" y="913"/>
                    <a:pt x="730" y="912"/>
                    <a:pt x="731" y="910"/>
                  </a:cubicBezTo>
                  <a:cubicBezTo>
                    <a:pt x="731" y="906"/>
                    <a:pt x="729" y="900"/>
                    <a:pt x="735" y="904"/>
                  </a:cubicBezTo>
                  <a:cubicBezTo>
                    <a:pt x="734" y="899"/>
                    <a:pt x="735" y="894"/>
                    <a:pt x="736" y="890"/>
                  </a:cubicBezTo>
                  <a:cubicBezTo>
                    <a:pt x="738" y="886"/>
                    <a:pt x="737" y="888"/>
                    <a:pt x="736" y="884"/>
                  </a:cubicBezTo>
                  <a:cubicBezTo>
                    <a:pt x="736" y="882"/>
                    <a:pt x="741" y="877"/>
                    <a:pt x="738" y="875"/>
                  </a:cubicBezTo>
                  <a:cubicBezTo>
                    <a:pt x="737" y="873"/>
                    <a:pt x="738" y="873"/>
                    <a:pt x="738" y="869"/>
                  </a:cubicBezTo>
                  <a:cubicBezTo>
                    <a:pt x="739" y="867"/>
                    <a:pt x="738" y="864"/>
                    <a:pt x="738" y="862"/>
                  </a:cubicBezTo>
                  <a:cubicBezTo>
                    <a:pt x="739" y="859"/>
                    <a:pt x="740" y="858"/>
                    <a:pt x="740" y="856"/>
                  </a:cubicBezTo>
                  <a:cubicBezTo>
                    <a:pt x="741" y="849"/>
                    <a:pt x="739" y="842"/>
                    <a:pt x="740" y="836"/>
                  </a:cubicBezTo>
                  <a:cubicBezTo>
                    <a:pt x="740" y="833"/>
                    <a:pt x="742" y="832"/>
                    <a:pt x="742" y="830"/>
                  </a:cubicBezTo>
                  <a:cubicBezTo>
                    <a:pt x="741" y="824"/>
                    <a:pt x="736" y="819"/>
                    <a:pt x="736" y="813"/>
                  </a:cubicBezTo>
                  <a:cubicBezTo>
                    <a:pt x="736" y="810"/>
                    <a:pt x="734" y="814"/>
                    <a:pt x="731" y="813"/>
                  </a:cubicBezTo>
                  <a:cubicBezTo>
                    <a:pt x="728" y="809"/>
                    <a:pt x="723" y="804"/>
                    <a:pt x="718" y="804"/>
                  </a:cubicBezTo>
                  <a:cubicBezTo>
                    <a:pt x="717" y="804"/>
                    <a:pt x="715" y="799"/>
                    <a:pt x="714" y="800"/>
                  </a:cubicBezTo>
                  <a:cubicBezTo>
                    <a:pt x="711" y="803"/>
                    <a:pt x="714" y="799"/>
                    <a:pt x="712" y="798"/>
                  </a:cubicBezTo>
                  <a:cubicBezTo>
                    <a:pt x="709" y="796"/>
                    <a:pt x="704" y="800"/>
                    <a:pt x="708" y="795"/>
                  </a:cubicBezTo>
                  <a:cubicBezTo>
                    <a:pt x="708" y="791"/>
                    <a:pt x="703" y="794"/>
                    <a:pt x="701" y="793"/>
                  </a:cubicBezTo>
                  <a:cubicBezTo>
                    <a:pt x="700" y="792"/>
                    <a:pt x="702" y="789"/>
                    <a:pt x="701" y="789"/>
                  </a:cubicBezTo>
                  <a:cubicBezTo>
                    <a:pt x="700" y="788"/>
                    <a:pt x="698" y="788"/>
                    <a:pt x="697" y="787"/>
                  </a:cubicBezTo>
                  <a:cubicBezTo>
                    <a:pt x="695" y="785"/>
                    <a:pt x="692" y="780"/>
                    <a:pt x="692" y="774"/>
                  </a:cubicBezTo>
                  <a:cubicBezTo>
                    <a:pt x="692" y="772"/>
                    <a:pt x="689" y="773"/>
                    <a:pt x="688" y="772"/>
                  </a:cubicBezTo>
                  <a:cubicBezTo>
                    <a:pt x="686" y="771"/>
                    <a:pt x="688" y="763"/>
                    <a:pt x="684" y="763"/>
                  </a:cubicBezTo>
                  <a:cubicBezTo>
                    <a:pt x="681" y="763"/>
                    <a:pt x="679" y="752"/>
                    <a:pt x="677" y="748"/>
                  </a:cubicBezTo>
                  <a:cubicBezTo>
                    <a:pt x="675" y="745"/>
                    <a:pt x="672" y="741"/>
                    <a:pt x="669" y="737"/>
                  </a:cubicBezTo>
                  <a:cubicBezTo>
                    <a:pt x="668" y="735"/>
                    <a:pt x="666" y="734"/>
                    <a:pt x="666" y="733"/>
                  </a:cubicBezTo>
                  <a:cubicBezTo>
                    <a:pt x="665" y="732"/>
                    <a:pt x="666" y="730"/>
                    <a:pt x="666" y="729"/>
                  </a:cubicBezTo>
                  <a:cubicBezTo>
                    <a:pt x="665" y="727"/>
                    <a:pt x="663" y="729"/>
                    <a:pt x="662" y="727"/>
                  </a:cubicBezTo>
                  <a:cubicBezTo>
                    <a:pt x="662" y="727"/>
                    <a:pt x="659" y="713"/>
                    <a:pt x="658" y="724"/>
                  </a:cubicBezTo>
                  <a:cubicBezTo>
                    <a:pt x="654" y="722"/>
                    <a:pt x="657" y="712"/>
                    <a:pt x="656" y="707"/>
                  </a:cubicBezTo>
                  <a:cubicBezTo>
                    <a:pt x="661" y="707"/>
                    <a:pt x="661" y="702"/>
                    <a:pt x="664" y="699"/>
                  </a:cubicBezTo>
                  <a:cubicBezTo>
                    <a:pt x="665" y="694"/>
                    <a:pt x="660" y="696"/>
                    <a:pt x="658" y="694"/>
                  </a:cubicBezTo>
                  <a:cubicBezTo>
                    <a:pt x="658" y="688"/>
                    <a:pt x="661" y="686"/>
                    <a:pt x="660" y="679"/>
                  </a:cubicBezTo>
                  <a:cubicBezTo>
                    <a:pt x="661" y="678"/>
                    <a:pt x="663" y="677"/>
                    <a:pt x="666" y="677"/>
                  </a:cubicBezTo>
                  <a:cubicBezTo>
                    <a:pt x="666" y="676"/>
                    <a:pt x="665" y="673"/>
                    <a:pt x="666" y="672"/>
                  </a:cubicBezTo>
                  <a:cubicBezTo>
                    <a:pt x="666" y="671"/>
                    <a:pt x="669" y="672"/>
                    <a:pt x="669" y="672"/>
                  </a:cubicBezTo>
                  <a:cubicBezTo>
                    <a:pt x="670" y="671"/>
                    <a:pt x="669" y="670"/>
                    <a:pt x="669" y="670"/>
                  </a:cubicBezTo>
                  <a:cubicBezTo>
                    <a:pt x="670" y="669"/>
                    <a:pt x="674" y="666"/>
                    <a:pt x="673" y="666"/>
                  </a:cubicBezTo>
                  <a:cubicBezTo>
                    <a:pt x="673" y="666"/>
                    <a:pt x="671" y="666"/>
                    <a:pt x="671" y="666"/>
                  </a:cubicBezTo>
                  <a:cubicBezTo>
                    <a:pt x="671" y="666"/>
                    <a:pt x="672" y="663"/>
                    <a:pt x="673" y="664"/>
                  </a:cubicBezTo>
                  <a:cubicBezTo>
                    <a:pt x="677" y="669"/>
                    <a:pt x="674" y="661"/>
                    <a:pt x="679" y="660"/>
                  </a:cubicBezTo>
                  <a:cubicBezTo>
                    <a:pt x="682" y="660"/>
                    <a:pt x="680" y="656"/>
                    <a:pt x="682" y="653"/>
                  </a:cubicBezTo>
                  <a:cubicBezTo>
                    <a:pt x="682" y="653"/>
                    <a:pt x="691" y="646"/>
                    <a:pt x="686" y="642"/>
                  </a:cubicBezTo>
                  <a:cubicBezTo>
                    <a:pt x="684" y="639"/>
                    <a:pt x="686" y="641"/>
                    <a:pt x="686" y="638"/>
                  </a:cubicBezTo>
                  <a:cubicBezTo>
                    <a:pt x="686" y="634"/>
                    <a:pt x="682" y="620"/>
                    <a:pt x="684" y="616"/>
                  </a:cubicBezTo>
                  <a:cubicBezTo>
                    <a:pt x="675" y="617"/>
                    <a:pt x="675" y="609"/>
                    <a:pt x="666" y="612"/>
                  </a:cubicBezTo>
                  <a:cubicBezTo>
                    <a:pt x="663" y="613"/>
                    <a:pt x="666" y="615"/>
                    <a:pt x="664" y="619"/>
                  </a:cubicBezTo>
                  <a:cubicBezTo>
                    <a:pt x="654" y="620"/>
                    <a:pt x="650" y="614"/>
                    <a:pt x="641" y="614"/>
                  </a:cubicBezTo>
                  <a:cubicBezTo>
                    <a:pt x="641" y="610"/>
                    <a:pt x="636" y="611"/>
                    <a:pt x="638" y="606"/>
                  </a:cubicBezTo>
                  <a:cubicBezTo>
                    <a:pt x="635" y="605"/>
                    <a:pt x="632" y="606"/>
                    <a:pt x="630" y="604"/>
                  </a:cubicBezTo>
                  <a:cubicBezTo>
                    <a:pt x="630" y="604"/>
                    <a:pt x="631" y="601"/>
                    <a:pt x="630" y="601"/>
                  </a:cubicBezTo>
                  <a:cubicBezTo>
                    <a:pt x="630" y="600"/>
                    <a:pt x="627" y="601"/>
                    <a:pt x="626" y="601"/>
                  </a:cubicBezTo>
                  <a:cubicBezTo>
                    <a:pt x="625" y="599"/>
                    <a:pt x="626" y="595"/>
                    <a:pt x="623" y="595"/>
                  </a:cubicBezTo>
                  <a:cubicBezTo>
                    <a:pt x="623" y="590"/>
                    <a:pt x="626" y="591"/>
                    <a:pt x="623" y="588"/>
                  </a:cubicBezTo>
                  <a:cubicBezTo>
                    <a:pt x="622" y="586"/>
                    <a:pt x="621" y="587"/>
                    <a:pt x="621" y="588"/>
                  </a:cubicBezTo>
                  <a:cubicBezTo>
                    <a:pt x="618" y="586"/>
                    <a:pt x="617" y="582"/>
                    <a:pt x="612" y="582"/>
                  </a:cubicBezTo>
                  <a:cubicBezTo>
                    <a:pt x="614" y="576"/>
                    <a:pt x="605" y="581"/>
                    <a:pt x="608" y="575"/>
                  </a:cubicBezTo>
                  <a:cubicBezTo>
                    <a:pt x="606" y="574"/>
                    <a:pt x="596" y="574"/>
                    <a:pt x="598" y="575"/>
                  </a:cubicBezTo>
                  <a:cubicBezTo>
                    <a:pt x="596" y="574"/>
                    <a:pt x="598" y="572"/>
                    <a:pt x="597" y="571"/>
                  </a:cubicBezTo>
                  <a:cubicBezTo>
                    <a:pt x="596" y="570"/>
                    <a:pt x="594" y="571"/>
                    <a:pt x="593" y="571"/>
                  </a:cubicBezTo>
                  <a:cubicBezTo>
                    <a:pt x="591" y="570"/>
                    <a:pt x="587" y="568"/>
                    <a:pt x="582" y="569"/>
                  </a:cubicBezTo>
                  <a:cubicBezTo>
                    <a:pt x="584" y="562"/>
                    <a:pt x="578" y="566"/>
                    <a:pt x="574" y="563"/>
                  </a:cubicBezTo>
                  <a:cubicBezTo>
                    <a:pt x="574" y="563"/>
                    <a:pt x="575" y="560"/>
                    <a:pt x="574" y="560"/>
                  </a:cubicBezTo>
                  <a:cubicBezTo>
                    <a:pt x="574" y="559"/>
                    <a:pt x="571" y="560"/>
                    <a:pt x="571" y="560"/>
                  </a:cubicBezTo>
                  <a:cubicBezTo>
                    <a:pt x="570" y="559"/>
                    <a:pt x="571" y="557"/>
                    <a:pt x="571" y="556"/>
                  </a:cubicBezTo>
                  <a:cubicBezTo>
                    <a:pt x="570" y="555"/>
                    <a:pt x="567" y="556"/>
                    <a:pt x="567" y="556"/>
                  </a:cubicBezTo>
                  <a:cubicBezTo>
                    <a:pt x="566" y="555"/>
                    <a:pt x="567" y="553"/>
                    <a:pt x="567" y="552"/>
                  </a:cubicBezTo>
                  <a:cubicBezTo>
                    <a:pt x="565" y="551"/>
                    <a:pt x="565" y="554"/>
                    <a:pt x="565" y="554"/>
                  </a:cubicBezTo>
                  <a:cubicBezTo>
                    <a:pt x="564" y="554"/>
                    <a:pt x="560" y="552"/>
                    <a:pt x="559" y="550"/>
                  </a:cubicBezTo>
                  <a:cubicBezTo>
                    <a:pt x="557" y="553"/>
                    <a:pt x="556" y="550"/>
                    <a:pt x="554" y="550"/>
                  </a:cubicBezTo>
                  <a:cubicBezTo>
                    <a:pt x="551" y="551"/>
                    <a:pt x="548" y="554"/>
                    <a:pt x="544" y="554"/>
                  </a:cubicBezTo>
                  <a:cubicBezTo>
                    <a:pt x="540" y="554"/>
                    <a:pt x="540" y="552"/>
                    <a:pt x="537" y="552"/>
                  </a:cubicBezTo>
                  <a:cubicBezTo>
                    <a:pt x="532" y="552"/>
                    <a:pt x="534" y="555"/>
                    <a:pt x="530" y="552"/>
                  </a:cubicBezTo>
                  <a:cubicBezTo>
                    <a:pt x="527" y="551"/>
                    <a:pt x="525" y="552"/>
                    <a:pt x="520" y="550"/>
                  </a:cubicBezTo>
                  <a:cubicBezTo>
                    <a:pt x="519" y="550"/>
                    <a:pt x="519" y="547"/>
                    <a:pt x="518" y="547"/>
                  </a:cubicBezTo>
                  <a:cubicBezTo>
                    <a:pt x="517" y="546"/>
                    <a:pt x="516" y="547"/>
                    <a:pt x="515" y="547"/>
                  </a:cubicBezTo>
                  <a:cubicBezTo>
                    <a:pt x="512" y="546"/>
                    <a:pt x="504" y="545"/>
                    <a:pt x="509" y="541"/>
                  </a:cubicBezTo>
                  <a:cubicBezTo>
                    <a:pt x="504" y="541"/>
                    <a:pt x="503" y="537"/>
                    <a:pt x="498" y="537"/>
                  </a:cubicBezTo>
                  <a:cubicBezTo>
                    <a:pt x="497" y="536"/>
                    <a:pt x="496" y="534"/>
                    <a:pt x="496" y="532"/>
                  </a:cubicBezTo>
                  <a:cubicBezTo>
                    <a:pt x="488" y="531"/>
                    <a:pt x="486" y="525"/>
                    <a:pt x="477" y="524"/>
                  </a:cubicBezTo>
                  <a:cubicBezTo>
                    <a:pt x="476" y="518"/>
                    <a:pt x="472" y="515"/>
                    <a:pt x="474" y="506"/>
                  </a:cubicBezTo>
                  <a:cubicBezTo>
                    <a:pt x="473" y="498"/>
                    <a:pt x="463" y="502"/>
                    <a:pt x="468" y="494"/>
                  </a:cubicBezTo>
                  <a:cubicBezTo>
                    <a:pt x="466" y="494"/>
                    <a:pt x="465" y="495"/>
                    <a:pt x="464" y="496"/>
                  </a:cubicBezTo>
                  <a:cubicBezTo>
                    <a:pt x="462" y="496"/>
                    <a:pt x="463" y="494"/>
                    <a:pt x="462" y="493"/>
                  </a:cubicBezTo>
                  <a:cubicBezTo>
                    <a:pt x="461" y="491"/>
                    <a:pt x="457" y="491"/>
                    <a:pt x="457" y="487"/>
                  </a:cubicBezTo>
                  <a:cubicBezTo>
                    <a:pt x="457" y="485"/>
                    <a:pt x="453" y="485"/>
                    <a:pt x="451" y="485"/>
                  </a:cubicBezTo>
                  <a:cubicBezTo>
                    <a:pt x="451" y="484"/>
                    <a:pt x="454" y="483"/>
                    <a:pt x="453" y="481"/>
                  </a:cubicBezTo>
                  <a:cubicBezTo>
                    <a:pt x="453" y="481"/>
                    <a:pt x="451" y="478"/>
                    <a:pt x="451" y="478"/>
                  </a:cubicBezTo>
                  <a:cubicBezTo>
                    <a:pt x="450" y="477"/>
                    <a:pt x="448" y="478"/>
                    <a:pt x="448" y="478"/>
                  </a:cubicBezTo>
                  <a:cubicBezTo>
                    <a:pt x="446" y="476"/>
                    <a:pt x="447" y="473"/>
                    <a:pt x="446" y="472"/>
                  </a:cubicBezTo>
                  <a:cubicBezTo>
                    <a:pt x="441" y="468"/>
                    <a:pt x="436" y="467"/>
                    <a:pt x="434" y="459"/>
                  </a:cubicBezTo>
                  <a:cubicBezTo>
                    <a:pt x="431" y="456"/>
                    <a:pt x="431" y="460"/>
                    <a:pt x="427" y="457"/>
                  </a:cubicBezTo>
                  <a:cubicBezTo>
                    <a:pt x="428" y="453"/>
                    <a:pt x="424" y="453"/>
                    <a:pt x="423" y="452"/>
                  </a:cubicBezTo>
                  <a:cubicBezTo>
                    <a:pt x="422" y="449"/>
                    <a:pt x="424" y="442"/>
                    <a:pt x="418" y="442"/>
                  </a:cubicBezTo>
                  <a:cubicBezTo>
                    <a:pt x="419" y="433"/>
                    <a:pt x="414" y="429"/>
                    <a:pt x="408" y="427"/>
                  </a:cubicBezTo>
                  <a:cubicBezTo>
                    <a:pt x="407" y="429"/>
                    <a:pt x="406" y="431"/>
                    <a:pt x="405" y="433"/>
                  </a:cubicBezTo>
                  <a:cubicBezTo>
                    <a:pt x="403" y="437"/>
                    <a:pt x="409" y="438"/>
                    <a:pt x="410" y="440"/>
                  </a:cubicBezTo>
                  <a:cubicBezTo>
                    <a:pt x="411" y="441"/>
                    <a:pt x="410" y="444"/>
                    <a:pt x="410" y="444"/>
                  </a:cubicBezTo>
                  <a:cubicBezTo>
                    <a:pt x="410" y="444"/>
                    <a:pt x="412" y="444"/>
                    <a:pt x="412" y="444"/>
                  </a:cubicBezTo>
                  <a:cubicBezTo>
                    <a:pt x="413" y="447"/>
                    <a:pt x="410" y="451"/>
                    <a:pt x="414" y="452"/>
                  </a:cubicBezTo>
                  <a:cubicBezTo>
                    <a:pt x="417" y="452"/>
                    <a:pt x="415" y="457"/>
                    <a:pt x="418" y="461"/>
                  </a:cubicBezTo>
                  <a:cubicBezTo>
                    <a:pt x="418" y="462"/>
                    <a:pt x="419" y="461"/>
                    <a:pt x="420" y="463"/>
                  </a:cubicBezTo>
                  <a:cubicBezTo>
                    <a:pt x="420" y="466"/>
                    <a:pt x="425" y="465"/>
                    <a:pt x="423" y="472"/>
                  </a:cubicBezTo>
                  <a:cubicBezTo>
                    <a:pt x="424" y="474"/>
                    <a:pt x="427" y="474"/>
                    <a:pt x="429" y="474"/>
                  </a:cubicBezTo>
                  <a:cubicBezTo>
                    <a:pt x="427" y="476"/>
                    <a:pt x="431" y="477"/>
                    <a:pt x="431" y="478"/>
                  </a:cubicBezTo>
                  <a:cubicBezTo>
                    <a:pt x="431" y="479"/>
                    <a:pt x="429" y="482"/>
                    <a:pt x="429" y="481"/>
                  </a:cubicBezTo>
                  <a:cubicBezTo>
                    <a:pt x="430" y="484"/>
                    <a:pt x="435" y="483"/>
                    <a:pt x="433" y="489"/>
                  </a:cubicBezTo>
                  <a:cubicBezTo>
                    <a:pt x="430" y="487"/>
                    <a:pt x="429" y="484"/>
                    <a:pt x="423" y="485"/>
                  </a:cubicBezTo>
                  <a:cubicBezTo>
                    <a:pt x="426" y="478"/>
                    <a:pt x="419" y="479"/>
                    <a:pt x="420" y="474"/>
                  </a:cubicBezTo>
                  <a:cubicBezTo>
                    <a:pt x="419" y="471"/>
                    <a:pt x="416" y="470"/>
                    <a:pt x="414" y="468"/>
                  </a:cubicBezTo>
                  <a:cubicBezTo>
                    <a:pt x="412" y="467"/>
                    <a:pt x="411" y="465"/>
                    <a:pt x="410" y="463"/>
                  </a:cubicBezTo>
                  <a:cubicBezTo>
                    <a:pt x="407" y="462"/>
                    <a:pt x="404" y="462"/>
                    <a:pt x="403" y="459"/>
                  </a:cubicBezTo>
                  <a:cubicBezTo>
                    <a:pt x="403" y="454"/>
                    <a:pt x="404" y="457"/>
                    <a:pt x="406" y="457"/>
                  </a:cubicBezTo>
                  <a:cubicBezTo>
                    <a:pt x="408" y="449"/>
                    <a:pt x="400" y="451"/>
                    <a:pt x="401" y="444"/>
                  </a:cubicBezTo>
                  <a:cubicBezTo>
                    <a:pt x="397" y="443"/>
                    <a:pt x="396" y="440"/>
                    <a:pt x="392" y="440"/>
                  </a:cubicBezTo>
                  <a:cubicBezTo>
                    <a:pt x="392" y="436"/>
                    <a:pt x="395" y="436"/>
                    <a:pt x="392" y="431"/>
                  </a:cubicBezTo>
                  <a:cubicBezTo>
                    <a:pt x="391" y="430"/>
                    <a:pt x="390" y="429"/>
                    <a:pt x="390" y="429"/>
                  </a:cubicBezTo>
                  <a:cubicBezTo>
                    <a:pt x="388" y="425"/>
                    <a:pt x="389" y="419"/>
                    <a:pt x="380" y="420"/>
                  </a:cubicBezTo>
                  <a:cubicBezTo>
                    <a:pt x="382" y="418"/>
                    <a:pt x="382" y="417"/>
                    <a:pt x="380" y="414"/>
                  </a:cubicBezTo>
                  <a:cubicBezTo>
                    <a:pt x="380" y="414"/>
                    <a:pt x="379" y="411"/>
                    <a:pt x="379" y="411"/>
                  </a:cubicBezTo>
                  <a:cubicBezTo>
                    <a:pt x="378" y="410"/>
                    <a:pt x="374" y="411"/>
                    <a:pt x="373" y="411"/>
                  </a:cubicBezTo>
                  <a:cubicBezTo>
                    <a:pt x="372" y="409"/>
                    <a:pt x="377" y="409"/>
                    <a:pt x="377" y="409"/>
                  </a:cubicBezTo>
                  <a:cubicBezTo>
                    <a:pt x="376" y="405"/>
                    <a:pt x="365" y="403"/>
                    <a:pt x="360" y="401"/>
                  </a:cubicBezTo>
                  <a:cubicBezTo>
                    <a:pt x="359" y="400"/>
                    <a:pt x="359" y="399"/>
                    <a:pt x="358" y="398"/>
                  </a:cubicBezTo>
                  <a:cubicBezTo>
                    <a:pt x="357" y="395"/>
                    <a:pt x="356" y="394"/>
                    <a:pt x="354" y="392"/>
                  </a:cubicBezTo>
                  <a:cubicBezTo>
                    <a:pt x="353" y="390"/>
                    <a:pt x="353" y="385"/>
                    <a:pt x="351" y="381"/>
                  </a:cubicBezTo>
                  <a:cubicBezTo>
                    <a:pt x="350" y="380"/>
                    <a:pt x="347" y="380"/>
                    <a:pt x="347" y="379"/>
                  </a:cubicBezTo>
                  <a:cubicBezTo>
                    <a:pt x="346" y="376"/>
                    <a:pt x="348" y="372"/>
                    <a:pt x="343" y="373"/>
                  </a:cubicBezTo>
                  <a:cubicBezTo>
                    <a:pt x="344" y="366"/>
                    <a:pt x="340" y="362"/>
                    <a:pt x="336" y="357"/>
                  </a:cubicBezTo>
                  <a:cubicBezTo>
                    <a:pt x="334" y="354"/>
                    <a:pt x="334" y="349"/>
                    <a:pt x="330" y="351"/>
                  </a:cubicBezTo>
                  <a:cubicBezTo>
                    <a:pt x="333" y="329"/>
                    <a:pt x="329" y="316"/>
                    <a:pt x="330" y="289"/>
                  </a:cubicBezTo>
                  <a:cubicBezTo>
                    <a:pt x="330" y="288"/>
                    <a:pt x="328" y="288"/>
                    <a:pt x="328" y="286"/>
                  </a:cubicBezTo>
                  <a:cubicBezTo>
                    <a:pt x="327" y="285"/>
                    <a:pt x="326" y="283"/>
                    <a:pt x="324" y="282"/>
                  </a:cubicBezTo>
                  <a:cubicBezTo>
                    <a:pt x="324" y="281"/>
                    <a:pt x="323" y="280"/>
                    <a:pt x="321" y="280"/>
                  </a:cubicBezTo>
                  <a:cubicBezTo>
                    <a:pt x="320" y="271"/>
                    <a:pt x="312" y="266"/>
                    <a:pt x="306" y="260"/>
                  </a:cubicBezTo>
                  <a:cubicBezTo>
                    <a:pt x="305" y="259"/>
                    <a:pt x="304" y="258"/>
                    <a:pt x="304" y="256"/>
                  </a:cubicBezTo>
                  <a:cubicBezTo>
                    <a:pt x="305" y="257"/>
                    <a:pt x="309" y="259"/>
                    <a:pt x="310" y="256"/>
                  </a:cubicBezTo>
                  <a:cubicBezTo>
                    <a:pt x="313" y="256"/>
                    <a:pt x="312" y="261"/>
                    <a:pt x="317" y="260"/>
                  </a:cubicBezTo>
                  <a:cubicBezTo>
                    <a:pt x="318" y="261"/>
                    <a:pt x="319" y="264"/>
                    <a:pt x="319" y="267"/>
                  </a:cubicBezTo>
                  <a:cubicBezTo>
                    <a:pt x="328" y="266"/>
                    <a:pt x="330" y="272"/>
                    <a:pt x="336" y="274"/>
                  </a:cubicBezTo>
                  <a:cubicBezTo>
                    <a:pt x="335" y="281"/>
                    <a:pt x="339" y="283"/>
                    <a:pt x="341" y="286"/>
                  </a:cubicBezTo>
                  <a:cubicBezTo>
                    <a:pt x="343" y="285"/>
                    <a:pt x="344" y="282"/>
                    <a:pt x="343" y="280"/>
                  </a:cubicBezTo>
                  <a:cubicBezTo>
                    <a:pt x="343" y="278"/>
                    <a:pt x="340" y="278"/>
                    <a:pt x="339" y="276"/>
                  </a:cubicBezTo>
                  <a:cubicBezTo>
                    <a:pt x="338" y="273"/>
                    <a:pt x="338" y="271"/>
                    <a:pt x="338" y="269"/>
                  </a:cubicBezTo>
                  <a:cubicBezTo>
                    <a:pt x="337" y="268"/>
                    <a:pt x="336" y="267"/>
                    <a:pt x="336" y="267"/>
                  </a:cubicBezTo>
                  <a:cubicBezTo>
                    <a:pt x="335" y="266"/>
                    <a:pt x="337" y="264"/>
                    <a:pt x="338" y="265"/>
                  </a:cubicBezTo>
                  <a:cubicBezTo>
                    <a:pt x="335" y="261"/>
                    <a:pt x="331" y="262"/>
                    <a:pt x="332" y="258"/>
                  </a:cubicBezTo>
                  <a:cubicBezTo>
                    <a:pt x="323" y="259"/>
                    <a:pt x="322" y="252"/>
                    <a:pt x="313" y="252"/>
                  </a:cubicBezTo>
                  <a:cubicBezTo>
                    <a:pt x="316" y="246"/>
                    <a:pt x="307" y="251"/>
                    <a:pt x="310" y="245"/>
                  </a:cubicBezTo>
                  <a:cubicBezTo>
                    <a:pt x="308" y="243"/>
                    <a:pt x="305" y="245"/>
                    <a:pt x="302" y="241"/>
                  </a:cubicBezTo>
                  <a:cubicBezTo>
                    <a:pt x="302" y="239"/>
                    <a:pt x="304" y="239"/>
                    <a:pt x="306" y="239"/>
                  </a:cubicBezTo>
                  <a:cubicBezTo>
                    <a:pt x="308" y="234"/>
                    <a:pt x="299" y="237"/>
                    <a:pt x="300" y="237"/>
                  </a:cubicBezTo>
                  <a:cubicBezTo>
                    <a:pt x="298" y="236"/>
                    <a:pt x="300" y="234"/>
                    <a:pt x="298" y="233"/>
                  </a:cubicBezTo>
                  <a:cubicBezTo>
                    <a:pt x="298" y="233"/>
                    <a:pt x="295" y="234"/>
                    <a:pt x="295" y="233"/>
                  </a:cubicBezTo>
                  <a:cubicBezTo>
                    <a:pt x="294" y="232"/>
                    <a:pt x="297" y="231"/>
                    <a:pt x="297" y="230"/>
                  </a:cubicBezTo>
                  <a:cubicBezTo>
                    <a:pt x="296" y="227"/>
                    <a:pt x="294" y="230"/>
                    <a:pt x="291" y="230"/>
                  </a:cubicBezTo>
                  <a:cubicBezTo>
                    <a:pt x="287" y="227"/>
                    <a:pt x="289" y="223"/>
                    <a:pt x="287" y="220"/>
                  </a:cubicBezTo>
                  <a:cubicBezTo>
                    <a:pt x="286" y="219"/>
                    <a:pt x="284" y="218"/>
                    <a:pt x="282" y="219"/>
                  </a:cubicBezTo>
                  <a:cubicBezTo>
                    <a:pt x="288" y="208"/>
                    <a:pt x="267" y="215"/>
                    <a:pt x="269" y="204"/>
                  </a:cubicBezTo>
                  <a:cubicBezTo>
                    <a:pt x="270" y="204"/>
                    <a:pt x="272" y="204"/>
                    <a:pt x="274" y="204"/>
                  </a:cubicBezTo>
                  <a:cubicBezTo>
                    <a:pt x="275" y="199"/>
                    <a:pt x="266" y="205"/>
                    <a:pt x="269" y="198"/>
                  </a:cubicBezTo>
                  <a:cubicBezTo>
                    <a:pt x="265" y="198"/>
                    <a:pt x="261" y="198"/>
                    <a:pt x="257" y="198"/>
                  </a:cubicBezTo>
                  <a:cubicBezTo>
                    <a:pt x="262" y="195"/>
                    <a:pt x="255" y="194"/>
                    <a:pt x="259" y="192"/>
                  </a:cubicBezTo>
                  <a:cubicBezTo>
                    <a:pt x="260" y="189"/>
                    <a:pt x="254" y="189"/>
                    <a:pt x="255" y="191"/>
                  </a:cubicBezTo>
                  <a:cubicBezTo>
                    <a:pt x="252" y="187"/>
                    <a:pt x="255" y="186"/>
                    <a:pt x="252" y="181"/>
                  </a:cubicBezTo>
                  <a:cubicBezTo>
                    <a:pt x="248" y="181"/>
                    <a:pt x="244" y="181"/>
                    <a:pt x="241" y="181"/>
                  </a:cubicBezTo>
                  <a:cubicBezTo>
                    <a:pt x="242" y="179"/>
                    <a:pt x="243" y="177"/>
                    <a:pt x="244" y="174"/>
                  </a:cubicBezTo>
                  <a:cubicBezTo>
                    <a:pt x="243" y="170"/>
                    <a:pt x="239" y="173"/>
                    <a:pt x="242" y="168"/>
                  </a:cubicBezTo>
                  <a:cubicBezTo>
                    <a:pt x="236" y="169"/>
                    <a:pt x="232" y="171"/>
                    <a:pt x="224" y="170"/>
                  </a:cubicBezTo>
                  <a:cubicBezTo>
                    <a:pt x="224" y="165"/>
                    <a:pt x="219" y="163"/>
                    <a:pt x="214" y="161"/>
                  </a:cubicBezTo>
                  <a:cubicBezTo>
                    <a:pt x="213" y="160"/>
                    <a:pt x="210" y="160"/>
                    <a:pt x="209" y="159"/>
                  </a:cubicBezTo>
                  <a:cubicBezTo>
                    <a:pt x="208" y="159"/>
                    <a:pt x="209" y="156"/>
                    <a:pt x="209" y="155"/>
                  </a:cubicBezTo>
                  <a:cubicBezTo>
                    <a:pt x="208" y="154"/>
                    <a:pt x="204" y="156"/>
                    <a:pt x="205" y="153"/>
                  </a:cubicBezTo>
                  <a:cubicBezTo>
                    <a:pt x="199" y="151"/>
                    <a:pt x="186" y="157"/>
                    <a:pt x="183" y="153"/>
                  </a:cubicBezTo>
                  <a:cubicBezTo>
                    <a:pt x="183" y="153"/>
                    <a:pt x="183" y="151"/>
                    <a:pt x="183" y="151"/>
                  </a:cubicBezTo>
                  <a:cubicBezTo>
                    <a:pt x="181" y="151"/>
                    <a:pt x="179" y="153"/>
                    <a:pt x="179" y="153"/>
                  </a:cubicBezTo>
                  <a:cubicBezTo>
                    <a:pt x="177" y="153"/>
                    <a:pt x="177" y="147"/>
                    <a:pt x="170" y="150"/>
                  </a:cubicBezTo>
                  <a:cubicBezTo>
                    <a:pt x="170" y="145"/>
                    <a:pt x="161" y="147"/>
                    <a:pt x="166" y="142"/>
                  </a:cubicBezTo>
                  <a:cubicBezTo>
                    <a:pt x="165" y="142"/>
                    <a:pt x="164" y="144"/>
                    <a:pt x="162" y="144"/>
                  </a:cubicBezTo>
                  <a:cubicBezTo>
                    <a:pt x="161" y="144"/>
                    <a:pt x="160" y="142"/>
                    <a:pt x="160" y="142"/>
                  </a:cubicBezTo>
                  <a:cubicBezTo>
                    <a:pt x="157" y="143"/>
                    <a:pt x="154" y="147"/>
                    <a:pt x="151" y="144"/>
                  </a:cubicBezTo>
                  <a:cubicBezTo>
                    <a:pt x="147" y="144"/>
                    <a:pt x="150" y="151"/>
                    <a:pt x="149" y="153"/>
                  </a:cubicBezTo>
                  <a:cubicBezTo>
                    <a:pt x="148" y="153"/>
                    <a:pt x="146" y="151"/>
                    <a:pt x="144" y="151"/>
                  </a:cubicBezTo>
                  <a:cubicBezTo>
                    <a:pt x="141" y="152"/>
                    <a:pt x="143" y="155"/>
                    <a:pt x="142" y="155"/>
                  </a:cubicBezTo>
                  <a:cubicBezTo>
                    <a:pt x="140" y="156"/>
                    <a:pt x="133" y="155"/>
                    <a:pt x="131" y="157"/>
                  </a:cubicBezTo>
                  <a:cubicBezTo>
                    <a:pt x="129" y="158"/>
                    <a:pt x="129" y="160"/>
                    <a:pt x="127" y="161"/>
                  </a:cubicBezTo>
                  <a:cubicBezTo>
                    <a:pt x="124" y="161"/>
                    <a:pt x="123" y="159"/>
                    <a:pt x="119" y="159"/>
                  </a:cubicBezTo>
                  <a:cubicBezTo>
                    <a:pt x="122" y="156"/>
                    <a:pt x="127" y="155"/>
                    <a:pt x="125" y="148"/>
                  </a:cubicBezTo>
                  <a:cubicBezTo>
                    <a:pt x="128" y="148"/>
                    <a:pt x="129" y="146"/>
                    <a:pt x="129" y="144"/>
                  </a:cubicBezTo>
                  <a:cubicBezTo>
                    <a:pt x="128" y="142"/>
                    <a:pt x="125" y="142"/>
                    <a:pt x="123" y="142"/>
                  </a:cubicBezTo>
                  <a:cubicBezTo>
                    <a:pt x="121" y="144"/>
                    <a:pt x="121" y="147"/>
                    <a:pt x="118" y="150"/>
                  </a:cubicBezTo>
                  <a:cubicBezTo>
                    <a:pt x="116" y="151"/>
                    <a:pt x="116" y="153"/>
                    <a:pt x="114" y="153"/>
                  </a:cubicBezTo>
                  <a:cubicBezTo>
                    <a:pt x="112" y="153"/>
                    <a:pt x="112" y="158"/>
                    <a:pt x="108" y="157"/>
                  </a:cubicBezTo>
                  <a:cubicBezTo>
                    <a:pt x="109" y="160"/>
                    <a:pt x="107" y="161"/>
                    <a:pt x="105" y="161"/>
                  </a:cubicBezTo>
                  <a:cubicBezTo>
                    <a:pt x="105" y="163"/>
                    <a:pt x="105" y="166"/>
                    <a:pt x="105" y="168"/>
                  </a:cubicBezTo>
                  <a:cubicBezTo>
                    <a:pt x="99" y="170"/>
                    <a:pt x="98" y="176"/>
                    <a:pt x="93" y="179"/>
                  </a:cubicBezTo>
                  <a:cubicBezTo>
                    <a:pt x="93" y="180"/>
                    <a:pt x="90" y="179"/>
                    <a:pt x="90" y="179"/>
                  </a:cubicBezTo>
                  <a:cubicBezTo>
                    <a:pt x="89" y="180"/>
                    <a:pt x="90" y="183"/>
                    <a:pt x="90" y="183"/>
                  </a:cubicBezTo>
                  <a:cubicBezTo>
                    <a:pt x="89" y="183"/>
                    <a:pt x="82" y="183"/>
                    <a:pt x="84" y="185"/>
                  </a:cubicBezTo>
                  <a:cubicBezTo>
                    <a:pt x="88" y="188"/>
                    <a:pt x="79" y="187"/>
                    <a:pt x="77" y="191"/>
                  </a:cubicBezTo>
                  <a:cubicBezTo>
                    <a:pt x="76" y="191"/>
                    <a:pt x="74" y="197"/>
                    <a:pt x="73" y="196"/>
                  </a:cubicBezTo>
                  <a:cubicBezTo>
                    <a:pt x="71" y="194"/>
                    <a:pt x="72" y="195"/>
                    <a:pt x="71" y="198"/>
                  </a:cubicBezTo>
                  <a:cubicBezTo>
                    <a:pt x="68" y="198"/>
                    <a:pt x="66" y="198"/>
                    <a:pt x="64" y="198"/>
                  </a:cubicBezTo>
                  <a:cubicBezTo>
                    <a:pt x="60" y="200"/>
                    <a:pt x="67" y="201"/>
                    <a:pt x="58" y="202"/>
                  </a:cubicBezTo>
                  <a:cubicBezTo>
                    <a:pt x="54" y="202"/>
                    <a:pt x="51" y="202"/>
                    <a:pt x="47" y="204"/>
                  </a:cubicBezTo>
                  <a:cubicBezTo>
                    <a:pt x="44" y="205"/>
                    <a:pt x="44" y="210"/>
                    <a:pt x="39" y="207"/>
                  </a:cubicBezTo>
                  <a:cubicBezTo>
                    <a:pt x="39" y="202"/>
                    <a:pt x="45" y="204"/>
                    <a:pt x="49" y="202"/>
                  </a:cubicBezTo>
                  <a:cubicBezTo>
                    <a:pt x="50" y="201"/>
                    <a:pt x="50" y="202"/>
                    <a:pt x="50" y="200"/>
                  </a:cubicBezTo>
                  <a:cubicBezTo>
                    <a:pt x="51" y="197"/>
                    <a:pt x="55" y="198"/>
                    <a:pt x="58" y="198"/>
                  </a:cubicBezTo>
                  <a:cubicBezTo>
                    <a:pt x="61" y="198"/>
                    <a:pt x="59" y="194"/>
                    <a:pt x="60" y="192"/>
                  </a:cubicBezTo>
                  <a:cubicBezTo>
                    <a:pt x="61" y="191"/>
                    <a:pt x="62" y="196"/>
                    <a:pt x="65" y="191"/>
                  </a:cubicBezTo>
                  <a:cubicBezTo>
                    <a:pt x="66" y="190"/>
                    <a:pt x="67" y="191"/>
                    <a:pt x="67" y="189"/>
                  </a:cubicBezTo>
                  <a:cubicBezTo>
                    <a:pt x="67" y="186"/>
                    <a:pt x="72" y="187"/>
                    <a:pt x="75" y="185"/>
                  </a:cubicBezTo>
                  <a:cubicBezTo>
                    <a:pt x="75" y="182"/>
                    <a:pt x="75" y="179"/>
                    <a:pt x="75" y="176"/>
                  </a:cubicBezTo>
                  <a:cubicBezTo>
                    <a:pt x="81" y="182"/>
                    <a:pt x="75" y="170"/>
                    <a:pt x="82" y="172"/>
                  </a:cubicBezTo>
                  <a:cubicBezTo>
                    <a:pt x="83" y="167"/>
                    <a:pt x="74" y="173"/>
                    <a:pt x="77" y="166"/>
                  </a:cubicBezTo>
                  <a:cubicBezTo>
                    <a:pt x="75" y="171"/>
                    <a:pt x="63" y="165"/>
                    <a:pt x="62" y="170"/>
                  </a:cubicBezTo>
                  <a:cubicBezTo>
                    <a:pt x="59" y="171"/>
                    <a:pt x="61" y="167"/>
                    <a:pt x="60" y="166"/>
                  </a:cubicBezTo>
                  <a:cubicBezTo>
                    <a:pt x="57" y="165"/>
                    <a:pt x="52" y="168"/>
                    <a:pt x="49" y="166"/>
                  </a:cubicBezTo>
                  <a:cubicBezTo>
                    <a:pt x="51" y="162"/>
                    <a:pt x="46" y="164"/>
                    <a:pt x="45" y="163"/>
                  </a:cubicBezTo>
                  <a:cubicBezTo>
                    <a:pt x="44" y="161"/>
                    <a:pt x="46" y="160"/>
                    <a:pt x="47" y="161"/>
                  </a:cubicBezTo>
                  <a:cubicBezTo>
                    <a:pt x="43" y="156"/>
                    <a:pt x="40" y="157"/>
                    <a:pt x="37" y="151"/>
                  </a:cubicBezTo>
                  <a:cubicBezTo>
                    <a:pt x="35" y="154"/>
                    <a:pt x="29" y="153"/>
                    <a:pt x="24" y="153"/>
                  </a:cubicBezTo>
                  <a:cubicBezTo>
                    <a:pt x="24" y="151"/>
                    <a:pt x="25" y="150"/>
                    <a:pt x="26" y="150"/>
                  </a:cubicBezTo>
                  <a:cubicBezTo>
                    <a:pt x="25" y="146"/>
                    <a:pt x="19" y="147"/>
                    <a:pt x="21" y="140"/>
                  </a:cubicBezTo>
                  <a:cubicBezTo>
                    <a:pt x="20" y="138"/>
                    <a:pt x="17" y="136"/>
                    <a:pt x="17" y="138"/>
                  </a:cubicBezTo>
                  <a:cubicBezTo>
                    <a:pt x="12" y="138"/>
                    <a:pt x="16" y="133"/>
                    <a:pt x="17" y="131"/>
                  </a:cubicBezTo>
                  <a:cubicBezTo>
                    <a:pt x="17" y="130"/>
                    <a:pt x="16" y="128"/>
                    <a:pt x="17" y="127"/>
                  </a:cubicBezTo>
                  <a:cubicBezTo>
                    <a:pt x="17" y="127"/>
                    <a:pt x="20" y="128"/>
                    <a:pt x="21" y="127"/>
                  </a:cubicBezTo>
                  <a:cubicBezTo>
                    <a:pt x="22" y="126"/>
                    <a:pt x="21" y="123"/>
                    <a:pt x="22" y="122"/>
                  </a:cubicBezTo>
                  <a:cubicBezTo>
                    <a:pt x="27" y="121"/>
                    <a:pt x="34" y="120"/>
                    <a:pt x="37" y="118"/>
                  </a:cubicBezTo>
                  <a:cubicBezTo>
                    <a:pt x="40" y="116"/>
                    <a:pt x="42" y="117"/>
                    <a:pt x="45" y="116"/>
                  </a:cubicBezTo>
                  <a:cubicBezTo>
                    <a:pt x="48" y="115"/>
                    <a:pt x="42" y="111"/>
                    <a:pt x="52" y="112"/>
                  </a:cubicBezTo>
                  <a:cubicBezTo>
                    <a:pt x="51" y="108"/>
                    <a:pt x="51" y="104"/>
                    <a:pt x="49" y="97"/>
                  </a:cubicBezTo>
                  <a:cubicBezTo>
                    <a:pt x="45" y="93"/>
                    <a:pt x="34" y="104"/>
                    <a:pt x="30" y="99"/>
                  </a:cubicBezTo>
                  <a:cubicBezTo>
                    <a:pt x="27" y="96"/>
                    <a:pt x="29" y="101"/>
                    <a:pt x="22" y="101"/>
                  </a:cubicBezTo>
                  <a:cubicBezTo>
                    <a:pt x="21" y="98"/>
                    <a:pt x="14" y="100"/>
                    <a:pt x="9" y="97"/>
                  </a:cubicBezTo>
                  <a:cubicBezTo>
                    <a:pt x="9" y="97"/>
                    <a:pt x="13" y="94"/>
                    <a:pt x="9" y="94"/>
                  </a:cubicBezTo>
                  <a:cubicBezTo>
                    <a:pt x="6" y="93"/>
                    <a:pt x="3" y="92"/>
                    <a:pt x="2" y="86"/>
                  </a:cubicBezTo>
                  <a:cubicBezTo>
                    <a:pt x="13" y="87"/>
                    <a:pt x="0" y="81"/>
                    <a:pt x="13" y="82"/>
                  </a:cubicBezTo>
                  <a:cubicBezTo>
                    <a:pt x="15" y="82"/>
                    <a:pt x="14" y="81"/>
                    <a:pt x="13" y="81"/>
                  </a:cubicBezTo>
                  <a:cubicBezTo>
                    <a:pt x="14" y="77"/>
                    <a:pt x="17" y="81"/>
                    <a:pt x="17" y="81"/>
                  </a:cubicBezTo>
                  <a:cubicBezTo>
                    <a:pt x="20" y="81"/>
                    <a:pt x="21" y="78"/>
                    <a:pt x="24" y="79"/>
                  </a:cubicBezTo>
                  <a:cubicBezTo>
                    <a:pt x="25" y="79"/>
                    <a:pt x="26" y="82"/>
                    <a:pt x="28" y="82"/>
                  </a:cubicBezTo>
                  <a:cubicBezTo>
                    <a:pt x="32" y="83"/>
                    <a:pt x="36" y="81"/>
                    <a:pt x="41" y="82"/>
                  </a:cubicBezTo>
                  <a:cubicBezTo>
                    <a:pt x="44" y="83"/>
                    <a:pt x="44" y="84"/>
                    <a:pt x="47" y="82"/>
                  </a:cubicBezTo>
                  <a:cubicBezTo>
                    <a:pt x="49" y="82"/>
                    <a:pt x="47" y="81"/>
                    <a:pt x="47" y="79"/>
                  </a:cubicBezTo>
                  <a:cubicBezTo>
                    <a:pt x="49" y="79"/>
                    <a:pt x="50" y="78"/>
                    <a:pt x="50" y="77"/>
                  </a:cubicBezTo>
                  <a:cubicBezTo>
                    <a:pt x="51" y="72"/>
                    <a:pt x="42" y="78"/>
                    <a:pt x="45" y="71"/>
                  </a:cubicBezTo>
                  <a:cubicBezTo>
                    <a:pt x="40" y="70"/>
                    <a:pt x="35" y="69"/>
                    <a:pt x="30" y="68"/>
                  </a:cubicBezTo>
                  <a:cubicBezTo>
                    <a:pt x="32" y="64"/>
                    <a:pt x="32" y="65"/>
                    <a:pt x="28" y="62"/>
                  </a:cubicBezTo>
                  <a:cubicBezTo>
                    <a:pt x="27" y="62"/>
                    <a:pt x="27" y="60"/>
                    <a:pt x="26" y="60"/>
                  </a:cubicBezTo>
                  <a:cubicBezTo>
                    <a:pt x="25" y="59"/>
                    <a:pt x="21" y="60"/>
                    <a:pt x="19" y="58"/>
                  </a:cubicBezTo>
                  <a:cubicBezTo>
                    <a:pt x="19" y="58"/>
                    <a:pt x="22" y="52"/>
                    <a:pt x="19" y="53"/>
                  </a:cubicBezTo>
                  <a:cubicBezTo>
                    <a:pt x="18" y="53"/>
                    <a:pt x="19" y="55"/>
                    <a:pt x="17" y="55"/>
                  </a:cubicBezTo>
                  <a:cubicBezTo>
                    <a:pt x="15" y="54"/>
                    <a:pt x="14" y="52"/>
                    <a:pt x="11" y="53"/>
                  </a:cubicBezTo>
                  <a:cubicBezTo>
                    <a:pt x="15" y="47"/>
                    <a:pt x="23" y="46"/>
                    <a:pt x="30" y="43"/>
                  </a:cubicBezTo>
                  <a:cubicBezTo>
                    <a:pt x="28" y="37"/>
                    <a:pt x="35" y="37"/>
                    <a:pt x="37" y="34"/>
                  </a:cubicBezTo>
                  <a:cubicBezTo>
                    <a:pt x="39" y="32"/>
                    <a:pt x="37" y="28"/>
                    <a:pt x="39" y="27"/>
                  </a:cubicBezTo>
                  <a:cubicBezTo>
                    <a:pt x="44" y="31"/>
                    <a:pt x="44" y="28"/>
                    <a:pt x="52" y="28"/>
                  </a:cubicBezTo>
                  <a:cubicBezTo>
                    <a:pt x="56" y="23"/>
                    <a:pt x="62" y="19"/>
                    <a:pt x="73" y="21"/>
                  </a:cubicBezTo>
                  <a:cubicBezTo>
                    <a:pt x="75" y="22"/>
                    <a:pt x="74" y="18"/>
                    <a:pt x="75" y="17"/>
                  </a:cubicBezTo>
                  <a:cubicBezTo>
                    <a:pt x="78" y="15"/>
                    <a:pt x="85" y="19"/>
                    <a:pt x="86" y="14"/>
                  </a:cubicBezTo>
                  <a:cubicBezTo>
                    <a:pt x="88" y="13"/>
                    <a:pt x="89" y="17"/>
                    <a:pt x="90" y="17"/>
                  </a:cubicBezTo>
                  <a:cubicBezTo>
                    <a:pt x="93" y="18"/>
                    <a:pt x="96" y="16"/>
                    <a:pt x="95" y="21"/>
                  </a:cubicBezTo>
                  <a:cubicBezTo>
                    <a:pt x="103" y="21"/>
                    <a:pt x="111" y="21"/>
                    <a:pt x="119" y="21"/>
                  </a:cubicBezTo>
                  <a:cubicBezTo>
                    <a:pt x="111" y="29"/>
                    <a:pt x="132" y="18"/>
                    <a:pt x="125" y="27"/>
                  </a:cubicBezTo>
                  <a:cubicBezTo>
                    <a:pt x="129" y="27"/>
                    <a:pt x="132" y="26"/>
                    <a:pt x="132" y="23"/>
                  </a:cubicBezTo>
                  <a:cubicBezTo>
                    <a:pt x="136" y="27"/>
                    <a:pt x="144" y="25"/>
                    <a:pt x="149" y="27"/>
                  </a:cubicBezTo>
                  <a:cubicBezTo>
                    <a:pt x="150" y="27"/>
                    <a:pt x="149" y="28"/>
                    <a:pt x="151" y="28"/>
                  </a:cubicBezTo>
                  <a:cubicBezTo>
                    <a:pt x="153" y="28"/>
                    <a:pt x="153" y="30"/>
                    <a:pt x="155" y="30"/>
                  </a:cubicBezTo>
                  <a:cubicBezTo>
                    <a:pt x="160" y="31"/>
                    <a:pt x="161" y="27"/>
                    <a:pt x="164" y="30"/>
                  </a:cubicBezTo>
                  <a:cubicBezTo>
                    <a:pt x="165" y="31"/>
                    <a:pt x="186" y="31"/>
                    <a:pt x="188" y="32"/>
                  </a:cubicBezTo>
                  <a:cubicBezTo>
                    <a:pt x="191" y="34"/>
                    <a:pt x="202" y="35"/>
                    <a:pt x="209" y="36"/>
                  </a:cubicBezTo>
                  <a:cubicBezTo>
                    <a:pt x="211" y="38"/>
                    <a:pt x="214" y="40"/>
                    <a:pt x="214" y="43"/>
                  </a:cubicBezTo>
                  <a:cubicBezTo>
                    <a:pt x="221" y="44"/>
                    <a:pt x="224" y="48"/>
                    <a:pt x="229" y="45"/>
                  </a:cubicBezTo>
                  <a:cubicBezTo>
                    <a:pt x="230" y="51"/>
                    <a:pt x="239" y="48"/>
                    <a:pt x="244" y="49"/>
                  </a:cubicBezTo>
                  <a:cubicBezTo>
                    <a:pt x="244" y="47"/>
                    <a:pt x="242" y="47"/>
                    <a:pt x="241" y="47"/>
                  </a:cubicBezTo>
                  <a:cubicBezTo>
                    <a:pt x="244" y="43"/>
                    <a:pt x="249" y="39"/>
                    <a:pt x="255" y="38"/>
                  </a:cubicBezTo>
                  <a:cubicBezTo>
                    <a:pt x="255" y="41"/>
                    <a:pt x="257" y="42"/>
                    <a:pt x="257" y="40"/>
                  </a:cubicBezTo>
                  <a:cubicBezTo>
                    <a:pt x="259" y="40"/>
                    <a:pt x="259" y="43"/>
                    <a:pt x="261" y="43"/>
                  </a:cubicBezTo>
                  <a:cubicBezTo>
                    <a:pt x="265" y="44"/>
                    <a:pt x="265" y="41"/>
                    <a:pt x="265" y="38"/>
                  </a:cubicBezTo>
                  <a:cubicBezTo>
                    <a:pt x="269" y="37"/>
                    <a:pt x="270" y="39"/>
                    <a:pt x="272" y="40"/>
                  </a:cubicBezTo>
                  <a:cubicBezTo>
                    <a:pt x="274" y="38"/>
                    <a:pt x="272" y="35"/>
                    <a:pt x="276" y="32"/>
                  </a:cubicBezTo>
                  <a:cubicBezTo>
                    <a:pt x="279" y="32"/>
                    <a:pt x="281" y="35"/>
                    <a:pt x="282" y="32"/>
                  </a:cubicBezTo>
                  <a:cubicBezTo>
                    <a:pt x="285" y="33"/>
                    <a:pt x="283" y="36"/>
                    <a:pt x="280" y="36"/>
                  </a:cubicBezTo>
                  <a:cubicBezTo>
                    <a:pt x="282" y="41"/>
                    <a:pt x="295" y="31"/>
                    <a:pt x="298" y="38"/>
                  </a:cubicBezTo>
                  <a:cubicBezTo>
                    <a:pt x="304" y="38"/>
                    <a:pt x="294" y="32"/>
                    <a:pt x="300" y="32"/>
                  </a:cubicBezTo>
                  <a:cubicBezTo>
                    <a:pt x="301" y="30"/>
                    <a:pt x="303" y="28"/>
                    <a:pt x="306" y="28"/>
                  </a:cubicBezTo>
                  <a:cubicBezTo>
                    <a:pt x="306" y="30"/>
                    <a:pt x="306" y="32"/>
                    <a:pt x="306" y="34"/>
                  </a:cubicBezTo>
                  <a:cubicBezTo>
                    <a:pt x="310" y="30"/>
                    <a:pt x="311" y="37"/>
                    <a:pt x="315" y="38"/>
                  </a:cubicBezTo>
                  <a:cubicBezTo>
                    <a:pt x="321" y="38"/>
                    <a:pt x="325" y="37"/>
                    <a:pt x="326" y="34"/>
                  </a:cubicBezTo>
                  <a:cubicBezTo>
                    <a:pt x="329" y="36"/>
                    <a:pt x="334" y="36"/>
                    <a:pt x="332" y="41"/>
                  </a:cubicBezTo>
                  <a:cubicBezTo>
                    <a:pt x="336" y="40"/>
                    <a:pt x="341" y="39"/>
                    <a:pt x="341" y="34"/>
                  </a:cubicBezTo>
                  <a:cubicBezTo>
                    <a:pt x="346" y="37"/>
                    <a:pt x="348" y="33"/>
                    <a:pt x="352" y="38"/>
                  </a:cubicBezTo>
                  <a:cubicBezTo>
                    <a:pt x="357" y="38"/>
                    <a:pt x="361" y="38"/>
                    <a:pt x="365" y="38"/>
                  </a:cubicBezTo>
                  <a:cubicBezTo>
                    <a:pt x="366" y="38"/>
                    <a:pt x="363" y="41"/>
                    <a:pt x="364" y="41"/>
                  </a:cubicBezTo>
                  <a:cubicBezTo>
                    <a:pt x="363" y="41"/>
                    <a:pt x="369" y="43"/>
                    <a:pt x="367" y="43"/>
                  </a:cubicBezTo>
                  <a:cubicBezTo>
                    <a:pt x="369" y="44"/>
                    <a:pt x="370" y="41"/>
                    <a:pt x="373" y="41"/>
                  </a:cubicBezTo>
                  <a:cubicBezTo>
                    <a:pt x="373" y="42"/>
                    <a:pt x="373" y="45"/>
                    <a:pt x="373" y="45"/>
                  </a:cubicBezTo>
                  <a:cubicBezTo>
                    <a:pt x="378" y="48"/>
                    <a:pt x="386" y="44"/>
                    <a:pt x="392" y="45"/>
                  </a:cubicBezTo>
                  <a:cubicBezTo>
                    <a:pt x="392" y="47"/>
                    <a:pt x="395" y="47"/>
                    <a:pt x="397" y="47"/>
                  </a:cubicBezTo>
                  <a:cubicBezTo>
                    <a:pt x="394" y="54"/>
                    <a:pt x="404" y="48"/>
                    <a:pt x="403" y="53"/>
                  </a:cubicBezTo>
                  <a:cubicBezTo>
                    <a:pt x="404" y="57"/>
                    <a:pt x="399" y="55"/>
                    <a:pt x="399" y="58"/>
                  </a:cubicBezTo>
                  <a:cubicBezTo>
                    <a:pt x="398" y="61"/>
                    <a:pt x="401" y="62"/>
                    <a:pt x="401" y="64"/>
                  </a:cubicBezTo>
                  <a:cubicBezTo>
                    <a:pt x="421" y="62"/>
                    <a:pt x="438" y="61"/>
                    <a:pt x="453" y="68"/>
                  </a:cubicBezTo>
                  <a:cubicBezTo>
                    <a:pt x="452" y="69"/>
                    <a:pt x="451" y="71"/>
                    <a:pt x="451" y="73"/>
                  </a:cubicBezTo>
                  <a:cubicBezTo>
                    <a:pt x="455" y="73"/>
                    <a:pt x="455" y="71"/>
                    <a:pt x="459" y="71"/>
                  </a:cubicBezTo>
                  <a:cubicBezTo>
                    <a:pt x="457" y="65"/>
                    <a:pt x="458" y="67"/>
                    <a:pt x="457" y="60"/>
                  </a:cubicBezTo>
                  <a:cubicBezTo>
                    <a:pt x="458" y="57"/>
                    <a:pt x="472" y="57"/>
                    <a:pt x="468" y="55"/>
                  </a:cubicBezTo>
                  <a:cubicBezTo>
                    <a:pt x="469" y="51"/>
                    <a:pt x="471" y="54"/>
                    <a:pt x="474" y="55"/>
                  </a:cubicBezTo>
                  <a:cubicBezTo>
                    <a:pt x="474" y="57"/>
                    <a:pt x="477" y="56"/>
                    <a:pt x="477" y="58"/>
                  </a:cubicBezTo>
                  <a:cubicBezTo>
                    <a:pt x="485" y="60"/>
                    <a:pt x="490" y="57"/>
                    <a:pt x="496" y="58"/>
                  </a:cubicBezTo>
                  <a:cubicBezTo>
                    <a:pt x="496" y="58"/>
                    <a:pt x="496" y="60"/>
                    <a:pt x="498" y="60"/>
                  </a:cubicBezTo>
                  <a:cubicBezTo>
                    <a:pt x="499" y="60"/>
                    <a:pt x="500" y="62"/>
                    <a:pt x="502" y="62"/>
                  </a:cubicBezTo>
                  <a:cubicBezTo>
                    <a:pt x="508" y="62"/>
                    <a:pt x="514" y="58"/>
                    <a:pt x="524" y="60"/>
                  </a:cubicBezTo>
                  <a:cubicBezTo>
                    <a:pt x="529" y="56"/>
                    <a:pt x="528" y="53"/>
                    <a:pt x="530" y="49"/>
                  </a:cubicBezTo>
                  <a:cubicBezTo>
                    <a:pt x="528" y="43"/>
                    <a:pt x="523" y="45"/>
                    <a:pt x="522" y="43"/>
                  </a:cubicBezTo>
                  <a:cubicBezTo>
                    <a:pt x="523" y="34"/>
                    <a:pt x="540" y="39"/>
                    <a:pt x="544" y="41"/>
                  </a:cubicBezTo>
                  <a:cubicBezTo>
                    <a:pt x="544" y="44"/>
                    <a:pt x="542" y="45"/>
                    <a:pt x="539" y="45"/>
                  </a:cubicBezTo>
                  <a:cubicBezTo>
                    <a:pt x="543" y="49"/>
                    <a:pt x="539" y="50"/>
                    <a:pt x="537" y="53"/>
                  </a:cubicBezTo>
                  <a:cubicBezTo>
                    <a:pt x="536" y="57"/>
                    <a:pt x="540" y="56"/>
                    <a:pt x="543" y="56"/>
                  </a:cubicBezTo>
                  <a:cubicBezTo>
                    <a:pt x="540" y="62"/>
                    <a:pt x="544" y="63"/>
                    <a:pt x="541" y="68"/>
                  </a:cubicBezTo>
                  <a:cubicBezTo>
                    <a:pt x="546" y="71"/>
                    <a:pt x="550" y="59"/>
                    <a:pt x="548" y="60"/>
                  </a:cubicBezTo>
                  <a:cubicBezTo>
                    <a:pt x="549" y="59"/>
                    <a:pt x="554" y="65"/>
                    <a:pt x="552" y="56"/>
                  </a:cubicBezTo>
                  <a:cubicBezTo>
                    <a:pt x="560" y="58"/>
                    <a:pt x="558" y="49"/>
                    <a:pt x="563" y="47"/>
                  </a:cubicBezTo>
                  <a:cubicBezTo>
                    <a:pt x="561" y="42"/>
                    <a:pt x="558" y="38"/>
                    <a:pt x="550" y="38"/>
                  </a:cubicBezTo>
                  <a:cubicBezTo>
                    <a:pt x="554" y="35"/>
                    <a:pt x="546" y="30"/>
                    <a:pt x="541" y="28"/>
                  </a:cubicBezTo>
                  <a:cubicBezTo>
                    <a:pt x="541" y="26"/>
                    <a:pt x="541" y="23"/>
                    <a:pt x="539" y="23"/>
                  </a:cubicBezTo>
                  <a:cubicBezTo>
                    <a:pt x="539" y="19"/>
                    <a:pt x="544" y="17"/>
                    <a:pt x="544" y="14"/>
                  </a:cubicBezTo>
                  <a:cubicBezTo>
                    <a:pt x="544" y="13"/>
                    <a:pt x="549" y="11"/>
                    <a:pt x="548" y="10"/>
                  </a:cubicBezTo>
                  <a:cubicBezTo>
                    <a:pt x="543" y="5"/>
                    <a:pt x="555" y="11"/>
                    <a:pt x="550" y="6"/>
                  </a:cubicBezTo>
                  <a:cubicBezTo>
                    <a:pt x="550" y="0"/>
                    <a:pt x="555" y="8"/>
                    <a:pt x="556" y="8"/>
                  </a:cubicBezTo>
                  <a:cubicBezTo>
                    <a:pt x="558" y="9"/>
                    <a:pt x="561" y="7"/>
                    <a:pt x="563" y="8"/>
                  </a:cubicBezTo>
                  <a:cubicBezTo>
                    <a:pt x="564" y="8"/>
                    <a:pt x="560" y="11"/>
                    <a:pt x="561" y="12"/>
                  </a:cubicBezTo>
                  <a:cubicBezTo>
                    <a:pt x="562" y="12"/>
                    <a:pt x="566" y="11"/>
                    <a:pt x="567" y="12"/>
                  </a:cubicBezTo>
                  <a:cubicBezTo>
                    <a:pt x="568" y="13"/>
                    <a:pt x="566" y="16"/>
                    <a:pt x="567" y="17"/>
                  </a:cubicBezTo>
                  <a:cubicBezTo>
                    <a:pt x="567" y="18"/>
                    <a:pt x="570" y="17"/>
                    <a:pt x="571" y="17"/>
                  </a:cubicBezTo>
                  <a:cubicBezTo>
                    <a:pt x="572" y="22"/>
                    <a:pt x="567" y="20"/>
                    <a:pt x="571" y="25"/>
                  </a:cubicBezTo>
                  <a:cubicBezTo>
                    <a:pt x="571" y="26"/>
                    <a:pt x="573" y="26"/>
                    <a:pt x="572" y="28"/>
                  </a:cubicBezTo>
                  <a:cubicBezTo>
                    <a:pt x="572" y="28"/>
                    <a:pt x="571" y="29"/>
                    <a:pt x="571" y="30"/>
                  </a:cubicBezTo>
                  <a:cubicBezTo>
                    <a:pt x="570" y="33"/>
                    <a:pt x="569" y="34"/>
                    <a:pt x="569" y="36"/>
                  </a:cubicBezTo>
                  <a:cubicBezTo>
                    <a:pt x="568" y="39"/>
                    <a:pt x="581" y="40"/>
                    <a:pt x="578" y="34"/>
                  </a:cubicBezTo>
                  <a:cubicBezTo>
                    <a:pt x="582" y="34"/>
                    <a:pt x="580" y="39"/>
                    <a:pt x="585" y="38"/>
                  </a:cubicBezTo>
                  <a:cubicBezTo>
                    <a:pt x="582" y="41"/>
                    <a:pt x="587" y="41"/>
                    <a:pt x="585" y="47"/>
                  </a:cubicBezTo>
                  <a:cubicBezTo>
                    <a:pt x="594" y="48"/>
                    <a:pt x="592" y="41"/>
                    <a:pt x="598" y="45"/>
                  </a:cubicBezTo>
                  <a:cubicBezTo>
                    <a:pt x="600" y="46"/>
                    <a:pt x="600" y="44"/>
                    <a:pt x="600" y="43"/>
                  </a:cubicBezTo>
                  <a:cubicBezTo>
                    <a:pt x="605" y="45"/>
                    <a:pt x="598" y="45"/>
                    <a:pt x="602" y="49"/>
                  </a:cubicBezTo>
                  <a:cubicBezTo>
                    <a:pt x="602" y="49"/>
                    <a:pt x="606" y="51"/>
                    <a:pt x="606" y="51"/>
                  </a:cubicBezTo>
                  <a:cubicBezTo>
                    <a:pt x="606" y="54"/>
                    <a:pt x="599" y="56"/>
                    <a:pt x="602" y="62"/>
                  </a:cubicBezTo>
                  <a:close/>
                  <a:moveTo>
                    <a:pt x="380" y="82"/>
                  </a:moveTo>
                  <a:cubicBezTo>
                    <a:pt x="380" y="79"/>
                    <a:pt x="383" y="78"/>
                    <a:pt x="380" y="77"/>
                  </a:cubicBezTo>
                  <a:cubicBezTo>
                    <a:pt x="380" y="78"/>
                    <a:pt x="380" y="79"/>
                    <a:pt x="379" y="79"/>
                  </a:cubicBezTo>
                  <a:cubicBezTo>
                    <a:pt x="378" y="77"/>
                    <a:pt x="379" y="73"/>
                    <a:pt x="377" y="73"/>
                  </a:cubicBezTo>
                  <a:cubicBezTo>
                    <a:pt x="374" y="76"/>
                    <a:pt x="366" y="82"/>
                    <a:pt x="362" y="77"/>
                  </a:cubicBezTo>
                  <a:cubicBezTo>
                    <a:pt x="361" y="72"/>
                    <a:pt x="370" y="78"/>
                    <a:pt x="367" y="71"/>
                  </a:cubicBezTo>
                  <a:cubicBezTo>
                    <a:pt x="366" y="71"/>
                    <a:pt x="364" y="71"/>
                    <a:pt x="364" y="69"/>
                  </a:cubicBezTo>
                  <a:cubicBezTo>
                    <a:pt x="360" y="68"/>
                    <a:pt x="359" y="72"/>
                    <a:pt x="356" y="73"/>
                  </a:cubicBezTo>
                  <a:cubicBezTo>
                    <a:pt x="352" y="74"/>
                    <a:pt x="348" y="74"/>
                    <a:pt x="343" y="75"/>
                  </a:cubicBezTo>
                  <a:cubicBezTo>
                    <a:pt x="343" y="75"/>
                    <a:pt x="343" y="77"/>
                    <a:pt x="341" y="77"/>
                  </a:cubicBezTo>
                  <a:cubicBezTo>
                    <a:pt x="335" y="79"/>
                    <a:pt x="329" y="79"/>
                    <a:pt x="323" y="79"/>
                  </a:cubicBezTo>
                  <a:cubicBezTo>
                    <a:pt x="323" y="82"/>
                    <a:pt x="320" y="84"/>
                    <a:pt x="323" y="84"/>
                  </a:cubicBezTo>
                  <a:cubicBezTo>
                    <a:pt x="323" y="82"/>
                    <a:pt x="325" y="83"/>
                    <a:pt x="324" y="86"/>
                  </a:cubicBezTo>
                  <a:cubicBezTo>
                    <a:pt x="333" y="87"/>
                    <a:pt x="344" y="79"/>
                    <a:pt x="347" y="86"/>
                  </a:cubicBezTo>
                  <a:cubicBezTo>
                    <a:pt x="343" y="82"/>
                    <a:pt x="345" y="87"/>
                    <a:pt x="341" y="88"/>
                  </a:cubicBezTo>
                  <a:cubicBezTo>
                    <a:pt x="338" y="88"/>
                    <a:pt x="335" y="89"/>
                    <a:pt x="334" y="92"/>
                  </a:cubicBezTo>
                  <a:cubicBezTo>
                    <a:pt x="344" y="93"/>
                    <a:pt x="349" y="90"/>
                    <a:pt x="358" y="90"/>
                  </a:cubicBezTo>
                  <a:cubicBezTo>
                    <a:pt x="358" y="92"/>
                    <a:pt x="358" y="95"/>
                    <a:pt x="360" y="96"/>
                  </a:cubicBezTo>
                  <a:cubicBezTo>
                    <a:pt x="360" y="93"/>
                    <a:pt x="363" y="94"/>
                    <a:pt x="365" y="94"/>
                  </a:cubicBezTo>
                  <a:cubicBezTo>
                    <a:pt x="366" y="90"/>
                    <a:pt x="367" y="87"/>
                    <a:pt x="369" y="86"/>
                  </a:cubicBezTo>
                  <a:cubicBezTo>
                    <a:pt x="373" y="83"/>
                    <a:pt x="372" y="86"/>
                    <a:pt x="377" y="86"/>
                  </a:cubicBezTo>
                  <a:cubicBezTo>
                    <a:pt x="377" y="84"/>
                    <a:pt x="377" y="82"/>
                    <a:pt x="380" y="82"/>
                  </a:cubicBezTo>
                  <a:close/>
                  <a:moveTo>
                    <a:pt x="393" y="146"/>
                  </a:moveTo>
                  <a:cubicBezTo>
                    <a:pt x="395" y="141"/>
                    <a:pt x="401" y="143"/>
                    <a:pt x="403" y="140"/>
                  </a:cubicBezTo>
                  <a:cubicBezTo>
                    <a:pt x="403" y="140"/>
                    <a:pt x="406" y="141"/>
                    <a:pt x="406" y="140"/>
                  </a:cubicBezTo>
                  <a:cubicBezTo>
                    <a:pt x="409" y="139"/>
                    <a:pt x="413" y="140"/>
                    <a:pt x="416" y="138"/>
                  </a:cubicBezTo>
                  <a:cubicBezTo>
                    <a:pt x="416" y="138"/>
                    <a:pt x="417" y="135"/>
                    <a:pt x="418" y="135"/>
                  </a:cubicBezTo>
                  <a:cubicBezTo>
                    <a:pt x="422" y="131"/>
                    <a:pt x="426" y="136"/>
                    <a:pt x="427" y="133"/>
                  </a:cubicBezTo>
                  <a:cubicBezTo>
                    <a:pt x="426" y="133"/>
                    <a:pt x="425" y="131"/>
                    <a:pt x="427" y="131"/>
                  </a:cubicBezTo>
                  <a:cubicBezTo>
                    <a:pt x="431" y="131"/>
                    <a:pt x="431" y="129"/>
                    <a:pt x="433" y="131"/>
                  </a:cubicBezTo>
                  <a:cubicBezTo>
                    <a:pt x="434" y="132"/>
                    <a:pt x="435" y="129"/>
                    <a:pt x="434" y="129"/>
                  </a:cubicBezTo>
                  <a:cubicBezTo>
                    <a:pt x="431" y="130"/>
                    <a:pt x="435" y="125"/>
                    <a:pt x="438" y="129"/>
                  </a:cubicBezTo>
                  <a:cubicBezTo>
                    <a:pt x="439" y="126"/>
                    <a:pt x="442" y="124"/>
                    <a:pt x="442" y="120"/>
                  </a:cubicBezTo>
                  <a:cubicBezTo>
                    <a:pt x="435" y="118"/>
                    <a:pt x="434" y="123"/>
                    <a:pt x="427" y="122"/>
                  </a:cubicBezTo>
                  <a:cubicBezTo>
                    <a:pt x="427" y="125"/>
                    <a:pt x="425" y="126"/>
                    <a:pt x="423" y="127"/>
                  </a:cubicBezTo>
                  <a:cubicBezTo>
                    <a:pt x="417" y="130"/>
                    <a:pt x="419" y="126"/>
                    <a:pt x="414" y="127"/>
                  </a:cubicBezTo>
                  <a:cubicBezTo>
                    <a:pt x="413" y="127"/>
                    <a:pt x="413" y="129"/>
                    <a:pt x="410" y="129"/>
                  </a:cubicBezTo>
                  <a:cubicBezTo>
                    <a:pt x="408" y="129"/>
                    <a:pt x="407" y="126"/>
                    <a:pt x="403" y="127"/>
                  </a:cubicBezTo>
                  <a:cubicBezTo>
                    <a:pt x="402" y="126"/>
                    <a:pt x="403" y="124"/>
                    <a:pt x="401" y="123"/>
                  </a:cubicBezTo>
                  <a:cubicBezTo>
                    <a:pt x="401" y="126"/>
                    <a:pt x="400" y="128"/>
                    <a:pt x="399" y="129"/>
                  </a:cubicBezTo>
                  <a:cubicBezTo>
                    <a:pt x="399" y="132"/>
                    <a:pt x="402" y="131"/>
                    <a:pt x="403" y="133"/>
                  </a:cubicBezTo>
                  <a:cubicBezTo>
                    <a:pt x="397" y="131"/>
                    <a:pt x="397" y="135"/>
                    <a:pt x="395" y="137"/>
                  </a:cubicBezTo>
                  <a:cubicBezTo>
                    <a:pt x="393" y="139"/>
                    <a:pt x="388" y="137"/>
                    <a:pt x="388" y="140"/>
                  </a:cubicBezTo>
                  <a:cubicBezTo>
                    <a:pt x="388" y="145"/>
                    <a:pt x="379" y="139"/>
                    <a:pt x="382" y="146"/>
                  </a:cubicBezTo>
                  <a:cubicBezTo>
                    <a:pt x="386" y="146"/>
                    <a:pt x="390" y="146"/>
                    <a:pt x="393" y="146"/>
                  </a:cubicBezTo>
                  <a:close/>
                  <a:moveTo>
                    <a:pt x="530" y="219"/>
                  </a:moveTo>
                  <a:cubicBezTo>
                    <a:pt x="528" y="219"/>
                    <a:pt x="528" y="220"/>
                    <a:pt x="528" y="220"/>
                  </a:cubicBezTo>
                  <a:cubicBezTo>
                    <a:pt x="527" y="221"/>
                    <a:pt x="522" y="222"/>
                    <a:pt x="522" y="222"/>
                  </a:cubicBezTo>
                  <a:cubicBezTo>
                    <a:pt x="521" y="224"/>
                    <a:pt x="524" y="230"/>
                    <a:pt x="520" y="230"/>
                  </a:cubicBezTo>
                  <a:cubicBezTo>
                    <a:pt x="520" y="228"/>
                    <a:pt x="521" y="224"/>
                    <a:pt x="518" y="224"/>
                  </a:cubicBezTo>
                  <a:cubicBezTo>
                    <a:pt x="518" y="227"/>
                    <a:pt x="518" y="229"/>
                    <a:pt x="518" y="232"/>
                  </a:cubicBezTo>
                  <a:cubicBezTo>
                    <a:pt x="521" y="232"/>
                    <a:pt x="525" y="232"/>
                    <a:pt x="528" y="232"/>
                  </a:cubicBezTo>
                  <a:cubicBezTo>
                    <a:pt x="526" y="234"/>
                    <a:pt x="531" y="237"/>
                    <a:pt x="531" y="239"/>
                  </a:cubicBezTo>
                  <a:cubicBezTo>
                    <a:pt x="533" y="245"/>
                    <a:pt x="534" y="243"/>
                    <a:pt x="537" y="247"/>
                  </a:cubicBezTo>
                  <a:cubicBezTo>
                    <a:pt x="535" y="247"/>
                    <a:pt x="533" y="247"/>
                    <a:pt x="533" y="250"/>
                  </a:cubicBezTo>
                  <a:cubicBezTo>
                    <a:pt x="533" y="253"/>
                    <a:pt x="536" y="253"/>
                    <a:pt x="535" y="256"/>
                  </a:cubicBezTo>
                  <a:cubicBezTo>
                    <a:pt x="538" y="256"/>
                    <a:pt x="540" y="256"/>
                    <a:pt x="543" y="256"/>
                  </a:cubicBezTo>
                  <a:cubicBezTo>
                    <a:pt x="545" y="254"/>
                    <a:pt x="545" y="249"/>
                    <a:pt x="544" y="245"/>
                  </a:cubicBezTo>
                  <a:cubicBezTo>
                    <a:pt x="542" y="244"/>
                    <a:pt x="540" y="243"/>
                    <a:pt x="539" y="241"/>
                  </a:cubicBezTo>
                  <a:cubicBezTo>
                    <a:pt x="542" y="231"/>
                    <a:pt x="539" y="236"/>
                    <a:pt x="537" y="233"/>
                  </a:cubicBezTo>
                  <a:cubicBezTo>
                    <a:pt x="534" y="230"/>
                    <a:pt x="535" y="223"/>
                    <a:pt x="533" y="219"/>
                  </a:cubicBezTo>
                  <a:cubicBezTo>
                    <a:pt x="532" y="219"/>
                    <a:pt x="531" y="218"/>
                    <a:pt x="530" y="219"/>
                  </a:cubicBezTo>
                  <a:close/>
                  <a:moveTo>
                    <a:pt x="602" y="276"/>
                  </a:moveTo>
                  <a:cubicBezTo>
                    <a:pt x="596" y="274"/>
                    <a:pt x="598" y="279"/>
                    <a:pt x="595" y="280"/>
                  </a:cubicBezTo>
                  <a:cubicBezTo>
                    <a:pt x="594" y="279"/>
                    <a:pt x="593" y="278"/>
                    <a:pt x="591" y="278"/>
                  </a:cubicBezTo>
                  <a:cubicBezTo>
                    <a:pt x="591" y="285"/>
                    <a:pt x="584" y="281"/>
                    <a:pt x="582" y="284"/>
                  </a:cubicBezTo>
                  <a:cubicBezTo>
                    <a:pt x="580" y="285"/>
                    <a:pt x="582" y="286"/>
                    <a:pt x="580" y="288"/>
                  </a:cubicBezTo>
                  <a:cubicBezTo>
                    <a:pt x="579" y="288"/>
                    <a:pt x="576" y="287"/>
                    <a:pt x="576" y="289"/>
                  </a:cubicBezTo>
                  <a:cubicBezTo>
                    <a:pt x="579" y="290"/>
                    <a:pt x="576" y="292"/>
                    <a:pt x="576" y="295"/>
                  </a:cubicBezTo>
                  <a:cubicBezTo>
                    <a:pt x="580" y="298"/>
                    <a:pt x="581" y="292"/>
                    <a:pt x="584" y="291"/>
                  </a:cubicBezTo>
                  <a:cubicBezTo>
                    <a:pt x="587" y="290"/>
                    <a:pt x="591" y="292"/>
                    <a:pt x="595" y="291"/>
                  </a:cubicBezTo>
                  <a:cubicBezTo>
                    <a:pt x="597" y="291"/>
                    <a:pt x="597" y="290"/>
                    <a:pt x="600" y="289"/>
                  </a:cubicBezTo>
                  <a:cubicBezTo>
                    <a:pt x="605" y="289"/>
                    <a:pt x="610" y="291"/>
                    <a:pt x="612" y="293"/>
                  </a:cubicBezTo>
                  <a:cubicBezTo>
                    <a:pt x="610" y="294"/>
                    <a:pt x="608" y="293"/>
                    <a:pt x="608" y="295"/>
                  </a:cubicBezTo>
                  <a:cubicBezTo>
                    <a:pt x="609" y="294"/>
                    <a:pt x="610" y="297"/>
                    <a:pt x="610" y="297"/>
                  </a:cubicBezTo>
                  <a:cubicBezTo>
                    <a:pt x="611" y="297"/>
                    <a:pt x="612" y="295"/>
                    <a:pt x="612" y="295"/>
                  </a:cubicBezTo>
                  <a:cubicBezTo>
                    <a:pt x="619" y="296"/>
                    <a:pt x="616" y="296"/>
                    <a:pt x="621" y="293"/>
                  </a:cubicBezTo>
                  <a:cubicBezTo>
                    <a:pt x="627" y="290"/>
                    <a:pt x="630" y="295"/>
                    <a:pt x="634" y="291"/>
                  </a:cubicBezTo>
                  <a:cubicBezTo>
                    <a:pt x="629" y="290"/>
                    <a:pt x="635" y="283"/>
                    <a:pt x="630" y="288"/>
                  </a:cubicBezTo>
                  <a:cubicBezTo>
                    <a:pt x="627" y="291"/>
                    <a:pt x="626" y="280"/>
                    <a:pt x="626" y="280"/>
                  </a:cubicBezTo>
                  <a:cubicBezTo>
                    <a:pt x="626" y="279"/>
                    <a:pt x="621" y="280"/>
                    <a:pt x="623" y="276"/>
                  </a:cubicBezTo>
                  <a:cubicBezTo>
                    <a:pt x="620" y="276"/>
                    <a:pt x="616" y="276"/>
                    <a:pt x="613" y="276"/>
                  </a:cubicBezTo>
                  <a:cubicBezTo>
                    <a:pt x="614" y="274"/>
                    <a:pt x="616" y="273"/>
                    <a:pt x="613" y="271"/>
                  </a:cubicBezTo>
                  <a:cubicBezTo>
                    <a:pt x="607" y="273"/>
                    <a:pt x="609" y="271"/>
                    <a:pt x="602" y="271"/>
                  </a:cubicBezTo>
                  <a:cubicBezTo>
                    <a:pt x="601" y="273"/>
                    <a:pt x="600" y="274"/>
                    <a:pt x="602" y="276"/>
                  </a:cubicBezTo>
                  <a:close/>
                  <a:moveTo>
                    <a:pt x="653" y="323"/>
                  </a:moveTo>
                  <a:cubicBezTo>
                    <a:pt x="651" y="323"/>
                    <a:pt x="650" y="323"/>
                    <a:pt x="651" y="321"/>
                  </a:cubicBezTo>
                  <a:cubicBezTo>
                    <a:pt x="659" y="323"/>
                    <a:pt x="651" y="309"/>
                    <a:pt x="658" y="310"/>
                  </a:cubicBezTo>
                  <a:cubicBezTo>
                    <a:pt x="662" y="314"/>
                    <a:pt x="663" y="309"/>
                    <a:pt x="669" y="310"/>
                  </a:cubicBezTo>
                  <a:cubicBezTo>
                    <a:pt x="666" y="299"/>
                    <a:pt x="653" y="297"/>
                    <a:pt x="641" y="299"/>
                  </a:cubicBezTo>
                  <a:cubicBezTo>
                    <a:pt x="640" y="298"/>
                    <a:pt x="639" y="297"/>
                    <a:pt x="639" y="295"/>
                  </a:cubicBezTo>
                  <a:cubicBezTo>
                    <a:pt x="635" y="294"/>
                    <a:pt x="634" y="299"/>
                    <a:pt x="630" y="299"/>
                  </a:cubicBezTo>
                  <a:cubicBezTo>
                    <a:pt x="628" y="299"/>
                    <a:pt x="627" y="296"/>
                    <a:pt x="625" y="297"/>
                  </a:cubicBezTo>
                  <a:cubicBezTo>
                    <a:pt x="622" y="298"/>
                    <a:pt x="621" y="300"/>
                    <a:pt x="619" y="301"/>
                  </a:cubicBezTo>
                  <a:cubicBezTo>
                    <a:pt x="616" y="302"/>
                    <a:pt x="614" y="301"/>
                    <a:pt x="612" y="302"/>
                  </a:cubicBezTo>
                  <a:cubicBezTo>
                    <a:pt x="612" y="306"/>
                    <a:pt x="610" y="307"/>
                    <a:pt x="608" y="308"/>
                  </a:cubicBezTo>
                  <a:cubicBezTo>
                    <a:pt x="608" y="323"/>
                    <a:pt x="605" y="324"/>
                    <a:pt x="606" y="340"/>
                  </a:cubicBezTo>
                  <a:cubicBezTo>
                    <a:pt x="613" y="342"/>
                    <a:pt x="609" y="335"/>
                    <a:pt x="615" y="336"/>
                  </a:cubicBezTo>
                  <a:cubicBezTo>
                    <a:pt x="615" y="333"/>
                    <a:pt x="616" y="330"/>
                    <a:pt x="617" y="329"/>
                  </a:cubicBezTo>
                  <a:cubicBezTo>
                    <a:pt x="620" y="324"/>
                    <a:pt x="618" y="319"/>
                    <a:pt x="619" y="314"/>
                  </a:cubicBezTo>
                  <a:cubicBezTo>
                    <a:pt x="619" y="313"/>
                    <a:pt x="622" y="311"/>
                    <a:pt x="623" y="310"/>
                  </a:cubicBezTo>
                  <a:cubicBezTo>
                    <a:pt x="624" y="308"/>
                    <a:pt x="622" y="304"/>
                    <a:pt x="625" y="304"/>
                  </a:cubicBezTo>
                  <a:cubicBezTo>
                    <a:pt x="628" y="304"/>
                    <a:pt x="630" y="304"/>
                    <a:pt x="632" y="302"/>
                  </a:cubicBezTo>
                  <a:cubicBezTo>
                    <a:pt x="629" y="309"/>
                    <a:pt x="638" y="304"/>
                    <a:pt x="638" y="308"/>
                  </a:cubicBezTo>
                  <a:cubicBezTo>
                    <a:pt x="639" y="314"/>
                    <a:pt x="639" y="312"/>
                    <a:pt x="638" y="317"/>
                  </a:cubicBezTo>
                  <a:cubicBezTo>
                    <a:pt x="639" y="318"/>
                    <a:pt x="641" y="317"/>
                    <a:pt x="641" y="319"/>
                  </a:cubicBezTo>
                  <a:cubicBezTo>
                    <a:pt x="640" y="320"/>
                    <a:pt x="638" y="319"/>
                    <a:pt x="638" y="321"/>
                  </a:cubicBezTo>
                  <a:cubicBezTo>
                    <a:pt x="644" y="319"/>
                    <a:pt x="650" y="327"/>
                    <a:pt x="653" y="323"/>
                  </a:cubicBezTo>
                  <a:close/>
                  <a:moveTo>
                    <a:pt x="686" y="315"/>
                  </a:moveTo>
                  <a:cubicBezTo>
                    <a:pt x="686" y="315"/>
                    <a:pt x="686" y="319"/>
                    <a:pt x="686" y="319"/>
                  </a:cubicBezTo>
                  <a:cubicBezTo>
                    <a:pt x="683" y="322"/>
                    <a:pt x="675" y="314"/>
                    <a:pt x="671" y="317"/>
                  </a:cubicBezTo>
                  <a:cubicBezTo>
                    <a:pt x="672" y="321"/>
                    <a:pt x="669" y="321"/>
                    <a:pt x="667" y="323"/>
                  </a:cubicBezTo>
                  <a:cubicBezTo>
                    <a:pt x="672" y="328"/>
                    <a:pt x="673" y="325"/>
                    <a:pt x="679" y="325"/>
                  </a:cubicBezTo>
                  <a:cubicBezTo>
                    <a:pt x="683" y="325"/>
                    <a:pt x="689" y="326"/>
                    <a:pt x="692" y="323"/>
                  </a:cubicBezTo>
                  <a:cubicBezTo>
                    <a:pt x="691" y="323"/>
                    <a:pt x="690" y="321"/>
                    <a:pt x="692" y="321"/>
                  </a:cubicBezTo>
                  <a:cubicBezTo>
                    <a:pt x="693" y="321"/>
                    <a:pt x="695" y="321"/>
                    <a:pt x="695" y="319"/>
                  </a:cubicBezTo>
                  <a:cubicBezTo>
                    <a:pt x="691" y="319"/>
                    <a:pt x="689" y="316"/>
                    <a:pt x="686" y="315"/>
                  </a:cubicBezTo>
                  <a:close/>
                  <a:moveTo>
                    <a:pt x="660" y="330"/>
                  </a:moveTo>
                  <a:cubicBezTo>
                    <a:pt x="659" y="330"/>
                    <a:pt x="659" y="327"/>
                    <a:pt x="656" y="329"/>
                  </a:cubicBezTo>
                  <a:cubicBezTo>
                    <a:pt x="656" y="329"/>
                    <a:pt x="657" y="332"/>
                    <a:pt x="656" y="332"/>
                  </a:cubicBezTo>
                  <a:cubicBezTo>
                    <a:pt x="653" y="332"/>
                    <a:pt x="650" y="332"/>
                    <a:pt x="647" y="332"/>
                  </a:cubicBezTo>
                  <a:cubicBezTo>
                    <a:pt x="650" y="339"/>
                    <a:pt x="641" y="333"/>
                    <a:pt x="641" y="338"/>
                  </a:cubicBezTo>
                  <a:cubicBezTo>
                    <a:pt x="643" y="338"/>
                    <a:pt x="645" y="338"/>
                    <a:pt x="647" y="338"/>
                  </a:cubicBezTo>
                  <a:cubicBezTo>
                    <a:pt x="647" y="340"/>
                    <a:pt x="645" y="340"/>
                    <a:pt x="645" y="342"/>
                  </a:cubicBezTo>
                  <a:cubicBezTo>
                    <a:pt x="650" y="343"/>
                    <a:pt x="649" y="338"/>
                    <a:pt x="653" y="338"/>
                  </a:cubicBezTo>
                  <a:cubicBezTo>
                    <a:pt x="655" y="339"/>
                    <a:pt x="658" y="340"/>
                    <a:pt x="662" y="340"/>
                  </a:cubicBezTo>
                  <a:cubicBezTo>
                    <a:pt x="661" y="332"/>
                    <a:pt x="674" y="338"/>
                    <a:pt x="671" y="329"/>
                  </a:cubicBezTo>
                  <a:cubicBezTo>
                    <a:pt x="665" y="327"/>
                    <a:pt x="662" y="331"/>
                    <a:pt x="660" y="3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2" name="ïṡḻiḍè">
              <a:extLst>
                <a:ext uri="{FF2B5EF4-FFF2-40B4-BE49-F238E27FC236}">
                  <a16:creationId xmlns:a16="http://schemas.microsoft.com/office/drawing/2014/main" xmlns="" id="{616F8DF4-7BBC-4D82-81D7-E43062BF82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9320" y="1164304"/>
              <a:ext cx="126070" cy="191908"/>
            </a:xfrm>
            <a:custGeom>
              <a:avLst/>
              <a:gdLst>
                <a:gd name="T0" fmla="*/ 16 w 60"/>
                <a:gd name="T1" fmla="*/ 9 h 92"/>
                <a:gd name="T2" fmla="*/ 30 w 60"/>
                <a:gd name="T3" fmla="*/ 7 h 92"/>
                <a:gd name="T4" fmla="*/ 31 w 60"/>
                <a:gd name="T5" fmla="*/ 19 h 92"/>
                <a:gd name="T6" fmla="*/ 22 w 60"/>
                <a:gd name="T7" fmla="*/ 24 h 92"/>
                <a:gd name="T8" fmla="*/ 33 w 60"/>
                <a:gd name="T9" fmla="*/ 30 h 92"/>
                <a:gd name="T10" fmla="*/ 39 w 60"/>
                <a:gd name="T11" fmla="*/ 43 h 92"/>
                <a:gd name="T12" fmla="*/ 43 w 60"/>
                <a:gd name="T13" fmla="*/ 47 h 92"/>
                <a:gd name="T14" fmla="*/ 50 w 60"/>
                <a:gd name="T15" fmla="*/ 50 h 92"/>
                <a:gd name="T16" fmla="*/ 46 w 60"/>
                <a:gd name="T17" fmla="*/ 58 h 92"/>
                <a:gd name="T18" fmla="*/ 58 w 60"/>
                <a:gd name="T19" fmla="*/ 60 h 92"/>
                <a:gd name="T20" fmla="*/ 58 w 60"/>
                <a:gd name="T21" fmla="*/ 71 h 92"/>
                <a:gd name="T22" fmla="*/ 54 w 60"/>
                <a:gd name="T23" fmla="*/ 71 h 92"/>
                <a:gd name="T24" fmla="*/ 58 w 60"/>
                <a:gd name="T25" fmla="*/ 73 h 92"/>
                <a:gd name="T26" fmla="*/ 54 w 60"/>
                <a:gd name="T27" fmla="*/ 78 h 92"/>
                <a:gd name="T28" fmla="*/ 48 w 60"/>
                <a:gd name="T29" fmla="*/ 82 h 92"/>
                <a:gd name="T30" fmla="*/ 30 w 60"/>
                <a:gd name="T31" fmla="*/ 80 h 92"/>
                <a:gd name="T32" fmla="*/ 22 w 60"/>
                <a:gd name="T33" fmla="*/ 82 h 92"/>
                <a:gd name="T34" fmla="*/ 9 w 60"/>
                <a:gd name="T35" fmla="*/ 82 h 92"/>
                <a:gd name="T36" fmla="*/ 13 w 60"/>
                <a:gd name="T37" fmla="*/ 80 h 92"/>
                <a:gd name="T38" fmla="*/ 15 w 60"/>
                <a:gd name="T39" fmla="*/ 82 h 92"/>
                <a:gd name="T40" fmla="*/ 16 w 60"/>
                <a:gd name="T41" fmla="*/ 78 h 92"/>
                <a:gd name="T42" fmla="*/ 28 w 60"/>
                <a:gd name="T43" fmla="*/ 76 h 92"/>
                <a:gd name="T44" fmla="*/ 13 w 60"/>
                <a:gd name="T45" fmla="*/ 71 h 92"/>
                <a:gd name="T46" fmla="*/ 13 w 60"/>
                <a:gd name="T47" fmla="*/ 60 h 92"/>
                <a:gd name="T48" fmla="*/ 16 w 60"/>
                <a:gd name="T49" fmla="*/ 58 h 92"/>
                <a:gd name="T50" fmla="*/ 24 w 60"/>
                <a:gd name="T51" fmla="*/ 58 h 92"/>
                <a:gd name="T52" fmla="*/ 26 w 60"/>
                <a:gd name="T53" fmla="*/ 47 h 92"/>
                <a:gd name="T54" fmla="*/ 20 w 60"/>
                <a:gd name="T55" fmla="*/ 39 h 92"/>
                <a:gd name="T56" fmla="*/ 13 w 60"/>
                <a:gd name="T57" fmla="*/ 41 h 92"/>
                <a:gd name="T58" fmla="*/ 13 w 60"/>
                <a:gd name="T59" fmla="*/ 32 h 92"/>
                <a:gd name="T60" fmla="*/ 5 w 60"/>
                <a:gd name="T61" fmla="*/ 28 h 92"/>
                <a:gd name="T62" fmla="*/ 0 w 60"/>
                <a:gd name="T63" fmla="*/ 9 h 92"/>
                <a:gd name="T64" fmla="*/ 9 w 60"/>
                <a:gd name="T65" fmla="*/ 0 h 92"/>
                <a:gd name="T66" fmla="*/ 26 w 60"/>
                <a:gd name="T67" fmla="*/ 0 h 92"/>
                <a:gd name="T68" fmla="*/ 16 w 60"/>
                <a:gd name="T69" fmla="*/ 9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0" h="92">
                  <a:moveTo>
                    <a:pt x="16" y="9"/>
                  </a:moveTo>
                  <a:cubicBezTo>
                    <a:pt x="18" y="13"/>
                    <a:pt x="26" y="7"/>
                    <a:pt x="30" y="7"/>
                  </a:cubicBezTo>
                  <a:cubicBezTo>
                    <a:pt x="32" y="10"/>
                    <a:pt x="32" y="14"/>
                    <a:pt x="31" y="19"/>
                  </a:cubicBezTo>
                  <a:cubicBezTo>
                    <a:pt x="27" y="19"/>
                    <a:pt x="23" y="21"/>
                    <a:pt x="22" y="24"/>
                  </a:cubicBezTo>
                  <a:cubicBezTo>
                    <a:pt x="24" y="28"/>
                    <a:pt x="28" y="30"/>
                    <a:pt x="33" y="30"/>
                  </a:cubicBezTo>
                  <a:cubicBezTo>
                    <a:pt x="33" y="37"/>
                    <a:pt x="41" y="35"/>
                    <a:pt x="39" y="43"/>
                  </a:cubicBezTo>
                  <a:cubicBezTo>
                    <a:pt x="39" y="45"/>
                    <a:pt x="43" y="44"/>
                    <a:pt x="43" y="47"/>
                  </a:cubicBezTo>
                  <a:cubicBezTo>
                    <a:pt x="43" y="50"/>
                    <a:pt x="49" y="48"/>
                    <a:pt x="50" y="50"/>
                  </a:cubicBezTo>
                  <a:cubicBezTo>
                    <a:pt x="49" y="53"/>
                    <a:pt x="47" y="55"/>
                    <a:pt x="46" y="58"/>
                  </a:cubicBezTo>
                  <a:cubicBezTo>
                    <a:pt x="51" y="57"/>
                    <a:pt x="55" y="57"/>
                    <a:pt x="58" y="60"/>
                  </a:cubicBezTo>
                  <a:cubicBezTo>
                    <a:pt x="55" y="62"/>
                    <a:pt x="60" y="68"/>
                    <a:pt x="58" y="71"/>
                  </a:cubicBezTo>
                  <a:cubicBezTo>
                    <a:pt x="57" y="71"/>
                    <a:pt x="54" y="70"/>
                    <a:pt x="54" y="71"/>
                  </a:cubicBezTo>
                  <a:cubicBezTo>
                    <a:pt x="53" y="73"/>
                    <a:pt x="56" y="72"/>
                    <a:pt x="58" y="73"/>
                  </a:cubicBezTo>
                  <a:cubicBezTo>
                    <a:pt x="56" y="75"/>
                    <a:pt x="53" y="75"/>
                    <a:pt x="54" y="78"/>
                  </a:cubicBezTo>
                  <a:cubicBezTo>
                    <a:pt x="51" y="79"/>
                    <a:pt x="51" y="82"/>
                    <a:pt x="48" y="82"/>
                  </a:cubicBezTo>
                  <a:cubicBezTo>
                    <a:pt x="42" y="81"/>
                    <a:pt x="38" y="79"/>
                    <a:pt x="30" y="80"/>
                  </a:cubicBezTo>
                  <a:cubicBezTo>
                    <a:pt x="26" y="84"/>
                    <a:pt x="28" y="84"/>
                    <a:pt x="22" y="82"/>
                  </a:cubicBezTo>
                  <a:cubicBezTo>
                    <a:pt x="20" y="86"/>
                    <a:pt x="9" y="92"/>
                    <a:pt x="9" y="82"/>
                  </a:cubicBezTo>
                  <a:cubicBezTo>
                    <a:pt x="11" y="83"/>
                    <a:pt x="12" y="80"/>
                    <a:pt x="13" y="80"/>
                  </a:cubicBezTo>
                  <a:cubicBezTo>
                    <a:pt x="14" y="80"/>
                    <a:pt x="15" y="82"/>
                    <a:pt x="15" y="82"/>
                  </a:cubicBezTo>
                  <a:cubicBezTo>
                    <a:pt x="17" y="81"/>
                    <a:pt x="15" y="79"/>
                    <a:pt x="16" y="78"/>
                  </a:cubicBezTo>
                  <a:cubicBezTo>
                    <a:pt x="19" y="76"/>
                    <a:pt x="23" y="78"/>
                    <a:pt x="28" y="76"/>
                  </a:cubicBezTo>
                  <a:cubicBezTo>
                    <a:pt x="26" y="67"/>
                    <a:pt x="18" y="74"/>
                    <a:pt x="13" y="71"/>
                  </a:cubicBezTo>
                  <a:cubicBezTo>
                    <a:pt x="13" y="67"/>
                    <a:pt x="13" y="63"/>
                    <a:pt x="13" y="60"/>
                  </a:cubicBezTo>
                  <a:cubicBezTo>
                    <a:pt x="16" y="60"/>
                    <a:pt x="20" y="58"/>
                    <a:pt x="16" y="58"/>
                  </a:cubicBezTo>
                  <a:cubicBezTo>
                    <a:pt x="18" y="52"/>
                    <a:pt x="21" y="60"/>
                    <a:pt x="24" y="58"/>
                  </a:cubicBezTo>
                  <a:cubicBezTo>
                    <a:pt x="28" y="58"/>
                    <a:pt x="21" y="50"/>
                    <a:pt x="26" y="47"/>
                  </a:cubicBezTo>
                  <a:cubicBezTo>
                    <a:pt x="25" y="43"/>
                    <a:pt x="19" y="45"/>
                    <a:pt x="20" y="39"/>
                  </a:cubicBezTo>
                  <a:cubicBezTo>
                    <a:pt x="19" y="41"/>
                    <a:pt x="16" y="41"/>
                    <a:pt x="13" y="41"/>
                  </a:cubicBezTo>
                  <a:cubicBezTo>
                    <a:pt x="13" y="38"/>
                    <a:pt x="13" y="35"/>
                    <a:pt x="13" y="32"/>
                  </a:cubicBezTo>
                  <a:cubicBezTo>
                    <a:pt x="13" y="28"/>
                    <a:pt x="6" y="31"/>
                    <a:pt x="5" y="28"/>
                  </a:cubicBezTo>
                  <a:cubicBezTo>
                    <a:pt x="9" y="21"/>
                    <a:pt x="8" y="10"/>
                    <a:pt x="0" y="9"/>
                  </a:cubicBezTo>
                  <a:cubicBezTo>
                    <a:pt x="3" y="6"/>
                    <a:pt x="8" y="5"/>
                    <a:pt x="9" y="0"/>
                  </a:cubicBezTo>
                  <a:cubicBezTo>
                    <a:pt x="15" y="0"/>
                    <a:pt x="20" y="0"/>
                    <a:pt x="26" y="0"/>
                  </a:cubicBezTo>
                  <a:cubicBezTo>
                    <a:pt x="22" y="3"/>
                    <a:pt x="19" y="6"/>
                    <a:pt x="16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3" name="iṧľïde">
              <a:extLst>
                <a:ext uri="{FF2B5EF4-FFF2-40B4-BE49-F238E27FC236}">
                  <a16:creationId xmlns:a16="http://schemas.microsoft.com/office/drawing/2014/main" xmlns="" id="{4EBDE2D3-3F03-4100-9F0D-0AD888405CF2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3011" y="1172709"/>
              <a:ext cx="35020" cy="28016"/>
            </a:xfrm>
            <a:custGeom>
              <a:avLst/>
              <a:gdLst>
                <a:gd name="T0" fmla="*/ 15 w 17"/>
                <a:gd name="T1" fmla="*/ 2 h 13"/>
                <a:gd name="T2" fmla="*/ 17 w 17"/>
                <a:gd name="T3" fmla="*/ 9 h 13"/>
                <a:gd name="T4" fmla="*/ 8 w 17"/>
                <a:gd name="T5" fmla="*/ 13 h 13"/>
                <a:gd name="T6" fmla="*/ 8 w 17"/>
                <a:gd name="T7" fmla="*/ 9 h 13"/>
                <a:gd name="T8" fmla="*/ 4 w 17"/>
                <a:gd name="T9" fmla="*/ 11 h 13"/>
                <a:gd name="T10" fmla="*/ 6 w 17"/>
                <a:gd name="T11" fmla="*/ 9 h 13"/>
                <a:gd name="T12" fmla="*/ 15 w 17"/>
                <a:gd name="T13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5" y="2"/>
                  </a:moveTo>
                  <a:cubicBezTo>
                    <a:pt x="13" y="4"/>
                    <a:pt x="14" y="7"/>
                    <a:pt x="17" y="9"/>
                  </a:cubicBezTo>
                  <a:cubicBezTo>
                    <a:pt x="15" y="12"/>
                    <a:pt x="11" y="12"/>
                    <a:pt x="8" y="13"/>
                  </a:cubicBezTo>
                  <a:cubicBezTo>
                    <a:pt x="8" y="12"/>
                    <a:pt x="8" y="10"/>
                    <a:pt x="8" y="9"/>
                  </a:cubicBezTo>
                  <a:cubicBezTo>
                    <a:pt x="6" y="9"/>
                    <a:pt x="6" y="11"/>
                    <a:pt x="4" y="11"/>
                  </a:cubicBezTo>
                  <a:cubicBezTo>
                    <a:pt x="0" y="9"/>
                    <a:pt x="5" y="10"/>
                    <a:pt x="6" y="9"/>
                  </a:cubicBezTo>
                  <a:cubicBezTo>
                    <a:pt x="7" y="8"/>
                    <a:pt x="11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4" name="iśľiḍé">
              <a:extLst>
                <a:ext uri="{FF2B5EF4-FFF2-40B4-BE49-F238E27FC236}">
                  <a16:creationId xmlns:a16="http://schemas.microsoft.com/office/drawing/2014/main" xmlns="" id="{14CDBA73-D5BF-42EF-A521-BBD948136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9210" y="1485084"/>
              <a:ext cx="21012" cy="22413"/>
            </a:xfrm>
            <a:custGeom>
              <a:avLst/>
              <a:gdLst>
                <a:gd name="T0" fmla="*/ 3 w 10"/>
                <a:gd name="T1" fmla="*/ 3 h 11"/>
                <a:gd name="T2" fmla="*/ 10 w 10"/>
                <a:gd name="T3" fmla="*/ 1 h 11"/>
                <a:gd name="T4" fmla="*/ 1 w 10"/>
                <a:gd name="T5" fmla="*/ 10 h 11"/>
                <a:gd name="T6" fmla="*/ 3 w 10"/>
                <a:gd name="T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11">
                  <a:moveTo>
                    <a:pt x="3" y="3"/>
                  </a:moveTo>
                  <a:cubicBezTo>
                    <a:pt x="4" y="0"/>
                    <a:pt x="5" y="3"/>
                    <a:pt x="10" y="1"/>
                  </a:cubicBezTo>
                  <a:cubicBezTo>
                    <a:pt x="8" y="5"/>
                    <a:pt x="8" y="11"/>
                    <a:pt x="1" y="10"/>
                  </a:cubicBezTo>
                  <a:cubicBezTo>
                    <a:pt x="0" y="8"/>
                    <a:pt x="8" y="4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5" name="íŝľîďê">
              <a:extLst>
                <a:ext uri="{FF2B5EF4-FFF2-40B4-BE49-F238E27FC236}">
                  <a16:creationId xmlns:a16="http://schemas.microsoft.com/office/drawing/2014/main" xmlns="" id="{9BDA470A-4849-40D2-A2BF-9031D75783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80337" y="2095825"/>
              <a:ext cx="155487" cy="180701"/>
            </a:xfrm>
            <a:custGeom>
              <a:avLst/>
              <a:gdLst>
                <a:gd name="T0" fmla="*/ 60 w 75"/>
                <a:gd name="T1" fmla="*/ 5 h 87"/>
                <a:gd name="T2" fmla="*/ 68 w 75"/>
                <a:gd name="T3" fmla="*/ 9 h 87"/>
                <a:gd name="T4" fmla="*/ 75 w 75"/>
                <a:gd name="T5" fmla="*/ 14 h 87"/>
                <a:gd name="T6" fmla="*/ 68 w 75"/>
                <a:gd name="T7" fmla="*/ 24 h 87"/>
                <a:gd name="T8" fmla="*/ 66 w 75"/>
                <a:gd name="T9" fmla="*/ 35 h 87"/>
                <a:gd name="T10" fmla="*/ 70 w 75"/>
                <a:gd name="T11" fmla="*/ 38 h 87"/>
                <a:gd name="T12" fmla="*/ 70 w 75"/>
                <a:gd name="T13" fmla="*/ 44 h 87"/>
                <a:gd name="T14" fmla="*/ 73 w 75"/>
                <a:gd name="T15" fmla="*/ 48 h 87"/>
                <a:gd name="T16" fmla="*/ 64 w 75"/>
                <a:gd name="T17" fmla="*/ 53 h 87"/>
                <a:gd name="T18" fmla="*/ 62 w 75"/>
                <a:gd name="T19" fmla="*/ 63 h 87"/>
                <a:gd name="T20" fmla="*/ 62 w 75"/>
                <a:gd name="T21" fmla="*/ 66 h 87"/>
                <a:gd name="T22" fmla="*/ 59 w 75"/>
                <a:gd name="T23" fmla="*/ 66 h 87"/>
                <a:gd name="T24" fmla="*/ 53 w 75"/>
                <a:gd name="T25" fmla="*/ 74 h 87"/>
                <a:gd name="T26" fmla="*/ 53 w 75"/>
                <a:gd name="T27" fmla="*/ 85 h 87"/>
                <a:gd name="T28" fmla="*/ 34 w 75"/>
                <a:gd name="T29" fmla="*/ 79 h 87"/>
                <a:gd name="T30" fmla="*/ 32 w 75"/>
                <a:gd name="T31" fmla="*/ 83 h 87"/>
                <a:gd name="T32" fmla="*/ 27 w 75"/>
                <a:gd name="T33" fmla="*/ 79 h 87"/>
                <a:gd name="T34" fmla="*/ 18 w 75"/>
                <a:gd name="T35" fmla="*/ 79 h 87"/>
                <a:gd name="T36" fmla="*/ 12 w 75"/>
                <a:gd name="T37" fmla="*/ 78 h 87"/>
                <a:gd name="T38" fmla="*/ 4 w 75"/>
                <a:gd name="T39" fmla="*/ 66 h 87"/>
                <a:gd name="T40" fmla="*/ 6 w 75"/>
                <a:gd name="T41" fmla="*/ 59 h 87"/>
                <a:gd name="T42" fmla="*/ 4 w 75"/>
                <a:gd name="T43" fmla="*/ 59 h 87"/>
                <a:gd name="T44" fmla="*/ 3 w 75"/>
                <a:gd name="T45" fmla="*/ 44 h 87"/>
                <a:gd name="T46" fmla="*/ 21 w 75"/>
                <a:gd name="T47" fmla="*/ 42 h 87"/>
                <a:gd name="T48" fmla="*/ 21 w 75"/>
                <a:gd name="T49" fmla="*/ 37 h 87"/>
                <a:gd name="T50" fmla="*/ 34 w 75"/>
                <a:gd name="T51" fmla="*/ 27 h 87"/>
                <a:gd name="T52" fmla="*/ 46 w 75"/>
                <a:gd name="T53" fmla="*/ 24 h 87"/>
                <a:gd name="T54" fmla="*/ 47 w 75"/>
                <a:gd name="T55" fmla="*/ 18 h 87"/>
                <a:gd name="T56" fmla="*/ 51 w 75"/>
                <a:gd name="T57" fmla="*/ 18 h 87"/>
                <a:gd name="T58" fmla="*/ 55 w 75"/>
                <a:gd name="T59" fmla="*/ 14 h 87"/>
                <a:gd name="T60" fmla="*/ 62 w 75"/>
                <a:gd name="T61" fmla="*/ 5 h 87"/>
                <a:gd name="T62" fmla="*/ 60 w 75"/>
                <a:gd name="T63" fmla="*/ 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75" h="87">
                  <a:moveTo>
                    <a:pt x="60" y="5"/>
                  </a:moveTo>
                  <a:cubicBezTo>
                    <a:pt x="62" y="0"/>
                    <a:pt x="65" y="9"/>
                    <a:pt x="68" y="9"/>
                  </a:cubicBezTo>
                  <a:cubicBezTo>
                    <a:pt x="70" y="10"/>
                    <a:pt x="72" y="14"/>
                    <a:pt x="75" y="14"/>
                  </a:cubicBezTo>
                  <a:cubicBezTo>
                    <a:pt x="74" y="19"/>
                    <a:pt x="74" y="24"/>
                    <a:pt x="68" y="24"/>
                  </a:cubicBezTo>
                  <a:cubicBezTo>
                    <a:pt x="67" y="27"/>
                    <a:pt x="70" y="35"/>
                    <a:pt x="66" y="35"/>
                  </a:cubicBezTo>
                  <a:cubicBezTo>
                    <a:pt x="66" y="37"/>
                    <a:pt x="69" y="37"/>
                    <a:pt x="70" y="38"/>
                  </a:cubicBezTo>
                  <a:cubicBezTo>
                    <a:pt x="70" y="40"/>
                    <a:pt x="69" y="43"/>
                    <a:pt x="70" y="44"/>
                  </a:cubicBezTo>
                  <a:cubicBezTo>
                    <a:pt x="71" y="46"/>
                    <a:pt x="73" y="46"/>
                    <a:pt x="73" y="48"/>
                  </a:cubicBezTo>
                  <a:cubicBezTo>
                    <a:pt x="73" y="52"/>
                    <a:pt x="67" y="56"/>
                    <a:pt x="64" y="53"/>
                  </a:cubicBezTo>
                  <a:cubicBezTo>
                    <a:pt x="65" y="58"/>
                    <a:pt x="67" y="59"/>
                    <a:pt x="62" y="63"/>
                  </a:cubicBezTo>
                  <a:cubicBezTo>
                    <a:pt x="62" y="63"/>
                    <a:pt x="63" y="66"/>
                    <a:pt x="62" y="66"/>
                  </a:cubicBezTo>
                  <a:cubicBezTo>
                    <a:pt x="62" y="67"/>
                    <a:pt x="59" y="66"/>
                    <a:pt x="59" y="66"/>
                  </a:cubicBezTo>
                  <a:cubicBezTo>
                    <a:pt x="57" y="69"/>
                    <a:pt x="58" y="76"/>
                    <a:pt x="53" y="74"/>
                  </a:cubicBezTo>
                  <a:cubicBezTo>
                    <a:pt x="56" y="77"/>
                    <a:pt x="51" y="79"/>
                    <a:pt x="53" y="85"/>
                  </a:cubicBezTo>
                  <a:cubicBezTo>
                    <a:pt x="43" y="87"/>
                    <a:pt x="41" y="81"/>
                    <a:pt x="34" y="79"/>
                  </a:cubicBezTo>
                  <a:cubicBezTo>
                    <a:pt x="33" y="79"/>
                    <a:pt x="33" y="82"/>
                    <a:pt x="32" y="83"/>
                  </a:cubicBezTo>
                  <a:cubicBezTo>
                    <a:pt x="29" y="85"/>
                    <a:pt x="28" y="80"/>
                    <a:pt x="27" y="79"/>
                  </a:cubicBezTo>
                  <a:cubicBezTo>
                    <a:pt x="24" y="79"/>
                    <a:pt x="20" y="81"/>
                    <a:pt x="18" y="79"/>
                  </a:cubicBezTo>
                  <a:cubicBezTo>
                    <a:pt x="16" y="79"/>
                    <a:pt x="18" y="74"/>
                    <a:pt x="12" y="78"/>
                  </a:cubicBezTo>
                  <a:cubicBezTo>
                    <a:pt x="10" y="73"/>
                    <a:pt x="10" y="67"/>
                    <a:pt x="4" y="66"/>
                  </a:cubicBezTo>
                  <a:cubicBezTo>
                    <a:pt x="4" y="63"/>
                    <a:pt x="7" y="62"/>
                    <a:pt x="6" y="59"/>
                  </a:cubicBezTo>
                  <a:cubicBezTo>
                    <a:pt x="6" y="56"/>
                    <a:pt x="4" y="59"/>
                    <a:pt x="4" y="59"/>
                  </a:cubicBezTo>
                  <a:cubicBezTo>
                    <a:pt x="0" y="56"/>
                    <a:pt x="4" y="51"/>
                    <a:pt x="3" y="44"/>
                  </a:cubicBezTo>
                  <a:cubicBezTo>
                    <a:pt x="10" y="44"/>
                    <a:pt x="16" y="44"/>
                    <a:pt x="21" y="42"/>
                  </a:cubicBezTo>
                  <a:cubicBezTo>
                    <a:pt x="21" y="39"/>
                    <a:pt x="24" y="37"/>
                    <a:pt x="21" y="37"/>
                  </a:cubicBezTo>
                  <a:cubicBezTo>
                    <a:pt x="23" y="34"/>
                    <a:pt x="38" y="30"/>
                    <a:pt x="34" y="27"/>
                  </a:cubicBezTo>
                  <a:cubicBezTo>
                    <a:pt x="37" y="25"/>
                    <a:pt x="41" y="24"/>
                    <a:pt x="46" y="24"/>
                  </a:cubicBezTo>
                  <a:cubicBezTo>
                    <a:pt x="48" y="24"/>
                    <a:pt x="46" y="20"/>
                    <a:pt x="47" y="18"/>
                  </a:cubicBezTo>
                  <a:cubicBezTo>
                    <a:pt x="48" y="17"/>
                    <a:pt x="51" y="18"/>
                    <a:pt x="51" y="18"/>
                  </a:cubicBezTo>
                  <a:cubicBezTo>
                    <a:pt x="52" y="16"/>
                    <a:pt x="51" y="13"/>
                    <a:pt x="55" y="14"/>
                  </a:cubicBezTo>
                  <a:cubicBezTo>
                    <a:pt x="52" y="6"/>
                    <a:pt x="60" y="8"/>
                    <a:pt x="62" y="5"/>
                  </a:cubicBezTo>
                  <a:cubicBezTo>
                    <a:pt x="62" y="5"/>
                    <a:pt x="61" y="5"/>
                    <a:pt x="60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6" name="íśľídê">
              <a:extLst>
                <a:ext uri="{FF2B5EF4-FFF2-40B4-BE49-F238E27FC236}">
                  <a16:creationId xmlns:a16="http://schemas.microsoft.com/office/drawing/2014/main" xmlns="" id="{E102E6D7-3E4F-4BA6-A191-71E2E0B6C9B1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0026" y="2224697"/>
              <a:ext cx="71440" cy="81245"/>
            </a:xfrm>
            <a:custGeom>
              <a:avLst/>
              <a:gdLst>
                <a:gd name="T0" fmla="*/ 30 w 34"/>
                <a:gd name="T1" fmla="*/ 1 h 39"/>
                <a:gd name="T2" fmla="*/ 24 w 34"/>
                <a:gd name="T3" fmla="*/ 8 h 39"/>
                <a:gd name="T4" fmla="*/ 23 w 34"/>
                <a:gd name="T5" fmla="*/ 8 h 39"/>
                <a:gd name="T6" fmla="*/ 24 w 34"/>
                <a:gd name="T7" fmla="*/ 14 h 39"/>
                <a:gd name="T8" fmla="*/ 28 w 34"/>
                <a:gd name="T9" fmla="*/ 17 h 39"/>
                <a:gd name="T10" fmla="*/ 30 w 34"/>
                <a:gd name="T11" fmla="*/ 34 h 39"/>
                <a:gd name="T12" fmla="*/ 23 w 34"/>
                <a:gd name="T13" fmla="*/ 34 h 39"/>
                <a:gd name="T14" fmla="*/ 17 w 34"/>
                <a:gd name="T15" fmla="*/ 16 h 39"/>
                <a:gd name="T16" fmla="*/ 10 w 34"/>
                <a:gd name="T17" fmla="*/ 21 h 39"/>
                <a:gd name="T18" fmla="*/ 10 w 34"/>
                <a:gd name="T19" fmla="*/ 32 h 39"/>
                <a:gd name="T20" fmla="*/ 4 w 34"/>
                <a:gd name="T21" fmla="*/ 38 h 39"/>
                <a:gd name="T22" fmla="*/ 2 w 34"/>
                <a:gd name="T23" fmla="*/ 29 h 39"/>
                <a:gd name="T24" fmla="*/ 4 w 34"/>
                <a:gd name="T25" fmla="*/ 27 h 39"/>
                <a:gd name="T26" fmla="*/ 2 w 34"/>
                <a:gd name="T27" fmla="*/ 25 h 39"/>
                <a:gd name="T28" fmla="*/ 4 w 34"/>
                <a:gd name="T29" fmla="*/ 17 h 39"/>
                <a:gd name="T30" fmla="*/ 0 w 34"/>
                <a:gd name="T31" fmla="*/ 14 h 39"/>
                <a:gd name="T32" fmla="*/ 15 w 34"/>
                <a:gd name="T33" fmla="*/ 1 h 39"/>
                <a:gd name="T34" fmla="*/ 30 w 34"/>
                <a:gd name="T35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4" h="39">
                  <a:moveTo>
                    <a:pt x="30" y="1"/>
                  </a:moveTo>
                  <a:cubicBezTo>
                    <a:pt x="34" y="9"/>
                    <a:pt x="21" y="5"/>
                    <a:pt x="24" y="8"/>
                  </a:cubicBezTo>
                  <a:cubicBezTo>
                    <a:pt x="27" y="11"/>
                    <a:pt x="25" y="9"/>
                    <a:pt x="23" y="8"/>
                  </a:cubicBezTo>
                  <a:cubicBezTo>
                    <a:pt x="23" y="11"/>
                    <a:pt x="23" y="12"/>
                    <a:pt x="24" y="14"/>
                  </a:cubicBezTo>
                  <a:cubicBezTo>
                    <a:pt x="25" y="15"/>
                    <a:pt x="28" y="17"/>
                    <a:pt x="28" y="17"/>
                  </a:cubicBezTo>
                  <a:cubicBezTo>
                    <a:pt x="30" y="22"/>
                    <a:pt x="28" y="28"/>
                    <a:pt x="30" y="34"/>
                  </a:cubicBezTo>
                  <a:cubicBezTo>
                    <a:pt x="28" y="34"/>
                    <a:pt x="25" y="34"/>
                    <a:pt x="23" y="34"/>
                  </a:cubicBezTo>
                  <a:cubicBezTo>
                    <a:pt x="20" y="28"/>
                    <a:pt x="17" y="23"/>
                    <a:pt x="17" y="16"/>
                  </a:cubicBezTo>
                  <a:cubicBezTo>
                    <a:pt x="13" y="16"/>
                    <a:pt x="16" y="23"/>
                    <a:pt x="10" y="21"/>
                  </a:cubicBezTo>
                  <a:cubicBezTo>
                    <a:pt x="10" y="25"/>
                    <a:pt x="10" y="29"/>
                    <a:pt x="10" y="32"/>
                  </a:cubicBezTo>
                  <a:cubicBezTo>
                    <a:pt x="10" y="37"/>
                    <a:pt x="4" y="34"/>
                    <a:pt x="4" y="38"/>
                  </a:cubicBezTo>
                  <a:cubicBezTo>
                    <a:pt x="1" y="39"/>
                    <a:pt x="1" y="32"/>
                    <a:pt x="2" y="29"/>
                  </a:cubicBezTo>
                  <a:cubicBezTo>
                    <a:pt x="2" y="28"/>
                    <a:pt x="4" y="27"/>
                    <a:pt x="4" y="27"/>
                  </a:cubicBezTo>
                  <a:cubicBezTo>
                    <a:pt x="4" y="25"/>
                    <a:pt x="2" y="26"/>
                    <a:pt x="2" y="25"/>
                  </a:cubicBezTo>
                  <a:cubicBezTo>
                    <a:pt x="2" y="24"/>
                    <a:pt x="5" y="20"/>
                    <a:pt x="4" y="17"/>
                  </a:cubicBezTo>
                  <a:cubicBezTo>
                    <a:pt x="5" y="14"/>
                    <a:pt x="2" y="14"/>
                    <a:pt x="0" y="14"/>
                  </a:cubicBezTo>
                  <a:cubicBezTo>
                    <a:pt x="2" y="7"/>
                    <a:pt x="5" y="0"/>
                    <a:pt x="15" y="1"/>
                  </a:cubicBezTo>
                  <a:cubicBezTo>
                    <a:pt x="9" y="7"/>
                    <a:pt x="26" y="1"/>
                    <a:pt x="30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7" name="isḷiḑé">
              <a:extLst>
                <a:ext uri="{FF2B5EF4-FFF2-40B4-BE49-F238E27FC236}">
                  <a16:creationId xmlns:a16="http://schemas.microsoft.com/office/drawing/2014/main" xmlns="" id="{697A09A7-2A7B-4DC3-BE2D-1BE53AC296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28508" y="2304541"/>
              <a:ext cx="163892" cy="47627"/>
            </a:xfrm>
            <a:custGeom>
              <a:avLst/>
              <a:gdLst>
                <a:gd name="T0" fmla="*/ 2 w 79"/>
                <a:gd name="T1" fmla="*/ 7 h 23"/>
                <a:gd name="T2" fmla="*/ 9 w 79"/>
                <a:gd name="T3" fmla="*/ 2 h 23"/>
                <a:gd name="T4" fmla="*/ 13 w 79"/>
                <a:gd name="T5" fmla="*/ 6 h 23"/>
                <a:gd name="T6" fmla="*/ 16 w 79"/>
                <a:gd name="T7" fmla="*/ 7 h 23"/>
                <a:gd name="T8" fmla="*/ 35 w 79"/>
                <a:gd name="T9" fmla="*/ 11 h 23"/>
                <a:gd name="T10" fmla="*/ 54 w 79"/>
                <a:gd name="T11" fmla="*/ 9 h 23"/>
                <a:gd name="T12" fmla="*/ 57 w 79"/>
                <a:gd name="T13" fmla="*/ 13 h 23"/>
                <a:gd name="T14" fmla="*/ 63 w 79"/>
                <a:gd name="T15" fmla="*/ 15 h 23"/>
                <a:gd name="T16" fmla="*/ 72 w 79"/>
                <a:gd name="T17" fmla="*/ 15 h 23"/>
                <a:gd name="T18" fmla="*/ 74 w 79"/>
                <a:gd name="T19" fmla="*/ 20 h 23"/>
                <a:gd name="T20" fmla="*/ 71 w 79"/>
                <a:gd name="T21" fmla="*/ 20 h 23"/>
                <a:gd name="T22" fmla="*/ 33 w 79"/>
                <a:gd name="T23" fmla="*/ 15 h 23"/>
                <a:gd name="T24" fmla="*/ 24 w 79"/>
                <a:gd name="T25" fmla="*/ 15 h 23"/>
                <a:gd name="T26" fmla="*/ 11 w 79"/>
                <a:gd name="T27" fmla="*/ 11 h 23"/>
                <a:gd name="T28" fmla="*/ 2 w 79"/>
                <a:gd name="T29" fmla="*/ 7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23">
                  <a:moveTo>
                    <a:pt x="2" y="7"/>
                  </a:moveTo>
                  <a:cubicBezTo>
                    <a:pt x="0" y="1"/>
                    <a:pt x="8" y="5"/>
                    <a:pt x="9" y="2"/>
                  </a:cubicBezTo>
                  <a:cubicBezTo>
                    <a:pt x="13" y="0"/>
                    <a:pt x="11" y="4"/>
                    <a:pt x="13" y="6"/>
                  </a:cubicBezTo>
                  <a:cubicBezTo>
                    <a:pt x="14" y="6"/>
                    <a:pt x="17" y="5"/>
                    <a:pt x="16" y="7"/>
                  </a:cubicBezTo>
                  <a:cubicBezTo>
                    <a:pt x="25" y="5"/>
                    <a:pt x="28" y="6"/>
                    <a:pt x="35" y="11"/>
                  </a:cubicBezTo>
                  <a:cubicBezTo>
                    <a:pt x="42" y="7"/>
                    <a:pt x="44" y="9"/>
                    <a:pt x="54" y="9"/>
                  </a:cubicBezTo>
                  <a:cubicBezTo>
                    <a:pt x="57" y="9"/>
                    <a:pt x="57" y="11"/>
                    <a:pt x="57" y="13"/>
                  </a:cubicBezTo>
                  <a:cubicBezTo>
                    <a:pt x="60" y="13"/>
                    <a:pt x="63" y="13"/>
                    <a:pt x="63" y="15"/>
                  </a:cubicBezTo>
                  <a:cubicBezTo>
                    <a:pt x="68" y="12"/>
                    <a:pt x="72" y="19"/>
                    <a:pt x="72" y="15"/>
                  </a:cubicBezTo>
                  <a:cubicBezTo>
                    <a:pt x="79" y="15"/>
                    <a:pt x="68" y="21"/>
                    <a:pt x="74" y="20"/>
                  </a:cubicBezTo>
                  <a:cubicBezTo>
                    <a:pt x="73" y="23"/>
                    <a:pt x="73" y="20"/>
                    <a:pt x="71" y="20"/>
                  </a:cubicBezTo>
                  <a:cubicBezTo>
                    <a:pt x="56" y="23"/>
                    <a:pt x="45" y="17"/>
                    <a:pt x="33" y="15"/>
                  </a:cubicBezTo>
                  <a:cubicBezTo>
                    <a:pt x="30" y="14"/>
                    <a:pt x="27" y="15"/>
                    <a:pt x="24" y="15"/>
                  </a:cubicBezTo>
                  <a:cubicBezTo>
                    <a:pt x="19" y="14"/>
                    <a:pt x="15" y="12"/>
                    <a:pt x="11" y="11"/>
                  </a:cubicBezTo>
                  <a:cubicBezTo>
                    <a:pt x="7" y="10"/>
                    <a:pt x="2" y="12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8" name="iŝ1iḍé">
              <a:extLst>
                <a:ext uri="{FF2B5EF4-FFF2-40B4-BE49-F238E27FC236}">
                  <a16:creationId xmlns:a16="http://schemas.microsoft.com/office/drawing/2014/main" xmlns="" id="{C90001D2-623B-4B15-9ED4-7928D8A0D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7030" y="2360572"/>
              <a:ext cx="25214" cy="9806"/>
            </a:xfrm>
            <a:custGeom>
              <a:avLst/>
              <a:gdLst>
                <a:gd name="T0" fmla="*/ 5 w 12"/>
                <a:gd name="T1" fmla="*/ 3 h 5"/>
                <a:gd name="T2" fmla="*/ 12 w 12"/>
                <a:gd name="T3" fmla="*/ 5 h 5"/>
                <a:gd name="T4" fmla="*/ 5 w 12"/>
                <a:gd name="T5" fmla="*/ 5 h 5"/>
                <a:gd name="T6" fmla="*/ 3 w 12"/>
                <a:gd name="T7" fmla="*/ 3 h 5"/>
                <a:gd name="T8" fmla="*/ 5 w 12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5">
                  <a:moveTo>
                    <a:pt x="5" y="3"/>
                  </a:moveTo>
                  <a:cubicBezTo>
                    <a:pt x="8" y="3"/>
                    <a:pt x="12" y="2"/>
                    <a:pt x="12" y="5"/>
                  </a:cubicBezTo>
                  <a:cubicBezTo>
                    <a:pt x="10" y="5"/>
                    <a:pt x="7" y="5"/>
                    <a:pt x="5" y="5"/>
                  </a:cubicBezTo>
                  <a:cubicBezTo>
                    <a:pt x="5" y="3"/>
                    <a:pt x="3" y="3"/>
                    <a:pt x="3" y="3"/>
                  </a:cubicBezTo>
                  <a:cubicBezTo>
                    <a:pt x="0" y="0"/>
                    <a:pt x="4" y="1"/>
                    <a:pt x="5" y="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19" name="íSḷîdè">
              <a:extLst>
                <a:ext uri="{FF2B5EF4-FFF2-40B4-BE49-F238E27FC236}">
                  <a16:creationId xmlns:a16="http://schemas.microsoft.com/office/drawing/2014/main" xmlns="" id="{FE02CE6F-01E4-488F-959C-CB1F00883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88044" y="2892869"/>
              <a:ext cx="120467" cy="121868"/>
            </a:xfrm>
            <a:custGeom>
              <a:avLst/>
              <a:gdLst>
                <a:gd name="T0" fmla="*/ 1 w 58"/>
                <a:gd name="T1" fmla="*/ 51 h 59"/>
                <a:gd name="T2" fmla="*/ 5 w 58"/>
                <a:gd name="T3" fmla="*/ 43 h 59"/>
                <a:gd name="T4" fmla="*/ 8 w 58"/>
                <a:gd name="T5" fmla="*/ 41 h 59"/>
                <a:gd name="T6" fmla="*/ 8 w 58"/>
                <a:gd name="T7" fmla="*/ 38 h 59"/>
                <a:gd name="T8" fmla="*/ 12 w 58"/>
                <a:gd name="T9" fmla="*/ 38 h 59"/>
                <a:gd name="T10" fmla="*/ 14 w 58"/>
                <a:gd name="T11" fmla="*/ 34 h 59"/>
                <a:gd name="T12" fmla="*/ 21 w 58"/>
                <a:gd name="T13" fmla="*/ 32 h 59"/>
                <a:gd name="T14" fmla="*/ 25 w 58"/>
                <a:gd name="T15" fmla="*/ 28 h 59"/>
                <a:gd name="T16" fmla="*/ 29 w 58"/>
                <a:gd name="T17" fmla="*/ 23 h 59"/>
                <a:gd name="T18" fmla="*/ 33 w 58"/>
                <a:gd name="T19" fmla="*/ 19 h 59"/>
                <a:gd name="T20" fmla="*/ 38 w 58"/>
                <a:gd name="T21" fmla="*/ 21 h 59"/>
                <a:gd name="T22" fmla="*/ 36 w 58"/>
                <a:gd name="T23" fmla="*/ 13 h 59"/>
                <a:gd name="T24" fmla="*/ 44 w 58"/>
                <a:gd name="T25" fmla="*/ 4 h 59"/>
                <a:gd name="T26" fmla="*/ 49 w 58"/>
                <a:gd name="T27" fmla="*/ 0 h 59"/>
                <a:gd name="T28" fmla="*/ 55 w 58"/>
                <a:gd name="T29" fmla="*/ 4 h 59"/>
                <a:gd name="T30" fmla="*/ 57 w 58"/>
                <a:gd name="T31" fmla="*/ 13 h 59"/>
                <a:gd name="T32" fmla="*/ 55 w 58"/>
                <a:gd name="T33" fmla="*/ 19 h 59"/>
                <a:gd name="T34" fmla="*/ 51 w 58"/>
                <a:gd name="T35" fmla="*/ 19 h 59"/>
                <a:gd name="T36" fmla="*/ 49 w 58"/>
                <a:gd name="T37" fmla="*/ 28 h 59"/>
                <a:gd name="T38" fmla="*/ 42 w 58"/>
                <a:gd name="T39" fmla="*/ 30 h 59"/>
                <a:gd name="T40" fmla="*/ 36 w 58"/>
                <a:gd name="T41" fmla="*/ 43 h 59"/>
                <a:gd name="T42" fmla="*/ 33 w 58"/>
                <a:gd name="T43" fmla="*/ 51 h 59"/>
                <a:gd name="T44" fmla="*/ 29 w 58"/>
                <a:gd name="T45" fmla="*/ 54 h 59"/>
                <a:gd name="T46" fmla="*/ 14 w 58"/>
                <a:gd name="T47" fmla="*/ 49 h 59"/>
                <a:gd name="T48" fmla="*/ 7 w 58"/>
                <a:gd name="T49" fmla="*/ 51 h 59"/>
                <a:gd name="T50" fmla="*/ 5 w 58"/>
                <a:gd name="T51" fmla="*/ 47 h 59"/>
                <a:gd name="T52" fmla="*/ 1 w 58"/>
                <a:gd name="T53" fmla="*/ 5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59">
                  <a:moveTo>
                    <a:pt x="1" y="51"/>
                  </a:moveTo>
                  <a:cubicBezTo>
                    <a:pt x="0" y="48"/>
                    <a:pt x="3" y="45"/>
                    <a:pt x="5" y="43"/>
                  </a:cubicBezTo>
                  <a:cubicBezTo>
                    <a:pt x="5" y="43"/>
                    <a:pt x="8" y="42"/>
                    <a:pt x="8" y="41"/>
                  </a:cubicBezTo>
                  <a:cubicBezTo>
                    <a:pt x="9" y="41"/>
                    <a:pt x="8" y="38"/>
                    <a:pt x="8" y="38"/>
                  </a:cubicBezTo>
                  <a:cubicBezTo>
                    <a:pt x="9" y="37"/>
                    <a:pt x="12" y="38"/>
                    <a:pt x="12" y="38"/>
                  </a:cubicBezTo>
                  <a:cubicBezTo>
                    <a:pt x="13" y="37"/>
                    <a:pt x="13" y="34"/>
                    <a:pt x="14" y="34"/>
                  </a:cubicBezTo>
                  <a:cubicBezTo>
                    <a:pt x="16" y="33"/>
                    <a:pt x="20" y="34"/>
                    <a:pt x="21" y="32"/>
                  </a:cubicBezTo>
                  <a:cubicBezTo>
                    <a:pt x="23" y="29"/>
                    <a:pt x="21" y="29"/>
                    <a:pt x="25" y="28"/>
                  </a:cubicBezTo>
                  <a:cubicBezTo>
                    <a:pt x="29" y="28"/>
                    <a:pt x="27" y="25"/>
                    <a:pt x="29" y="23"/>
                  </a:cubicBezTo>
                  <a:cubicBezTo>
                    <a:pt x="29" y="22"/>
                    <a:pt x="35" y="27"/>
                    <a:pt x="33" y="19"/>
                  </a:cubicBezTo>
                  <a:cubicBezTo>
                    <a:pt x="36" y="18"/>
                    <a:pt x="36" y="21"/>
                    <a:pt x="38" y="21"/>
                  </a:cubicBezTo>
                  <a:cubicBezTo>
                    <a:pt x="38" y="17"/>
                    <a:pt x="36" y="17"/>
                    <a:pt x="36" y="13"/>
                  </a:cubicBezTo>
                  <a:cubicBezTo>
                    <a:pt x="43" y="15"/>
                    <a:pt x="42" y="7"/>
                    <a:pt x="44" y="4"/>
                  </a:cubicBezTo>
                  <a:cubicBezTo>
                    <a:pt x="45" y="2"/>
                    <a:pt x="50" y="4"/>
                    <a:pt x="49" y="0"/>
                  </a:cubicBezTo>
                  <a:cubicBezTo>
                    <a:pt x="51" y="1"/>
                    <a:pt x="51" y="5"/>
                    <a:pt x="55" y="4"/>
                  </a:cubicBezTo>
                  <a:cubicBezTo>
                    <a:pt x="53" y="9"/>
                    <a:pt x="58" y="9"/>
                    <a:pt x="57" y="13"/>
                  </a:cubicBezTo>
                  <a:cubicBezTo>
                    <a:pt x="54" y="13"/>
                    <a:pt x="56" y="17"/>
                    <a:pt x="55" y="19"/>
                  </a:cubicBezTo>
                  <a:cubicBezTo>
                    <a:pt x="55" y="19"/>
                    <a:pt x="52" y="18"/>
                    <a:pt x="51" y="19"/>
                  </a:cubicBezTo>
                  <a:cubicBezTo>
                    <a:pt x="50" y="20"/>
                    <a:pt x="50" y="24"/>
                    <a:pt x="49" y="28"/>
                  </a:cubicBezTo>
                  <a:cubicBezTo>
                    <a:pt x="46" y="31"/>
                    <a:pt x="46" y="27"/>
                    <a:pt x="42" y="30"/>
                  </a:cubicBezTo>
                  <a:cubicBezTo>
                    <a:pt x="37" y="33"/>
                    <a:pt x="38" y="39"/>
                    <a:pt x="36" y="43"/>
                  </a:cubicBezTo>
                  <a:cubicBezTo>
                    <a:pt x="36" y="44"/>
                    <a:pt x="31" y="45"/>
                    <a:pt x="33" y="51"/>
                  </a:cubicBezTo>
                  <a:cubicBezTo>
                    <a:pt x="29" y="50"/>
                    <a:pt x="29" y="52"/>
                    <a:pt x="29" y="54"/>
                  </a:cubicBezTo>
                  <a:cubicBezTo>
                    <a:pt x="24" y="49"/>
                    <a:pt x="15" y="59"/>
                    <a:pt x="14" y="49"/>
                  </a:cubicBezTo>
                  <a:cubicBezTo>
                    <a:pt x="13" y="49"/>
                    <a:pt x="9" y="52"/>
                    <a:pt x="7" y="51"/>
                  </a:cubicBezTo>
                  <a:cubicBezTo>
                    <a:pt x="6" y="51"/>
                    <a:pt x="4" y="47"/>
                    <a:pt x="5" y="47"/>
                  </a:cubicBezTo>
                  <a:cubicBezTo>
                    <a:pt x="1" y="47"/>
                    <a:pt x="9" y="54"/>
                    <a:pt x="1" y="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0" name="îṣļïḍè">
              <a:extLst>
                <a:ext uri="{FF2B5EF4-FFF2-40B4-BE49-F238E27FC236}">
                  <a16:creationId xmlns:a16="http://schemas.microsoft.com/office/drawing/2014/main" xmlns="" id="{EF3F58E4-BD25-48FF-A71D-8397EB9BE3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37527" y="505936"/>
              <a:ext cx="169495" cy="126070"/>
            </a:xfrm>
            <a:custGeom>
              <a:avLst/>
              <a:gdLst>
                <a:gd name="T0" fmla="*/ 22 w 82"/>
                <a:gd name="T1" fmla="*/ 0 h 61"/>
                <a:gd name="T2" fmla="*/ 31 w 82"/>
                <a:gd name="T3" fmla="*/ 8 h 61"/>
                <a:gd name="T4" fmla="*/ 37 w 82"/>
                <a:gd name="T5" fmla="*/ 9 h 61"/>
                <a:gd name="T6" fmla="*/ 41 w 82"/>
                <a:gd name="T7" fmla="*/ 9 h 61"/>
                <a:gd name="T8" fmla="*/ 43 w 82"/>
                <a:gd name="T9" fmla="*/ 11 h 61"/>
                <a:gd name="T10" fmla="*/ 48 w 82"/>
                <a:gd name="T11" fmla="*/ 15 h 61"/>
                <a:gd name="T12" fmla="*/ 54 w 82"/>
                <a:gd name="T13" fmla="*/ 15 h 61"/>
                <a:gd name="T14" fmla="*/ 65 w 82"/>
                <a:gd name="T15" fmla="*/ 19 h 61"/>
                <a:gd name="T16" fmla="*/ 65 w 82"/>
                <a:gd name="T17" fmla="*/ 24 h 61"/>
                <a:gd name="T18" fmla="*/ 71 w 82"/>
                <a:gd name="T19" fmla="*/ 24 h 61"/>
                <a:gd name="T20" fmla="*/ 71 w 82"/>
                <a:gd name="T21" fmla="*/ 28 h 61"/>
                <a:gd name="T22" fmla="*/ 82 w 82"/>
                <a:gd name="T23" fmla="*/ 36 h 61"/>
                <a:gd name="T24" fmla="*/ 80 w 82"/>
                <a:gd name="T25" fmla="*/ 41 h 61"/>
                <a:gd name="T26" fmla="*/ 76 w 82"/>
                <a:gd name="T27" fmla="*/ 39 h 61"/>
                <a:gd name="T28" fmla="*/ 67 w 82"/>
                <a:gd name="T29" fmla="*/ 45 h 61"/>
                <a:gd name="T30" fmla="*/ 65 w 82"/>
                <a:gd name="T31" fmla="*/ 49 h 61"/>
                <a:gd name="T32" fmla="*/ 61 w 82"/>
                <a:gd name="T33" fmla="*/ 52 h 61"/>
                <a:gd name="T34" fmla="*/ 50 w 82"/>
                <a:gd name="T35" fmla="*/ 52 h 61"/>
                <a:gd name="T36" fmla="*/ 50 w 82"/>
                <a:gd name="T37" fmla="*/ 54 h 61"/>
                <a:gd name="T38" fmla="*/ 43 w 82"/>
                <a:gd name="T39" fmla="*/ 56 h 61"/>
                <a:gd name="T40" fmla="*/ 41 w 82"/>
                <a:gd name="T41" fmla="*/ 52 h 61"/>
                <a:gd name="T42" fmla="*/ 30 w 82"/>
                <a:gd name="T43" fmla="*/ 52 h 61"/>
                <a:gd name="T44" fmla="*/ 26 w 82"/>
                <a:gd name="T45" fmla="*/ 49 h 61"/>
                <a:gd name="T46" fmla="*/ 31 w 82"/>
                <a:gd name="T47" fmla="*/ 45 h 61"/>
                <a:gd name="T48" fmla="*/ 22 w 82"/>
                <a:gd name="T49" fmla="*/ 43 h 61"/>
                <a:gd name="T50" fmla="*/ 28 w 82"/>
                <a:gd name="T51" fmla="*/ 39 h 61"/>
                <a:gd name="T52" fmla="*/ 31 w 82"/>
                <a:gd name="T53" fmla="*/ 36 h 61"/>
                <a:gd name="T54" fmla="*/ 37 w 82"/>
                <a:gd name="T55" fmla="*/ 37 h 61"/>
                <a:gd name="T56" fmla="*/ 35 w 82"/>
                <a:gd name="T57" fmla="*/ 32 h 61"/>
                <a:gd name="T58" fmla="*/ 18 w 82"/>
                <a:gd name="T59" fmla="*/ 36 h 61"/>
                <a:gd name="T60" fmla="*/ 13 w 82"/>
                <a:gd name="T61" fmla="*/ 34 h 61"/>
                <a:gd name="T62" fmla="*/ 9 w 82"/>
                <a:gd name="T63" fmla="*/ 30 h 61"/>
                <a:gd name="T64" fmla="*/ 2 w 82"/>
                <a:gd name="T65" fmla="*/ 26 h 61"/>
                <a:gd name="T66" fmla="*/ 0 w 82"/>
                <a:gd name="T67" fmla="*/ 21 h 61"/>
                <a:gd name="T68" fmla="*/ 5 w 82"/>
                <a:gd name="T69" fmla="*/ 17 h 61"/>
                <a:gd name="T70" fmla="*/ 9 w 82"/>
                <a:gd name="T71" fmla="*/ 13 h 61"/>
                <a:gd name="T72" fmla="*/ 11 w 82"/>
                <a:gd name="T73" fmla="*/ 8 h 61"/>
                <a:gd name="T74" fmla="*/ 15 w 82"/>
                <a:gd name="T75" fmla="*/ 8 h 61"/>
                <a:gd name="T76" fmla="*/ 18 w 82"/>
                <a:gd name="T77" fmla="*/ 4 h 61"/>
                <a:gd name="T78" fmla="*/ 22 w 82"/>
                <a:gd name="T79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2" h="61">
                  <a:moveTo>
                    <a:pt x="22" y="0"/>
                  </a:moveTo>
                  <a:cubicBezTo>
                    <a:pt x="25" y="3"/>
                    <a:pt x="30" y="3"/>
                    <a:pt x="31" y="8"/>
                  </a:cubicBezTo>
                  <a:cubicBezTo>
                    <a:pt x="35" y="6"/>
                    <a:pt x="36" y="9"/>
                    <a:pt x="37" y="9"/>
                  </a:cubicBezTo>
                  <a:cubicBezTo>
                    <a:pt x="38" y="10"/>
                    <a:pt x="40" y="9"/>
                    <a:pt x="41" y="9"/>
                  </a:cubicBezTo>
                  <a:cubicBezTo>
                    <a:pt x="41" y="10"/>
                    <a:pt x="41" y="13"/>
                    <a:pt x="43" y="11"/>
                  </a:cubicBezTo>
                  <a:cubicBezTo>
                    <a:pt x="46" y="8"/>
                    <a:pt x="45" y="13"/>
                    <a:pt x="48" y="15"/>
                  </a:cubicBezTo>
                  <a:cubicBezTo>
                    <a:pt x="49" y="16"/>
                    <a:pt x="52" y="14"/>
                    <a:pt x="54" y="15"/>
                  </a:cubicBezTo>
                  <a:cubicBezTo>
                    <a:pt x="55" y="16"/>
                    <a:pt x="58" y="21"/>
                    <a:pt x="65" y="19"/>
                  </a:cubicBezTo>
                  <a:cubicBezTo>
                    <a:pt x="65" y="21"/>
                    <a:pt x="65" y="22"/>
                    <a:pt x="65" y="24"/>
                  </a:cubicBezTo>
                  <a:cubicBezTo>
                    <a:pt x="66" y="25"/>
                    <a:pt x="69" y="23"/>
                    <a:pt x="71" y="24"/>
                  </a:cubicBezTo>
                  <a:cubicBezTo>
                    <a:pt x="71" y="25"/>
                    <a:pt x="70" y="28"/>
                    <a:pt x="71" y="28"/>
                  </a:cubicBezTo>
                  <a:cubicBezTo>
                    <a:pt x="73" y="30"/>
                    <a:pt x="78" y="32"/>
                    <a:pt x="82" y="36"/>
                  </a:cubicBezTo>
                  <a:cubicBezTo>
                    <a:pt x="82" y="37"/>
                    <a:pt x="81" y="41"/>
                    <a:pt x="80" y="41"/>
                  </a:cubicBezTo>
                  <a:cubicBezTo>
                    <a:pt x="78" y="42"/>
                    <a:pt x="76" y="39"/>
                    <a:pt x="76" y="39"/>
                  </a:cubicBezTo>
                  <a:cubicBezTo>
                    <a:pt x="73" y="41"/>
                    <a:pt x="71" y="44"/>
                    <a:pt x="67" y="45"/>
                  </a:cubicBezTo>
                  <a:cubicBezTo>
                    <a:pt x="65" y="45"/>
                    <a:pt x="65" y="47"/>
                    <a:pt x="65" y="49"/>
                  </a:cubicBezTo>
                  <a:cubicBezTo>
                    <a:pt x="62" y="48"/>
                    <a:pt x="61" y="50"/>
                    <a:pt x="61" y="52"/>
                  </a:cubicBezTo>
                  <a:cubicBezTo>
                    <a:pt x="55" y="53"/>
                    <a:pt x="54" y="48"/>
                    <a:pt x="50" y="52"/>
                  </a:cubicBezTo>
                  <a:cubicBezTo>
                    <a:pt x="48" y="53"/>
                    <a:pt x="49" y="54"/>
                    <a:pt x="50" y="54"/>
                  </a:cubicBezTo>
                  <a:cubicBezTo>
                    <a:pt x="49" y="61"/>
                    <a:pt x="43" y="49"/>
                    <a:pt x="43" y="56"/>
                  </a:cubicBezTo>
                  <a:cubicBezTo>
                    <a:pt x="41" y="56"/>
                    <a:pt x="41" y="54"/>
                    <a:pt x="41" y="52"/>
                  </a:cubicBezTo>
                  <a:cubicBezTo>
                    <a:pt x="37" y="56"/>
                    <a:pt x="35" y="51"/>
                    <a:pt x="30" y="52"/>
                  </a:cubicBezTo>
                  <a:cubicBezTo>
                    <a:pt x="30" y="49"/>
                    <a:pt x="28" y="49"/>
                    <a:pt x="26" y="49"/>
                  </a:cubicBezTo>
                  <a:cubicBezTo>
                    <a:pt x="26" y="46"/>
                    <a:pt x="31" y="48"/>
                    <a:pt x="31" y="45"/>
                  </a:cubicBezTo>
                  <a:cubicBezTo>
                    <a:pt x="32" y="41"/>
                    <a:pt x="25" y="44"/>
                    <a:pt x="22" y="43"/>
                  </a:cubicBezTo>
                  <a:cubicBezTo>
                    <a:pt x="21" y="38"/>
                    <a:pt x="25" y="40"/>
                    <a:pt x="28" y="39"/>
                  </a:cubicBezTo>
                  <a:cubicBezTo>
                    <a:pt x="28" y="39"/>
                    <a:pt x="31" y="36"/>
                    <a:pt x="31" y="36"/>
                  </a:cubicBezTo>
                  <a:cubicBezTo>
                    <a:pt x="33" y="35"/>
                    <a:pt x="34" y="38"/>
                    <a:pt x="37" y="37"/>
                  </a:cubicBezTo>
                  <a:cubicBezTo>
                    <a:pt x="37" y="34"/>
                    <a:pt x="35" y="34"/>
                    <a:pt x="35" y="32"/>
                  </a:cubicBezTo>
                  <a:cubicBezTo>
                    <a:pt x="33" y="33"/>
                    <a:pt x="22" y="32"/>
                    <a:pt x="18" y="36"/>
                  </a:cubicBezTo>
                  <a:cubicBezTo>
                    <a:pt x="15" y="39"/>
                    <a:pt x="18" y="35"/>
                    <a:pt x="13" y="34"/>
                  </a:cubicBezTo>
                  <a:cubicBezTo>
                    <a:pt x="7" y="32"/>
                    <a:pt x="3" y="35"/>
                    <a:pt x="9" y="30"/>
                  </a:cubicBezTo>
                  <a:cubicBezTo>
                    <a:pt x="9" y="26"/>
                    <a:pt x="3" y="29"/>
                    <a:pt x="2" y="26"/>
                  </a:cubicBezTo>
                  <a:cubicBezTo>
                    <a:pt x="4" y="22"/>
                    <a:pt x="8" y="17"/>
                    <a:pt x="0" y="21"/>
                  </a:cubicBezTo>
                  <a:cubicBezTo>
                    <a:pt x="0" y="18"/>
                    <a:pt x="2" y="17"/>
                    <a:pt x="5" y="17"/>
                  </a:cubicBezTo>
                  <a:cubicBezTo>
                    <a:pt x="7" y="16"/>
                    <a:pt x="7" y="13"/>
                    <a:pt x="9" y="13"/>
                  </a:cubicBezTo>
                  <a:cubicBezTo>
                    <a:pt x="12" y="13"/>
                    <a:pt x="9" y="9"/>
                    <a:pt x="11" y="8"/>
                  </a:cubicBezTo>
                  <a:cubicBezTo>
                    <a:pt x="11" y="7"/>
                    <a:pt x="14" y="8"/>
                    <a:pt x="15" y="8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19" y="2"/>
                    <a:pt x="22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1" name="isľïďe">
              <a:extLst>
                <a:ext uri="{FF2B5EF4-FFF2-40B4-BE49-F238E27FC236}">
                  <a16:creationId xmlns:a16="http://schemas.microsoft.com/office/drawing/2014/main" xmlns="" id="{8DE2384A-0FB5-4D45-BF5D-034524D983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1072" y="552163"/>
              <a:ext cx="225526" cy="113464"/>
            </a:xfrm>
            <a:custGeom>
              <a:avLst/>
              <a:gdLst>
                <a:gd name="T0" fmla="*/ 37 w 109"/>
                <a:gd name="T1" fmla="*/ 38 h 55"/>
                <a:gd name="T2" fmla="*/ 34 w 109"/>
                <a:gd name="T3" fmla="*/ 40 h 55"/>
                <a:gd name="T4" fmla="*/ 24 w 109"/>
                <a:gd name="T5" fmla="*/ 38 h 55"/>
                <a:gd name="T6" fmla="*/ 30 w 109"/>
                <a:gd name="T7" fmla="*/ 34 h 55"/>
                <a:gd name="T8" fmla="*/ 41 w 109"/>
                <a:gd name="T9" fmla="*/ 27 h 55"/>
                <a:gd name="T10" fmla="*/ 37 w 109"/>
                <a:gd name="T11" fmla="*/ 21 h 55"/>
                <a:gd name="T12" fmla="*/ 28 w 109"/>
                <a:gd name="T13" fmla="*/ 21 h 55"/>
                <a:gd name="T14" fmla="*/ 19 w 109"/>
                <a:gd name="T15" fmla="*/ 28 h 55"/>
                <a:gd name="T16" fmla="*/ 6 w 109"/>
                <a:gd name="T17" fmla="*/ 27 h 55"/>
                <a:gd name="T18" fmla="*/ 8 w 109"/>
                <a:gd name="T19" fmla="*/ 14 h 55"/>
                <a:gd name="T20" fmla="*/ 4 w 109"/>
                <a:gd name="T21" fmla="*/ 15 h 55"/>
                <a:gd name="T22" fmla="*/ 2 w 109"/>
                <a:gd name="T23" fmla="*/ 6 h 55"/>
                <a:gd name="T24" fmla="*/ 6 w 109"/>
                <a:gd name="T25" fmla="*/ 8 h 55"/>
                <a:gd name="T26" fmla="*/ 17 w 109"/>
                <a:gd name="T27" fmla="*/ 4 h 55"/>
                <a:gd name="T28" fmla="*/ 19 w 109"/>
                <a:gd name="T29" fmla="*/ 10 h 55"/>
                <a:gd name="T30" fmla="*/ 34 w 109"/>
                <a:gd name="T31" fmla="*/ 12 h 55"/>
                <a:gd name="T32" fmla="*/ 39 w 109"/>
                <a:gd name="T33" fmla="*/ 4 h 55"/>
                <a:gd name="T34" fmla="*/ 58 w 109"/>
                <a:gd name="T35" fmla="*/ 6 h 55"/>
                <a:gd name="T36" fmla="*/ 60 w 109"/>
                <a:gd name="T37" fmla="*/ 6 h 55"/>
                <a:gd name="T38" fmla="*/ 67 w 109"/>
                <a:gd name="T39" fmla="*/ 12 h 55"/>
                <a:gd name="T40" fmla="*/ 65 w 109"/>
                <a:gd name="T41" fmla="*/ 15 h 55"/>
                <a:gd name="T42" fmla="*/ 75 w 109"/>
                <a:gd name="T43" fmla="*/ 14 h 55"/>
                <a:gd name="T44" fmla="*/ 86 w 109"/>
                <a:gd name="T45" fmla="*/ 17 h 55"/>
                <a:gd name="T46" fmla="*/ 88 w 109"/>
                <a:gd name="T47" fmla="*/ 21 h 55"/>
                <a:gd name="T48" fmla="*/ 90 w 109"/>
                <a:gd name="T49" fmla="*/ 23 h 55"/>
                <a:gd name="T50" fmla="*/ 92 w 109"/>
                <a:gd name="T51" fmla="*/ 27 h 55"/>
                <a:gd name="T52" fmla="*/ 95 w 109"/>
                <a:gd name="T53" fmla="*/ 27 h 55"/>
                <a:gd name="T54" fmla="*/ 95 w 109"/>
                <a:gd name="T55" fmla="*/ 30 h 55"/>
                <a:gd name="T56" fmla="*/ 99 w 109"/>
                <a:gd name="T57" fmla="*/ 30 h 55"/>
                <a:gd name="T58" fmla="*/ 101 w 109"/>
                <a:gd name="T59" fmla="*/ 36 h 55"/>
                <a:gd name="T60" fmla="*/ 106 w 109"/>
                <a:gd name="T61" fmla="*/ 36 h 55"/>
                <a:gd name="T62" fmla="*/ 101 w 109"/>
                <a:gd name="T63" fmla="*/ 40 h 55"/>
                <a:gd name="T64" fmla="*/ 101 w 109"/>
                <a:gd name="T65" fmla="*/ 41 h 55"/>
                <a:gd name="T66" fmla="*/ 82 w 109"/>
                <a:gd name="T67" fmla="*/ 41 h 55"/>
                <a:gd name="T68" fmla="*/ 82 w 109"/>
                <a:gd name="T69" fmla="*/ 30 h 55"/>
                <a:gd name="T70" fmla="*/ 64 w 109"/>
                <a:gd name="T71" fmla="*/ 28 h 55"/>
                <a:gd name="T72" fmla="*/ 62 w 109"/>
                <a:gd name="T73" fmla="*/ 34 h 55"/>
                <a:gd name="T74" fmla="*/ 58 w 109"/>
                <a:gd name="T75" fmla="*/ 34 h 55"/>
                <a:gd name="T76" fmla="*/ 54 w 109"/>
                <a:gd name="T77" fmla="*/ 38 h 55"/>
                <a:gd name="T78" fmla="*/ 56 w 109"/>
                <a:gd name="T79" fmla="*/ 40 h 55"/>
                <a:gd name="T80" fmla="*/ 51 w 109"/>
                <a:gd name="T81" fmla="*/ 41 h 55"/>
                <a:gd name="T82" fmla="*/ 51 w 109"/>
                <a:gd name="T83" fmla="*/ 53 h 55"/>
                <a:gd name="T84" fmla="*/ 26 w 109"/>
                <a:gd name="T85" fmla="*/ 45 h 55"/>
                <a:gd name="T86" fmla="*/ 32 w 109"/>
                <a:gd name="T87" fmla="*/ 41 h 55"/>
                <a:gd name="T88" fmla="*/ 39 w 109"/>
                <a:gd name="T89" fmla="*/ 41 h 55"/>
                <a:gd name="T90" fmla="*/ 37 w 109"/>
                <a:gd name="T91" fmla="*/ 3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9" h="55">
                  <a:moveTo>
                    <a:pt x="37" y="38"/>
                  </a:moveTo>
                  <a:cubicBezTo>
                    <a:pt x="37" y="34"/>
                    <a:pt x="34" y="40"/>
                    <a:pt x="34" y="40"/>
                  </a:cubicBezTo>
                  <a:cubicBezTo>
                    <a:pt x="31" y="40"/>
                    <a:pt x="29" y="36"/>
                    <a:pt x="24" y="38"/>
                  </a:cubicBezTo>
                  <a:cubicBezTo>
                    <a:pt x="25" y="34"/>
                    <a:pt x="28" y="35"/>
                    <a:pt x="30" y="34"/>
                  </a:cubicBezTo>
                  <a:cubicBezTo>
                    <a:pt x="34" y="32"/>
                    <a:pt x="36" y="27"/>
                    <a:pt x="41" y="27"/>
                  </a:cubicBezTo>
                  <a:cubicBezTo>
                    <a:pt x="40" y="25"/>
                    <a:pt x="37" y="25"/>
                    <a:pt x="37" y="21"/>
                  </a:cubicBezTo>
                  <a:cubicBezTo>
                    <a:pt x="34" y="20"/>
                    <a:pt x="30" y="26"/>
                    <a:pt x="28" y="21"/>
                  </a:cubicBezTo>
                  <a:cubicBezTo>
                    <a:pt x="25" y="24"/>
                    <a:pt x="23" y="27"/>
                    <a:pt x="19" y="28"/>
                  </a:cubicBezTo>
                  <a:cubicBezTo>
                    <a:pt x="13" y="29"/>
                    <a:pt x="12" y="25"/>
                    <a:pt x="6" y="27"/>
                  </a:cubicBezTo>
                  <a:cubicBezTo>
                    <a:pt x="10" y="23"/>
                    <a:pt x="10" y="19"/>
                    <a:pt x="8" y="14"/>
                  </a:cubicBezTo>
                  <a:cubicBezTo>
                    <a:pt x="5" y="13"/>
                    <a:pt x="4" y="14"/>
                    <a:pt x="4" y="15"/>
                  </a:cubicBezTo>
                  <a:cubicBezTo>
                    <a:pt x="0" y="16"/>
                    <a:pt x="3" y="9"/>
                    <a:pt x="2" y="6"/>
                  </a:cubicBezTo>
                  <a:cubicBezTo>
                    <a:pt x="4" y="6"/>
                    <a:pt x="5" y="6"/>
                    <a:pt x="6" y="8"/>
                  </a:cubicBezTo>
                  <a:cubicBezTo>
                    <a:pt x="7" y="4"/>
                    <a:pt x="16" y="8"/>
                    <a:pt x="17" y="4"/>
                  </a:cubicBezTo>
                  <a:cubicBezTo>
                    <a:pt x="19" y="4"/>
                    <a:pt x="19" y="8"/>
                    <a:pt x="19" y="10"/>
                  </a:cubicBezTo>
                  <a:cubicBezTo>
                    <a:pt x="26" y="11"/>
                    <a:pt x="33" y="0"/>
                    <a:pt x="34" y="12"/>
                  </a:cubicBezTo>
                  <a:cubicBezTo>
                    <a:pt x="39" y="12"/>
                    <a:pt x="40" y="9"/>
                    <a:pt x="39" y="4"/>
                  </a:cubicBezTo>
                  <a:cubicBezTo>
                    <a:pt x="44" y="6"/>
                    <a:pt x="51" y="5"/>
                    <a:pt x="58" y="6"/>
                  </a:cubicBezTo>
                  <a:cubicBezTo>
                    <a:pt x="59" y="6"/>
                    <a:pt x="60" y="9"/>
                    <a:pt x="60" y="6"/>
                  </a:cubicBezTo>
                  <a:cubicBezTo>
                    <a:pt x="63" y="7"/>
                    <a:pt x="60" y="15"/>
                    <a:pt x="67" y="12"/>
                  </a:cubicBezTo>
                  <a:cubicBezTo>
                    <a:pt x="67" y="13"/>
                    <a:pt x="65" y="13"/>
                    <a:pt x="65" y="15"/>
                  </a:cubicBezTo>
                  <a:cubicBezTo>
                    <a:pt x="68" y="14"/>
                    <a:pt x="75" y="18"/>
                    <a:pt x="75" y="14"/>
                  </a:cubicBezTo>
                  <a:cubicBezTo>
                    <a:pt x="76" y="15"/>
                    <a:pt x="78" y="19"/>
                    <a:pt x="86" y="17"/>
                  </a:cubicBezTo>
                  <a:cubicBezTo>
                    <a:pt x="83" y="21"/>
                    <a:pt x="85" y="20"/>
                    <a:pt x="88" y="21"/>
                  </a:cubicBezTo>
                  <a:cubicBezTo>
                    <a:pt x="89" y="21"/>
                    <a:pt x="88" y="23"/>
                    <a:pt x="90" y="23"/>
                  </a:cubicBezTo>
                  <a:cubicBezTo>
                    <a:pt x="92" y="23"/>
                    <a:pt x="90" y="25"/>
                    <a:pt x="92" y="27"/>
                  </a:cubicBezTo>
                  <a:cubicBezTo>
                    <a:pt x="92" y="27"/>
                    <a:pt x="95" y="26"/>
                    <a:pt x="95" y="27"/>
                  </a:cubicBezTo>
                  <a:cubicBezTo>
                    <a:pt x="96" y="27"/>
                    <a:pt x="95" y="30"/>
                    <a:pt x="95" y="30"/>
                  </a:cubicBezTo>
                  <a:cubicBezTo>
                    <a:pt x="96" y="31"/>
                    <a:pt x="99" y="30"/>
                    <a:pt x="99" y="30"/>
                  </a:cubicBezTo>
                  <a:cubicBezTo>
                    <a:pt x="100" y="32"/>
                    <a:pt x="99" y="35"/>
                    <a:pt x="101" y="36"/>
                  </a:cubicBezTo>
                  <a:cubicBezTo>
                    <a:pt x="104" y="36"/>
                    <a:pt x="106" y="33"/>
                    <a:pt x="106" y="36"/>
                  </a:cubicBezTo>
                  <a:cubicBezTo>
                    <a:pt x="109" y="41"/>
                    <a:pt x="102" y="38"/>
                    <a:pt x="101" y="40"/>
                  </a:cubicBezTo>
                  <a:cubicBezTo>
                    <a:pt x="101" y="40"/>
                    <a:pt x="101" y="41"/>
                    <a:pt x="101" y="41"/>
                  </a:cubicBezTo>
                  <a:cubicBezTo>
                    <a:pt x="96" y="43"/>
                    <a:pt x="88" y="40"/>
                    <a:pt x="82" y="41"/>
                  </a:cubicBezTo>
                  <a:cubicBezTo>
                    <a:pt x="80" y="36"/>
                    <a:pt x="82" y="37"/>
                    <a:pt x="82" y="30"/>
                  </a:cubicBezTo>
                  <a:cubicBezTo>
                    <a:pt x="80" y="25"/>
                    <a:pt x="68" y="25"/>
                    <a:pt x="64" y="28"/>
                  </a:cubicBezTo>
                  <a:cubicBezTo>
                    <a:pt x="61" y="28"/>
                    <a:pt x="63" y="32"/>
                    <a:pt x="62" y="34"/>
                  </a:cubicBezTo>
                  <a:cubicBezTo>
                    <a:pt x="61" y="35"/>
                    <a:pt x="58" y="33"/>
                    <a:pt x="58" y="34"/>
                  </a:cubicBezTo>
                  <a:cubicBezTo>
                    <a:pt x="57" y="36"/>
                    <a:pt x="58" y="39"/>
                    <a:pt x="54" y="38"/>
                  </a:cubicBezTo>
                  <a:cubicBezTo>
                    <a:pt x="54" y="39"/>
                    <a:pt x="55" y="40"/>
                    <a:pt x="56" y="40"/>
                  </a:cubicBezTo>
                  <a:cubicBezTo>
                    <a:pt x="56" y="42"/>
                    <a:pt x="53" y="41"/>
                    <a:pt x="51" y="41"/>
                  </a:cubicBezTo>
                  <a:cubicBezTo>
                    <a:pt x="48" y="47"/>
                    <a:pt x="50" y="46"/>
                    <a:pt x="51" y="53"/>
                  </a:cubicBezTo>
                  <a:cubicBezTo>
                    <a:pt x="44" y="54"/>
                    <a:pt x="27" y="55"/>
                    <a:pt x="26" y="45"/>
                  </a:cubicBezTo>
                  <a:cubicBezTo>
                    <a:pt x="30" y="45"/>
                    <a:pt x="31" y="44"/>
                    <a:pt x="32" y="41"/>
                  </a:cubicBezTo>
                  <a:cubicBezTo>
                    <a:pt x="37" y="41"/>
                    <a:pt x="36" y="45"/>
                    <a:pt x="39" y="41"/>
                  </a:cubicBezTo>
                  <a:cubicBezTo>
                    <a:pt x="38" y="40"/>
                    <a:pt x="34" y="39"/>
                    <a:pt x="37" y="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2" name="ïṧļîḓê">
              <a:extLst>
                <a:ext uri="{FF2B5EF4-FFF2-40B4-BE49-F238E27FC236}">
                  <a16:creationId xmlns:a16="http://schemas.microsoft.com/office/drawing/2014/main" xmlns="" id="{22AC7559-2FF9-4A9F-B61A-CD97A3C04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1494" y="640411"/>
              <a:ext cx="105059" cy="56031"/>
            </a:xfrm>
            <a:custGeom>
              <a:avLst/>
              <a:gdLst>
                <a:gd name="T0" fmla="*/ 51 w 51"/>
                <a:gd name="T1" fmla="*/ 4 h 27"/>
                <a:gd name="T2" fmla="*/ 51 w 51"/>
                <a:gd name="T3" fmla="*/ 10 h 27"/>
                <a:gd name="T4" fmla="*/ 47 w 51"/>
                <a:gd name="T5" fmla="*/ 10 h 27"/>
                <a:gd name="T6" fmla="*/ 47 w 51"/>
                <a:gd name="T7" fmla="*/ 15 h 27"/>
                <a:gd name="T8" fmla="*/ 41 w 51"/>
                <a:gd name="T9" fmla="*/ 19 h 27"/>
                <a:gd name="T10" fmla="*/ 36 w 51"/>
                <a:gd name="T11" fmla="*/ 13 h 27"/>
                <a:gd name="T12" fmla="*/ 30 w 51"/>
                <a:gd name="T13" fmla="*/ 17 h 27"/>
                <a:gd name="T14" fmla="*/ 23 w 51"/>
                <a:gd name="T15" fmla="*/ 25 h 27"/>
                <a:gd name="T16" fmla="*/ 2 w 51"/>
                <a:gd name="T17" fmla="*/ 25 h 27"/>
                <a:gd name="T18" fmla="*/ 0 w 51"/>
                <a:gd name="T19" fmla="*/ 17 h 27"/>
                <a:gd name="T20" fmla="*/ 8 w 51"/>
                <a:gd name="T21" fmla="*/ 19 h 27"/>
                <a:gd name="T22" fmla="*/ 15 w 51"/>
                <a:gd name="T23" fmla="*/ 13 h 27"/>
                <a:gd name="T24" fmla="*/ 19 w 51"/>
                <a:gd name="T25" fmla="*/ 10 h 27"/>
                <a:gd name="T26" fmla="*/ 24 w 51"/>
                <a:gd name="T27" fmla="*/ 8 h 27"/>
                <a:gd name="T28" fmla="*/ 26 w 51"/>
                <a:gd name="T29" fmla="*/ 8 h 27"/>
                <a:gd name="T30" fmla="*/ 30 w 51"/>
                <a:gd name="T31" fmla="*/ 4 h 27"/>
                <a:gd name="T32" fmla="*/ 38 w 51"/>
                <a:gd name="T33" fmla="*/ 4 h 27"/>
                <a:gd name="T34" fmla="*/ 51 w 51"/>
                <a:gd name="T35" fmla="*/ 4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1" h="27">
                  <a:moveTo>
                    <a:pt x="51" y="4"/>
                  </a:moveTo>
                  <a:cubicBezTo>
                    <a:pt x="50" y="5"/>
                    <a:pt x="51" y="9"/>
                    <a:pt x="51" y="10"/>
                  </a:cubicBezTo>
                  <a:cubicBezTo>
                    <a:pt x="50" y="10"/>
                    <a:pt x="47" y="9"/>
                    <a:pt x="47" y="10"/>
                  </a:cubicBezTo>
                  <a:cubicBezTo>
                    <a:pt x="47" y="10"/>
                    <a:pt x="49" y="15"/>
                    <a:pt x="47" y="15"/>
                  </a:cubicBezTo>
                  <a:cubicBezTo>
                    <a:pt x="45" y="16"/>
                    <a:pt x="42" y="12"/>
                    <a:pt x="41" y="19"/>
                  </a:cubicBezTo>
                  <a:cubicBezTo>
                    <a:pt x="38" y="19"/>
                    <a:pt x="40" y="13"/>
                    <a:pt x="36" y="13"/>
                  </a:cubicBezTo>
                  <a:cubicBezTo>
                    <a:pt x="32" y="12"/>
                    <a:pt x="33" y="17"/>
                    <a:pt x="30" y="17"/>
                  </a:cubicBezTo>
                  <a:cubicBezTo>
                    <a:pt x="28" y="20"/>
                    <a:pt x="22" y="19"/>
                    <a:pt x="23" y="25"/>
                  </a:cubicBezTo>
                  <a:cubicBezTo>
                    <a:pt x="15" y="27"/>
                    <a:pt x="11" y="25"/>
                    <a:pt x="2" y="25"/>
                  </a:cubicBezTo>
                  <a:cubicBezTo>
                    <a:pt x="2" y="21"/>
                    <a:pt x="0" y="21"/>
                    <a:pt x="0" y="17"/>
                  </a:cubicBezTo>
                  <a:cubicBezTo>
                    <a:pt x="2" y="19"/>
                    <a:pt x="4" y="19"/>
                    <a:pt x="8" y="19"/>
                  </a:cubicBezTo>
                  <a:cubicBezTo>
                    <a:pt x="11" y="19"/>
                    <a:pt x="11" y="14"/>
                    <a:pt x="15" y="13"/>
                  </a:cubicBezTo>
                  <a:cubicBezTo>
                    <a:pt x="16" y="13"/>
                    <a:pt x="18" y="9"/>
                    <a:pt x="19" y="10"/>
                  </a:cubicBezTo>
                  <a:cubicBezTo>
                    <a:pt x="23" y="13"/>
                    <a:pt x="19" y="8"/>
                    <a:pt x="24" y="8"/>
                  </a:cubicBezTo>
                  <a:cubicBezTo>
                    <a:pt x="25" y="8"/>
                    <a:pt x="26" y="8"/>
                    <a:pt x="26" y="8"/>
                  </a:cubicBezTo>
                  <a:cubicBezTo>
                    <a:pt x="27" y="7"/>
                    <a:pt x="30" y="4"/>
                    <a:pt x="30" y="4"/>
                  </a:cubicBezTo>
                  <a:cubicBezTo>
                    <a:pt x="32" y="3"/>
                    <a:pt x="35" y="5"/>
                    <a:pt x="38" y="4"/>
                  </a:cubicBezTo>
                  <a:cubicBezTo>
                    <a:pt x="39" y="4"/>
                    <a:pt x="46" y="0"/>
                    <a:pt x="51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3" name="íšḷïďê">
              <a:extLst>
                <a:ext uri="{FF2B5EF4-FFF2-40B4-BE49-F238E27FC236}">
                  <a16:creationId xmlns:a16="http://schemas.microsoft.com/office/drawing/2014/main" xmlns="" id="{088072DB-BF9E-4209-9FB9-7843101D7D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1456" y="664225"/>
              <a:ext cx="109261" cy="56031"/>
            </a:xfrm>
            <a:custGeom>
              <a:avLst/>
              <a:gdLst>
                <a:gd name="T0" fmla="*/ 47 w 52"/>
                <a:gd name="T1" fmla="*/ 2 h 27"/>
                <a:gd name="T2" fmla="*/ 52 w 52"/>
                <a:gd name="T3" fmla="*/ 19 h 27"/>
                <a:gd name="T4" fmla="*/ 49 w 52"/>
                <a:gd name="T5" fmla="*/ 17 h 27"/>
                <a:gd name="T6" fmla="*/ 49 w 52"/>
                <a:gd name="T7" fmla="*/ 23 h 27"/>
                <a:gd name="T8" fmla="*/ 41 w 52"/>
                <a:gd name="T9" fmla="*/ 25 h 27"/>
                <a:gd name="T10" fmla="*/ 39 w 52"/>
                <a:gd name="T11" fmla="*/ 27 h 27"/>
                <a:gd name="T12" fmla="*/ 34 w 52"/>
                <a:gd name="T13" fmla="*/ 27 h 27"/>
                <a:gd name="T14" fmla="*/ 34 w 52"/>
                <a:gd name="T15" fmla="*/ 19 h 27"/>
                <a:gd name="T16" fmla="*/ 15 w 52"/>
                <a:gd name="T17" fmla="*/ 17 h 27"/>
                <a:gd name="T18" fmla="*/ 0 w 52"/>
                <a:gd name="T19" fmla="*/ 8 h 27"/>
                <a:gd name="T20" fmla="*/ 2 w 52"/>
                <a:gd name="T21" fmla="*/ 4 h 27"/>
                <a:gd name="T22" fmla="*/ 6 w 52"/>
                <a:gd name="T23" fmla="*/ 6 h 27"/>
                <a:gd name="T24" fmla="*/ 15 w 52"/>
                <a:gd name="T25" fmla="*/ 10 h 27"/>
                <a:gd name="T26" fmla="*/ 19 w 52"/>
                <a:gd name="T27" fmla="*/ 10 h 27"/>
                <a:gd name="T28" fmla="*/ 21 w 52"/>
                <a:gd name="T29" fmla="*/ 14 h 27"/>
                <a:gd name="T30" fmla="*/ 22 w 52"/>
                <a:gd name="T31" fmla="*/ 6 h 27"/>
                <a:gd name="T32" fmla="*/ 26 w 52"/>
                <a:gd name="T33" fmla="*/ 10 h 27"/>
                <a:gd name="T34" fmla="*/ 47 w 52"/>
                <a:gd name="T35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2" h="27">
                  <a:moveTo>
                    <a:pt x="47" y="2"/>
                  </a:moveTo>
                  <a:cubicBezTo>
                    <a:pt x="44" y="12"/>
                    <a:pt x="52" y="12"/>
                    <a:pt x="52" y="19"/>
                  </a:cubicBezTo>
                  <a:cubicBezTo>
                    <a:pt x="51" y="20"/>
                    <a:pt x="49" y="16"/>
                    <a:pt x="49" y="17"/>
                  </a:cubicBezTo>
                  <a:cubicBezTo>
                    <a:pt x="48" y="18"/>
                    <a:pt x="49" y="22"/>
                    <a:pt x="49" y="23"/>
                  </a:cubicBezTo>
                  <a:cubicBezTo>
                    <a:pt x="47" y="24"/>
                    <a:pt x="44" y="24"/>
                    <a:pt x="41" y="25"/>
                  </a:cubicBezTo>
                  <a:cubicBezTo>
                    <a:pt x="40" y="25"/>
                    <a:pt x="41" y="27"/>
                    <a:pt x="39" y="27"/>
                  </a:cubicBezTo>
                  <a:cubicBezTo>
                    <a:pt x="37" y="27"/>
                    <a:pt x="35" y="27"/>
                    <a:pt x="34" y="27"/>
                  </a:cubicBezTo>
                  <a:cubicBezTo>
                    <a:pt x="31" y="24"/>
                    <a:pt x="31" y="22"/>
                    <a:pt x="34" y="19"/>
                  </a:cubicBezTo>
                  <a:cubicBezTo>
                    <a:pt x="27" y="22"/>
                    <a:pt x="23" y="17"/>
                    <a:pt x="15" y="17"/>
                  </a:cubicBezTo>
                  <a:cubicBezTo>
                    <a:pt x="13" y="11"/>
                    <a:pt x="4" y="12"/>
                    <a:pt x="0" y="8"/>
                  </a:cubicBezTo>
                  <a:cubicBezTo>
                    <a:pt x="1" y="8"/>
                    <a:pt x="1" y="4"/>
                    <a:pt x="2" y="4"/>
                  </a:cubicBezTo>
                  <a:cubicBezTo>
                    <a:pt x="5" y="3"/>
                    <a:pt x="5" y="6"/>
                    <a:pt x="6" y="6"/>
                  </a:cubicBezTo>
                  <a:cubicBezTo>
                    <a:pt x="8" y="6"/>
                    <a:pt x="13" y="8"/>
                    <a:pt x="15" y="10"/>
                  </a:cubicBezTo>
                  <a:cubicBezTo>
                    <a:pt x="15" y="10"/>
                    <a:pt x="18" y="9"/>
                    <a:pt x="19" y="10"/>
                  </a:cubicBezTo>
                  <a:cubicBezTo>
                    <a:pt x="20" y="11"/>
                    <a:pt x="18" y="14"/>
                    <a:pt x="21" y="14"/>
                  </a:cubicBezTo>
                  <a:cubicBezTo>
                    <a:pt x="26" y="12"/>
                    <a:pt x="18" y="9"/>
                    <a:pt x="22" y="6"/>
                  </a:cubicBezTo>
                  <a:cubicBezTo>
                    <a:pt x="26" y="4"/>
                    <a:pt x="26" y="10"/>
                    <a:pt x="26" y="10"/>
                  </a:cubicBezTo>
                  <a:cubicBezTo>
                    <a:pt x="33" y="10"/>
                    <a:pt x="36" y="0"/>
                    <a:pt x="47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4" name="î$lîḋê">
              <a:extLst>
                <a:ext uri="{FF2B5EF4-FFF2-40B4-BE49-F238E27FC236}">
                  <a16:creationId xmlns:a16="http://schemas.microsoft.com/office/drawing/2014/main" xmlns="" id="{F72C56F4-0157-4274-90BD-663A3F4A2F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5541" y="665625"/>
              <a:ext cx="191908" cy="72841"/>
            </a:xfrm>
            <a:custGeom>
              <a:avLst/>
              <a:gdLst>
                <a:gd name="T0" fmla="*/ 41 w 92"/>
                <a:gd name="T1" fmla="*/ 13 h 35"/>
                <a:gd name="T2" fmla="*/ 60 w 92"/>
                <a:gd name="T3" fmla="*/ 20 h 35"/>
                <a:gd name="T4" fmla="*/ 60 w 92"/>
                <a:gd name="T5" fmla="*/ 11 h 35"/>
                <a:gd name="T6" fmla="*/ 54 w 92"/>
                <a:gd name="T7" fmla="*/ 3 h 35"/>
                <a:gd name="T8" fmla="*/ 67 w 92"/>
                <a:gd name="T9" fmla="*/ 1 h 35"/>
                <a:gd name="T10" fmla="*/ 71 w 92"/>
                <a:gd name="T11" fmla="*/ 5 h 35"/>
                <a:gd name="T12" fmla="*/ 71 w 92"/>
                <a:gd name="T13" fmla="*/ 9 h 35"/>
                <a:gd name="T14" fmla="*/ 79 w 92"/>
                <a:gd name="T15" fmla="*/ 14 h 35"/>
                <a:gd name="T16" fmla="*/ 84 w 92"/>
                <a:gd name="T17" fmla="*/ 11 h 35"/>
                <a:gd name="T18" fmla="*/ 90 w 92"/>
                <a:gd name="T19" fmla="*/ 14 h 35"/>
                <a:gd name="T20" fmla="*/ 92 w 92"/>
                <a:gd name="T21" fmla="*/ 18 h 35"/>
                <a:gd name="T22" fmla="*/ 90 w 92"/>
                <a:gd name="T23" fmla="*/ 26 h 35"/>
                <a:gd name="T24" fmla="*/ 79 w 92"/>
                <a:gd name="T25" fmla="*/ 27 h 35"/>
                <a:gd name="T26" fmla="*/ 71 w 92"/>
                <a:gd name="T27" fmla="*/ 26 h 35"/>
                <a:gd name="T28" fmla="*/ 54 w 92"/>
                <a:gd name="T29" fmla="*/ 29 h 35"/>
                <a:gd name="T30" fmla="*/ 51 w 92"/>
                <a:gd name="T31" fmla="*/ 29 h 35"/>
                <a:gd name="T32" fmla="*/ 45 w 92"/>
                <a:gd name="T33" fmla="*/ 31 h 35"/>
                <a:gd name="T34" fmla="*/ 26 w 92"/>
                <a:gd name="T35" fmla="*/ 35 h 35"/>
                <a:gd name="T36" fmla="*/ 43 w 92"/>
                <a:gd name="T37" fmla="*/ 29 h 35"/>
                <a:gd name="T38" fmla="*/ 34 w 92"/>
                <a:gd name="T39" fmla="*/ 26 h 35"/>
                <a:gd name="T40" fmla="*/ 26 w 92"/>
                <a:gd name="T41" fmla="*/ 22 h 35"/>
                <a:gd name="T42" fmla="*/ 19 w 92"/>
                <a:gd name="T43" fmla="*/ 26 h 35"/>
                <a:gd name="T44" fmla="*/ 13 w 92"/>
                <a:gd name="T45" fmla="*/ 24 h 35"/>
                <a:gd name="T46" fmla="*/ 0 w 92"/>
                <a:gd name="T47" fmla="*/ 22 h 35"/>
                <a:gd name="T48" fmla="*/ 4 w 92"/>
                <a:gd name="T49" fmla="*/ 18 h 35"/>
                <a:gd name="T50" fmla="*/ 6 w 92"/>
                <a:gd name="T51" fmla="*/ 13 h 35"/>
                <a:gd name="T52" fmla="*/ 13 w 92"/>
                <a:gd name="T53" fmla="*/ 11 h 35"/>
                <a:gd name="T54" fmla="*/ 11 w 92"/>
                <a:gd name="T55" fmla="*/ 7 h 35"/>
                <a:gd name="T56" fmla="*/ 15 w 92"/>
                <a:gd name="T57" fmla="*/ 7 h 35"/>
                <a:gd name="T58" fmla="*/ 21 w 92"/>
                <a:gd name="T59" fmla="*/ 5 h 35"/>
                <a:gd name="T60" fmla="*/ 30 w 92"/>
                <a:gd name="T61" fmla="*/ 7 h 35"/>
                <a:gd name="T62" fmla="*/ 32 w 92"/>
                <a:gd name="T63" fmla="*/ 11 h 35"/>
                <a:gd name="T64" fmla="*/ 36 w 92"/>
                <a:gd name="T65" fmla="*/ 11 h 35"/>
                <a:gd name="T66" fmla="*/ 36 w 92"/>
                <a:gd name="T67" fmla="*/ 16 h 35"/>
                <a:gd name="T68" fmla="*/ 41 w 92"/>
                <a:gd name="T69" fmla="*/ 1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35">
                  <a:moveTo>
                    <a:pt x="41" y="13"/>
                  </a:moveTo>
                  <a:cubicBezTo>
                    <a:pt x="39" y="19"/>
                    <a:pt x="56" y="16"/>
                    <a:pt x="60" y="20"/>
                  </a:cubicBezTo>
                  <a:cubicBezTo>
                    <a:pt x="63" y="12"/>
                    <a:pt x="47" y="11"/>
                    <a:pt x="60" y="11"/>
                  </a:cubicBezTo>
                  <a:cubicBezTo>
                    <a:pt x="63" y="4"/>
                    <a:pt x="52" y="10"/>
                    <a:pt x="54" y="3"/>
                  </a:cubicBezTo>
                  <a:cubicBezTo>
                    <a:pt x="60" y="4"/>
                    <a:pt x="61" y="0"/>
                    <a:pt x="67" y="1"/>
                  </a:cubicBezTo>
                  <a:cubicBezTo>
                    <a:pt x="66" y="5"/>
                    <a:pt x="70" y="4"/>
                    <a:pt x="71" y="5"/>
                  </a:cubicBezTo>
                  <a:cubicBezTo>
                    <a:pt x="72" y="6"/>
                    <a:pt x="70" y="8"/>
                    <a:pt x="71" y="9"/>
                  </a:cubicBezTo>
                  <a:cubicBezTo>
                    <a:pt x="73" y="10"/>
                    <a:pt x="76" y="11"/>
                    <a:pt x="79" y="14"/>
                  </a:cubicBezTo>
                  <a:cubicBezTo>
                    <a:pt x="80" y="13"/>
                    <a:pt x="80" y="10"/>
                    <a:pt x="84" y="11"/>
                  </a:cubicBezTo>
                  <a:cubicBezTo>
                    <a:pt x="87" y="11"/>
                    <a:pt x="89" y="13"/>
                    <a:pt x="90" y="14"/>
                  </a:cubicBezTo>
                  <a:cubicBezTo>
                    <a:pt x="90" y="15"/>
                    <a:pt x="92" y="18"/>
                    <a:pt x="92" y="18"/>
                  </a:cubicBezTo>
                  <a:cubicBezTo>
                    <a:pt x="89" y="21"/>
                    <a:pt x="92" y="20"/>
                    <a:pt x="90" y="26"/>
                  </a:cubicBezTo>
                  <a:cubicBezTo>
                    <a:pt x="86" y="21"/>
                    <a:pt x="82" y="27"/>
                    <a:pt x="79" y="27"/>
                  </a:cubicBezTo>
                  <a:cubicBezTo>
                    <a:pt x="75" y="28"/>
                    <a:pt x="75" y="26"/>
                    <a:pt x="71" y="26"/>
                  </a:cubicBezTo>
                  <a:cubicBezTo>
                    <a:pt x="66" y="26"/>
                    <a:pt x="58" y="28"/>
                    <a:pt x="54" y="29"/>
                  </a:cubicBezTo>
                  <a:cubicBezTo>
                    <a:pt x="54" y="30"/>
                    <a:pt x="51" y="29"/>
                    <a:pt x="51" y="29"/>
                  </a:cubicBezTo>
                  <a:cubicBezTo>
                    <a:pt x="49" y="31"/>
                    <a:pt x="48" y="30"/>
                    <a:pt x="45" y="31"/>
                  </a:cubicBezTo>
                  <a:cubicBezTo>
                    <a:pt x="43" y="32"/>
                    <a:pt x="33" y="34"/>
                    <a:pt x="26" y="35"/>
                  </a:cubicBezTo>
                  <a:cubicBezTo>
                    <a:pt x="27" y="28"/>
                    <a:pt x="36" y="30"/>
                    <a:pt x="43" y="29"/>
                  </a:cubicBezTo>
                  <a:cubicBezTo>
                    <a:pt x="44" y="21"/>
                    <a:pt x="37" y="26"/>
                    <a:pt x="34" y="26"/>
                  </a:cubicBezTo>
                  <a:cubicBezTo>
                    <a:pt x="30" y="25"/>
                    <a:pt x="30" y="24"/>
                    <a:pt x="26" y="22"/>
                  </a:cubicBezTo>
                  <a:cubicBezTo>
                    <a:pt x="23" y="21"/>
                    <a:pt x="22" y="25"/>
                    <a:pt x="19" y="26"/>
                  </a:cubicBezTo>
                  <a:cubicBezTo>
                    <a:pt x="16" y="26"/>
                    <a:pt x="16" y="24"/>
                    <a:pt x="13" y="24"/>
                  </a:cubicBezTo>
                  <a:cubicBezTo>
                    <a:pt x="9" y="23"/>
                    <a:pt x="3" y="25"/>
                    <a:pt x="0" y="22"/>
                  </a:cubicBezTo>
                  <a:cubicBezTo>
                    <a:pt x="0" y="20"/>
                    <a:pt x="3" y="19"/>
                    <a:pt x="4" y="18"/>
                  </a:cubicBezTo>
                  <a:cubicBezTo>
                    <a:pt x="4" y="17"/>
                    <a:pt x="5" y="13"/>
                    <a:pt x="6" y="13"/>
                  </a:cubicBezTo>
                  <a:cubicBezTo>
                    <a:pt x="8" y="11"/>
                    <a:pt x="11" y="13"/>
                    <a:pt x="13" y="11"/>
                  </a:cubicBezTo>
                  <a:cubicBezTo>
                    <a:pt x="14" y="10"/>
                    <a:pt x="7" y="8"/>
                    <a:pt x="11" y="7"/>
                  </a:cubicBezTo>
                  <a:cubicBezTo>
                    <a:pt x="13" y="7"/>
                    <a:pt x="14" y="7"/>
                    <a:pt x="15" y="7"/>
                  </a:cubicBezTo>
                  <a:cubicBezTo>
                    <a:pt x="17" y="6"/>
                    <a:pt x="19" y="5"/>
                    <a:pt x="21" y="5"/>
                  </a:cubicBezTo>
                  <a:cubicBezTo>
                    <a:pt x="22" y="5"/>
                    <a:pt x="29" y="6"/>
                    <a:pt x="30" y="7"/>
                  </a:cubicBezTo>
                  <a:cubicBezTo>
                    <a:pt x="31" y="8"/>
                    <a:pt x="30" y="10"/>
                    <a:pt x="32" y="11"/>
                  </a:cubicBezTo>
                  <a:cubicBezTo>
                    <a:pt x="33" y="11"/>
                    <a:pt x="35" y="10"/>
                    <a:pt x="36" y="11"/>
                  </a:cubicBezTo>
                  <a:cubicBezTo>
                    <a:pt x="37" y="12"/>
                    <a:pt x="32" y="17"/>
                    <a:pt x="36" y="16"/>
                  </a:cubicBezTo>
                  <a:cubicBezTo>
                    <a:pt x="37" y="16"/>
                    <a:pt x="38" y="11"/>
                    <a:pt x="4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5" name="iṣ1iḓè">
              <a:extLst>
                <a:ext uri="{FF2B5EF4-FFF2-40B4-BE49-F238E27FC236}">
                  <a16:creationId xmlns:a16="http://schemas.microsoft.com/office/drawing/2014/main" xmlns="" id="{38749039-C16C-4FA0-B831-FA0CC606E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5269" y="741268"/>
              <a:ext cx="151284" cy="100856"/>
            </a:xfrm>
            <a:custGeom>
              <a:avLst/>
              <a:gdLst>
                <a:gd name="T0" fmla="*/ 9 w 73"/>
                <a:gd name="T1" fmla="*/ 1 h 49"/>
                <a:gd name="T2" fmla="*/ 41 w 73"/>
                <a:gd name="T3" fmla="*/ 3 h 49"/>
                <a:gd name="T4" fmla="*/ 45 w 73"/>
                <a:gd name="T5" fmla="*/ 3 h 49"/>
                <a:gd name="T6" fmla="*/ 52 w 73"/>
                <a:gd name="T7" fmla="*/ 5 h 49"/>
                <a:gd name="T8" fmla="*/ 60 w 73"/>
                <a:gd name="T9" fmla="*/ 5 h 49"/>
                <a:gd name="T10" fmla="*/ 61 w 73"/>
                <a:gd name="T11" fmla="*/ 6 h 49"/>
                <a:gd name="T12" fmla="*/ 73 w 73"/>
                <a:gd name="T13" fmla="*/ 14 h 49"/>
                <a:gd name="T14" fmla="*/ 56 w 73"/>
                <a:gd name="T15" fmla="*/ 18 h 49"/>
                <a:gd name="T16" fmla="*/ 54 w 73"/>
                <a:gd name="T17" fmla="*/ 21 h 49"/>
                <a:gd name="T18" fmla="*/ 50 w 73"/>
                <a:gd name="T19" fmla="*/ 19 h 49"/>
                <a:gd name="T20" fmla="*/ 48 w 73"/>
                <a:gd name="T21" fmla="*/ 21 h 49"/>
                <a:gd name="T22" fmla="*/ 50 w 73"/>
                <a:gd name="T23" fmla="*/ 23 h 49"/>
                <a:gd name="T24" fmla="*/ 46 w 73"/>
                <a:gd name="T25" fmla="*/ 25 h 49"/>
                <a:gd name="T26" fmla="*/ 46 w 73"/>
                <a:gd name="T27" fmla="*/ 29 h 49"/>
                <a:gd name="T28" fmla="*/ 43 w 73"/>
                <a:gd name="T29" fmla="*/ 29 h 49"/>
                <a:gd name="T30" fmla="*/ 39 w 73"/>
                <a:gd name="T31" fmla="*/ 32 h 49"/>
                <a:gd name="T32" fmla="*/ 39 w 73"/>
                <a:gd name="T33" fmla="*/ 40 h 49"/>
                <a:gd name="T34" fmla="*/ 17 w 73"/>
                <a:gd name="T35" fmla="*/ 46 h 49"/>
                <a:gd name="T36" fmla="*/ 0 w 73"/>
                <a:gd name="T37" fmla="*/ 34 h 49"/>
                <a:gd name="T38" fmla="*/ 5 w 73"/>
                <a:gd name="T39" fmla="*/ 31 h 49"/>
                <a:gd name="T40" fmla="*/ 7 w 73"/>
                <a:gd name="T41" fmla="*/ 27 h 49"/>
                <a:gd name="T42" fmla="*/ 5 w 73"/>
                <a:gd name="T43" fmla="*/ 19 h 49"/>
                <a:gd name="T44" fmla="*/ 9 w 73"/>
                <a:gd name="T45" fmla="*/ 18 h 49"/>
                <a:gd name="T46" fmla="*/ 13 w 73"/>
                <a:gd name="T47" fmla="*/ 10 h 49"/>
                <a:gd name="T48" fmla="*/ 9 w 73"/>
                <a:gd name="T49" fmla="*/ 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3" h="49">
                  <a:moveTo>
                    <a:pt x="9" y="1"/>
                  </a:moveTo>
                  <a:cubicBezTo>
                    <a:pt x="21" y="1"/>
                    <a:pt x="33" y="0"/>
                    <a:pt x="41" y="3"/>
                  </a:cubicBezTo>
                  <a:cubicBezTo>
                    <a:pt x="42" y="3"/>
                    <a:pt x="44" y="2"/>
                    <a:pt x="45" y="3"/>
                  </a:cubicBezTo>
                  <a:cubicBezTo>
                    <a:pt x="46" y="5"/>
                    <a:pt x="50" y="3"/>
                    <a:pt x="52" y="5"/>
                  </a:cubicBezTo>
                  <a:cubicBezTo>
                    <a:pt x="55" y="8"/>
                    <a:pt x="52" y="2"/>
                    <a:pt x="60" y="5"/>
                  </a:cubicBezTo>
                  <a:cubicBezTo>
                    <a:pt x="60" y="5"/>
                    <a:pt x="60" y="6"/>
                    <a:pt x="61" y="6"/>
                  </a:cubicBezTo>
                  <a:cubicBezTo>
                    <a:pt x="63" y="6"/>
                    <a:pt x="73" y="9"/>
                    <a:pt x="73" y="14"/>
                  </a:cubicBezTo>
                  <a:cubicBezTo>
                    <a:pt x="66" y="15"/>
                    <a:pt x="60" y="16"/>
                    <a:pt x="56" y="18"/>
                  </a:cubicBezTo>
                  <a:cubicBezTo>
                    <a:pt x="54" y="18"/>
                    <a:pt x="55" y="21"/>
                    <a:pt x="54" y="21"/>
                  </a:cubicBezTo>
                  <a:cubicBezTo>
                    <a:pt x="53" y="22"/>
                    <a:pt x="51" y="19"/>
                    <a:pt x="50" y="19"/>
                  </a:cubicBezTo>
                  <a:cubicBezTo>
                    <a:pt x="51" y="19"/>
                    <a:pt x="48" y="23"/>
                    <a:pt x="48" y="21"/>
                  </a:cubicBezTo>
                  <a:cubicBezTo>
                    <a:pt x="48" y="22"/>
                    <a:pt x="50" y="24"/>
                    <a:pt x="50" y="23"/>
                  </a:cubicBezTo>
                  <a:cubicBezTo>
                    <a:pt x="49" y="25"/>
                    <a:pt x="47" y="24"/>
                    <a:pt x="46" y="25"/>
                  </a:cubicBezTo>
                  <a:cubicBezTo>
                    <a:pt x="46" y="26"/>
                    <a:pt x="47" y="28"/>
                    <a:pt x="46" y="29"/>
                  </a:cubicBezTo>
                  <a:cubicBezTo>
                    <a:pt x="46" y="29"/>
                    <a:pt x="43" y="28"/>
                    <a:pt x="43" y="29"/>
                  </a:cubicBezTo>
                  <a:cubicBezTo>
                    <a:pt x="42" y="30"/>
                    <a:pt x="41" y="32"/>
                    <a:pt x="39" y="32"/>
                  </a:cubicBezTo>
                  <a:cubicBezTo>
                    <a:pt x="39" y="35"/>
                    <a:pt x="39" y="37"/>
                    <a:pt x="39" y="40"/>
                  </a:cubicBezTo>
                  <a:cubicBezTo>
                    <a:pt x="30" y="40"/>
                    <a:pt x="31" y="49"/>
                    <a:pt x="17" y="46"/>
                  </a:cubicBezTo>
                  <a:cubicBezTo>
                    <a:pt x="18" y="34"/>
                    <a:pt x="7" y="37"/>
                    <a:pt x="0" y="34"/>
                  </a:cubicBezTo>
                  <a:cubicBezTo>
                    <a:pt x="1" y="32"/>
                    <a:pt x="4" y="32"/>
                    <a:pt x="5" y="31"/>
                  </a:cubicBezTo>
                  <a:cubicBezTo>
                    <a:pt x="6" y="30"/>
                    <a:pt x="2" y="25"/>
                    <a:pt x="7" y="27"/>
                  </a:cubicBezTo>
                  <a:cubicBezTo>
                    <a:pt x="8" y="24"/>
                    <a:pt x="5" y="23"/>
                    <a:pt x="5" y="19"/>
                  </a:cubicBezTo>
                  <a:cubicBezTo>
                    <a:pt x="8" y="22"/>
                    <a:pt x="8" y="21"/>
                    <a:pt x="9" y="18"/>
                  </a:cubicBezTo>
                  <a:cubicBezTo>
                    <a:pt x="10" y="15"/>
                    <a:pt x="13" y="16"/>
                    <a:pt x="13" y="10"/>
                  </a:cubicBezTo>
                  <a:cubicBezTo>
                    <a:pt x="14" y="4"/>
                    <a:pt x="7" y="8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6" name="íṡḷídè">
              <a:extLst>
                <a:ext uri="{FF2B5EF4-FFF2-40B4-BE49-F238E27FC236}">
                  <a16:creationId xmlns:a16="http://schemas.microsoft.com/office/drawing/2014/main" xmlns="" id="{F12E9060-0377-452D-A486-0B4C9EAFD23C}"/>
                </a:ext>
              </a:extLst>
            </p:cNvPr>
            <p:cNvSpPr>
              <a:spLocks/>
            </p:cNvSpPr>
            <p:nvPr/>
          </p:nvSpPr>
          <p:spPr bwMode="auto">
            <a:xfrm>
              <a:off x="3980639" y="760879"/>
              <a:ext cx="30817" cy="23814"/>
            </a:xfrm>
            <a:custGeom>
              <a:avLst/>
              <a:gdLst>
                <a:gd name="T0" fmla="*/ 2 w 15"/>
                <a:gd name="T1" fmla="*/ 0 h 11"/>
                <a:gd name="T2" fmla="*/ 13 w 15"/>
                <a:gd name="T3" fmla="*/ 0 h 11"/>
                <a:gd name="T4" fmla="*/ 15 w 15"/>
                <a:gd name="T5" fmla="*/ 8 h 11"/>
                <a:gd name="T6" fmla="*/ 11 w 15"/>
                <a:gd name="T7" fmla="*/ 11 h 11"/>
                <a:gd name="T8" fmla="*/ 0 w 15"/>
                <a:gd name="T9" fmla="*/ 6 h 11"/>
                <a:gd name="T10" fmla="*/ 2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2" y="0"/>
                  </a:moveTo>
                  <a:cubicBezTo>
                    <a:pt x="6" y="0"/>
                    <a:pt x="9" y="0"/>
                    <a:pt x="13" y="0"/>
                  </a:cubicBezTo>
                  <a:cubicBezTo>
                    <a:pt x="13" y="3"/>
                    <a:pt x="15" y="4"/>
                    <a:pt x="15" y="8"/>
                  </a:cubicBezTo>
                  <a:cubicBezTo>
                    <a:pt x="12" y="7"/>
                    <a:pt x="11" y="9"/>
                    <a:pt x="11" y="11"/>
                  </a:cubicBezTo>
                  <a:cubicBezTo>
                    <a:pt x="8" y="9"/>
                    <a:pt x="7" y="5"/>
                    <a:pt x="0" y="6"/>
                  </a:cubicBezTo>
                  <a:cubicBezTo>
                    <a:pt x="1" y="4"/>
                    <a:pt x="2" y="3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7" name="i$ḷïḋé">
              <a:extLst>
                <a:ext uri="{FF2B5EF4-FFF2-40B4-BE49-F238E27FC236}">
                  <a16:creationId xmlns:a16="http://schemas.microsoft.com/office/drawing/2014/main" xmlns="" id="{25606EE4-176B-4586-850D-93665DA7F0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148733" y="751074"/>
              <a:ext cx="77043" cy="54631"/>
            </a:xfrm>
            <a:custGeom>
              <a:avLst/>
              <a:gdLst>
                <a:gd name="T0" fmla="*/ 33 w 37"/>
                <a:gd name="T1" fmla="*/ 1 h 26"/>
                <a:gd name="T2" fmla="*/ 35 w 37"/>
                <a:gd name="T3" fmla="*/ 11 h 26"/>
                <a:gd name="T4" fmla="*/ 31 w 37"/>
                <a:gd name="T5" fmla="*/ 14 h 26"/>
                <a:gd name="T6" fmla="*/ 22 w 37"/>
                <a:gd name="T7" fmla="*/ 16 h 26"/>
                <a:gd name="T8" fmla="*/ 7 w 37"/>
                <a:gd name="T9" fmla="*/ 26 h 26"/>
                <a:gd name="T10" fmla="*/ 5 w 37"/>
                <a:gd name="T11" fmla="*/ 18 h 26"/>
                <a:gd name="T12" fmla="*/ 1 w 37"/>
                <a:gd name="T13" fmla="*/ 14 h 26"/>
                <a:gd name="T14" fmla="*/ 1 w 37"/>
                <a:gd name="T15" fmla="*/ 5 h 26"/>
                <a:gd name="T16" fmla="*/ 5 w 37"/>
                <a:gd name="T17" fmla="*/ 1 h 26"/>
                <a:gd name="T18" fmla="*/ 10 w 37"/>
                <a:gd name="T19" fmla="*/ 0 h 26"/>
                <a:gd name="T20" fmla="*/ 25 w 37"/>
                <a:gd name="T21" fmla="*/ 3 h 26"/>
                <a:gd name="T22" fmla="*/ 33 w 37"/>
                <a:gd name="T23" fmla="*/ 1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" h="26">
                  <a:moveTo>
                    <a:pt x="33" y="1"/>
                  </a:moveTo>
                  <a:cubicBezTo>
                    <a:pt x="37" y="1"/>
                    <a:pt x="34" y="8"/>
                    <a:pt x="35" y="11"/>
                  </a:cubicBezTo>
                  <a:cubicBezTo>
                    <a:pt x="32" y="10"/>
                    <a:pt x="31" y="12"/>
                    <a:pt x="31" y="14"/>
                  </a:cubicBezTo>
                  <a:cubicBezTo>
                    <a:pt x="25" y="11"/>
                    <a:pt x="23" y="21"/>
                    <a:pt x="22" y="16"/>
                  </a:cubicBezTo>
                  <a:cubicBezTo>
                    <a:pt x="17" y="20"/>
                    <a:pt x="14" y="25"/>
                    <a:pt x="7" y="26"/>
                  </a:cubicBezTo>
                  <a:cubicBezTo>
                    <a:pt x="5" y="24"/>
                    <a:pt x="5" y="21"/>
                    <a:pt x="5" y="18"/>
                  </a:cubicBezTo>
                  <a:cubicBezTo>
                    <a:pt x="4" y="16"/>
                    <a:pt x="2" y="17"/>
                    <a:pt x="1" y="14"/>
                  </a:cubicBezTo>
                  <a:cubicBezTo>
                    <a:pt x="0" y="12"/>
                    <a:pt x="2" y="8"/>
                    <a:pt x="1" y="5"/>
                  </a:cubicBezTo>
                  <a:cubicBezTo>
                    <a:pt x="4" y="6"/>
                    <a:pt x="5" y="4"/>
                    <a:pt x="5" y="1"/>
                  </a:cubicBezTo>
                  <a:cubicBezTo>
                    <a:pt x="7" y="2"/>
                    <a:pt x="10" y="2"/>
                    <a:pt x="10" y="0"/>
                  </a:cubicBezTo>
                  <a:cubicBezTo>
                    <a:pt x="13" y="3"/>
                    <a:pt x="23" y="0"/>
                    <a:pt x="25" y="3"/>
                  </a:cubicBezTo>
                  <a:cubicBezTo>
                    <a:pt x="28" y="3"/>
                    <a:pt x="32" y="4"/>
                    <a:pt x="33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8" name="iṧľîḋe">
              <a:extLst>
                <a:ext uri="{FF2B5EF4-FFF2-40B4-BE49-F238E27FC236}">
                  <a16:creationId xmlns:a16="http://schemas.microsoft.com/office/drawing/2014/main" xmlns="" id="{65DB59B0-CFC2-49CA-A930-272EA8BFEDF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79164" y="962591"/>
              <a:ext cx="166694" cy="81245"/>
            </a:xfrm>
            <a:custGeom>
              <a:avLst/>
              <a:gdLst>
                <a:gd name="T0" fmla="*/ 58 w 80"/>
                <a:gd name="T1" fmla="*/ 0 h 39"/>
                <a:gd name="T2" fmla="*/ 66 w 80"/>
                <a:gd name="T3" fmla="*/ 4 h 39"/>
                <a:gd name="T4" fmla="*/ 71 w 80"/>
                <a:gd name="T5" fmla="*/ 6 h 39"/>
                <a:gd name="T6" fmla="*/ 69 w 80"/>
                <a:gd name="T7" fmla="*/ 9 h 39"/>
                <a:gd name="T8" fmla="*/ 79 w 80"/>
                <a:gd name="T9" fmla="*/ 15 h 39"/>
                <a:gd name="T10" fmla="*/ 73 w 80"/>
                <a:gd name="T11" fmla="*/ 26 h 39"/>
                <a:gd name="T12" fmla="*/ 68 w 80"/>
                <a:gd name="T13" fmla="*/ 28 h 39"/>
                <a:gd name="T14" fmla="*/ 60 w 80"/>
                <a:gd name="T15" fmla="*/ 32 h 39"/>
                <a:gd name="T16" fmla="*/ 55 w 80"/>
                <a:gd name="T17" fmla="*/ 34 h 39"/>
                <a:gd name="T18" fmla="*/ 51 w 80"/>
                <a:gd name="T19" fmla="*/ 35 h 39"/>
                <a:gd name="T20" fmla="*/ 28 w 80"/>
                <a:gd name="T21" fmla="*/ 37 h 39"/>
                <a:gd name="T22" fmla="*/ 27 w 80"/>
                <a:gd name="T23" fmla="*/ 35 h 39"/>
                <a:gd name="T24" fmla="*/ 19 w 80"/>
                <a:gd name="T25" fmla="*/ 32 h 39"/>
                <a:gd name="T26" fmla="*/ 15 w 80"/>
                <a:gd name="T27" fmla="*/ 30 h 39"/>
                <a:gd name="T28" fmla="*/ 19 w 80"/>
                <a:gd name="T29" fmla="*/ 28 h 39"/>
                <a:gd name="T30" fmla="*/ 14 w 80"/>
                <a:gd name="T31" fmla="*/ 24 h 39"/>
                <a:gd name="T32" fmla="*/ 14 w 80"/>
                <a:gd name="T33" fmla="*/ 13 h 39"/>
                <a:gd name="T34" fmla="*/ 2 w 80"/>
                <a:gd name="T35" fmla="*/ 15 h 39"/>
                <a:gd name="T36" fmla="*/ 6 w 80"/>
                <a:gd name="T37" fmla="*/ 7 h 39"/>
                <a:gd name="T38" fmla="*/ 21 w 80"/>
                <a:gd name="T39" fmla="*/ 7 h 39"/>
                <a:gd name="T40" fmla="*/ 23 w 80"/>
                <a:gd name="T41" fmla="*/ 15 h 39"/>
                <a:gd name="T42" fmla="*/ 28 w 80"/>
                <a:gd name="T43" fmla="*/ 7 h 39"/>
                <a:gd name="T44" fmla="*/ 40 w 80"/>
                <a:gd name="T45" fmla="*/ 11 h 39"/>
                <a:gd name="T46" fmla="*/ 43 w 80"/>
                <a:gd name="T47" fmla="*/ 7 h 39"/>
                <a:gd name="T48" fmla="*/ 55 w 80"/>
                <a:gd name="T49" fmla="*/ 6 h 39"/>
                <a:gd name="T50" fmla="*/ 58 w 80"/>
                <a:gd name="T51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0" h="39">
                  <a:moveTo>
                    <a:pt x="58" y="0"/>
                  </a:moveTo>
                  <a:cubicBezTo>
                    <a:pt x="60" y="1"/>
                    <a:pt x="63" y="2"/>
                    <a:pt x="66" y="4"/>
                  </a:cubicBezTo>
                  <a:cubicBezTo>
                    <a:pt x="66" y="4"/>
                    <a:pt x="71" y="5"/>
                    <a:pt x="71" y="6"/>
                  </a:cubicBezTo>
                  <a:cubicBezTo>
                    <a:pt x="72" y="6"/>
                    <a:pt x="69" y="9"/>
                    <a:pt x="69" y="9"/>
                  </a:cubicBezTo>
                  <a:cubicBezTo>
                    <a:pt x="70" y="13"/>
                    <a:pt x="74" y="16"/>
                    <a:pt x="79" y="15"/>
                  </a:cubicBezTo>
                  <a:cubicBezTo>
                    <a:pt x="80" y="20"/>
                    <a:pt x="78" y="22"/>
                    <a:pt x="73" y="26"/>
                  </a:cubicBezTo>
                  <a:cubicBezTo>
                    <a:pt x="72" y="27"/>
                    <a:pt x="69" y="27"/>
                    <a:pt x="68" y="28"/>
                  </a:cubicBezTo>
                  <a:cubicBezTo>
                    <a:pt x="64" y="30"/>
                    <a:pt x="65" y="30"/>
                    <a:pt x="60" y="32"/>
                  </a:cubicBezTo>
                  <a:cubicBezTo>
                    <a:pt x="60" y="32"/>
                    <a:pt x="55" y="33"/>
                    <a:pt x="55" y="34"/>
                  </a:cubicBezTo>
                  <a:cubicBezTo>
                    <a:pt x="53" y="35"/>
                    <a:pt x="53" y="35"/>
                    <a:pt x="51" y="35"/>
                  </a:cubicBezTo>
                  <a:cubicBezTo>
                    <a:pt x="49" y="36"/>
                    <a:pt x="35" y="39"/>
                    <a:pt x="28" y="37"/>
                  </a:cubicBezTo>
                  <a:cubicBezTo>
                    <a:pt x="28" y="37"/>
                    <a:pt x="28" y="36"/>
                    <a:pt x="27" y="35"/>
                  </a:cubicBezTo>
                  <a:cubicBezTo>
                    <a:pt x="24" y="35"/>
                    <a:pt x="23" y="32"/>
                    <a:pt x="19" y="32"/>
                  </a:cubicBezTo>
                  <a:cubicBezTo>
                    <a:pt x="18" y="32"/>
                    <a:pt x="17" y="30"/>
                    <a:pt x="15" y="30"/>
                  </a:cubicBezTo>
                  <a:cubicBezTo>
                    <a:pt x="15" y="28"/>
                    <a:pt x="18" y="28"/>
                    <a:pt x="19" y="28"/>
                  </a:cubicBezTo>
                  <a:cubicBezTo>
                    <a:pt x="19" y="26"/>
                    <a:pt x="14" y="26"/>
                    <a:pt x="14" y="24"/>
                  </a:cubicBezTo>
                  <a:cubicBezTo>
                    <a:pt x="12" y="21"/>
                    <a:pt x="15" y="18"/>
                    <a:pt x="14" y="13"/>
                  </a:cubicBezTo>
                  <a:cubicBezTo>
                    <a:pt x="6" y="11"/>
                    <a:pt x="7" y="20"/>
                    <a:pt x="2" y="15"/>
                  </a:cubicBezTo>
                  <a:cubicBezTo>
                    <a:pt x="0" y="9"/>
                    <a:pt x="8" y="14"/>
                    <a:pt x="6" y="7"/>
                  </a:cubicBezTo>
                  <a:cubicBezTo>
                    <a:pt x="14" y="9"/>
                    <a:pt x="13" y="8"/>
                    <a:pt x="21" y="7"/>
                  </a:cubicBezTo>
                  <a:cubicBezTo>
                    <a:pt x="22" y="11"/>
                    <a:pt x="27" y="11"/>
                    <a:pt x="23" y="15"/>
                  </a:cubicBezTo>
                  <a:cubicBezTo>
                    <a:pt x="28" y="15"/>
                    <a:pt x="29" y="12"/>
                    <a:pt x="28" y="7"/>
                  </a:cubicBezTo>
                  <a:cubicBezTo>
                    <a:pt x="29" y="11"/>
                    <a:pt x="45" y="3"/>
                    <a:pt x="40" y="11"/>
                  </a:cubicBezTo>
                  <a:cubicBezTo>
                    <a:pt x="44" y="13"/>
                    <a:pt x="42" y="8"/>
                    <a:pt x="43" y="7"/>
                  </a:cubicBezTo>
                  <a:cubicBezTo>
                    <a:pt x="46" y="6"/>
                    <a:pt x="51" y="7"/>
                    <a:pt x="55" y="6"/>
                  </a:cubicBezTo>
                  <a:cubicBezTo>
                    <a:pt x="57" y="5"/>
                    <a:pt x="58" y="3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29" name="íṧḷïḋe">
              <a:extLst>
                <a:ext uri="{FF2B5EF4-FFF2-40B4-BE49-F238E27FC236}">
                  <a16:creationId xmlns:a16="http://schemas.microsoft.com/office/drawing/2014/main" xmlns="" id="{452A2EBD-12C8-4D93-9036-8EE5B3524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4608" y="982202"/>
              <a:ext cx="99456" cy="70039"/>
            </a:xfrm>
            <a:custGeom>
              <a:avLst/>
              <a:gdLst>
                <a:gd name="T0" fmla="*/ 13 w 48"/>
                <a:gd name="T1" fmla="*/ 0 h 34"/>
                <a:gd name="T2" fmla="*/ 24 w 48"/>
                <a:gd name="T3" fmla="*/ 12 h 34"/>
                <a:gd name="T4" fmla="*/ 27 w 48"/>
                <a:gd name="T5" fmla="*/ 10 h 34"/>
                <a:gd name="T6" fmla="*/ 33 w 48"/>
                <a:gd name="T7" fmla="*/ 15 h 34"/>
                <a:gd name="T8" fmla="*/ 41 w 48"/>
                <a:gd name="T9" fmla="*/ 25 h 34"/>
                <a:gd name="T10" fmla="*/ 48 w 48"/>
                <a:gd name="T11" fmla="*/ 26 h 34"/>
                <a:gd name="T12" fmla="*/ 24 w 48"/>
                <a:gd name="T13" fmla="*/ 28 h 34"/>
                <a:gd name="T14" fmla="*/ 14 w 48"/>
                <a:gd name="T15" fmla="*/ 34 h 34"/>
                <a:gd name="T16" fmla="*/ 0 w 48"/>
                <a:gd name="T17" fmla="*/ 28 h 34"/>
                <a:gd name="T18" fmla="*/ 3 w 48"/>
                <a:gd name="T19" fmla="*/ 26 h 34"/>
                <a:gd name="T20" fmla="*/ 5 w 48"/>
                <a:gd name="T21" fmla="*/ 23 h 34"/>
                <a:gd name="T22" fmla="*/ 5 w 48"/>
                <a:gd name="T23" fmla="*/ 6 h 34"/>
                <a:gd name="T24" fmla="*/ 13 w 48"/>
                <a:gd name="T25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" h="34">
                  <a:moveTo>
                    <a:pt x="13" y="0"/>
                  </a:moveTo>
                  <a:cubicBezTo>
                    <a:pt x="15" y="5"/>
                    <a:pt x="25" y="3"/>
                    <a:pt x="24" y="12"/>
                  </a:cubicBezTo>
                  <a:cubicBezTo>
                    <a:pt x="25" y="13"/>
                    <a:pt x="28" y="10"/>
                    <a:pt x="27" y="10"/>
                  </a:cubicBezTo>
                  <a:cubicBezTo>
                    <a:pt x="30" y="11"/>
                    <a:pt x="29" y="15"/>
                    <a:pt x="33" y="15"/>
                  </a:cubicBezTo>
                  <a:cubicBezTo>
                    <a:pt x="36" y="15"/>
                    <a:pt x="38" y="22"/>
                    <a:pt x="41" y="25"/>
                  </a:cubicBezTo>
                  <a:cubicBezTo>
                    <a:pt x="46" y="23"/>
                    <a:pt x="44" y="23"/>
                    <a:pt x="48" y="26"/>
                  </a:cubicBezTo>
                  <a:cubicBezTo>
                    <a:pt x="44" y="31"/>
                    <a:pt x="31" y="27"/>
                    <a:pt x="24" y="28"/>
                  </a:cubicBezTo>
                  <a:cubicBezTo>
                    <a:pt x="21" y="30"/>
                    <a:pt x="16" y="31"/>
                    <a:pt x="14" y="34"/>
                  </a:cubicBezTo>
                  <a:cubicBezTo>
                    <a:pt x="10" y="31"/>
                    <a:pt x="8" y="26"/>
                    <a:pt x="0" y="28"/>
                  </a:cubicBezTo>
                  <a:cubicBezTo>
                    <a:pt x="0" y="27"/>
                    <a:pt x="2" y="27"/>
                    <a:pt x="3" y="26"/>
                  </a:cubicBezTo>
                  <a:cubicBezTo>
                    <a:pt x="1" y="24"/>
                    <a:pt x="2" y="23"/>
                    <a:pt x="5" y="23"/>
                  </a:cubicBezTo>
                  <a:cubicBezTo>
                    <a:pt x="2" y="16"/>
                    <a:pt x="5" y="14"/>
                    <a:pt x="5" y="6"/>
                  </a:cubicBezTo>
                  <a:cubicBezTo>
                    <a:pt x="9" y="5"/>
                    <a:pt x="13" y="5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0" name="iśḻîḓè">
              <a:extLst>
                <a:ext uri="{FF2B5EF4-FFF2-40B4-BE49-F238E27FC236}">
                  <a16:creationId xmlns:a16="http://schemas.microsoft.com/office/drawing/2014/main" xmlns="" id="{712F7A45-E25B-482B-8427-7C8C199F8F6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68819" y="2123840"/>
              <a:ext cx="165292" cy="177900"/>
            </a:xfrm>
            <a:custGeom>
              <a:avLst/>
              <a:gdLst>
                <a:gd name="T0" fmla="*/ 8 w 80"/>
                <a:gd name="T1" fmla="*/ 12 h 86"/>
                <a:gd name="T2" fmla="*/ 4 w 80"/>
                <a:gd name="T3" fmla="*/ 11 h 86"/>
                <a:gd name="T4" fmla="*/ 0 w 80"/>
                <a:gd name="T5" fmla="*/ 5 h 86"/>
                <a:gd name="T6" fmla="*/ 15 w 80"/>
                <a:gd name="T7" fmla="*/ 3 h 86"/>
                <a:gd name="T8" fmla="*/ 23 w 80"/>
                <a:gd name="T9" fmla="*/ 7 h 86"/>
                <a:gd name="T10" fmla="*/ 23 w 80"/>
                <a:gd name="T11" fmla="*/ 11 h 86"/>
                <a:gd name="T12" fmla="*/ 26 w 80"/>
                <a:gd name="T13" fmla="*/ 14 h 86"/>
                <a:gd name="T14" fmla="*/ 34 w 80"/>
                <a:gd name="T15" fmla="*/ 18 h 86"/>
                <a:gd name="T16" fmla="*/ 47 w 80"/>
                <a:gd name="T17" fmla="*/ 29 h 86"/>
                <a:gd name="T18" fmla="*/ 51 w 80"/>
                <a:gd name="T19" fmla="*/ 35 h 86"/>
                <a:gd name="T20" fmla="*/ 56 w 80"/>
                <a:gd name="T21" fmla="*/ 37 h 86"/>
                <a:gd name="T22" fmla="*/ 60 w 80"/>
                <a:gd name="T23" fmla="*/ 40 h 86"/>
                <a:gd name="T24" fmla="*/ 60 w 80"/>
                <a:gd name="T25" fmla="*/ 44 h 86"/>
                <a:gd name="T26" fmla="*/ 64 w 80"/>
                <a:gd name="T27" fmla="*/ 48 h 86"/>
                <a:gd name="T28" fmla="*/ 69 w 80"/>
                <a:gd name="T29" fmla="*/ 53 h 86"/>
                <a:gd name="T30" fmla="*/ 73 w 80"/>
                <a:gd name="T31" fmla="*/ 57 h 86"/>
                <a:gd name="T32" fmla="*/ 77 w 80"/>
                <a:gd name="T33" fmla="*/ 66 h 86"/>
                <a:gd name="T34" fmla="*/ 79 w 80"/>
                <a:gd name="T35" fmla="*/ 74 h 86"/>
                <a:gd name="T36" fmla="*/ 80 w 80"/>
                <a:gd name="T37" fmla="*/ 80 h 86"/>
                <a:gd name="T38" fmla="*/ 71 w 80"/>
                <a:gd name="T39" fmla="*/ 81 h 86"/>
                <a:gd name="T40" fmla="*/ 64 w 80"/>
                <a:gd name="T41" fmla="*/ 81 h 86"/>
                <a:gd name="T42" fmla="*/ 64 w 80"/>
                <a:gd name="T43" fmla="*/ 78 h 86"/>
                <a:gd name="T44" fmla="*/ 60 w 80"/>
                <a:gd name="T45" fmla="*/ 78 h 86"/>
                <a:gd name="T46" fmla="*/ 51 w 80"/>
                <a:gd name="T47" fmla="*/ 70 h 86"/>
                <a:gd name="T48" fmla="*/ 52 w 80"/>
                <a:gd name="T49" fmla="*/ 66 h 86"/>
                <a:gd name="T50" fmla="*/ 51 w 80"/>
                <a:gd name="T51" fmla="*/ 66 h 86"/>
                <a:gd name="T52" fmla="*/ 49 w 80"/>
                <a:gd name="T53" fmla="*/ 63 h 86"/>
                <a:gd name="T54" fmla="*/ 45 w 80"/>
                <a:gd name="T55" fmla="*/ 63 h 86"/>
                <a:gd name="T56" fmla="*/ 38 w 80"/>
                <a:gd name="T57" fmla="*/ 55 h 86"/>
                <a:gd name="T58" fmla="*/ 34 w 80"/>
                <a:gd name="T59" fmla="*/ 42 h 86"/>
                <a:gd name="T60" fmla="*/ 32 w 80"/>
                <a:gd name="T61" fmla="*/ 46 h 86"/>
                <a:gd name="T62" fmla="*/ 28 w 80"/>
                <a:gd name="T63" fmla="*/ 37 h 86"/>
                <a:gd name="T64" fmla="*/ 24 w 80"/>
                <a:gd name="T65" fmla="*/ 33 h 86"/>
                <a:gd name="T66" fmla="*/ 21 w 80"/>
                <a:gd name="T67" fmla="*/ 31 h 86"/>
                <a:gd name="T68" fmla="*/ 19 w 80"/>
                <a:gd name="T69" fmla="*/ 24 h 86"/>
                <a:gd name="T70" fmla="*/ 13 w 80"/>
                <a:gd name="T71" fmla="*/ 20 h 86"/>
                <a:gd name="T72" fmla="*/ 10 w 80"/>
                <a:gd name="T73" fmla="*/ 16 h 86"/>
                <a:gd name="T74" fmla="*/ 8 w 80"/>
                <a:gd name="T75" fmla="*/ 12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" h="86">
                  <a:moveTo>
                    <a:pt x="8" y="12"/>
                  </a:moveTo>
                  <a:cubicBezTo>
                    <a:pt x="8" y="10"/>
                    <a:pt x="5" y="11"/>
                    <a:pt x="4" y="11"/>
                  </a:cubicBezTo>
                  <a:cubicBezTo>
                    <a:pt x="2" y="9"/>
                    <a:pt x="4" y="4"/>
                    <a:pt x="0" y="5"/>
                  </a:cubicBezTo>
                  <a:cubicBezTo>
                    <a:pt x="5" y="0"/>
                    <a:pt x="9" y="6"/>
                    <a:pt x="15" y="3"/>
                  </a:cubicBezTo>
                  <a:cubicBezTo>
                    <a:pt x="15" y="8"/>
                    <a:pt x="20" y="5"/>
                    <a:pt x="23" y="7"/>
                  </a:cubicBezTo>
                  <a:cubicBezTo>
                    <a:pt x="23" y="7"/>
                    <a:pt x="22" y="10"/>
                    <a:pt x="23" y="11"/>
                  </a:cubicBezTo>
                  <a:cubicBezTo>
                    <a:pt x="24" y="12"/>
                    <a:pt x="27" y="10"/>
                    <a:pt x="26" y="14"/>
                  </a:cubicBezTo>
                  <a:cubicBezTo>
                    <a:pt x="31" y="13"/>
                    <a:pt x="30" y="18"/>
                    <a:pt x="34" y="18"/>
                  </a:cubicBezTo>
                  <a:cubicBezTo>
                    <a:pt x="37" y="18"/>
                    <a:pt x="42" y="29"/>
                    <a:pt x="47" y="29"/>
                  </a:cubicBezTo>
                  <a:cubicBezTo>
                    <a:pt x="51" y="29"/>
                    <a:pt x="49" y="33"/>
                    <a:pt x="51" y="35"/>
                  </a:cubicBezTo>
                  <a:cubicBezTo>
                    <a:pt x="52" y="36"/>
                    <a:pt x="55" y="36"/>
                    <a:pt x="56" y="37"/>
                  </a:cubicBezTo>
                  <a:cubicBezTo>
                    <a:pt x="57" y="37"/>
                    <a:pt x="59" y="40"/>
                    <a:pt x="60" y="40"/>
                  </a:cubicBezTo>
                  <a:cubicBezTo>
                    <a:pt x="61" y="41"/>
                    <a:pt x="59" y="43"/>
                    <a:pt x="60" y="44"/>
                  </a:cubicBezTo>
                  <a:cubicBezTo>
                    <a:pt x="61" y="45"/>
                    <a:pt x="63" y="47"/>
                    <a:pt x="64" y="48"/>
                  </a:cubicBezTo>
                  <a:cubicBezTo>
                    <a:pt x="65" y="49"/>
                    <a:pt x="66" y="53"/>
                    <a:pt x="69" y="53"/>
                  </a:cubicBezTo>
                  <a:cubicBezTo>
                    <a:pt x="70" y="53"/>
                    <a:pt x="72" y="57"/>
                    <a:pt x="73" y="57"/>
                  </a:cubicBezTo>
                  <a:cubicBezTo>
                    <a:pt x="75" y="59"/>
                    <a:pt x="74" y="66"/>
                    <a:pt x="77" y="66"/>
                  </a:cubicBezTo>
                  <a:cubicBezTo>
                    <a:pt x="79" y="67"/>
                    <a:pt x="79" y="72"/>
                    <a:pt x="79" y="74"/>
                  </a:cubicBezTo>
                  <a:cubicBezTo>
                    <a:pt x="78" y="77"/>
                    <a:pt x="74" y="80"/>
                    <a:pt x="80" y="80"/>
                  </a:cubicBezTo>
                  <a:cubicBezTo>
                    <a:pt x="80" y="86"/>
                    <a:pt x="74" y="82"/>
                    <a:pt x="71" y="81"/>
                  </a:cubicBezTo>
                  <a:cubicBezTo>
                    <a:pt x="69" y="81"/>
                    <a:pt x="66" y="82"/>
                    <a:pt x="64" y="81"/>
                  </a:cubicBezTo>
                  <a:cubicBezTo>
                    <a:pt x="63" y="81"/>
                    <a:pt x="64" y="78"/>
                    <a:pt x="64" y="78"/>
                  </a:cubicBezTo>
                  <a:cubicBezTo>
                    <a:pt x="63" y="77"/>
                    <a:pt x="61" y="78"/>
                    <a:pt x="60" y="78"/>
                  </a:cubicBezTo>
                  <a:cubicBezTo>
                    <a:pt x="58" y="76"/>
                    <a:pt x="55" y="70"/>
                    <a:pt x="51" y="70"/>
                  </a:cubicBezTo>
                  <a:cubicBezTo>
                    <a:pt x="51" y="69"/>
                    <a:pt x="52" y="68"/>
                    <a:pt x="52" y="66"/>
                  </a:cubicBezTo>
                  <a:cubicBezTo>
                    <a:pt x="52" y="64"/>
                    <a:pt x="51" y="65"/>
                    <a:pt x="51" y="66"/>
                  </a:cubicBezTo>
                  <a:cubicBezTo>
                    <a:pt x="48" y="67"/>
                    <a:pt x="50" y="63"/>
                    <a:pt x="49" y="63"/>
                  </a:cubicBezTo>
                  <a:cubicBezTo>
                    <a:pt x="48" y="62"/>
                    <a:pt x="46" y="63"/>
                    <a:pt x="45" y="63"/>
                  </a:cubicBezTo>
                  <a:cubicBezTo>
                    <a:pt x="43" y="60"/>
                    <a:pt x="43" y="55"/>
                    <a:pt x="38" y="55"/>
                  </a:cubicBezTo>
                  <a:cubicBezTo>
                    <a:pt x="40" y="48"/>
                    <a:pt x="34" y="48"/>
                    <a:pt x="34" y="42"/>
                  </a:cubicBezTo>
                  <a:cubicBezTo>
                    <a:pt x="32" y="42"/>
                    <a:pt x="32" y="44"/>
                    <a:pt x="32" y="46"/>
                  </a:cubicBezTo>
                  <a:cubicBezTo>
                    <a:pt x="29" y="44"/>
                    <a:pt x="30" y="40"/>
                    <a:pt x="28" y="37"/>
                  </a:cubicBezTo>
                  <a:cubicBezTo>
                    <a:pt x="28" y="36"/>
                    <a:pt x="25" y="34"/>
                    <a:pt x="24" y="33"/>
                  </a:cubicBezTo>
                  <a:cubicBezTo>
                    <a:pt x="24" y="32"/>
                    <a:pt x="23" y="31"/>
                    <a:pt x="21" y="31"/>
                  </a:cubicBezTo>
                  <a:cubicBezTo>
                    <a:pt x="22" y="27"/>
                    <a:pt x="20" y="26"/>
                    <a:pt x="19" y="24"/>
                  </a:cubicBezTo>
                  <a:cubicBezTo>
                    <a:pt x="18" y="21"/>
                    <a:pt x="15" y="21"/>
                    <a:pt x="13" y="20"/>
                  </a:cubicBezTo>
                  <a:cubicBezTo>
                    <a:pt x="13" y="20"/>
                    <a:pt x="9" y="16"/>
                    <a:pt x="10" y="16"/>
                  </a:cubicBezTo>
                  <a:cubicBezTo>
                    <a:pt x="8" y="12"/>
                    <a:pt x="14" y="9"/>
                    <a:pt x="8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1" name="iṧ1iḋè">
              <a:extLst>
                <a:ext uri="{FF2B5EF4-FFF2-40B4-BE49-F238E27FC236}">
                  <a16:creationId xmlns:a16="http://schemas.microsoft.com/office/drawing/2014/main" xmlns="" id="{89E4545B-5210-4E2C-BA87-05CF09573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6560" y="2401195"/>
              <a:ext cx="119067" cy="217122"/>
            </a:xfrm>
            <a:custGeom>
              <a:avLst/>
              <a:gdLst>
                <a:gd name="T0" fmla="*/ 43 w 57"/>
                <a:gd name="T1" fmla="*/ 0 h 104"/>
                <a:gd name="T2" fmla="*/ 50 w 57"/>
                <a:gd name="T3" fmla="*/ 1 h 104"/>
                <a:gd name="T4" fmla="*/ 47 w 57"/>
                <a:gd name="T5" fmla="*/ 35 h 104"/>
                <a:gd name="T6" fmla="*/ 43 w 57"/>
                <a:gd name="T7" fmla="*/ 57 h 104"/>
                <a:gd name="T8" fmla="*/ 37 w 57"/>
                <a:gd name="T9" fmla="*/ 67 h 104"/>
                <a:gd name="T10" fmla="*/ 36 w 57"/>
                <a:gd name="T11" fmla="*/ 78 h 104"/>
                <a:gd name="T12" fmla="*/ 36 w 57"/>
                <a:gd name="T13" fmla="*/ 82 h 104"/>
                <a:gd name="T14" fmla="*/ 32 w 57"/>
                <a:gd name="T15" fmla="*/ 83 h 104"/>
                <a:gd name="T16" fmla="*/ 30 w 57"/>
                <a:gd name="T17" fmla="*/ 95 h 104"/>
                <a:gd name="T18" fmla="*/ 28 w 57"/>
                <a:gd name="T19" fmla="*/ 96 h 104"/>
                <a:gd name="T20" fmla="*/ 26 w 57"/>
                <a:gd name="T21" fmla="*/ 102 h 104"/>
                <a:gd name="T22" fmla="*/ 8 w 57"/>
                <a:gd name="T23" fmla="*/ 104 h 104"/>
                <a:gd name="T24" fmla="*/ 6 w 57"/>
                <a:gd name="T25" fmla="*/ 95 h 104"/>
                <a:gd name="T26" fmla="*/ 4 w 57"/>
                <a:gd name="T27" fmla="*/ 91 h 104"/>
                <a:gd name="T28" fmla="*/ 0 w 57"/>
                <a:gd name="T29" fmla="*/ 89 h 104"/>
                <a:gd name="T30" fmla="*/ 0 w 57"/>
                <a:gd name="T31" fmla="*/ 82 h 104"/>
                <a:gd name="T32" fmla="*/ 2 w 57"/>
                <a:gd name="T33" fmla="*/ 80 h 104"/>
                <a:gd name="T34" fmla="*/ 0 w 57"/>
                <a:gd name="T35" fmla="*/ 78 h 104"/>
                <a:gd name="T36" fmla="*/ 4 w 57"/>
                <a:gd name="T37" fmla="*/ 70 h 104"/>
                <a:gd name="T38" fmla="*/ 4 w 57"/>
                <a:gd name="T39" fmla="*/ 67 h 104"/>
                <a:gd name="T40" fmla="*/ 8 w 57"/>
                <a:gd name="T41" fmla="*/ 65 h 104"/>
                <a:gd name="T42" fmla="*/ 11 w 57"/>
                <a:gd name="T43" fmla="*/ 55 h 104"/>
                <a:gd name="T44" fmla="*/ 8 w 57"/>
                <a:gd name="T45" fmla="*/ 50 h 104"/>
                <a:gd name="T46" fmla="*/ 8 w 57"/>
                <a:gd name="T47" fmla="*/ 39 h 104"/>
                <a:gd name="T48" fmla="*/ 11 w 57"/>
                <a:gd name="T49" fmla="*/ 35 h 104"/>
                <a:gd name="T50" fmla="*/ 17 w 57"/>
                <a:gd name="T51" fmla="*/ 31 h 104"/>
                <a:gd name="T52" fmla="*/ 26 w 57"/>
                <a:gd name="T53" fmla="*/ 24 h 104"/>
                <a:gd name="T54" fmla="*/ 32 w 57"/>
                <a:gd name="T55" fmla="*/ 26 h 104"/>
                <a:gd name="T56" fmla="*/ 34 w 57"/>
                <a:gd name="T57" fmla="*/ 14 h 104"/>
                <a:gd name="T58" fmla="*/ 39 w 57"/>
                <a:gd name="T59" fmla="*/ 13 h 104"/>
                <a:gd name="T60" fmla="*/ 43 w 57"/>
                <a:gd name="T61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7" h="104">
                  <a:moveTo>
                    <a:pt x="43" y="0"/>
                  </a:moveTo>
                  <a:cubicBezTo>
                    <a:pt x="45" y="1"/>
                    <a:pt x="47" y="2"/>
                    <a:pt x="50" y="1"/>
                  </a:cubicBezTo>
                  <a:cubicBezTo>
                    <a:pt x="47" y="11"/>
                    <a:pt x="57" y="28"/>
                    <a:pt x="47" y="35"/>
                  </a:cubicBezTo>
                  <a:cubicBezTo>
                    <a:pt x="47" y="43"/>
                    <a:pt x="46" y="50"/>
                    <a:pt x="43" y="57"/>
                  </a:cubicBezTo>
                  <a:cubicBezTo>
                    <a:pt x="42" y="61"/>
                    <a:pt x="41" y="66"/>
                    <a:pt x="37" y="67"/>
                  </a:cubicBezTo>
                  <a:cubicBezTo>
                    <a:pt x="39" y="71"/>
                    <a:pt x="36" y="75"/>
                    <a:pt x="36" y="78"/>
                  </a:cubicBezTo>
                  <a:cubicBezTo>
                    <a:pt x="35" y="79"/>
                    <a:pt x="36" y="81"/>
                    <a:pt x="36" y="82"/>
                  </a:cubicBezTo>
                  <a:cubicBezTo>
                    <a:pt x="35" y="82"/>
                    <a:pt x="32" y="83"/>
                    <a:pt x="32" y="83"/>
                  </a:cubicBezTo>
                  <a:cubicBezTo>
                    <a:pt x="31" y="87"/>
                    <a:pt x="32" y="91"/>
                    <a:pt x="30" y="95"/>
                  </a:cubicBezTo>
                  <a:cubicBezTo>
                    <a:pt x="30" y="95"/>
                    <a:pt x="28" y="95"/>
                    <a:pt x="28" y="96"/>
                  </a:cubicBezTo>
                  <a:cubicBezTo>
                    <a:pt x="28" y="98"/>
                    <a:pt x="25" y="99"/>
                    <a:pt x="26" y="102"/>
                  </a:cubicBezTo>
                  <a:cubicBezTo>
                    <a:pt x="21" y="104"/>
                    <a:pt x="15" y="104"/>
                    <a:pt x="8" y="104"/>
                  </a:cubicBezTo>
                  <a:cubicBezTo>
                    <a:pt x="8" y="99"/>
                    <a:pt x="4" y="100"/>
                    <a:pt x="6" y="95"/>
                  </a:cubicBezTo>
                  <a:cubicBezTo>
                    <a:pt x="4" y="95"/>
                    <a:pt x="4" y="92"/>
                    <a:pt x="4" y="91"/>
                  </a:cubicBezTo>
                  <a:cubicBezTo>
                    <a:pt x="2" y="91"/>
                    <a:pt x="1" y="90"/>
                    <a:pt x="0" y="89"/>
                  </a:cubicBezTo>
                  <a:cubicBezTo>
                    <a:pt x="0" y="87"/>
                    <a:pt x="0" y="84"/>
                    <a:pt x="0" y="82"/>
                  </a:cubicBezTo>
                  <a:cubicBezTo>
                    <a:pt x="0" y="80"/>
                    <a:pt x="2" y="80"/>
                    <a:pt x="2" y="80"/>
                  </a:cubicBezTo>
                  <a:cubicBezTo>
                    <a:pt x="2" y="78"/>
                    <a:pt x="0" y="78"/>
                    <a:pt x="0" y="78"/>
                  </a:cubicBezTo>
                  <a:cubicBezTo>
                    <a:pt x="1" y="75"/>
                    <a:pt x="3" y="72"/>
                    <a:pt x="4" y="70"/>
                  </a:cubicBezTo>
                  <a:cubicBezTo>
                    <a:pt x="4" y="70"/>
                    <a:pt x="3" y="67"/>
                    <a:pt x="4" y="67"/>
                  </a:cubicBezTo>
                  <a:cubicBezTo>
                    <a:pt x="4" y="66"/>
                    <a:pt x="8" y="65"/>
                    <a:pt x="8" y="65"/>
                  </a:cubicBezTo>
                  <a:cubicBezTo>
                    <a:pt x="9" y="62"/>
                    <a:pt x="5" y="49"/>
                    <a:pt x="11" y="55"/>
                  </a:cubicBezTo>
                  <a:cubicBezTo>
                    <a:pt x="12" y="51"/>
                    <a:pt x="8" y="53"/>
                    <a:pt x="8" y="50"/>
                  </a:cubicBezTo>
                  <a:cubicBezTo>
                    <a:pt x="8" y="46"/>
                    <a:pt x="8" y="42"/>
                    <a:pt x="8" y="39"/>
                  </a:cubicBezTo>
                  <a:cubicBezTo>
                    <a:pt x="11" y="39"/>
                    <a:pt x="11" y="37"/>
                    <a:pt x="11" y="35"/>
                  </a:cubicBezTo>
                  <a:cubicBezTo>
                    <a:pt x="15" y="36"/>
                    <a:pt x="15" y="32"/>
                    <a:pt x="17" y="31"/>
                  </a:cubicBezTo>
                  <a:cubicBezTo>
                    <a:pt x="19" y="30"/>
                    <a:pt x="27" y="31"/>
                    <a:pt x="26" y="24"/>
                  </a:cubicBezTo>
                  <a:cubicBezTo>
                    <a:pt x="29" y="23"/>
                    <a:pt x="29" y="26"/>
                    <a:pt x="32" y="26"/>
                  </a:cubicBezTo>
                  <a:cubicBezTo>
                    <a:pt x="30" y="20"/>
                    <a:pt x="34" y="19"/>
                    <a:pt x="34" y="14"/>
                  </a:cubicBezTo>
                  <a:cubicBezTo>
                    <a:pt x="39" y="17"/>
                    <a:pt x="38" y="2"/>
                    <a:pt x="39" y="13"/>
                  </a:cubicBezTo>
                  <a:cubicBezTo>
                    <a:pt x="46" y="10"/>
                    <a:pt x="40" y="2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  <p:sp>
          <p:nvSpPr>
            <p:cNvPr id="132" name="išḷíḑé">
              <a:extLst>
                <a:ext uri="{FF2B5EF4-FFF2-40B4-BE49-F238E27FC236}">
                  <a16:creationId xmlns:a16="http://schemas.microsoft.com/office/drawing/2014/main" xmlns="" id="{43649F14-7ADB-42AC-9C31-B1B457D5CB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8976" y="2389989"/>
              <a:ext cx="638757" cy="469263"/>
            </a:xfrm>
            <a:custGeom>
              <a:avLst/>
              <a:gdLst>
                <a:gd name="T0" fmla="*/ 178 w 307"/>
                <a:gd name="T1" fmla="*/ 19 h 226"/>
                <a:gd name="T2" fmla="*/ 171 w 307"/>
                <a:gd name="T3" fmla="*/ 22 h 226"/>
                <a:gd name="T4" fmla="*/ 180 w 307"/>
                <a:gd name="T5" fmla="*/ 34 h 226"/>
                <a:gd name="T6" fmla="*/ 206 w 307"/>
                <a:gd name="T7" fmla="*/ 48 h 226"/>
                <a:gd name="T8" fmla="*/ 214 w 307"/>
                <a:gd name="T9" fmla="*/ 37 h 226"/>
                <a:gd name="T10" fmla="*/ 216 w 307"/>
                <a:gd name="T11" fmla="*/ 30 h 226"/>
                <a:gd name="T12" fmla="*/ 218 w 307"/>
                <a:gd name="T13" fmla="*/ 13 h 226"/>
                <a:gd name="T14" fmla="*/ 223 w 307"/>
                <a:gd name="T15" fmla="*/ 4 h 226"/>
                <a:gd name="T16" fmla="*/ 229 w 307"/>
                <a:gd name="T17" fmla="*/ 11 h 226"/>
                <a:gd name="T18" fmla="*/ 238 w 307"/>
                <a:gd name="T19" fmla="*/ 30 h 226"/>
                <a:gd name="T20" fmla="*/ 247 w 307"/>
                <a:gd name="T21" fmla="*/ 43 h 226"/>
                <a:gd name="T22" fmla="*/ 257 w 307"/>
                <a:gd name="T23" fmla="*/ 56 h 226"/>
                <a:gd name="T24" fmla="*/ 262 w 307"/>
                <a:gd name="T25" fmla="*/ 71 h 226"/>
                <a:gd name="T26" fmla="*/ 268 w 307"/>
                <a:gd name="T27" fmla="*/ 75 h 226"/>
                <a:gd name="T28" fmla="*/ 279 w 307"/>
                <a:gd name="T29" fmla="*/ 82 h 226"/>
                <a:gd name="T30" fmla="*/ 288 w 307"/>
                <a:gd name="T31" fmla="*/ 101 h 226"/>
                <a:gd name="T32" fmla="*/ 292 w 307"/>
                <a:gd name="T33" fmla="*/ 104 h 226"/>
                <a:gd name="T34" fmla="*/ 303 w 307"/>
                <a:gd name="T35" fmla="*/ 112 h 226"/>
                <a:gd name="T36" fmla="*/ 307 w 307"/>
                <a:gd name="T37" fmla="*/ 143 h 226"/>
                <a:gd name="T38" fmla="*/ 301 w 307"/>
                <a:gd name="T39" fmla="*/ 158 h 226"/>
                <a:gd name="T40" fmla="*/ 301 w 307"/>
                <a:gd name="T41" fmla="*/ 164 h 226"/>
                <a:gd name="T42" fmla="*/ 298 w 307"/>
                <a:gd name="T43" fmla="*/ 175 h 226"/>
                <a:gd name="T44" fmla="*/ 287 w 307"/>
                <a:gd name="T45" fmla="*/ 185 h 226"/>
                <a:gd name="T46" fmla="*/ 277 w 307"/>
                <a:gd name="T47" fmla="*/ 212 h 226"/>
                <a:gd name="T48" fmla="*/ 260 w 307"/>
                <a:gd name="T49" fmla="*/ 220 h 226"/>
                <a:gd name="T50" fmla="*/ 253 w 307"/>
                <a:gd name="T51" fmla="*/ 226 h 226"/>
                <a:gd name="T52" fmla="*/ 238 w 307"/>
                <a:gd name="T53" fmla="*/ 222 h 226"/>
                <a:gd name="T54" fmla="*/ 205 w 307"/>
                <a:gd name="T55" fmla="*/ 216 h 226"/>
                <a:gd name="T56" fmla="*/ 203 w 307"/>
                <a:gd name="T57" fmla="*/ 205 h 226"/>
                <a:gd name="T58" fmla="*/ 201 w 307"/>
                <a:gd name="T59" fmla="*/ 199 h 226"/>
                <a:gd name="T60" fmla="*/ 186 w 307"/>
                <a:gd name="T61" fmla="*/ 188 h 226"/>
                <a:gd name="T62" fmla="*/ 178 w 307"/>
                <a:gd name="T63" fmla="*/ 179 h 226"/>
                <a:gd name="T64" fmla="*/ 164 w 307"/>
                <a:gd name="T65" fmla="*/ 173 h 226"/>
                <a:gd name="T66" fmla="*/ 156 w 307"/>
                <a:gd name="T67" fmla="*/ 170 h 226"/>
                <a:gd name="T68" fmla="*/ 121 w 307"/>
                <a:gd name="T69" fmla="*/ 162 h 226"/>
                <a:gd name="T70" fmla="*/ 102 w 307"/>
                <a:gd name="T71" fmla="*/ 168 h 226"/>
                <a:gd name="T72" fmla="*/ 95 w 307"/>
                <a:gd name="T73" fmla="*/ 171 h 226"/>
                <a:gd name="T74" fmla="*/ 89 w 307"/>
                <a:gd name="T75" fmla="*/ 177 h 226"/>
                <a:gd name="T76" fmla="*/ 85 w 307"/>
                <a:gd name="T77" fmla="*/ 177 h 226"/>
                <a:gd name="T78" fmla="*/ 52 w 307"/>
                <a:gd name="T79" fmla="*/ 183 h 226"/>
                <a:gd name="T80" fmla="*/ 46 w 307"/>
                <a:gd name="T81" fmla="*/ 186 h 226"/>
                <a:gd name="T82" fmla="*/ 14 w 307"/>
                <a:gd name="T83" fmla="*/ 192 h 226"/>
                <a:gd name="T84" fmla="*/ 18 w 307"/>
                <a:gd name="T85" fmla="*/ 171 h 226"/>
                <a:gd name="T86" fmla="*/ 14 w 307"/>
                <a:gd name="T87" fmla="*/ 160 h 226"/>
                <a:gd name="T88" fmla="*/ 14 w 307"/>
                <a:gd name="T89" fmla="*/ 153 h 226"/>
                <a:gd name="T90" fmla="*/ 9 w 307"/>
                <a:gd name="T91" fmla="*/ 142 h 226"/>
                <a:gd name="T92" fmla="*/ 7 w 307"/>
                <a:gd name="T93" fmla="*/ 132 h 226"/>
                <a:gd name="T94" fmla="*/ 3 w 307"/>
                <a:gd name="T95" fmla="*/ 121 h 226"/>
                <a:gd name="T96" fmla="*/ 5 w 307"/>
                <a:gd name="T97" fmla="*/ 112 h 226"/>
                <a:gd name="T98" fmla="*/ 5 w 307"/>
                <a:gd name="T99" fmla="*/ 88 h 226"/>
                <a:gd name="T100" fmla="*/ 26 w 307"/>
                <a:gd name="T101" fmla="*/ 75 h 226"/>
                <a:gd name="T102" fmla="*/ 50 w 307"/>
                <a:gd name="T103" fmla="*/ 69 h 226"/>
                <a:gd name="T104" fmla="*/ 63 w 307"/>
                <a:gd name="T105" fmla="*/ 63 h 226"/>
                <a:gd name="T106" fmla="*/ 68 w 307"/>
                <a:gd name="T107" fmla="*/ 43 h 226"/>
                <a:gd name="T108" fmla="*/ 85 w 307"/>
                <a:gd name="T109" fmla="*/ 43 h 226"/>
                <a:gd name="T110" fmla="*/ 89 w 307"/>
                <a:gd name="T111" fmla="*/ 30 h 226"/>
                <a:gd name="T112" fmla="*/ 104 w 307"/>
                <a:gd name="T113" fmla="*/ 20 h 226"/>
                <a:gd name="T114" fmla="*/ 115 w 307"/>
                <a:gd name="T115" fmla="*/ 26 h 226"/>
                <a:gd name="T116" fmla="*/ 119 w 307"/>
                <a:gd name="T117" fmla="*/ 28 h 226"/>
                <a:gd name="T118" fmla="*/ 123 w 307"/>
                <a:gd name="T119" fmla="*/ 24 h 226"/>
                <a:gd name="T120" fmla="*/ 136 w 307"/>
                <a:gd name="T121" fmla="*/ 13 h 226"/>
                <a:gd name="T122" fmla="*/ 145 w 307"/>
                <a:gd name="T123" fmla="*/ 9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07" h="226">
                  <a:moveTo>
                    <a:pt x="178" y="9"/>
                  </a:moveTo>
                  <a:cubicBezTo>
                    <a:pt x="178" y="12"/>
                    <a:pt x="178" y="16"/>
                    <a:pt x="178" y="19"/>
                  </a:cubicBezTo>
                  <a:cubicBezTo>
                    <a:pt x="177" y="19"/>
                    <a:pt x="175" y="19"/>
                    <a:pt x="173" y="19"/>
                  </a:cubicBezTo>
                  <a:cubicBezTo>
                    <a:pt x="175" y="21"/>
                    <a:pt x="174" y="22"/>
                    <a:pt x="171" y="22"/>
                  </a:cubicBezTo>
                  <a:cubicBezTo>
                    <a:pt x="174" y="26"/>
                    <a:pt x="171" y="25"/>
                    <a:pt x="171" y="30"/>
                  </a:cubicBezTo>
                  <a:cubicBezTo>
                    <a:pt x="173" y="33"/>
                    <a:pt x="176" y="34"/>
                    <a:pt x="180" y="34"/>
                  </a:cubicBezTo>
                  <a:cubicBezTo>
                    <a:pt x="181" y="42"/>
                    <a:pt x="193" y="38"/>
                    <a:pt x="193" y="47"/>
                  </a:cubicBezTo>
                  <a:cubicBezTo>
                    <a:pt x="198" y="47"/>
                    <a:pt x="204" y="46"/>
                    <a:pt x="206" y="48"/>
                  </a:cubicBezTo>
                  <a:cubicBezTo>
                    <a:pt x="210" y="48"/>
                    <a:pt x="207" y="40"/>
                    <a:pt x="214" y="43"/>
                  </a:cubicBezTo>
                  <a:cubicBezTo>
                    <a:pt x="213" y="42"/>
                    <a:pt x="211" y="37"/>
                    <a:pt x="214" y="37"/>
                  </a:cubicBezTo>
                  <a:cubicBezTo>
                    <a:pt x="216" y="37"/>
                    <a:pt x="213" y="34"/>
                    <a:pt x="214" y="32"/>
                  </a:cubicBezTo>
                  <a:cubicBezTo>
                    <a:pt x="214" y="32"/>
                    <a:pt x="216" y="31"/>
                    <a:pt x="216" y="30"/>
                  </a:cubicBezTo>
                  <a:cubicBezTo>
                    <a:pt x="216" y="28"/>
                    <a:pt x="218" y="26"/>
                    <a:pt x="218" y="22"/>
                  </a:cubicBezTo>
                  <a:cubicBezTo>
                    <a:pt x="217" y="21"/>
                    <a:pt x="215" y="19"/>
                    <a:pt x="218" y="13"/>
                  </a:cubicBezTo>
                  <a:cubicBezTo>
                    <a:pt x="218" y="13"/>
                    <a:pt x="221" y="13"/>
                    <a:pt x="221" y="13"/>
                  </a:cubicBezTo>
                  <a:cubicBezTo>
                    <a:pt x="223" y="11"/>
                    <a:pt x="221" y="5"/>
                    <a:pt x="223" y="4"/>
                  </a:cubicBezTo>
                  <a:cubicBezTo>
                    <a:pt x="227" y="3"/>
                    <a:pt x="224" y="9"/>
                    <a:pt x="227" y="11"/>
                  </a:cubicBezTo>
                  <a:cubicBezTo>
                    <a:pt x="227" y="11"/>
                    <a:pt x="229" y="11"/>
                    <a:pt x="229" y="11"/>
                  </a:cubicBezTo>
                  <a:cubicBezTo>
                    <a:pt x="230" y="14"/>
                    <a:pt x="231" y="18"/>
                    <a:pt x="232" y="20"/>
                  </a:cubicBezTo>
                  <a:cubicBezTo>
                    <a:pt x="234" y="24"/>
                    <a:pt x="238" y="26"/>
                    <a:pt x="238" y="30"/>
                  </a:cubicBezTo>
                  <a:cubicBezTo>
                    <a:pt x="243" y="25"/>
                    <a:pt x="240" y="33"/>
                    <a:pt x="246" y="32"/>
                  </a:cubicBezTo>
                  <a:cubicBezTo>
                    <a:pt x="245" y="36"/>
                    <a:pt x="245" y="40"/>
                    <a:pt x="247" y="43"/>
                  </a:cubicBezTo>
                  <a:cubicBezTo>
                    <a:pt x="250" y="46"/>
                    <a:pt x="247" y="50"/>
                    <a:pt x="249" y="56"/>
                  </a:cubicBezTo>
                  <a:cubicBezTo>
                    <a:pt x="254" y="50"/>
                    <a:pt x="250" y="55"/>
                    <a:pt x="257" y="56"/>
                  </a:cubicBezTo>
                  <a:cubicBezTo>
                    <a:pt x="257" y="59"/>
                    <a:pt x="255" y="59"/>
                    <a:pt x="255" y="61"/>
                  </a:cubicBezTo>
                  <a:cubicBezTo>
                    <a:pt x="258" y="64"/>
                    <a:pt x="263" y="64"/>
                    <a:pt x="262" y="71"/>
                  </a:cubicBezTo>
                  <a:cubicBezTo>
                    <a:pt x="264" y="71"/>
                    <a:pt x="267" y="70"/>
                    <a:pt x="268" y="71"/>
                  </a:cubicBezTo>
                  <a:cubicBezTo>
                    <a:pt x="268" y="71"/>
                    <a:pt x="267" y="74"/>
                    <a:pt x="268" y="75"/>
                  </a:cubicBezTo>
                  <a:cubicBezTo>
                    <a:pt x="268" y="75"/>
                    <a:pt x="271" y="74"/>
                    <a:pt x="272" y="75"/>
                  </a:cubicBezTo>
                  <a:cubicBezTo>
                    <a:pt x="274" y="77"/>
                    <a:pt x="273" y="83"/>
                    <a:pt x="279" y="82"/>
                  </a:cubicBezTo>
                  <a:cubicBezTo>
                    <a:pt x="279" y="87"/>
                    <a:pt x="282" y="92"/>
                    <a:pt x="285" y="95"/>
                  </a:cubicBezTo>
                  <a:cubicBezTo>
                    <a:pt x="286" y="97"/>
                    <a:pt x="287" y="99"/>
                    <a:pt x="288" y="101"/>
                  </a:cubicBezTo>
                  <a:cubicBezTo>
                    <a:pt x="289" y="101"/>
                    <a:pt x="291" y="100"/>
                    <a:pt x="292" y="101"/>
                  </a:cubicBezTo>
                  <a:cubicBezTo>
                    <a:pt x="293" y="101"/>
                    <a:pt x="291" y="104"/>
                    <a:pt x="292" y="104"/>
                  </a:cubicBezTo>
                  <a:cubicBezTo>
                    <a:pt x="294" y="106"/>
                    <a:pt x="297" y="105"/>
                    <a:pt x="296" y="104"/>
                  </a:cubicBezTo>
                  <a:cubicBezTo>
                    <a:pt x="300" y="108"/>
                    <a:pt x="297" y="113"/>
                    <a:pt x="303" y="112"/>
                  </a:cubicBezTo>
                  <a:cubicBezTo>
                    <a:pt x="299" y="117"/>
                    <a:pt x="304" y="124"/>
                    <a:pt x="305" y="132"/>
                  </a:cubicBezTo>
                  <a:cubicBezTo>
                    <a:pt x="306" y="137"/>
                    <a:pt x="303" y="141"/>
                    <a:pt x="307" y="143"/>
                  </a:cubicBezTo>
                  <a:cubicBezTo>
                    <a:pt x="303" y="146"/>
                    <a:pt x="304" y="149"/>
                    <a:pt x="303" y="157"/>
                  </a:cubicBezTo>
                  <a:cubicBezTo>
                    <a:pt x="303" y="156"/>
                    <a:pt x="300" y="157"/>
                    <a:pt x="301" y="158"/>
                  </a:cubicBezTo>
                  <a:cubicBezTo>
                    <a:pt x="302" y="158"/>
                    <a:pt x="303" y="158"/>
                    <a:pt x="303" y="158"/>
                  </a:cubicBezTo>
                  <a:cubicBezTo>
                    <a:pt x="303" y="159"/>
                    <a:pt x="302" y="163"/>
                    <a:pt x="301" y="164"/>
                  </a:cubicBezTo>
                  <a:cubicBezTo>
                    <a:pt x="301" y="164"/>
                    <a:pt x="298" y="166"/>
                    <a:pt x="298" y="166"/>
                  </a:cubicBezTo>
                  <a:cubicBezTo>
                    <a:pt x="297" y="168"/>
                    <a:pt x="301" y="171"/>
                    <a:pt x="298" y="175"/>
                  </a:cubicBezTo>
                  <a:cubicBezTo>
                    <a:pt x="294" y="175"/>
                    <a:pt x="295" y="180"/>
                    <a:pt x="290" y="179"/>
                  </a:cubicBezTo>
                  <a:cubicBezTo>
                    <a:pt x="291" y="183"/>
                    <a:pt x="290" y="185"/>
                    <a:pt x="287" y="185"/>
                  </a:cubicBezTo>
                  <a:cubicBezTo>
                    <a:pt x="288" y="192"/>
                    <a:pt x="284" y="194"/>
                    <a:pt x="285" y="201"/>
                  </a:cubicBezTo>
                  <a:cubicBezTo>
                    <a:pt x="277" y="200"/>
                    <a:pt x="278" y="207"/>
                    <a:pt x="277" y="212"/>
                  </a:cubicBezTo>
                  <a:cubicBezTo>
                    <a:pt x="275" y="212"/>
                    <a:pt x="272" y="212"/>
                    <a:pt x="272" y="214"/>
                  </a:cubicBezTo>
                  <a:cubicBezTo>
                    <a:pt x="271" y="218"/>
                    <a:pt x="264" y="218"/>
                    <a:pt x="260" y="220"/>
                  </a:cubicBezTo>
                  <a:cubicBezTo>
                    <a:pt x="259" y="221"/>
                    <a:pt x="258" y="223"/>
                    <a:pt x="257" y="224"/>
                  </a:cubicBezTo>
                  <a:cubicBezTo>
                    <a:pt x="255" y="224"/>
                    <a:pt x="253" y="223"/>
                    <a:pt x="253" y="226"/>
                  </a:cubicBezTo>
                  <a:cubicBezTo>
                    <a:pt x="249" y="223"/>
                    <a:pt x="247" y="219"/>
                    <a:pt x="242" y="218"/>
                  </a:cubicBezTo>
                  <a:cubicBezTo>
                    <a:pt x="238" y="216"/>
                    <a:pt x="239" y="221"/>
                    <a:pt x="238" y="222"/>
                  </a:cubicBezTo>
                  <a:cubicBezTo>
                    <a:pt x="234" y="224"/>
                    <a:pt x="228" y="221"/>
                    <a:pt x="225" y="226"/>
                  </a:cubicBezTo>
                  <a:cubicBezTo>
                    <a:pt x="218" y="222"/>
                    <a:pt x="213" y="217"/>
                    <a:pt x="205" y="216"/>
                  </a:cubicBezTo>
                  <a:cubicBezTo>
                    <a:pt x="207" y="214"/>
                    <a:pt x="207" y="212"/>
                    <a:pt x="205" y="207"/>
                  </a:cubicBezTo>
                  <a:cubicBezTo>
                    <a:pt x="204" y="206"/>
                    <a:pt x="203" y="207"/>
                    <a:pt x="203" y="205"/>
                  </a:cubicBezTo>
                  <a:cubicBezTo>
                    <a:pt x="203" y="205"/>
                    <a:pt x="203" y="203"/>
                    <a:pt x="203" y="203"/>
                  </a:cubicBezTo>
                  <a:cubicBezTo>
                    <a:pt x="202" y="201"/>
                    <a:pt x="197" y="200"/>
                    <a:pt x="201" y="199"/>
                  </a:cubicBezTo>
                  <a:cubicBezTo>
                    <a:pt x="200" y="198"/>
                    <a:pt x="192" y="194"/>
                    <a:pt x="191" y="198"/>
                  </a:cubicBezTo>
                  <a:cubicBezTo>
                    <a:pt x="189" y="195"/>
                    <a:pt x="189" y="190"/>
                    <a:pt x="186" y="188"/>
                  </a:cubicBezTo>
                  <a:cubicBezTo>
                    <a:pt x="185" y="184"/>
                    <a:pt x="187" y="183"/>
                    <a:pt x="188" y="181"/>
                  </a:cubicBezTo>
                  <a:cubicBezTo>
                    <a:pt x="186" y="179"/>
                    <a:pt x="184" y="180"/>
                    <a:pt x="178" y="179"/>
                  </a:cubicBezTo>
                  <a:cubicBezTo>
                    <a:pt x="175" y="181"/>
                    <a:pt x="175" y="188"/>
                    <a:pt x="167" y="186"/>
                  </a:cubicBezTo>
                  <a:cubicBezTo>
                    <a:pt x="169" y="179"/>
                    <a:pt x="162" y="181"/>
                    <a:pt x="164" y="173"/>
                  </a:cubicBezTo>
                  <a:cubicBezTo>
                    <a:pt x="159" y="173"/>
                    <a:pt x="158" y="170"/>
                    <a:pt x="152" y="171"/>
                  </a:cubicBezTo>
                  <a:cubicBezTo>
                    <a:pt x="152" y="170"/>
                    <a:pt x="155" y="170"/>
                    <a:pt x="156" y="170"/>
                  </a:cubicBezTo>
                  <a:cubicBezTo>
                    <a:pt x="151" y="164"/>
                    <a:pt x="147" y="169"/>
                    <a:pt x="137" y="168"/>
                  </a:cubicBezTo>
                  <a:cubicBezTo>
                    <a:pt x="131" y="166"/>
                    <a:pt x="126" y="164"/>
                    <a:pt x="121" y="162"/>
                  </a:cubicBezTo>
                  <a:cubicBezTo>
                    <a:pt x="116" y="164"/>
                    <a:pt x="111" y="163"/>
                    <a:pt x="109" y="168"/>
                  </a:cubicBezTo>
                  <a:cubicBezTo>
                    <a:pt x="107" y="168"/>
                    <a:pt x="104" y="167"/>
                    <a:pt x="102" y="168"/>
                  </a:cubicBezTo>
                  <a:cubicBezTo>
                    <a:pt x="100" y="168"/>
                    <a:pt x="101" y="169"/>
                    <a:pt x="100" y="170"/>
                  </a:cubicBezTo>
                  <a:cubicBezTo>
                    <a:pt x="97" y="170"/>
                    <a:pt x="98" y="166"/>
                    <a:pt x="95" y="171"/>
                  </a:cubicBezTo>
                  <a:cubicBezTo>
                    <a:pt x="94" y="172"/>
                    <a:pt x="92" y="173"/>
                    <a:pt x="93" y="175"/>
                  </a:cubicBezTo>
                  <a:cubicBezTo>
                    <a:pt x="90" y="173"/>
                    <a:pt x="89" y="169"/>
                    <a:pt x="89" y="177"/>
                  </a:cubicBezTo>
                  <a:cubicBezTo>
                    <a:pt x="87" y="177"/>
                    <a:pt x="87" y="175"/>
                    <a:pt x="85" y="175"/>
                  </a:cubicBezTo>
                  <a:cubicBezTo>
                    <a:pt x="83" y="175"/>
                    <a:pt x="85" y="177"/>
                    <a:pt x="85" y="177"/>
                  </a:cubicBezTo>
                  <a:cubicBezTo>
                    <a:pt x="83" y="181"/>
                    <a:pt x="77" y="179"/>
                    <a:pt x="76" y="185"/>
                  </a:cubicBezTo>
                  <a:cubicBezTo>
                    <a:pt x="71" y="181"/>
                    <a:pt x="60" y="183"/>
                    <a:pt x="52" y="183"/>
                  </a:cubicBezTo>
                  <a:cubicBezTo>
                    <a:pt x="49" y="182"/>
                    <a:pt x="51" y="186"/>
                    <a:pt x="50" y="186"/>
                  </a:cubicBezTo>
                  <a:cubicBezTo>
                    <a:pt x="49" y="187"/>
                    <a:pt x="47" y="186"/>
                    <a:pt x="46" y="186"/>
                  </a:cubicBezTo>
                  <a:cubicBezTo>
                    <a:pt x="44" y="187"/>
                    <a:pt x="43" y="188"/>
                    <a:pt x="40" y="188"/>
                  </a:cubicBezTo>
                  <a:cubicBezTo>
                    <a:pt x="35" y="190"/>
                    <a:pt x="26" y="194"/>
                    <a:pt x="14" y="192"/>
                  </a:cubicBezTo>
                  <a:cubicBezTo>
                    <a:pt x="15" y="187"/>
                    <a:pt x="14" y="181"/>
                    <a:pt x="20" y="181"/>
                  </a:cubicBezTo>
                  <a:cubicBezTo>
                    <a:pt x="19" y="178"/>
                    <a:pt x="22" y="172"/>
                    <a:pt x="18" y="171"/>
                  </a:cubicBezTo>
                  <a:cubicBezTo>
                    <a:pt x="13" y="171"/>
                    <a:pt x="20" y="170"/>
                    <a:pt x="18" y="164"/>
                  </a:cubicBezTo>
                  <a:cubicBezTo>
                    <a:pt x="16" y="159"/>
                    <a:pt x="16" y="168"/>
                    <a:pt x="14" y="160"/>
                  </a:cubicBezTo>
                  <a:cubicBezTo>
                    <a:pt x="14" y="160"/>
                    <a:pt x="15" y="157"/>
                    <a:pt x="14" y="157"/>
                  </a:cubicBezTo>
                  <a:cubicBezTo>
                    <a:pt x="12" y="154"/>
                    <a:pt x="15" y="156"/>
                    <a:pt x="14" y="153"/>
                  </a:cubicBezTo>
                  <a:cubicBezTo>
                    <a:pt x="14" y="149"/>
                    <a:pt x="10" y="146"/>
                    <a:pt x="13" y="143"/>
                  </a:cubicBezTo>
                  <a:cubicBezTo>
                    <a:pt x="13" y="141"/>
                    <a:pt x="10" y="143"/>
                    <a:pt x="9" y="142"/>
                  </a:cubicBezTo>
                  <a:cubicBezTo>
                    <a:pt x="8" y="141"/>
                    <a:pt x="9" y="139"/>
                    <a:pt x="9" y="138"/>
                  </a:cubicBezTo>
                  <a:cubicBezTo>
                    <a:pt x="9" y="138"/>
                    <a:pt x="7" y="132"/>
                    <a:pt x="7" y="132"/>
                  </a:cubicBezTo>
                  <a:cubicBezTo>
                    <a:pt x="4" y="130"/>
                    <a:pt x="8" y="131"/>
                    <a:pt x="7" y="129"/>
                  </a:cubicBezTo>
                  <a:cubicBezTo>
                    <a:pt x="6" y="126"/>
                    <a:pt x="2" y="125"/>
                    <a:pt x="3" y="121"/>
                  </a:cubicBezTo>
                  <a:cubicBezTo>
                    <a:pt x="8" y="122"/>
                    <a:pt x="5" y="114"/>
                    <a:pt x="9" y="114"/>
                  </a:cubicBezTo>
                  <a:cubicBezTo>
                    <a:pt x="9" y="111"/>
                    <a:pt x="6" y="113"/>
                    <a:pt x="5" y="112"/>
                  </a:cubicBezTo>
                  <a:cubicBezTo>
                    <a:pt x="4" y="110"/>
                    <a:pt x="6" y="105"/>
                    <a:pt x="1" y="106"/>
                  </a:cubicBezTo>
                  <a:cubicBezTo>
                    <a:pt x="0" y="98"/>
                    <a:pt x="4" y="94"/>
                    <a:pt x="5" y="88"/>
                  </a:cubicBezTo>
                  <a:cubicBezTo>
                    <a:pt x="7" y="91"/>
                    <a:pt x="14" y="89"/>
                    <a:pt x="14" y="84"/>
                  </a:cubicBezTo>
                  <a:cubicBezTo>
                    <a:pt x="15" y="80"/>
                    <a:pt x="26" y="83"/>
                    <a:pt x="26" y="75"/>
                  </a:cubicBezTo>
                  <a:cubicBezTo>
                    <a:pt x="36" y="76"/>
                    <a:pt x="41" y="71"/>
                    <a:pt x="50" y="71"/>
                  </a:cubicBezTo>
                  <a:cubicBezTo>
                    <a:pt x="52" y="71"/>
                    <a:pt x="50" y="68"/>
                    <a:pt x="50" y="69"/>
                  </a:cubicBezTo>
                  <a:cubicBezTo>
                    <a:pt x="53" y="65"/>
                    <a:pt x="59" y="68"/>
                    <a:pt x="59" y="61"/>
                  </a:cubicBezTo>
                  <a:cubicBezTo>
                    <a:pt x="61" y="62"/>
                    <a:pt x="61" y="63"/>
                    <a:pt x="63" y="63"/>
                  </a:cubicBezTo>
                  <a:cubicBezTo>
                    <a:pt x="67" y="64"/>
                    <a:pt x="62" y="55"/>
                    <a:pt x="68" y="58"/>
                  </a:cubicBezTo>
                  <a:cubicBezTo>
                    <a:pt x="67" y="50"/>
                    <a:pt x="68" y="51"/>
                    <a:pt x="68" y="43"/>
                  </a:cubicBezTo>
                  <a:cubicBezTo>
                    <a:pt x="73" y="43"/>
                    <a:pt x="76" y="45"/>
                    <a:pt x="80" y="47"/>
                  </a:cubicBezTo>
                  <a:cubicBezTo>
                    <a:pt x="82" y="45"/>
                    <a:pt x="82" y="42"/>
                    <a:pt x="85" y="43"/>
                  </a:cubicBezTo>
                  <a:cubicBezTo>
                    <a:pt x="83" y="39"/>
                    <a:pt x="90" y="36"/>
                    <a:pt x="85" y="35"/>
                  </a:cubicBezTo>
                  <a:cubicBezTo>
                    <a:pt x="86" y="33"/>
                    <a:pt x="89" y="33"/>
                    <a:pt x="89" y="30"/>
                  </a:cubicBezTo>
                  <a:cubicBezTo>
                    <a:pt x="95" y="31"/>
                    <a:pt x="91" y="23"/>
                    <a:pt x="98" y="26"/>
                  </a:cubicBezTo>
                  <a:cubicBezTo>
                    <a:pt x="100" y="24"/>
                    <a:pt x="102" y="22"/>
                    <a:pt x="104" y="20"/>
                  </a:cubicBezTo>
                  <a:cubicBezTo>
                    <a:pt x="106" y="22"/>
                    <a:pt x="109" y="23"/>
                    <a:pt x="113" y="22"/>
                  </a:cubicBezTo>
                  <a:cubicBezTo>
                    <a:pt x="109" y="26"/>
                    <a:pt x="114" y="24"/>
                    <a:pt x="115" y="26"/>
                  </a:cubicBezTo>
                  <a:cubicBezTo>
                    <a:pt x="115" y="26"/>
                    <a:pt x="115" y="28"/>
                    <a:pt x="115" y="28"/>
                  </a:cubicBezTo>
                  <a:cubicBezTo>
                    <a:pt x="116" y="28"/>
                    <a:pt x="118" y="27"/>
                    <a:pt x="119" y="28"/>
                  </a:cubicBezTo>
                  <a:cubicBezTo>
                    <a:pt x="119" y="28"/>
                    <a:pt x="121" y="33"/>
                    <a:pt x="126" y="32"/>
                  </a:cubicBezTo>
                  <a:cubicBezTo>
                    <a:pt x="129" y="33"/>
                    <a:pt x="127" y="22"/>
                    <a:pt x="123" y="24"/>
                  </a:cubicBezTo>
                  <a:cubicBezTo>
                    <a:pt x="124" y="22"/>
                    <a:pt x="126" y="21"/>
                    <a:pt x="128" y="20"/>
                  </a:cubicBezTo>
                  <a:cubicBezTo>
                    <a:pt x="128" y="16"/>
                    <a:pt x="131" y="13"/>
                    <a:pt x="136" y="13"/>
                  </a:cubicBezTo>
                  <a:cubicBezTo>
                    <a:pt x="135" y="9"/>
                    <a:pt x="137" y="7"/>
                    <a:pt x="141" y="7"/>
                  </a:cubicBezTo>
                  <a:cubicBezTo>
                    <a:pt x="138" y="13"/>
                    <a:pt x="140" y="10"/>
                    <a:pt x="145" y="9"/>
                  </a:cubicBezTo>
                  <a:cubicBezTo>
                    <a:pt x="153" y="0"/>
                    <a:pt x="168" y="9"/>
                    <a:pt x="178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 dirty="0"/>
            </a:p>
          </p:txBody>
        </p:sp>
      </p:grpSp>
      <p:pic>
        <p:nvPicPr>
          <p:cNvPr id="138" name="图片 1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1273" y="3214641"/>
            <a:ext cx="286537" cy="353599"/>
          </a:xfrm>
          <a:prstGeom prst="rect">
            <a:avLst/>
          </a:prstGeom>
        </p:spPr>
      </p:pic>
      <p:pic>
        <p:nvPicPr>
          <p:cNvPr id="139" name="图片 13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3528" y="3689508"/>
            <a:ext cx="286537" cy="353599"/>
          </a:xfrm>
          <a:prstGeom prst="rect">
            <a:avLst/>
          </a:prstGeom>
        </p:spPr>
      </p:pic>
      <p:pic>
        <p:nvPicPr>
          <p:cNvPr id="140" name="图片 1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8979" y="3077784"/>
            <a:ext cx="286537" cy="353599"/>
          </a:xfrm>
          <a:prstGeom prst="rect">
            <a:avLst/>
          </a:prstGeom>
        </p:spPr>
      </p:pic>
      <p:grpSp>
        <p:nvGrpSpPr>
          <p:cNvPr id="144" name="组合 143"/>
          <p:cNvGrpSpPr/>
          <p:nvPr/>
        </p:nvGrpSpPr>
        <p:grpSpPr>
          <a:xfrm>
            <a:off x="7296442" y="1921759"/>
            <a:ext cx="3587458" cy="980742"/>
            <a:chOff x="7271042" y="1816100"/>
            <a:chExt cx="3587458" cy="980742"/>
          </a:xfrm>
        </p:grpSpPr>
        <p:sp>
          <p:nvSpPr>
            <p:cNvPr id="18" name="iṡļídè">
              <a:extLst>
                <a:ext uri="{FF2B5EF4-FFF2-40B4-BE49-F238E27FC236}">
                  <a16:creationId xmlns:a16="http://schemas.microsoft.com/office/drawing/2014/main" xmlns="" id="{45F4BA87-ACF4-4AC6-A93C-555468CB4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042" y="1816100"/>
              <a:ext cx="1974557" cy="41892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41" name="组合 140"/>
            <p:cNvGrpSpPr/>
            <p:nvPr/>
          </p:nvGrpSpPr>
          <p:grpSpPr>
            <a:xfrm>
              <a:off x="7443638" y="1854699"/>
              <a:ext cx="3414862" cy="942143"/>
              <a:chOff x="8170478" y="1710591"/>
              <a:chExt cx="3414862" cy="942143"/>
            </a:xfrm>
          </p:grpSpPr>
          <p:sp>
            <p:nvSpPr>
              <p:cNvPr id="142" name="文本框 141"/>
              <p:cNvSpPr txBox="1"/>
              <p:nvPr/>
            </p:nvSpPr>
            <p:spPr>
              <a:xfrm>
                <a:off x="8170478" y="1710591"/>
                <a:ext cx="21384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rgbClr val="FFFF00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rgbClr val="FFFF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8170478" y="2139388"/>
                <a:ext cx="341486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presentation and make it into a film to be used in a wider field</a:t>
                </a:r>
              </a:p>
            </p:txBody>
          </p:sp>
        </p:grpSp>
      </p:grpSp>
      <p:grpSp>
        <p:nvGrpSpPr>
          <p:cNvPr id="145" name="组合 144"/>
          <p:cNvGrpSpPr/>
          <p:nvPr/>
        </p:nvGrpSpPr>
        <p:grpSpPr>
          <a:xfrm>
            <a:off x="7296442" y="3303388"/>
            <a:ext cx="3587458" cy="980742"/>
            <a:chOff x="7271042" y="1816100"/>
            <a:chExt cx="3587458" cy="980742"/>
          </a:xfrm>
        </p:grpSpPr>
        <p:sp>
          <p:nvSpPr>
            <p:cNvPr id="146" name="iṡļídè">
              <a:extLst>
                <a:ext uri="{FF2B5EF4-FFF2-40B4-BE49-F238E27FC236}">
                  <a16:creationId xmlns:a16="http://schemas.microsoft.com/office/drawing/2014/main" xmlns="" id="{45F4BA87-ACF4-4AC6-A93C-555468CB4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042" y="1816100"/>
              <a:ext cx="1974557" cy="41892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7443638" y="1854699"/>
              <a:ext cx="3414862" cy="942143"/>
              <a:chOff x="8170478" y="1710591"/>
              <a:chExt cx="3414862" cy="942143"/>
            </a:xfrm>
          </p:grpSpPr>
          <p:sp>
            <p:nvSpPr>
              <p:cNvPr id="148" name="文本框 147"/>
              <p:cNvSpPr txBox="1"/>
              <p:nvPr/>
            </p:nvSpPr>
            <p:spPr>
              <a:xfrm>
                <a:off x="8170478" y="1710591"/>
                <a:ext cx="21384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rgbClr val="FFFF00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rgbClr val="FFFF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49" name="文本框 148"/>
              <p:cNvSpPr txBox="1"/>
              <p:nvPr/>
            </p:nvSpPr>
            <p:spPr>
              <a:xfrm>
                <a:off x="8170478" y="2139388"/>
                <a:ext cx="341486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presentation and make it into a film to be used in a wider field</a:t>
                </a:r>
              </a:p>
            </p:txBody>
          </p:sp>
        </p:grpSp>
      </p:grpSp>
      <p:grpSp>
        <p:nvGrpSpPr>
          <p:cNvPr id="150" name="组合 149"/>
          <p:cNvGrpSpPr/>
          <p:nvPr/>
        </p:nvGrpSpPr>
        <p:grpSpPr>
          <a:xfrm>
            <a:off x="7296442" y="4685016"/>
            <a:ext cx="3587458" cy="980742"/>
            <a:chOff x="7271042" y="1816100"/>
            <a:chExt cx="3587458" cy="980742"/>
          </a:xfrm>
        </p:grpSpPr>
        <p:sp>
          <p:nvSpPr>
            <p:cNvPr id="151" name="iṡļídè">
              <a:extLst>
                <a:ext uri="{FF2B5EF4-FFF2-40B4-BE49-F238E27FC236}">
                  <a16:creationId xmlns:a16="http://schemas.microsoft.com/office/drawing/2014/main" xmlns="" id="{45F4BA87-ACF4-4AC6-A93C-555468CB432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1042" y="1816100"/>
              <a:ext cx="1974557" cy="418928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1600" b="1" dirty="0">
                <a:solidFill>
                  <a:schemeClr val="bg1"/>
                </a:solidFill>
              </a:endParaRPr>
            </a:p>
          </p:txBody>
        </p:sp>
        <p:grpSp>
          <p:nvGrpSpPr>
            <p:cNvPr id="152" name="组合 151"/>
            <p:cNvGrpSpPr/>
            <p:nvPr/>
          </p:nvGrpSpPr>
          <p:grpSpPr>
            <a:xfrm>
              <a:off x="7443638" y="1854699"/>
              <a:ext cx="3414862" cy="942143"/>
              <a:chOff x="8170478" y="1710591"/>
              <a:chExt cx="3414862" cy="942143"/>
            </a:xfrm>
          </p:grpSpPr>
          <p:sp>
            <p:nvSpPr>
              <p:cNvPr id="153" name="文本框 152"/>
              <p:cNvSpPr txBox="1"/>
              <p:nvPr/>
            </p:nvSpPr>
            <p:spPr>
              <a:xfrm>
                <a:off x="8170478" y="1710591"/>
                <a:ext cx="21384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zh-CN" altLang="en-US" b="1" dirty="0" smtClean="0">
                    <a:solidFill>
                      <a:srgbClr val="FFFF00"/>
                    </a:solidFill>
                    <a:latin typeface="Century Gothic" panose="020B0502020202020204" pitchFamily="34" charset="0"/>
                  </a:rPr>
                  <a:t>标题文字添加</a:t>
                </a:r>
                <a:endParaRPr lang="zh-CN" altLang="en-US" b="1" dirty="0">
                  <a:solidFill>
                    <a:srgbClr val="FFFF00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154" name="文本框 153"/>
              <p:cNvSpPr txBox="1"/>
              <p:nvPr/>
            </p:nvSpPr>
            <p:spPr>
              <a:xfrm>
                <a:off x="8170478" y="2139388"/>
                <a:ext cx="341486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presentation and make it into a film to be used in a wider field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4405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247902" y="308728"/>
            <a:ext cx="7696198" cy="83099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0" i="0" u="none" strike="noStrike" kern="1200" cap="none" spc="0" normalizeH="0" baseline="0" noProof="0" dirty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叶根友毛笔行书" panose="02010601030101010101" pitchFamily="2" charset="-122"/>
                <a:ea typeface="叶根友毛笔行书" panose="02010601030101010101" pitchFamily="2" charset="-122"/>
                <a:cs typeface="+mn-cs"/>
              </a:rPr>
              <a:t>业绩回顾</a:t>
            </a:r>
          </a:p>
        </p:txBody>
      </p:sp>
      <p:sp>
        <p:nvSpPr>
          <p:cNvPr id="4" name="ïṡḷiďê"/>
          <p:cNvSpPr>
            <a:spLocks/>
          </p:cNvSpPr>
          <p:nvPr/>
        </p:nvSpPr>
        <p:spPr bwMode="auto">
          <a:xfrm>
            <a:off x="2007673" y="2298429"/>
            <a:ext cx="1163638" cy="1447800"/>
          </a:xfrm>
          <a:custGeom>
            <a:avLst/>
            <a:gdLst>
              <a:gd name="T0" fmla="*/ 276 w 310"/>
              <a:gd name="T1" fmla="*/ 353 h 385"/>
              <a:gd name="T2" fmla="*/ 253 w 310"/>
              <a:gd name="T3" fmla="*/ 325 h 385"/>
              <a:gd name="T4" fmla="*/ 246 w 310"/>
              <a:gd name="T5" fmla="*/ 228 h 385"/>
              <a:gd name="T6" fmla="*/ 246 w 310"/>
              <a:gd name="T7" fmla="*/ 158 h 385"/>
              <a:gd name="T8" fmla="*/ 245 w 310"/>
              <a:gd name="T9" fmla="*/ 100 h 385"/>
              <a:gd name="T10" fmla="*/ 209 w 310"/>
              <a:gd name="T11" fmla="*/ 52 h 385"/>
              <a:gd name="T12" fmla="*/ 121 w 310"/>
              <a:gd name="T13" fmla="*/ 44 h 385"/>
              <a:gd name="T14" fmla="*/ 71 w 310"/>
              <a:gd name="T15" fmla="*/ 73 h 385"/>
              <a:gd name="T16" fmla="*/ 58 w 310"/>
              <a:gd name="T17" fmla="*/ 145 h 385"/>
              <a:gd name="T18" fmla="*/ 58 w 310"/>
              <a:gd name="T19" fmla="*/ 204 h 385"/>
              <a:gd name="T20" fmla="*/ 54 w 310"/>
              <a:gd name="T21" fmla="*/ 308 h 385"/>
              <a:gd name="T22" fmla="*/ 51 w 310"/>
              <a:gd name="T23" fmla="*/ 332 h 385"/>
              <a:gd name="T24" fmla="*/ 28 w 310"/>
              <a:gd name="T25" fmla="*/ 355 h 385"/>
              <a:gd name="T26" fmla="*/ 16 w 310"/>
              <a:gd name="T27" fmla="*/ 375 h 385"/>
              <a:gd name="T28" fmla="*/ 43 w 310"/>
              <a:gd name="T29" fmla="*/ 363 h 385"/>
              <a:gd name="T30" fmla="*/ 67 w 310"/>
              <a:gd name="T31" fmla="*/ 381 h 385"/>
              <a:gd name="T32" fmla="*/ 64 w 310"/>
              <a:gd name="T33" fmla="*/ 371 h 385"/>
              <a:gd name="T34" fmla="*/ 75 w 310"/>
              <a:gd name="T35" fmla="*/ 326 h 385"/>
              <a:gd name="T36" fmla="*/ 85 w 310"/>
              <a:gd name="T37" fmla="*/ 236 h 385"/>
              <a:gd name="T38" fmla="*/ 92 w 310"/>
              <a:gd name="T39" fmla="*/ 165 h 385"/>
              <a:gd name="T40" fmla="*/ 94 w 310"/>
              <a:gd name="T41" fmla="*/ 130 h 385"/>
              <a:gd name="T42" fmla="*/ 115 w 310"/>
              <a:gd name="T43" fmla="*/ 137 h 385"/>
              <a:gd name="T44" fmla="*/ 99 w 310"/>
              <a:gd name="T45" fmla="*/ 212 h 385"/>
              <a:gd name="T46" fmla="*/ 106 w 310"/>
              <a:gd name="T47" fmla="*/ 272 h 385"/>
              <a:gd name="T48" fmla="*/ 97 w 310"/>
              <a:gd name="T49" fmla="*/ 317 h 385"/>
              <a:gd name="T50" fmla="*/ 125 w 310"/>
              <a:gd name="T51" fmla="*/ 350 h 385"/>
              <a:gd name="T52" fmla="*/ 133 w 310"/>
              <a:gd name="T53" fmla="*/ 289 h 385"/>
              <a:gd name="T54" fmla="*/ 130 w 310"/>
              <a:gd name="T55" fmla="*/ 258 h 385"/>
              <a:gd name="T56" fmla="*/ 148 w 310"/>
              <a:gd name="T57" fmla="*/ 221 h 385"/>
              <a:gd name="T58" fmla="*/ 161 w 310"/>
              <a:gd name="T59" fmla="*/ 209 h 385"/>
              <a:gd name="T60" fmla="*/ 172 w 310"/>
              <a:gd name="T61" fmla="*/ 301 h 385"/>
              <a:gd name="T62" fmla="*/ 179 w 310"/>
              <a:gd name="T63" fmla="*/ 341 h 385"/>
              <a:gd name="T64" fmla="*/ 212 w 310"/>
              <a:gd name="T65" fmla="*/ 322 h 385"/>
              <a:gd name="T66" fmla="*/ 221 w 310"/>
              <a:gd name="T67" fmla="*/ 269 h 385"/>
              <a:gd name="T68" fmla="*/ 235 w 310"/>
              <a:gd name="T69" fmla="*/ 337 h 385"/>
              <a:gd name="T70" fmla="*/ 239 w 310"/>
              <a:gd name="T71" fmla="*/ 372 h 385"/>
              <a:gd name="T72" fmla="*/ 251 w 310"/>
              <a:gd name="T73" fmla="*/ 369 h 385"/>
              <a:gd name="T74" fmla="*/ 278 w 310"/>
              <a:gd name="T75" fmla="*/ 377 h 385"/>
              <a:gd name="T76" fmla="*/ 295 w 310"/>
              <a:gd name="T77" fmla="*/ 370 h 385"/>
              <a:gd name="T78" fmla="*/ 204 w 310"/>
              <a:gd name="T79" fmla="*/ 130 h 385"/>
              <a:gd name="T80" fmla="*/ 211 w 310"/>
              <a:gd name="T81" fmla="*/ 142 h 385"/>
              <a:gd name="T82" fmla="*/ 221 w 310"/>
              <a:gd name="T83" fmla="*/ 268 h 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10" h="385">
                <a:moveTo>
                  <a:pt x="295" y="370"/>
                </a:moveTo>
                <a:cubicBezTo>
                  <a:pt x="285" y="370"/>
                  <a:pt x="278" y="355"/>
                  <a:pt x="276" y="353"/>
                </a:cubicBezTo>
                <a:cubicBezTo>
                  <a:pt x="274" y="351"/>
                  <a:pt x="276" y="348"/>
                  <a:pt x="272" y="345"/>
                </a:cubicBezTo>
                <a:cubicBezTo>
                  <a:pt x="267" y="342"/>
                  <a:pt x="254" y="332"/>
                  <a:pt x="253" y="325"/>
                </a:cubicBezTo>
                <a:cubicBezTo>
                  <a:pt x="252" y="319"/>
                  <a:pt x="248" y="289"/>
                  <a:pt x="249" y="281"/>
                </a:cubicBezTo>
                <a:cubicBezTo>
                  <a:pt x="250" y="273"/>
                  <a:pt x="245" y="235"/>
                  <a:pt x="246" y="228"/>
                </a:cubicBezTo>
                <a:cubicBezTo>
                  <a:pt x="247" y="221"/>
                  <a:pt x="243" y="212"/>
                  <a:pt x="243" y="201"/>
                </a:cubicBezTo>
                <a:cubicBezTo>
                  <a:pt x="243" y="190"/>
                  <a:pt x="247" y="164"/>
                  <a:pt x="246" y="158"/>
                </a:cubicBezTo>
                <a:cubicBezTo>
                  <a:pt x="246" y="152"/>
                  <a:pt x="241" y="139"/>
                  <a:pt x="241" y="133"/>
                </a:cubicBezTo>
                <a:cubicBezTo>
                  <a:pt x="242" y="127"/>
                  <a:pt x="246" y="112"/>
                  <a:pt x="245" y="100"/>
                </a:cubicBezTo>
                <a:cubicBezTo>
                  <a:pt x="244" y="89"/>
                  <a:pt x="235" y="73"/>
                  <a:pt x="227" y="68"/>
                </a:cubicBezTo>
                <a:cubicBezTo>
                  <a:pt x="219" y="63"/>
                  <a:pt x="209" y="52"/>
                  <a:pt x="209" y="52"/>
                </a:cubicBezTo>
                <a:cubicBezTo>
                  <a:pt x="201" y="41"/>
                  <a:pt x="186" y="42"/>
                  <a:pt x="186" y="42"/>
                </a:cubicBezTo>
                <a:cubicBezTo>
                  <a:pt x="148" y="0"/>
                  <a:pt x="121" y="44"/>
                  <a:pt x="121" y="44"/>
                </a:cubicBezTo>
                <a:cubicBezTo>
                  <a:pt x="112" y="40"/>
                  <a:pt x="98" y="54"/>
                  <a:pt x="93" y="58"/>
                </a:cubicBezTo>
                <a:cubicBezTo>
                  <a:pt x="88" y="62"/>
                  <a:pt x="84" y="66"/>
                  <a:pt x="71" y="73"/>
                </a:cubicBezTo>
                <a:cubicBezTo>
                  <a:pt x="58" y="79"/>
                  <a:pt x="58" y="106"/>
                  <a:pt x="61" y="115"/>
                </a:cubicBezTo>
                <a:cubicBezTo>
                  <a:pt x="63" y="124"/>
                  <a:pt x="61" y="135"/>
                  <a:pt x="58" y="145"/>
                </a:cubicBezTo>
                <a:cubicBezTo>
                  <a:pt x="55" y="157"/>
                  <a:pt x="59" y="165"/>
                  <a:pt x="59" y="171"/>
                </a:cubicBezTo>
                <a:cubicBezTo>
                  <a:pt x="59" y="177"/>
                  <a:pt x="61" y="199"/>
                  <a:pt x="58" y="204"/>
                </a:cubicBezTo>
                <a:cubicBezTo>
                  <a:pt x="55" y="210"/>
                  <a:pt x="57" y="227"/>
                  <a:pt x="55" y="233"/>
                </a:cubicBezTo>
                <a:cubicBezTo>
                  <a:pt x="53" y="238"/>
                  <a:pt x="54" y="301"/>
                  <a:pt x="54" y="308"/>
                </a:cubicBezTo>
                <a:cubicBezTo>
                  <a:pt x="54" y="314"/>
                  <a:pt x="55" y="320"/>
                  <a:pt x="53" y="323"/>
                </a:cubicBezTo>
                <a:cubicBezTo>
                  <a:pt x="51" y="326"/>
                  <a:pt x="53" y="330"/>
                  <a:pt x="51" y="332"/>
                </a:cubicBezTo>
                <a:cubicBezTo>
                  <a:pt x="50" y="334"/>
                  <a:pt x="41" y="340"/>
                  <a:pt x="34" y="343"/>
                </a:cubicBezTo>
                <a:cubicBezTo>
                  <a:pt x="27" y="346"/>
                  <a:pt x="30" y="352"/>
                  <a:pt x="28" y="355"/>
                </a:cubicBezTo>
                <a:cubicBezTo>
                  <a:pt x="26" y="358"/>
                  <a:pt x="24" y="367"/>
                  <a:pt x="22" y="371"/>
                </a:cubicBezTo>
                <a:cubicBezTo>
                  <a:pt x="21" y="375"/>
                  <a:pt x="16" y="375"/>
                  <a:pt x="16" y="375"/>
                </a:cubicBezTo>
                <a:cubicBezTo>
                  <a:pt x="0" y="381"/>
                  <a:pt x="25" y="382"/>
                  <a:pt x="29" y="380"/>
                </a:cubicBezTo>
                <a:cubicBezTo>
                  <a:pt x="33" y="378"/>
                  <a:pt x="43" y="363"/>
                  <a:pt x="43" y="363"/>
                </a:cubicBezTo>
                <a:cubicBezTo>
                  <a:pt x="46" y="360"/>
                  <a:pt x="55" y="375"/>
                  <a:pt x="55" y="375"/>
                </a:cubicBezTo>
                <a:cubicBezTo>
                  <a:pt x="57" y="385"/>
                  <a:pt x="67" y="381"/>
                  <a:pt x="67" y="381"/>
                </a:cubicBezTo>
                <a:cubicBezTo>
                  <a:pt x="73" y="381"/>
                  <a:pt x="74" y="376"/>
                  <a:pt x="69" y="377"/>
                </a:cubicBezTo>
                <a:cubicBezTo>
                  <a:pt x="65" y="377"/>
                  <a:pt x="64" y="371"/>
                  <a:pt x="64" y="371"/>
                </a:cubicBezTo>
                <a:cubicBezTo>
                  <a:pt x="61" y="367"/>
                  <a:pt x="67" y="357"/>
                  <a:pt x="67" y="357"/>
                </a:cubicBezTo>
                <a:cubicBezTo>
                  <a:pt x="73" y="350"/>
                  <a:pt x="75" y="332"/>
                  <a:pt x="75" y="326"/>
                </a:cubicBezTo>
                <a:cubicBezTo>
                  <a:pt x="74" y="319"/>
                  <a:pt x="77" y="289"/>
                  <a:pt x="78" y="283"/>
                </a:cubicBezTo>
                <a:cubicBezTo>
                  <a:pt x="79" y="278"/>
                  <a:pt x="85" y="236"/>
                  <a:pt x="85" y="236"/>
                </a:cubicBezTo>
                <a:cubicBezTo>
                  <a:pt x="89" y="229"/>
                  <a:pt x="87" y="215"/>
                  <a:pt x="87" y="215"/>
                </a:cubicBezTo>
                <a:cubicBezTo>
                  <a:pt x="90" y="209"/>
                  <a:pt x="92" y="173"/>
                  <a:pt x="92" y="165"/>
                </a:cubicBezTo>
                <a:cubicBezTo>
                  <a:pt x="92" y="156"/>
                  <a:pt x="94" y="132"/>
                  <a:pt x="94" y="132"/>
                </a:cubicBezTo>
                <a:cubicBezTo>
                  <a:pt x="94" y="132"/>
                  <a:pt x="90" y="151"/>
                  <a:pt x="94" y="130"/>
                </a:cubicBezTo>
                <a:cubicBezTo>
                  <a:pt x="97" y="109"/>
                  <a:pt x="108" y="121"/>
                  <a:pt x="108" y="121"/>
                </a:cubicBezTo>
                <a:cubicBezTo>
                  <a:pt x="113" y="123"/>
                  <a:pt x="115" y="137"/>
                  <a:pt x="115" y="137"/>
                </a:cubicBezTo>
                <a:cubicBezTo>
                  <a:pt x="103" y="141"/>
                  <a:pt x="99" y="171"/>
                  <a:pt x="99" y="171"/>
                </a:cubicBezTo>
                <a:cubicBezTo>
                  <a:pt x="90" y="188"/>
                  <a:pt x="99" y="212"/>
                  <a:pt x="99" y="212"/>
                </a:cubicBezTo>
                <a:cubicBezTo>
                  <a:pt x="98" y="214"/>
                  <a:pt x="99" y="221"/>
                  <a:pt x="99" y="221"/>
                </a:cubicBezTo>
                <a:cubicBezTo>
                  <a:pt x="82" y="226"/>
                  <a:pt x="106" y="272"/>
                  <a:pt x="106" y="272"/>
                </a:cubicBezTo>
                <a:cubicBezTo>
                  <a:pt x="103" y="276"/>
                  <a:pt x="101" y="293"/>
                  <a:pt x="102" y="296"/>
                </a:cubicBezTo>
                <a:cubicBezTo>
                  <a:pt x="103" y="300"/>
                  <a:pt x="103" y="294"/>
                  <a:pt x="97" y="317"/>
                </a:cubicBezTo>
                <a:cubicBezTo>
                  <a:pt x="91" y="341"/>
                  <a:pt x="108" y="351"/>
                  <a:pt x="108" y="351"/>
                </a:cubicBezTo>
                <a:cubicBezTo>
                  <a:pt x="125" y="350"/>
                  <a:pt x="125" y="350"/>
                  <a:pt x="125" y="350"/>
                </a:cubicBezTo>
                <a:cubicBezTo>
                  <a:pt x="133" y="345"/>
                  <a:pt x="137" y="325"/>
                  <a:pt x="131" y="316"/>
                </a:cubicBezTo>
                <a:cubicBezTo>
                  <a:pt x="126" y="306"/>
                  <a:pt x="133" y="289"/>
                  <a:pt x="133" y="289"/>
                </a:cubicBezTo>
                <a:cubicBezTo>
                  <a:pt x="136" y="280"/>
                  <a:pt x="135" y="270"/>
                  <a:pt x="131" y="267"/>
                </a:cubicBezTo>
                <a:cubicBezTo>
                  <a:pt x="128" y="264"/>
                  <a:pt x="130" y="258"/>
                  <a:pt x="130" y="258"/>
                </a:cubicBezTo>
                <a:cubicBezTo>
                  <a:pt x="153" y="250"/>
                  <a:pt x="143" y="232"/>
                  <a:pt x="143" y="232"/>
                </a:cubicBezTo>
                <a:cubicBezTo>
                  <a:pt x="145" y="230"/>
                  <a:pt x="148" y="221"/>
                  <a:pt x="148" y="221"/>
                </a:cubicBezTo>
                <a:cubicBezTo>
                  <a:pt x="152" y="219"/>
                  <a:pt x="157" y="209"/>
                  <a:pt x="157" y="209"/>
                </a:cubicBezTo>
                <a:cubicBezTo>
                  <a:pt x="159" y="210"/>
                  <a:pt x="161" y="209"/>
                  <a:pt x="161" y="209"/>
                </a:cubicBezTo>
                <a:cubicBezTo>
                  <a:pt x="153" y="228"/>
                  <a:pt x="168" y="267"/>
                  <a:pt x="169" y="270"/>
                </a:cubicBezTo>
                <a:cubicBezTo>
                  <a:pt x="170" y="272"/>
                  <a:pt x="173" y="294"/>
                  <a:pt x="172" y="301"/>
                </a:cubicBezTo>
                <a:cubicBezTo>
                  <a:pt x="172" y="309"/>
                  <a:pt x="174" y="328"/>
                  <a:pt x="174" y="328"/>
                </a:cubicBezTo>
                <a:cubicBezTo>
                  <a:pt x="176" y="330"/>
                  <a:pt x="179" y="341"/>
                  <a:pt x="179" y="341"/>
                </a:cubicBezTo>
                <a:cubicBezTo>
                  <a:pt x="186" y="356"/>
                  <a:pt x="202" y="350"/>
                  <a:pt x="202" y="350"/>
                </a:cubicBezTo>
                <a:cubicBezTo>
                  <a:pt x="208" y="347"/>
                  <a:pt x="211" y="332"/>
                  <a:pt x="212" y="322"/>
                </a:cubicBezTo>
                <a:cubicBezTo>
                  <a:pt x="214" y="313"/>
                  <a:pt x="221" y="269"/>
                  <a:pt x="221" y="268"/>
                </a:cubicBezTo>
                <a:cubicBezTo>
                  <a:pt x="221" y="268"/>
                  <a:pt x="221" y="268"/>
                  <a:pt x="221" y="269"/>
                </a:cubicBezTo>
                <a:cubicBezTo>
                  <a:pt x="225" y="278"/>
                  <a:pt x="233" y="319"/>
                  <a:pt x="232" y="324"/>
                </a:cubicBezTo>
                <a:cubicBezTo>
                  <a:pt x="231" y="331"/>
                  <a:pt x="234" y="338"/>
                  <a:pt x="235" y="337"/>
                </a:cubicBezTo>
                <a:cubicBezTo>
                  <a:pt x="235" y="336"/>
                  <a:pt x="241" y="362"/>
                  <a:pt x="242" y="366"/>
                </a:cubicBezTo>
                <a:cubicBezTo>
                  <a:pt x="243" y="370"/>
                  <a:pt x="239" y="372"/>
                  <a:pt x="239" y="372"/>
                </a:cubicBezTo>
                <a:cubicBezTo>
                  <a:pt x="226" y="379"/>
                  <a:pt x="245" y="378"/>
                  <a:pt x="248" y="377"/>
                </a:cubicBezTo>
                <a:cubicBezTo>
                  <a:pt x="252" y="376"/>
                  <a:pt x="250" y="374"/>
                  <a:pt x="251" y="369"/>
                </a:cubicBezTo>
                <a:cubicBezTo>
                  <a:pt x="251" y="364"/>
                  <a:pt x="258" y="361"/>
                  <a:pt x="258" y="361"/>
                </a:cubicBezTo>
                <a:cubicBezTo>
                  <a:pt x="265" y="359"/>
                  <a:pt x="278" y="377"/>
                  <a:pt x="278" y="377"/>
                </a:cubicBezTo>
                <a:cubicBezTo>
                  <a:pt x="283" y="381"/>
                  <a:pt x="299" y="376"/>
                  <a:pt x="299" y="376"/>
                </a:cubicBezTo>
                <a:cubicBezTo>
                  <a:pt x="310" y="373"/>
                  <a:pt x="295" y="370"/>
                  <a:pt x="295" y="370"/>
                </a:cubicBezTo>
                <a:close/>
                <a:moveTo>
                  <a:pt x="211" y="142"/>
                </a:moveTo>
                <a:cubicBezTo>
                  <a:pt x="210" y="140"/>
                  <a:pt x="205" y="132"/>
                  <a:pt x="204" y="130"/>
                </a:cubicBezTo>
                <a:cubicBezTo>
                  <a:pt x="203" y="128"/>
                  <a:pt x="207" y="126"/>
                  <a:pt x="207" y="126"/>
                </a:cubicBezTo>
                <a:cubicBezTo>
                  <a:pt x="214" y="127"/>
                  <a:pt x="211" y="142"/>
                  <a:pt x="211" y="142"/>
                </a:cubicBezTo>
                <a:close/>
                <a:moveTo>
                  <a:pt x="221" y="267"/>
                </a:moveTo>
                <a:cubicBezTo>
                  <a:pt x="221" y="267"/>
                  <a:pt x="221" y="267"/>
                  <a:pt x="221" y="268"/>
                </a:cubicBezTo>
                <a:cubicBezTo>
                  <a:pt x="221" y="267"/>
                  <a:pt x="218" y="263"/>
                  <a:pt x="221" y="2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íŝlîḍé"/>
          <p:cNvSpPr>
            <a:spLocks/>
          </p:cNvSpPr>
          <p:nvPr/>
        </p:nvSpPr>
        <p:spPr bwMode="auto">
          <a:xfrm>
            <a:off x="4308304" y="2430192"/>
            <a:ext cx="1219200" cy="1184275"/>
          </a:xfrm>
          <a:custGeom>
            <a:avLst/>
            <a:gdLst>
              <a:gd name="T0" fmla="*/ 14 w 325"/>
              <a:gd name="T1" fmla="*/ 312 h 315"/>
              <a:gd name="T2" fmla="*/ 59 w 325"/>
              <a:gd name="T3" fmla="*/ 310 h 315"/>
              <a:gd name="T4" fmla="*/ 80 w 325"/>
              <a:gd name="T5" fmla="*/ 312 h 315"/>
              <a:gd name="T6" fmla="*/ 78 w 325"/>
              <a:gd name="T7" fmla="*/ 301 h 315"/>
              <a:gd name="T8" fmla="*/ 65 w 325"/>
              <a:gd name="T9" fmla="*/ 273 h 315"/>
              <a:gd name="T10" fmla="*/ 84 w 325"/>
              <a:gd name="T11" fmla="*/ 265 h 315"/>
              <a:gd name="T12" fmla="*/ 112 w 325"/>
              <a:gd name="T13" fmla="*/ 258 h 315"/>
              <a:gd name="T14" fmla="*/ 123 w 325"/>
              <a:gd name="T15" fmla="*/ 236 h 315"/>
              <a:gd name="T16" fmla="*/ 125 w 325"/>
              <a:gd name="T17" fmla="*/ 161 h 315"/>
              <a:gd name="T18" fmla="*/ 165 w 325"/>
              <a:gd name="T19" fmla="*/ 186 h 315"/>
              <a:gd name="T20" fmla="*/ 147 w 325"/>
              <a:gd name="T21" fmla="*/ 230 h 315"/>
              <a:gd name="T22" fmla="*/ 134 w 325"/>
              <a:gd name="T23" fmla="*/ 255 h 315"/>
              <a:gd name="T24" fmla="*/ 124 w 325"/>
              <a:gd name="T25" fmla="*/ 273 h 315"/>
              <a:gd name="T26" fmla="*/ 132 w 325"/>
              <a:gd name="T27" fmla="*/ 293 h 315"/>
              <a:gd name="T28" fmla="*/ 148 w 325"/>
              <a:gd name="T29" fmla="*/ 307 h 315"/>
              <a:gd name="T30" fmla="*/ 163 w 325"/>
              <a:gd name="T31" fmla="*/ 292 h 315"/>
              <a:gd name="T32" fmla="*/ 154 w 325"/>
              <a:gd name="T33" fmla="*/ 269 h 315"/>
              <a:gd name="T34" fmla="*/ 182 w 325"/>
              <a:gd name="T35" fmla="*/ 235 h 315"/>
              <a:gd name="T36" fmla="*/ 211 w 325"/>
              <a:gd name="T37" fmla="*/ 172 h 315"/>
              <a:gd name="T38" fmla="*/ 209 w 325"/>
              <a:gd name="T39" fmla="*/ 136 h 315"/>
              <a:gd name="T40" fmla="*/ 227 w 325"/>
              <a:gd name="T41" fmla="*/ 140 h 315"/>
              <a:gd name="T42" fmla="*/ 241 w 325"/>
              <a:gd name="T43" fmla="*/ 208 h 315"/>
              <a:gd name="T44" fmla="*/ 266 w 325"/>
              <a:gd name="T45" fmla="*/ 269 h 315"/>
              <a:gd name="T46" fmla="*/ 270 w 325"/>
              <a:gd name="T47" fmla="*/ 301 h 315"/>
              <a:gd name="T48" fmla="*/ 264 w 325"/>
              <a:gd name="T49" fmla="*/ 312 h 315"/>
              <a:gd name="T50" fmla="*/ 284 w 325"/>
              <a:gd name="T51" fmla="*/ 310 h 315"/>
              <a:gd name="T52" fmla="*/ 317 w 325"/>
              <a:gd name="T53" fmla="*/ 312 h 315"/>
              <a:gd name="T54" fmla="*/ 307 w 325"/>
              <a:gd name="T55" fmla="*/ 307 h 315"/>
              <a:gd name="T56" fmla="*/ 292 w 325"/>
              <a:gd name="T57" fmla="*/ 301 h 315"/>
              <a:gd name="T58" fmla="*/ 284 w 325"/>
              <a:gd name="T59" fmla="*/ 270 h 315"/>
              <a:gd name="T60" fmla="*/ 275 w 325"/>
              <a:gd name="T61" fmla="*/ 221 h 315"/>
              <a:gd name="T62" fmla="*/ 259 w 325"/>
              <a:gd name="T63" fmla="*/ 169 h 315"/>
              <a:gd name="T64" fmla="*/ 250 w 325"/>
              <a:gd name="T65" fmla="*/ 115 h 315"/>
              <a:gd name="T66" fmla="*/ 235 w 325"/>
              <a:gd name="T67" fmla="*/ 89 h 315"/>
              <a:gd name="T68" fmla="*/ 246 w 325"/>
              <a:gd name="T69" fmla="*/ 64 h 315"/>
              <a:gd name="T70" fmla="*/ 199 w 325"/>
              <a:gd name="T71" fmla="*/ 15 h 315"/>
              <a:gd name="T72" fmla="*/ 180 w 325"/>
              <a:gd name="T73" fmla="*/ 64 h 315"/>
              <a:gd name="T74" fmla="*/ 119 w 325"/>
              <a:gd name="T75" fmla="*/ 77 h 315"/>
              <a:gd name="T76" fmla="*/ 74 w 325"/>
              <a:gd name="T77" fmla="*/ 145 h 315"/>
              <a:gd name="T78" fmla="*/ 79 w 325"/>
              <a:gd name="T79" fmla="*/ 193 h 315"/>
              <a:gd name="T80" fmla="*/ 51 w 325"/>
              <a:gd name="T81" fmla="*/ 243 h 315"/>
              <a:gd name="T82" fmla="*/ 38 w 325"/>
              <a:gd name="T83" fmla="*/ 242 h 315"/>
              <a:gd name="T84" fmla="*/ 29 w 325"/>
              <a:gd name="T85" fmla="*/ 269 h 315"/>
              <a:gd name="T86" fmla="*/ 33 w 325"/>
              <a:gd name="T87" fmla="*/ 297 h 315"/>
              <a:gd name="T88" fmla="*/ 13 w 325"/>
              <a:gd name="T89" fmla="*/ 305 h 315"/>
              <a:gd name="T90" fmla="*/ 80 w 325"/>
              <a:gd name="T91" fmla="*/ 242 h 315"/>
              <a:gd name="T92" fmla="*/ 84 w 325"/>
              <a:gd name="T93" fmla="*/ 235 h 315"/>
              <a:gd name="T94" fmla="*/ 84 w 325"/>
              <a:gd name="T95" fmla="*/ 241 h 3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25" h="315">
                <a:moveTo>
                  <a:pt x="2" y="310"/>
                </a:moveTo>
                <a:cubicBezTo>
                  <a:pt x="3" y="312"/>
                  <a:pt x="10" y="312"/>
                  <a:pt x="14" y="312"/>
                </a:cubicBezTo>
                <a:cubicBezTo>
                  <a:pt x="14" y="312"/>
                  <a:pt x="30" y="312"/>
                  <a:pt x="35" y="312"/>
                </a:cubicBezTo>
                <a:cubicBezTo>
                  <a:pt x="35" y="312"/>
                  <a:pt x="56" y="315"/>
                  <a:pt x="59" y="310"/>
                </a:cubicBezTo>
                <a:cubicBezTo>
                  <a:pt x="59" y="310"/>
                  <a:pt x="65" y="305"/>
                  <a:pt x="71" y="307"/>
                </a:cubicBezTo>
                <a:cubicBezTo>
                  <a:pt x="71" y="307"/>
                  <a:pt x="78" y="311"/>
                  <a:pt x="80" y="312"/>
                </a:cubicBezTo>
                <a:cubicBezTo>
                  <a:pt x="80" y="312"/>
                  <a:pt x="102" y="313"/>
                  <a:pt x="87" y="307"/>
                </a:cubicBezTo>
                <a:cubicBezTo>
                  <a:pt x="87" y="307"/>
                  <a:pt x="81" y="303"/>
                  <a:pt x="78" y="301"/>
                </a:cubicBezTo>
                <a:cubicBezTo>
                  <a:pt x="74" y="300"/>
                  <a:pt x="72" y="290"/>
                  <a:pt x="69" y="287"/>
                </a:cubicBezTo>
                <a:cubicBezTo>
                  <a:pt x="66" y="283"/>
                  <a:pt x="63" y="277"/>
                  <a:pt x="65" y="273"/>
                </a:cubicBezTo>
                <a:cubicBezTo>
                  <a:pt x="67" y="269"/>
                  <a:pt x="70" y="264"/>
                  <a:pt x="70" y="264"/>
                </a:cubicBezTo>
                <a:cubicBezTo>
                  <a:pt x="70" y="264"/>
                  <a:pt x="80" y="265"/>
                  <a:pt x="84" y="265"/>
                </a:cubicBezTo>
                <a:cubicBezTo>
                  <a:pt x="84" y="265"/>
                  <a:pt x="88" y="264"/>
                  <a:pt x="91" y="265"/>
                </a:cubicBezTo>
                <a:cubicBezTo>
                  <a:pt x="91" y="265"/>
                  <a:pt x="107" y="267"/>
                  <a:pt x="112" y="258"/>
                </a:cubicBezTo>
                <a:cubicBezTo>
                  <a:pt x="112" y="258"/>
                  <a:pt x="116" y="254"/>
                  <a:pt x="117" y="253"/>
                </a:cubicBezTo>
                <a:cubicBezTo>
                  <a:pt x="118" y="252"/>
                  <a:pt x="123" y="243"/>
                  <a:pt x="123" y="236"/>
                </a:cubicBezTo>
                <a:cubicBezTo>
                  <a:pt x="123" y="228"/>
                  <a:pt x="122" y="199"/>
                  <a:pt x="122" y="195"/>
                </a:cubicBezTo>
                <a:cubicBezTo>
                  <a:pt x="122" y="190"/>
                  <a:pt x="127" y="164"/>
                  <a:pt x="125" y="161"/>
                </a:cubicBezTo>
                <a:cubicBezTo>
                  <a:pt x="125" y="161"/>
                  <a:pt x="128" y="152"/>
                  <a:pt x="131" y="155"/>
                </a:cubicBezTo>
                <a:cubicBezTo>
                  <a:pt x="131" y="155"/>
                  <a:pt x="156" y="182"/>
                  <a:pt x="165" y="186"/>
                </a:cubicBezTo>
                <a:cubicBezTo>
                  <a:pt x="165" y="186"/>
                  <a:pt x="170" y="194"/>
                  <a:pt x="171" y="195"/>
                </a:cubicBezTo>
                <a:cubicBezTo>
                  <a:pt x="171" y="195"/>
                  <a:pt x="150" y="215"/>
                  <a:pt x="147" y="230"/>
                </a:cubicBezTo>
                <a:cubicBezTo>
                  <a:pt x="147" y="230"/>
                  <a:pt x="141" y="245"/>
                  <a:pt x="137" y="250"/>
                </a:cubicBezTo>
                <a:cubicBezTo>
                  <a:pt x="134" y="254"/>
                  <a:pt x="134" y="255"/>
                  <a:pt x="134" y="255"/>
                </a:cubicBezTo>
                <a:cubicBezTo>
                  <a:pt x="134" y="255"/>
                  <a:pt x="130" y="254"/>
                  <a:pt x="129" y="259"/>
                </a:cubicBezTo>
                <a:cubicBezTo>
                  <a:pt x="128" y="264"/>
                  <a:pt x="126" y="270"/>
                  <a:pt x="124" y="273"/>
                </a:cubicBezTo>
                <a:cubicBezTo>
                  <a:pt x="121" y="276"/>
                  <a:pt x="117" y="276"/>
                  <a:pt x="121" y="283"/>
                </a:cubicBezTo>
                <a:cubicBezTo>
                  <a:pt x="121" y="283"/>
                  <a:pt x="130" y="292"/>
                  <a:pt x="132" y="293"/>
                </a:cubicBezTo>
                <a:cubicBezTo>
                  <a:pt x="135" y="295"/>
                  <a:pt x="134" y="297"/>
                  <a:pt x="133" y="300"/>
                </a:cubicBezTo>
                <a:cubicBezTo>
                  <a:pt x="133" y="300"/>
                  <a:pt x="131" y="307"/>
                  <a:pt x="148" y="307"/>
                </a:cubicBezTo>
                <a:cubicBezTo>
                  <a:pt x="148" y="307"/>
                  <a:pt x="166" y="308"/>
                  <a:pt x="167" y="304"/>
                </a:cubicBezTo>
                <a:cubicBezTo>
                  <a:pt x="167" y="304"/>
                  <a:pt x="169" y="297"/>
                  <a:pt x="163" y="292"/>
                </a:cubicBezTo>
                <a:cubicBezTo>
                  <a:pt x="163" y="292"/>
                  <a:pt x="157" y="284"/>
                  <a:pt x="155" y="277"/>
                </a:cubicBezTo>
                <a:cubicBezTo>
                  <a:pt x="154" y="271"/>
                  <a:pt x="154" y="269"/>
                  <a:pt x="154" y="269"/>
                </a:cubicBezTo>
                <a:cubicBezTo>
                  <a:pt x="154" y="269"/>
                  <a:pt x="156" y="262"/>
                  <a:pt x="152" y="261"/>
                </a:cubicBezTo>
                <a:cubicBezTo>
                  <a:pt x="152" y="261"/>
                  <a:pt x="177" y="238"/>
                  <a:pt x="182" y="235"/>
                </a:cubicBezTo>
                <a:cubicBezTo>
                  <a:pt x="187" y="232"/>
                  <a:pt x="205" y="213"/>
                  <a:pt x="204" y="209"/>
                </a:cubicBezTo>
                <a:cubicBezTo>
                  <a:pt x="204" y="209"/>
                  <a:pt x="219" y="185"/>
                  <a:pt x="211" y="172"/>
                </a:cubicBezTo>
                <a:cubicBezTo>
                  <a:pt x="203" y="159"/>
                  <a:pt x="205" y="147"/>
                  <a:pt x="199" y="144"/>
                </a:cubicBezTo>
                <a:cubicBezTo>
                  <a:pt x="199" y="144"/>
                  <a:pt x="208" y="138"/>
                  <a:pt x="209" y="136"/>
                </a:cubicBezTo>
                <a:cubicBezTo>
                  <a:pt x="209" y="136"/>
                  <a:pt x="219" y="137"/>
                  <a:pt x="221" y="135"/>
                </a:cubicBezTo>
                <a:cubicBezTo>
                  <a:pt x="221" y="135"/>
                  <a:pt x="227" y="136"/>
                  <a:pt x="227" y="140"/>
                </a:cubicBezTo>
                <a:cubicBezTo>
                  <a:pt x="227" y="144"/>
                  <a:pt x="233" y="176"/>
                  <a:pt x="235" y="183"/>
                </a:cubicBezTo>
                <a:cubicBezTo>
                  <a:pt x="238" y="190"/>
                  <a:pt x="240" y="202"/>
                  <a:pt x="241" y="208"/>
                </a:cubicBezTo>
                <a:cubicBezTo>
                  <a:pt x="241" y="214"/>
                  <a:pt x="249" y="231"/>
                  <a:pt x="254" y="239"/>
                </a:cubicBezTo>
                <a:cubicBezTo>
                  <a:pt x="258" y="248"/>
                  <a:pt x="265" y="264"/>
                  <a:pt x="266" y="269"/>
                </a:cubicBezTo>
                <a:cubicBezTo>
                  <a:pt x="268" y="274"/>
                  <a:pt x="272" y="281"/>
                  <a:pt x="272" y="286"/>
                </a:cubicBezTo>
                <a:cubicBezTo>
                  <a:pt x="271" y="291"/>
                  <a:pt x="270" y="299"/>
                  <a:pt x="270" y="301"/>
                </a:cubicBezTo>
                <a:cubicBezTo>
                  <a:pt x="270" y="303"/>
                  <a:pt x="270" y="306"/>
                  <a:pt x="266" y="307"/>
                </a:cubicBezTo>
                <a:cubicBezTo>
                  <a:pt x="263" y="309"/>
                  <a:pt x="261" y="310"/>
                  <a:pt x="264" y="312"/>
                </a:cubicBezTo>
                <a:cubicBezTo>
                  <a:pt x="264" y="312"/>
                  <a:pt x="270" y="313"/>
                  <a:pt x="273" y="311"/>
                </a:cubicBezTo>
                <a:cubicBezTo>
                  <a:pt x="273" y="311"/>
                  <a:pt x="277" y="307"/>
                  <a:pt x="284" y="310"/>
                </a:cubicBezTo>
                <a:cubicBezTo>
                  <a:pt x="284" y="310"/>
                  <a:pt x="291" y="312"/>
                  <a:pt x="295" y="312"/>
                </a:cubicBezTo>
                <a:cubicBezTo>
                  <a:pt x="295" y="312"/>
                  <a:pt x="316" y="313"/>
                  <a:pt x="317" y="312"/>
                </a:cubicBezTo>
                <a:cubicBezTo>
                  <a:pt x="317" y="312"/>
                  <a:pt x="325" y="311"/>
                  <a:pt x="317" y="307"/>
                </a:cubicBezTo>
                <a:cubicBezTo>
                  <a:pt x="317" y="307"/>
                  <a:pt x="311" y="307"/>
                  <a:pt x="307" y="307"/>
                </a:cubicBezTo>
                <a:cubicBezTo>
                  <a:pt x="304" y="307"/>
                  <a:pt x="302" y="304"/>
                  <a:pt x="299" y="305"/>
                </a:cubicBezTo>
                <a:cubicBezTo>
                  <a:pt x="295" y="305"/>
                  <a:pt x="296" y="304"/>
                  <a:pt x="292" y="301"/>
                </a:cubicBezTo>
                <a:cubicBezTo>
                  <a:pt x="289" y="297"/>
                  <a:pt x="285" y="279"/>
                  <a:pt x="285" y="277"/>
                </a:cubicBezTo>
                <a:cubicBezTo>
                  <a:pt x="285" y="276"/>
                  <a:pt x="285" y="272"/>
                  <a:pt x="284" y="270"/>
                </a:cubicBezTo>
                <a:cubicBezTo>
                  <a:pt x="283" y="268"/>
                  <a:pt x="280" y="246"/>
                  <a:pt x="279" y="241"/>
                </a:cubicBezTo>
                <a:cubicBezTo>
                  <a:pt x="278" y="235"/>
                  <a:pt x="277" y="225"/>
                  <a:pt x="275" y="221"/>
                </a:cubicBezTo>
                <a:cubicBezTo>
                  <a:pt x="274" y="217"/>
                  <a:pt x="276" y="205"/>
                  <a:pt x="269" y="196"/>
                </a:cubicBezTo>
                <a:cubicBezTo>
                  <a:pt x="261" y="186"/>
                  <a:pt x="259" y="178"/>
                  <a:pt x="259" y="169"/>
                </a:cubicBezTo>
                <a:cubicBezTo>
                  <a:pt x="258" y="160"/>
                  <a:pt x="255" y="149"/>
                  <a:pt x="254" y="146"/>
                </a:cubicBezTo>
                <a:cubicBezTo>
                  <a:pt x="254" y="142"/>
                  <a:pt x="255" y="128"/>
                  <a:pt x="250" y="115"/>
                </a:cubicBezTo>
                <a:cubicBezTo>
                  <a:pt x="245" y="101"/>
                  <a:pt x="239" y="91"/>
                  <a:pt x="234" y="89"/>
                </a:cubicBezTo>
                <a:cubicBezTo>
                  <a:pt x="235" y="89"/>
                  <a:pt x="235" y="89"/>
                  <a:pt x="235" y="89"/>
                </a:cubicBezTo>
                <a:cubicBezTo>
                  <a:pt x="235" y="89"/>
                  <a:pt x="243" y="78"/>
                  <a:pt x="242" y="70"/>
                </a:cubicBezTo>
                <a:cubicBezTo>
                  <a:pt x="242" y="70"/>
                  <a:pt x="244" y="65"/>
                  <a:pt x="246" y="64"/>
                </a:cubicBezTo>
                <a:cubicBezTo>
                  <a:pt x="246" y="64"/>
                  <a:pt x="259" y="40"/>
                  <a:pt x="245" y="25"/>
                </a:cubicBezTo>
                <a:cubicBezTo>
                  <a:pt x="245" y="25"/>
                  <a:pt x="226" y="0"/>
                  <a:pt x="199" y="15"/>
                </a:cubicBezTo>
                <a:cubicBezTo>
                  <a:pt x="199" y="15"/>
                  <a:pt x="182" y="28"/>
                  <a:pt x="181" y="45"/>
                </a:cubicBezTo>
                <a:cubicBezTo>
                  <a:pt x="181" y="45"/>
                  <a:pt x="176" y="48"/>
                  <a:pt x="180" y="64"/>
                </a:cubicBezTo>
                <a:cubicBezTo>
                  <a:pt x="180" y="64"/>
                  <a:pt x="164" y="56"/>
                  <a:pt x="155" y="60"/>
                </a:cubicBezTo>
                <a:cubicBezTo>
                  <a:pt x="155" y="60"/>
                  <a:pt x="131" y="66"/>
                  <a:pt x="119" y="77"/>
                </a:cubicBezTo>
                <a:cubicBezTo>
                  <a:pt x="119" y="77"/>
                  <a:pt x="97" y="90"/>
                  <a:pt x="87" y="104"/>
                </a:cubicBezTo>
                <a:cubicBezTo>
                  <a:pt x="78" y="118"/>
                  <a:pt x="74" y="132"/>
                  <a:pt x="74" y="145"/>
                </a:cubicBezTo>
                <a:cubicBezTo>
                  <a:pt x="74" y="158"/>
                  <a:pt x="71" y="161"/>
                  <a:pt x="75" y="163"/>
                </a:cubicBezTo>
                <a:cubicBezTo>
                  <a:pt x="75" y="163"/>
                  <a:pt x="78" y="189"/>
                  <a:pt x="79" y="193"/>
                </a:cubicBezTo>
                <a:cubicBezTo>
                  <a:pt x="79" y="193"/>
                  <a:pt x="59" y="231"/>
                  <a:pt x="57" y="240"/>
                </a:cubicBezTo>
                <a:cubicBezTo>
                  <a:pt x="57" y="240"/>
                  <a:pt x="55" y="244"/>
                  <a:pt x="51" y="243"/>
                </a:cubicBezTo>
                <a:cubicBezTo>
                  <a:pt x="51" y="243"/>
                  <a:pt x="49" y="240"/>
                  <a:pt x="42" y="242"/>
                </a:cubicBezTo>
                <a:cubicBezTo>
                  <a:pt x="42" y="242"/>
                  <a:pt x="39" y="243"/>
                  <a:pt x="38" y="242"/>
                </a:cubicBezTo>
                <a:cubicBezTo>
                  <a:pt x="36" y="241"/>
                  <a:pt x="30" y="240"/>
                  <a:pt x="27" y="245"/>
                </a:cubicBezTo>
                <a:cubicBezTo>
                  <a:pt x="25" y="251"/>
                  <a:pt x="27" y="263"/>
                  <a:pt x="29" y="269"/>
                </a:cubicBezTo>
                <a:cubicBezTo>
                  <a:pt x="30" y="276"/>
                  <a:pt x="28" y="281"/>
                  <a:pt x="28" y="285"/>
                </a:cubicBezTo>
                <a:cubicBezTo>
                  <a:pt x="28" y="288"/>
                  <a:pt x="30" y="295"/>
                  <a:pt x="33" y="297"/>
                </a:cubicBezTo>
                <a:cubicBezTo>
                  <a:pt x="33" y="297"/>
                  <a:pt x="31" y="301"/>
                  <a:pt x="27" y="302"/>
                </a:cubicBezTo>
                <a:cubicBezTo>
                  <a:pt x="24" y="303"/>
                  <a:pt x="16" y="304"/>
                  <a:pt x="13" y="305"/>
                </a:cubicBezTo>
                <a:cubicBezTo>
                  <a:pt x="10" y="306"/>
                  <a:pt x="0" y="307"/>
                  <a:pt x="2" y="310"/>
                </a:cubicBezTo>
                <a:close/>
                <a:moveTo>
                  <a:pt x="80" y="242"/>
                </a:moveTo>
                <a:cubicBezTo>
                  <a:pt x="80" y="242"/>
                  <a:pt x="84" y="237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5"/>
                  <a:pt x="84" y="235"/>
                  <a:pt x="84" y="235"/>
                </a:cubicBezTo>
                <a:cubicBezTo>
                  <a:pt x="84" y="236"/>
                  <a:pt x="83" y="240"/>
                  <a:pt x="84" y="241"/>
                </a:cubicBezTo>
                <a:cubicBezTo>
                  <a:pt x="84" y="241"/>
                  <a:pt x="81" y="241"/>
                  <a:pt x="80" y="24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ï$ļïďè"/>
          <p:cNvSpPr>
            <a:spLocks/>
          </p:cNvSpPr>
          <p:nvPr/>
        </p:nvSpPr>
        <p:spPr bwMode="auto">
          <a:xfrm>
            <a:off x="6664497" y="2202385"/>
            <a:ext cx="728663" cy="1639888"/>
          </a:xfrm>
          <a:custGeom>
            <a:avLst/>
            <a:gdLst>
              <a:gd name="T0" fmla="*/ 186 w 194"/>
              <a:gd name="T1" fmla="*/ 40 h 436"/>
              <a:gd name="T2" fmla="*/ 128 w 194"/>
              <a:gd name="T3" fmla="*/ 42 h 436"/>
              <a:gd name="T4" fmla="*/ 120 w 194"/>
              <a:gd name="T5" fmla="*/ 39 h 436"/>
              <a:gd name="T6" fmla="*/ 67 w 194"/>
              <a:gd name="T7" fmla="*/ 41 h 436"/>
              <a:gd name="T8" fmla="*/ 38 w 194"/>
              <a:gd name="T9" fmla="*/ 71 h 436"/>
              <a:gd name="T10" fmla="*/ 6 w 194"/>
              <a:gd name="T11" fmla="*/ 146 h 436"/>
              <a:gd name="T12" fmla="*/ 4 w 194"/>
              <a:gd name="T13" fmla="*/ 176 h 436"/>
              <a:gd name="T14" fmla="*/ 17 w 194"/>
              <a:gd name="T15" fmla="*/ 183 h 436"/>
              <a:gd name="T16" fmla="*/ 42 w 194"/>
              <a:gd name="T17" fmla="*/ 183 h 436"/>
              <a:gd name="T18" fmla="*/ 39 w 194"/>
              <a:gd name="T19" fmla="*/ 230 h 436"/>
              <a:gd name="T20" fmla="*/ 48 w 194"/>
              <a:gd name="T21" fmla="*/ 275 h 436"/>
              <a:gd name="T22" fmla="*/ 54 w 194"/>
              <a:gd name="T23" fmla="*/ 336 h 436"/>
              <a:gd name="T24" fmla="*/ 43 w 194"/>
              <a:gd name="T25" fmla="*/ 376 h 436"/>
              <a:gd name="T26" fmla="*/ 71 w 194"/>
              <a:gd name="T27" fmla="*/ 367 h 436"/>
              <a:gd name="T28" fmla="*/ 69 w 194"/>
              <a:gd name="T29" fmla="*/ 332 h 436"/>
              <a:gd name="T30" fmla="*/ 75 w 194"/>
              <a:gd name="T31" fmla="*/ 285 h 436"/>
              <a:gd name="T32" fmla="*/ 82 w 194"/>
              <a:gd name="T33" fmla="*/ 262 h 436"/>
              <a:gd name="T34" fmla="*/ 94 w 194"/>
              <a:gd name="T35" fmla="*/ 221 h 436"/>
              <a:gd name="T36" fmla="*/ 99 w 194"/>
              <a:gd name="T37" fmla="*/ 233 h 436"/>
              <a:gd name="T38" fmla="*/ 103 w 194"/>
              <a:gd name="T39" fmla="*/ 281 h 436"/>
              <a:gd name="T40" fmla="*/ 102 w 194"/>
              <a:gd name="T41" fmla="*/ 354 h 436"/>
              <a:gd name="T42" fmla="*/ 92 w 194"/>
              <a:gd name="T43" fmla="*/ 395 h 436"/>
              <a:gd name="T44" fmla="*/ 82 w 194"/>
              <a:gd name="T45" fmla="*/ 426 h 436"/>
              <a:gd name="T46" fmla="*/ 117 w 194"/>
              <a:gd name="T47" fmla="*/ 413 h 436"/>
              <a:gd name="T48" fmla="*/ 120 w 194"/>
              <a:gd name="T49" fmla="*/ 363 h 436"/>
              <a:gd name="T50" fmla="*/ 132 w 194"/>
              <a:gd name="T51" fmla="*/ 275 h 436"/>
              <a:gd name="T52" fmla="*/ 150 w 194"/>
              <a:gd name="T53" fmla="*/ 207 h 436"/>
              <a:gd name="T54" fmla="*/ 152 w 194"/>
              <a:gd name="T55" fmla="*/ 201 h 436"/>
              <a:gd name="T56" fmla="*/ 153 w 194"/>
              <a:gd name="T57" fmla="*/ 186 h 436"/>
              <a:gd name="T58" fmla="*/ 152 w 194"/>
              <a:gd name="T59" fmla="*/ 171 h 436"/>
              <a:gd name="T60" fmla="*/ 144 w 194"/>
              <a:gd name="T61" fmla="*/ 141 h 436"/>
              <a:gd name="T62" fmla="*/ 146 w 194"/>
              <a:gd name="T63" fmla="*/ 113 h 436"/>
              <a:gd name="T64" fmla="*/ 167 w 194"/>
              <a:gd name="T65" fmla="*/ 78 h 436"/>
              <a:gd name="T66" fmla="*/ 173 w 194"/>
              <a:gd name="T67" fmla="*/ 117 h 436"/>
              <a:gd name="T68" fmla="*/ 162 w 194"/>
              <a:gd name="T69" fmla="*/ 132 h 436"/>
              <a:gd name="T70" fmla="*/ 165 w 194"/>
              <a:gd name="T71" fmla="*/ 135 h 436"/>
              <a:gd name="T72" fmla="*/ 176 w 194"/>
              <a:gd name="T73" fmla="*/ 138 h 436"/>
              <a:gd name="T74" fmla="*/ 176 w 194"/>
              <a:gd name="T75" fmla="*/ 144 h 436"/>
              <a:gd name="T76" fmla="*/ 172 w 194"/>
              <a:gd name="T77" fmla="*/ 147 h 436"/>
              <a:gd name="T78" fmla="*/ 171 w 194"/>
              <a:gd name="T79" fmla="*/ 151 h 436"/>
              <a:gd name="T80" fmla="*/ 181 w 194"/>
              <a:gd name="T81" fmla="*/ 148 h 436"/>
              <a:gd name="T82" fmla="*/ 189 w 194"/>
              <a:gd name="T83" fmla="*/ 118 h 436"/>
              <a:gd name="T84" fmla="*/ 189 w 194"/>
              <a:gd name="T85" fmla="*/ 53 h 436"/>
              <a:gd name="T86" fmla="*/ 42 w 194"/>
              <a:gd name="T87" fmla="*/ 153 h 436"/>
              <a:gd name="T88" fmla="*/ 48 w 194"/>
              <a:gd name="T89" fmla="*/ 122 h 436"/>
              <a:gd name="T90" fmla="*/ 57 w 194"/>
              <a:gd name="T91" fmla="*/ 129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94" h="436">
                <a:moveTo>
                  <a:pt x="189" y="53"/>
                </a:moveTo>
                <a:cubicBezTo>
                  <a:pt x="186" y="48"/>
                  <a:pt x="186" y="40"/>
                  <a:pt x="186" y="40"/>
                </a:cubicBezTo>
                <a:cubicBezTo>
                  <a:pt x="177" y="24"/>
                  <a:pt x="147" y="38"/>
                  <a:pt x="147" y="38"/>
                </a:cubicBezTo>
                <a:cubicBezTo>
                  <a:pt x="140" y="37"/>
                  <a:pt x="131" y="42"/>
                  <a:pt x="128" y="42"/>
                </a:cubicBezTo>
                <a:cubicBezTo>
                  <a:pt x="126" y="42"/>
                  <a:pt x="123" y="42"/>
                  <a:pt x="123" y="42"/>
                </a:cubicBezTo>
                <a:cubicBezTo>
                  <a:pt x="123" y="38"/>
                  <a:pt x="120" y="39"/>
                  <a:pt x="120" y="39"/>
                </a:cubicBezTo>
                <a:cubicBezTo>
                  <a:pt x="125" y="0"/>
                  <a:pt x="94" y="2"/>
                  <a:pt x="94" y="2"/>
                </a:cubicBezTo>
                <a:cubicBezTo>
                  <a:pt x="59" y="2"/>
                  <a:pt x="67" y="41"/>
                  <a:pt x="67" y="41"/>
                </a:cubicBezTo>
                <a:cubicBezTo>
                  <a:pt x="59" y="32"/>
                  <a:pt x="67" y="52"/>
                  <a:pt x="67" y="52"/>
                </a:cubicBezTo>
                <a:cubicBezTo>
                  <a:pt x="56" y="53"/>
                  <a:pt x="38" y="71"/>
                  <a:pt x="38" y="71"/>
                </a:cubicBezTo>
                <a:cubicBezTo>
                  <a:pt x="23" y="79"/>
                  <a:pt x="26" y="104"/>
                  <a:pt x="21" y="108"/>
                </a:cubicBezTo>
                <a:cubicBezTo>
                  <a:pt x="15" y="113"/>
                  <a:pt x="6" y="143"/>
                  <a:pt x="6" y="146"/>
                </a:cubicBezTo>
                <a:cubicBezTo>
                  <a:pt x="5" y="149"/>
                  <a:pt x="6" y="154"/>
                  <a:pt x="3" y="161"/>
                </a:cubicBezTo>
                <a:cubicBezTo>
                  <a:pt x="0" y="168"/>
                  <a:pt x="0" y="167"/>
                  <a:pt x="4" y="176"/>
                </a:cubicBezTo>
                <a:cubicBezTo>
                  <a:pt x="8" y="185"/>
                  <a:pt x="11" y="183"/>
                  <a:pt x="11" y="183"/>
                </a:cubicBezTo>
                <a:cubicBezTo>
                  <a:pt x="13" y="182"/>
                  <a:pt x="17" y="183"/>
                  <a:pt x="17" y="183"/>
                </a:cubicBezTo>
                <a:cubicBezTo>
                  <a:pt x="25" y="185"/>
                  <a:pt x="42" y="181"/>
                  <a:pt x="42" y="181"/>
                </a:cubicBezTo>
                <a:cubicBezTo>
                  <a:pt x="42" y="183"/>
                  <a:pt x="42" y="183"/>
                  <a:pt x="42" y="183"/>
                </a:cubicBezTo>
                <a:cubicBezTo>
                  <a:pt x="39" y="184"/>
                  <a:pt x="40" y="191"/>
                  <a:pt x="40" y="191"/>
                </a:cubicBezTo>
                <a:cubicBezTo>
                  <a:pt x="38" y="196"/>
                  <a:pt x="41" y="216"/>
                  <a:pt x="39" y="230"/>
                </a:cubicBezTo>
                <a:cubicBezTo>
                  <a:pt x="37" y="244"/>
                  <a:pt x="48" y="258"/>
                  <a:pt x="48" y="258"/>
                </a:cubicBezTo>
                <a:cubicBezTo>
                  <a:pt x="49" y="260"/>
                  <a:pt x="48" y="275"/>
                  <a:pt x="48" y="275"/>
                </a:cubicBezTo>
                <a:cubicBezTo>
                  <a:pt x="42" y="286"/>
                  <a:pt x="44" y="301"/>
                  <a:pt x="46" y="306"/>
                </a:cubicBezTo>
                <a:cubicBezTo>
                  <a:pt x="48" y="311"/>
                  <a:pt x="53" y="328"/>
                  <a:pt x="54" y="336"/>
                </a:cubicBezTo>
                <a:cubicBezTo>
                  <a:pt x="56" y="343"/>
                  <a:pt x="51" y="355"/>
                  <a:pt x="49" y="359"/>
                </a:cubicBezTo>
                <a:cubicBezTo>
                  <a:pt x="47" y="364"/>
                  <a:pt x="43" y="376"/>
                  <a:pt x="43" y="376"/>
                </a:cubicBezTo>
                <a:cubicBezTo>
                  <a:pt x="39" y="387"/>
                  <a:pt x="68" y="383"/>
                  <a:pt x="68" y="383"/>
                </a:cubicBezTo>
                <a:cubicBezTo>
                  <a:pt x="73" y="380"/>
                  <a:pt x="71" y="374"/>
                  <a:pt x="71" y="367"/>
                </a:cubicBezTo>
                <a:cubicBezTo>
                  <a:pt x="72" y="360"/>
                  <a:pt x="75" y="359"/>
                  <a:pt x="75" y="354"/>
                </a:cubicBezTo>
                <a:cubicBezTo>
                  <a:pt x="74" y="350"/>
                  <a:pt x="70" y="338"/>
                  <a:pt x="69" y="332"/>
                </a:cubicBezTo>
                <a:cubicBezTo>
                  <a:pt x="67" y="326"/>
                  <a:pt x="67" y="321"/>
                  <a:pt x="70" y="314"/>
                </a:cubicBezTo>
                <a:cubicBezTo>
                  <a:pt x="73" y="306"/>
                  <a:pt x="77" y="290"/>
                  <a:pt x="75" y="285"/>
                </a:cubicBezTo>
                <a:cubicBezTo>
                  <a:pt x="74" y="280"/>
                  <a:pt x="75" y="275"/>
                  <a:pt x="75" y="275"/>
                </a:cubicBezTo>
                <a:cubicBezTo>
                  <a:pt x="76" y="273"/>
                  <a:pt x="82" y="262"/>
                  <a:pt x="82" y="262"/>
                </a:cubicBezTo>
                <a:cubicBezTo>
                  <a:pt x="85" y="260"/>
                  <a:pt x="89" y="240"/>
                  <a:pt x="89" y="239"/>
                </a:cubicBezTo>
                <a:cubicBezTo>
                  <a:pt x="90" y="238"/>
                  <a:pt x="91" y="224"/>
                  <a:pt x="94" y="221"/>
                </a:cubicBezTo>
                <a:cubicBezTo>
                  <a:pt x="97" y="219"/>
                  <a:pt x="98" y="226"/>
                  <a:pt x="98" y="227"/>
                </a:cubicBezTo>
                <a:cubicBezTo>
                  <a:pt x="98" y="228"/>
                  <a:pt x="99" y="233"/>
                  <a:pt x="99" y="233"/>
                </a:cubicBezTo>
                <a:cubicBezTo>
                  <a:pt x="98" y="237"/>
                  <a:pt x="103" y="261"/>
                  <a:pt x="103" y="261"/>
                </a:cubicBezTo>
                <a:cubicBezTo>
                  <a:pt x="100" y="266"/>
                  <a:pt x="103" y="281"/>
                  <a:pt x="103" y="281"/>
                </a:cubicBezTo>
                <a:cubicBezTo>
                  <a:pt x="105" y="285"/>
                  <a:pt x="105" y="292"/>
                  <a:pt x="105" y="292"/>
                </a:cubicBezTo>
                <a:cubicBezTo>
                  <a:pt x="99" y="303"/>
                  <a:pt x="102" y="348"/>
                  <a:pt x="102" y="354"/>
                </a:cubicBezTo>
                <a:cubicBezTo>
                  <a:pt x="101" y="360"/>
                  <a:pt x="100" y="378"/>
                  <a:pt x="97" y="382"/>
                </a:cubicBezTo>
                <a:cubicBezTo>
                  <a:pt x="94" y="386"/>
                  <a:pt x="93" y="390"/>
                  <a:pt x="92" y="395"/>
                </a:cubicBezTo>
                <a:cubicBezTo>
                  <a:pt x="91" y="400"/>
                  <a:pt x="89" y="409"/>
                  <a:pt x="89" y="409"/>
                </a:cubicBezTo>
                <a:cubicBezTo>
                  <a:pt x="84" y="413"/>
                  <a:pt x="82" y="426"/>
                  <a:pt x="82" y="426"/>
                </a:cubicBezTo>
                <a:cubicBezTo>
                  <a:pt x="81" y="436"/>
                  <a:pt x="115" y="430"/>
                  <a:pt x="115" y="430"/>
                </a:cubicBezTo>
                <a:cubicBezTo>
                  <a:pt x="120" y="426"/>
                  <a:pt x="118" y="418"/>
                  <a:pt x="117" y="413"/>
                </a:cubicBezTo>
                <a:cubicBezTo>
                  <a:pt x="117" y="407"/>
                  <a:pt x="116" y="389"/>
                  <a:pt x="116" y="389"/>
                </a:cubicBezTo>
                <a:cubicBezTo>
                  <a:pt x="112" y="381"/>
                  <a:pt x="120" y="363"/>
                  <a:pt x="120" y="363"/>
                </a:cubicBezTo>
                <a:cubicBezTo>
                  <a:pt x="141" y="300"/>
                  <a:pt x="132" y="287"/>
                  <a:pt x="132" y="287"/>
                </a:cubicBezTo>
                <a:cubicBezTo>
                  <a:pt x="132" y="287"/>
                  <a:pt x="132" y="280"/>
                  <a:pt x="132" y="275"/>
                </a:cubicBezTo>
                <a:cubicBezTo>
                  <a:pt x="132" y="269"/>
                  <a:pt x="128" y="271"/>
                  <a:pt x="138" y="252"/>
                </a:cubicBezTo>
                <a:cubicBezTo>
                  <a:pt x="148" y="234"/>
                  <a:pt x="150" y="208"/>
                  <a:pt x="150" y="207"/>
                </a:cubicBezTo>
                <a:cubicBezTo>
                  <a:pt x="151" y="206"/>
                  <a:pt x="151" y="205"/>
                  <a:pt x="150" y="203"/>
                </a:cubicBezTo>
                <a:cubicBezTo>
                  <a:pt x="149" y="201"/>
                  <a:pt x="150" y="203"/>
                  <a:pt x="152" y="201"/>
                </a:cubicBezTo>
                <a:cubicBezTo>
                  <a:pt x="153" y="199"/>
                  <a:pt x="152" y="195"/>
                  <a:pt x="152" y="194"/>
                </a:cubicBezTo>
                <a:cubicBezTo>
                  <a:pt x="153" y="192"/>
                  <a:pt x="153" y="188"/>
                  <a:pt x="153" y="186"/>
                </a:cubicBezTo>
                <a:cubicBezTo>
                  <a:pt x="153" y="184"/>
                  <a:pt x="153" y="180"/>
                  <a:pt x="153" y="178"/>
                </a:cubicBezTo>
                <a:cubicBezTo>
                  <a:pt x="153" y="176"/>
                  <a:pt x="151" y="176"/>
                  <a:pt x="152" y="171"/>
                </a:cubicBezTo>
                <a:cubicBezTo>
                  <a:pt x="153" y="167"/>
                  <a:pt x="151" y="162"/>
                  <a:pt x="151" y="162"/>
                </a:cubicBezTo>
                <a:cubicBezTo>
                  <a:pt x="152" y="153"/>
                  <a:pt x="143" y="143"/>
                  <a:pt x="144" y="141"/>
                </a:cubicBezTo>
                <a:cubicBezTo>
                  <a:pt x="144" y="138"/>
                  <a:pt x="143" y="128"/>
                  <a:pt x="142" y="126"/>
                </a:cubicBezTo>
                <a:cubicBezTo>
                  <a:pt x="142" y="125"/>
                  <a:pt x="146" y="113"/>
                  <a:pt x="146" y="113"/>
                </a:cubicBezTo>
                <a:cubicBezTo>
                  <a:pt x="149" y="110"/>
                  <a:pt x="156" y="89"/>
                  <a:pt x="157" y="88"/>
                </a:cubicBezTo>
                <a:cubicBezTo>
                  <a:pt x="157" y="87"/>
                  <a:pt x="167" y="78"/>
                  <a:pt x="167" y="78"/>
                </a:cubicBezTo>
                <a:cubicBezTo>
                  <a:pt x="167" y="80"/>
                  <a:pt x="175" y="106"/>
                  <a:pt x="175" y="109"/>
                </a:cubicBezTo>
                <a:cubicBezTo>
                  <a:pt x="176" y="112"/>
                  <a:pt x="176" y="115"/>
                  <a:pt x="173" y="117"/>
                </a:cubicBezTo>
                <a:cubicBezTo>
                  <a:pt x="170" y="119"/>
                  <a:pt x="168" y="124"/>
                  <a:pt x="167" y="126"/>
                </a:cubicBezTo>
                <a:cubicBezTo>
                  <a:pt x="165" y="128"/>
                  <a:pt x="164" y="131"/>
                  <a:pt x="162" y="132"/>
                </a:cubicBezTo>
                <a:cubicBezTo>
                  <a:pt x="160" y="133"/>
                  <a:pt x="157" y="135"/>
                  <a:pt x="157" y="135"/>
                </a:cubicBezTo>
                <a:cubicBezTo>
                  <a:pt x="154" y="143"/>
                  <a:pt x="165" y="135"/>
                  <a:pt x="165" y="135"/>
                </a:cubicBezTo>
                <a:cubicBezTo>
                  <a:pt x="167" y="133"/>
                  <a:pt x="170" y="132"/>
                  <a:pt x="170" y="132"/>
                </a:cubicBezTo>
                <a:cubicBezTo>
                  <a:pt x="178" y="132"/>
                  <a:pt x="176" y="138"/>
                  <a:pt x="176" y="138"/>
                </a:cubicBezTo>
                <a:cubicBezTo>
                  <a:pt x="169" y="136"/>
                  <a:pt x="172" y="139"/>
                  <a:pt x="172" y="139"/>
                </a:cubicBezTo>
                <a:cubicBezTo>
                  <a:pt x="175" y="139"/>
                  <a:pt x="176" y="144"/>
                  <a:pt x="176" y="144"/>
                </a:cubicBezTo>
                <a:cubicBezTo>
                  <a:pt x="175" y="145"/>
                  <a:pt x="169" y="143"/>
                  <a:pt x="169" y="143"/>
                </a:cubicBezTo>
                <a:cubicBezTo>
                  <a:pt x="164" y="143"/>
                  <a:pt x="172" y="147"/>
                  <a:pt x="172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0" y="147"/>
                  <a:pt x="171" y="151"/>
                  <a:pt x="171" y="151"/>
                </a:cubicBezTo>
                <a:cubicBezTo>
                  <a:pt x="163" y="156"/>
                  <a:pt x="173" y="154"/>
                  <a:pt x="174" y="154"/>
                </a:cubicBezTo>
                <a:cubicBezTo>
                  <a:pt x="176" y="153"/>
                  <a:pt x="181" y="148"/>
                  <a:pt x="181" y="148"/>
                </a:cubicBezTo>
                <a:cubicBezTo>
                  <a:pt x="186" y="142"/>
                  <a:pt x="186" y="142"/>
                  <a:pt x="186" y="142"/>
                </a:cubicBezTo>
                <a:cubicBezTo>
                  <a:pt x="189" y="138"/>
                  <a:pt x="188" y="123"/>
                  <a:pt x="189" y="118"/>
                </a:cubicBezTo>
                <a:cubicBezTo>
                  <a:pt x="189" y="112"/>
                  <a:pt x="188" y="100"/>
                  <a:pt x="188" y="100"/>
                </a:cubicBezTo>
                <a:cubicBezTo>
                  <a:pt x="194" y="73"/>
                  <a:pt x="189" y="53"/>
                  <a:pt x="189" y="53"/>
                </a:cubicBezTo>
                <a:close/>
                <a:moveTo>
                  <a:pt x="50" y="151"/>
                </a:moveTo>
                <a:cubicBezTo>
                  <a:pt x="50" y="151"/>
                  <a:pt x="43" y="152"/>
                  <a:pt x="42" y="153"/>
                </a:cubicBezTo>
                <a:cubicBezTo>
                  <a:pt x="40" y="155"/>
                  <a:pt x="35" y="155"/>
                  <a:pt x="33" y="154"/>
                </a:cubicBezTo>
                <a:cubicBezTo>
                  <a:pt x="33" y="154"/>
                  <a:pt x="48" y="141"/>
                  <a:pt x="48" y="122"/>
                </a:cubicBezTo>
                <a:cubicBezTo>
                  <a:pt x="48" y="122"/>
                  <a:pt x="50" y="115"/>
                  <a:pt x="55" y="119"/>
                </a:cubicBezTo>
                <a:cubicBezTo>
                  <a:pt x="55" y="119"/>
                  <a:pt x="55" y="126"/>
                  <a:pt x="57" y="129"/>
                </a:cubicBezTo>
                <a:cubicBezTo>
                  <a:pt x="57" y="129"/>
                  <a:pt x="55" y="146"/>
                  <a:pt x="50" y="15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šľíḓê"/>
          <p:cNvSpPr>
            <a:spLocks/>
          </p:cNvSpPr>
          <p:nvPr/>
        </p:nvSpPr>
        <p:spPr bwMode="auto">
          <a:xfrm>
            <a:off x="8530152" y="2166395"/>
            <a:ext cx="1552575" cy="1711868"/>
          </a:xfrm>
          <a:custGeom>
            <a:avLst/>
            <a:gdLst>
              <a:gd name="T0" fmla="*/ 539 w 1159"/>
              <a:gd name="T1" fmla="*/ 152 h 1485"/>
              <a:gd name="T2" fmla="*/ 636 w 1159"/>
              <a:gd name="T3" fmla="*/ 220 h 1485"/>
              <a:gd name="T4" fmla="*/ 635 w 1159"/>
              <a:gd name="T5" fmla="*/ 258 h 1485"/>
              <a:gd name="T6" fmla="*/ 599 w 1159"/>
              <a:gd name="T7" fmla="*/ 303 h 1485"/>
              <a:gd name="T8" fmla="*/ 634 w 1159"/>
              <a:gd name="T9" fmla="*/ 331 h 1485"/>
              <a:gd name="T10" fmla="*/ 884 w 1159"/>
              <a:gd name="T11" fmla="*/ 348 h 1485"/>
              <a:gd name="T12" fmla="*/ 1030 w 1159"/>
              <a:gd name="T13" fmla="*/ 255 h 1485"/>
              <a:gd name="T14" fmla="*/ 1103 w 1159"/>
              <a:gd name="T15" fmla="*/ 234 h 1485"/>
              <a:gd name="T16" fmla="*/ 1104 w 1159"/>
              <a:gd name="T17" fmla="*/ 252 h 1485"/>
              <a:gd name="T18" fmla="*/ 1100 w 1159"/>
              <a:gd name="T19" fmla="*/ 287 h 1485"/>
              <a:gd name="T20" fmla="*/ 1061 w 1159"/>
              <a:gd name="T21" fmla="*/ 294 h 1485"/>
              <a:gd name="T22" fmla="*/ 1033 w 1159"/>
              <a:gd name="T23" fmla="*/ 303 h 1485"/>
              <a:gd name="T24" fmla="*/ 987 w 1159"/>
              <a:gd name="T25" fmla="*/ 351 h 1485"/>
              <a:gd name="T26" fmla="*/ 909 w 1159"/>
              <a:gd name="T27" fmla="*/ 404 h 1485"/>
              <a:gd name="T28" fmla="*/ 836 w 1159"/>
              <a:gd name="T29" fmla="*/ 410 h 1485"/>
              <a:gd name="T30" fmla="*/ 690 w 1159"/>
              <a:gd name="T31" fmla="*/ 415 h 1485"/>
              <a:gd name="T32" fmla="*/ 687 w 1159"/>
              <a:gd name="T33" fmla="*/ 504 h 1485"/>
              <a:gd name="T34" fmla="*/ 682 w 1159"/>
              <a:gd name="T35" fmla="*/ 696 h 1485"/>
              <a:gd name="T36" fmla="*/ 683 w 1159"/>
              <a:gd name="T37" fmla="*/ 823 h 1485"/>
              <a:gd name="T38" fmla="*/ 667 w 1159"/>
              <a:gd name="T39" fmla="*/ 849 h 1485"/>
              <a:gd name="T40" fmla="*/ 624 w 1159"/>
              <a:gd name="T41" fmla="*/ 1084 h 1485"/>
              <a:gd name="T42" fmla="*/ 575 w 1159"/>
              <a:gd name="T43" fmla="*/ 1048 h 1485"/>
              <a:gd name="T44" fmla="*/ 567 w 1159"/>
              <a:gd name="T45" fmla="*/ 1000 h 1485"/>
              <a:gd name="T46" fmla="*/ 554 w 1159"/>
              <a:gd name="T47" fmla="*/ 954 h 1485"/>
              <a:gd name="T48" fmla="*/ 538 w 1159"/>
              <a:gd name="T49" fmla="*/ 1012 h 1485"/>
              <a:gd name="T50" fmla="*/ 538 w 1159"/>
              <a:gd name="T51" fmla="*/ 1085 h 1485"/>
              <a:gd name="T52" fmla="*/ 538 w 1159"/>
              <a:gd name="T53" fmla="*/ 1163 h 1485"/>
              <a:gd name="T54" fmla="*/ 523 w 1159"/>
              <a:gd name="T55" fmla="*/ 1357 h 1485"/>
              <a:gd name="T56" fmla="*/ 552 w 1159"/>
              <a:gd name="T57" fmla="*/ 1417 h 1485"/>
              <a:gd name="T58" fmla="*/ 557 w 1159"/>
              <a:gd name="T59" fmla="*/ 1460 h 1485"/>
              <a:gd name="T60" fmla="*/ 477 w 1159"/>
              <a:gd name="T61" fmla="*/ 1470 h 1485"/>
              <a:gd name="T62" fmla="*/ 473 w 1159"/>
              <a:gd name="T63" fmla="*/ 1434 h 1485"/>
              <a:gd name="T64" fmla="*/ 469 w 1159"/>
              <a:gd name="T65" fmla="*/ 1399 h 1485"/>
              <a:gd name="T66" fmla="*/ 473 w 1159"/>
              <a:gd name="T67" fmla="*/ 1369 h 1485"/>
              <a:gd name="T68" fmla="*/ 454 w 1159"/>
              <a:gd name="T69" fmla="*/ 1166 h 1485"/>
              <a:gd name="T70" fmla="*/ 467 w 1159"/>
              <a:gd name="T71" fmla="*/ 1045 h 1485"/>
              <a:gd name="T72" fmla="*/ 429 w 1159"/>
              <a:gd name="T73" fmla="*/ 847 h 1485"/>
              <a:gd name="T74" fmla="*/ 385 w 1159"/>
              <a:gd name="T75" fmla="*/ 838 h 1485"/>
              <a:gd name="T76" fmla="*/ 390 w 1159"/>
              <a:gd name="T77" fmla="*/ 752 h 1485"/>
              <a:gd name="T78" fmla="*/ 431 w 1159"/>
              <a:gd name="T79" fmla="*/ 682 h 1485"/>
              <a:gd name="T80" fmla="*/ 441 w 1159"/>
              <a:gd name="T81" fmla="*/ 658 h 1485"/>
              <a:gd name="T82" fmla="*/ 413 w 1159"/>
              <a:gd name="T83" fmla="*/ 548 h 1485"/>
              <a:gd name="T84" fmla="*/ 419 w 1159"/>
              <a:gd name="T85" fmla="*/ 438 h 1485"/>
              <a:gd name="T86" fmla="*/ 238 w 1159"/>
              <a:gd name="T87" fmla="*/ 322 h 1485"/>
              <a:gd name="T88" fmla="*/ 197 w 1159"/>
              <a:gd name="T89" fmla="*/ 293 h 1485"/>
              <a:gd name="T90" fmla="*/ 75 w 1159"/>
              <a:gd name="T91" fmla="*/ 139 h 1485"/>
              <a:gd name="T92" fmla="*/ 11 w 1159"/>
              <a:gd name="T93" fmla="*/ 85 h 1485"/>
              <a:gd name="T94" fmla="*/ 16 w 1159"/>
              <a:gd name="T95" fmla="*/ 63 h 1485"/>
              <a:gd name="T96" fmla="*/ 28 w 1159"/>
              <a:gd name="T97" fmla="*/ 47 h 1485"/>
              <a:gd name="T98" fmla="*/ 24 w 1159"/>
              <a:gd name="T99" fmla="*/ 21 h 1485"/>
              <a:gd name="T100" fmla="*/ 114 w 1159"/>
              <a:gd name="T101" fmla="*/ 128 h 1485"/>
              <a:gd name="T102" fmla="*/ 250 w 1159"/>
              <a:gd name="T103" fmla="*/ 265 h 1485"/>
              <a:gd name="T104" fmla="*/ 466 w 1159"/>
              <a:gd name="T105" fmla="*/ 330 h 1485"/>
              <a:gd name="T106" fmla="*/ 506 w 1159"/>
              <a:gd name="T107" fmla="*/ 290 h 1485"/>
              <a:gd name="T108" fmla="*/ 492 w 1159"/>
              <a:gd name="T109" fmla="*/ 255 h 1485"/>
              <a:gd name="T110" fmla="*/ 501 w 1159"/>
              <a:gd name="T111" fmla="*/ 227 h 1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159" h="1485">
                <a:moveTo>
                  <a:pt x="503" y="222"/>
                </a:moveTo>
                <a:cubicBezTo>
                  <a:pt x="503" y="222"/>
                  <a:pt x="512" y="165"/>
                  <a:pt x="539" y="152"/>
                </a:cubicBezTo>
                <a:cubicBezTo>
                  <a:pt x="539" y="152"/>
                  <a:pt x="583" y="121"/>
                  <a:pt x="621" y="170"/>
                </a:cubicBezTo>
                <a:cubicBezTo>
                  <a:pt x="621" y="170"/>
                  <a:pt x="639" y="189"/>
                  <a:pt x="636" y="220"/>
                </a:cubicBezTo>
                <a:cubicBezTo>
                  <a:pt x="636" y="222"/>
                  <a:pt x="632" y="236"/>
                  <a:pt x="633" y="235"/>
                </a:cubicBezTo>
                <a:cubicBezTo>
                  <a:pt x="649" y="231"/>
                  <a:pt x="639" y="254"/>
                  <a:pt x="635" y="258"/>
                </a:cubicBezTo>
                <a:cubicBezTo>
                  <a:pt x="627" y="267"/>
                  <a:pt x="627" y="267"/>
                  <a:pt x="622" y="265"/>
                </a:cubicBezTo>
                <a:cubicBezTo>
                  <a:pt x="622" y="265"/>
                  <a:pt x="603" y="290"/>
                  <a:pt x="599" y="303"/>
                </a:cubicBezTo>
                <a:cubicBezTo>
                  <a:pt x="594" y="318"/>
                  <a:pt x="602" y="323"/>
                  <a:pt x="602" y="323"/>
                </a:cubicBezTo>
                <a:cubicBezTo>
                  <a:pt x="602" y="323"/>
                  <a:pt x="620" y="322"/>
                  <a:pt x="634" y="331"/>
                </a:cubicBezTo>
                <a:cubicBezTo>
                  <a:pt x="647" y="340"/>
                  <a:pt x="703" y="324"/>
                  <a:pt x="730" y="340"/>
                </a:cubicBezTo>
                <a:cubicBezTo>
                  <a:pt x="757" y="356"/>
                  <a:pt x="873" y="348"/>
                  <a:pt x="884" y="348"/>
                </a:cubicBezTo>
                <a:cubicBezTo>
                  <a:pt x="894" y="348"/>
                  <a:pt x="966" y="297"/>
                  <a:pt x="966" y="297"/>
                </a:cubicBezTo>
                <a:cubicBezTo>
                  <a:pt x="966" y="297"/>
                  <a:pt x="1020" y="265"/>
                  <a:pt x="1030" y="255"/>
                </a:cubicBezTo>
                <a:cubicBezTo>
                  <a:pt x="1037" y="247"/>
                  <a:pt x="1159" y="190"/>
                  <a:pt x="1150" y="212"/>
                </a:cubicBezTo>
                <a:cubicBezTo>
                  <a:pt x="1150" y="212"/>
                  <a:pt x="1107" y="233"/>
                  <a:pt x="1103" y="234"/>
                </a:cubicBezTo>
                <a:cubicBezTo>
                  <a:pt x="1101" y="235"/>
                  <a:pt x="1111" y="237"/>
                  <a:pt x="1110" y="244"/>
                </a:cubicBezTo>
                <a:cubicBezTo>
                  <a:pt x="1110" y="248"/>
                  <a:pt x="1100" y="250"/>
                  <a:pt x="1104" y="252"/>
                </a:cubicBezTo>
                <a:cubicBezTo>
                  <a:pt x="1120" y="262"/>
                  <a:pt x="1104" y="265"/>
                  <a:pt x="1107" y="268"/>
                </a:cubicBezTo>
                <a:cubicBezTo>
                  <a:pt x="1122" y="280"/>
                  <a:pt x="1100" y="287"/>
                  <a:pt x="1100" y="287"/>
                </a:cubicBezTo>
                <a:cubicBezTo>
                  <a:pt x="1100" y="287"/>
                  <a:pt x="1085" y="291"/>
                  <a:pt x="1079" y="291"/>
                </a:cubicBezTo>
                <a:cubicBezTo>
                  <a:pt x="1073" y="291"/>
                  <a:pt x="1061" y="294"/>
                  <a:pt x="1061" y="294"/>
                </a:cubicBezTo>
                <a:cubicBezTo>
                  <a:pt x="1061" y="294"/>
                  <a:pt x="1057" y="296"/>
                  <a:pt x="1050" y="298"/>
                </a:cubicBezTo>
                <a:cubicBezTo>
                  <a:pt x="1043" y="301"/>
                  <a:pt x="1033" y="303"/>
                  <a:pt x="1033" y="303"/>
                </a:cubicBezTo>
                <a:cubicBezTo>
                  <a:pt x="1033" y="303"/>
                  <a:pt x="1032" y="303"/>
                  <a:pt x="1026" y="309"/>
                </a:cubicBezTo>
                <a:cubicBezTo>
                  <a:pt x="1021" y="315"/>
                  <a:pt x="995" y="343"/>
                  <a:pt x="987" y="351"/>
                </a:cubicBezTo>
                <a:cubicBezTo>
                  <a:pt x="977" y="360"/>
                  <a:pt x="935" y="388"/>
                  <a:pt x="935" y="388"/>
                </a:cubicBezTo>
                <a:cubicBezTo>
                  <a:pt x="935" y="388"/>
                  <a:pt x="919" y="397"/>
                  <a:pt x="909" y="404"/>
                </a:cubicBezTo>
                <a:cubicBezTo>
                  <a:pt x="907" y="406"/>
                  <a:pt x="907" y="412"/>
                  <a:pt x="876" y="408"/>
                </a:cubicBezTo>
                <a:cubicBezTo>
                  <a:pt x="869" y="407"/>
                  <a:pt x="836" y="410"/>
                  <a:pt x="836" y="410"/>
                </a:cubicBezTo>
                <a:cubicBezTo>
                  <a:pt x="836" y="410"/>
                  <a:pt x="781" y="434"/>
                  <a:pt x="711" y="404"/>
                </a:cubicBezTo>
                <a:cubicBezTo>
                  <a:pt x="711" y="404"/>
                  <a:pt x="692" y="402"/>
                  <a:pt x="690" y="415"/>
                </a:cubicBezTo>
                <a:cubicBezTo>
                  <a:pt x="689" y="427"/>
                  <a:pt x="683" y="441"/>
                  <a:pt x="680" y="458"/>
                </a:cubicBezTo>
                <a:cubicBezTo>
                  <a:pt x="677" y="474"/>
                  <a:pt x="687" y="504"/>
                  <a:pt x="687" y="504"/>
                </a:cubicBezTo>
                <a:cubicBezTo>
                  <a:pt x="687" y="504"/>
                  <a:pt x="650" y="641"/>
                  <a:pt x="649" y="651"/>
                </a:cubicBezTo>
                <a:cubicBezTo>
                  <a:pt x="647" y="660"/>
                  <a:pt x="681" y="688"/>
                  <a:pt x="682" y="696"/>
                </a:cubicBezTo>
                <a:cubicBezTo>
                  <a:pt x="683" y="704"/>
                  <a:pt x="686" y="766"/>
                  <a:pt x="686" y="766"/>
                </a:cubicBezTo>
                <a:cubicBezTo>
                  <a:pt x="686" y="766"/>
                  <a:pt x="675" y="814"/>
                  <a:pt x="683" y="823"/>
                </a:cubicBezTo>
                <a:cubicBezTo>
                  <a:pt x="683" y="823"/>
                  <a:pt x="689" y="826"/>
                  <a:pt x="678" y="835"/>
                </a:cubicBezTo>
                <a:cubicBezTo>
                  <a:pt x="666" y="845"/>
                  <a:pt x="667" y="849"/>
                  <a:pt x="667" y="849"/>
                </a:cubicBezTo>
                <a:cubicBezTo>
                  <a:pt x="667" y="849"/>
                  <a:pt x="668" y="921"/>
                  <a:pt x="664" y="946"/>
                </a:cubicBezTo>
                <a:cubicBezTo>
                  <a:pt x="659" y="970"/>
                  <a:pt x="651" y="1078"/>
                  <a:pt x="624" y="1084"/>
                </a:cubicBezTo>
                <a:cubicBezTo>
                  <a:pt x="624" y="1084"/>
                  <a:pt x="603" y="1089"/>
                  <a:pt x="589" y="1068"/>
                </a:cubicBezTo>
                <a:cubicBezTo>
                  <a:pt x="589" y="1068"/>
                  <a:pt x="574" y="1056"/>
                  <a:pt x="575" y="1048"/>
                </a:cubicBezTo>
                <a:cubicBezTo>
                  <a:pt x="577" y="1040"/>
                  <a:pt x="577" y="1040"/>
                  <a:pt x="577" y="1040"/>
                </a:cubicBezTo>
                <a:cubicBezTo>
                  <a:pt x="577" y="1040"/>
                  <a:pt x="563" y="1013"/>
                  <a:pt x="567" y="1000"/>
                </a:cubicBezTo>
                <a:cubicBezTo>
                  <a:pt x="565" y="964"/>
                  <a:pt x="565" y="964"/>
                  <a:pt x="565" y="964"/>
                </a:cubicBezTo>
                <a:cubicBezTo>
                  <a:pt x="565" y="964"/>
                  <a:pt x="557" y="959"/>
                  <a:pt x="554" y="954"/>
                </a:cubicBezTo>
                <a:cubicBezTo>
                  <a:pt x="552" y="949"/>
                  <a:pt x="550" y="940"/>
                  <a:pt x="550" y="940"/>
                </a:cubicBezTo>
                <a:cubicBezTo>
                  <a:pt x="550" y="940"/>
                  <a:pt x="535" y="1000"/>
                  <a:pt x="538" y="1012"/>
                </a:cubicBezTo>
                <a:cubicBezTo>
                  <a:pt x="540" y="1024"/>
                  <a:pt x="538" y="1052"/>
                  <a:pt x="538" y="1052"/>
                </a:cubicBezTo>
                <a:cubicBezTo>
                  <a:pt x="538" y="1052"/>
                  <a:pt x="544" y="1072"/>
                  <a:pt x="538" y="1085"/>
                </a:cubicBezTo>
                <a:cubicBezTo>
                  <a:pt x="531" y="1097"/>
                  <a:pt x="530" y="1114"/>
                  <a:pt x="530" y="1114"/>
                </a:cubicBezTo>
                <a:cubicBezTo>
                  <a:pt x="530" y="1114"/>
                  <a:pt x="542" y="1146"/>
                  <a:pt x="538" y="1163"/>
                </a:cubicBezTo>
                <a:cubicBezTo>
                  <a:pt x="534" y="1181"/>
                  <a:pt x="523" y="1253"/>
                  <a:pt x="523" y="1253"/>
                </a:cubicBezTo>
                <a:cubicBezTo>
                  <a:pt x="523" y="1253"/>
                  <a:pt x="520" y="1350"/>
                  <a:pt x="523" y="1357"/>
                </a:cubicBezTo>
                <a:cubicBezTo>
                  <a:pt x="527" y="1364"/>
                  <a:pt x="546" y="1384"/>
                  <a:pt x="544" y="1393"/>
                </a:cubicBezTo>
                <a:cubicBezTo>
                  <a:pt x="542" y="1403"/>
                  <a:pt x="549" y="1408"/>
                  <a:pt x="552" y="1417"/>
                </a:cubicBezTo>
                <a:cubicBezTo>
                  <a:pt x="556" y="1425"/>
                  <a:pt x="550" y="1441"/>
                  <a:pt x="550" y="1441"/>
                </a:cubicBezTo>
                <a:cubicBezTo>
                  <a:pt x="550" y="1441"/>
                  <a:pt x="563" y="1457"/>
                  <a:pt x="557" y="1460"/>
                </a:cubicBezTo>
                <a:cubicBezTo>
                  <a:pt x="551" y="1462"/>
                  <a:pt x="508" y="1476"/>
                  <a:pt x="502" y="1481"/>
                </a:cubicBezTo>
                <a:cubicBezTo>
                  <a:pt x="496" y="1485"/>
                  <a:pt x="479" y="1477"/>
                  <a:pt x="477" y="1470"/>
                </a:cubicBezTo>
                <a:cubicBezTo>
                  <a:pt x="474" y="1463"/>
                  <a:pt x="479" y="1453"/>
                  <a:pt x="477" y="1448"/>
                </a:cubicBezTo>
                <a:cubicBezTo>
                  <a:pt x="474" y="1443"/>
                  <a:pt x="473" y="1434"/>
                  <a:pt x="473" y="1434"/>
                </a:cubicBezTo>
                <a:cubicBezTo>
                  <a:pt x="469" y="1417"/>
                  <a:pt x="469" y="1417"/>
                  <a:pt x="469" y="1417"/>
                </a:cubicBezTo>
                <a:cubicBezTo>
                  <a:pt x="469" y="1399"/>
                  <a:pt x="469" y="1399"/>
                  <a:pt x="469" y="1399"/>
                </a:cubicBezTo>
                <a:cubicBezTo>
                  <a:pt x="469" y="1399"/>
                  <a:pt x="477" y="1392"/>
                  <a:pt x="472" y="1385"/>
                </a:cubicBezTo>
                <a:cubicBezTo>
                  <a:pt x="467" y="1378"/>
                  <a:pt x="473" y="1369"/>
                  <a:pt x="473" y="1369"/>
                </a:cubicBezTo>
                <a:cubicBezTo>
                  <a:pt x="478" y="1362"/>
                  <a:pt x="478" y="1362"/>
                  <a:pt x="478" y="1362"/>
                </a:cubicBezTo>
                <a:cubicBezTo>
                  <a:pt x="478" y="1362"/>
                  <a:pt x="453" y="1182"/>
                  <a:pt x="454" y="1166"/>
                </a:cubicBezTo>
                <a:cubicBezTo>
                  <a:pt x="455" y="1149"/>
                  <a:pt x="457" y="1105"/>
                  <a:pt x="462" y="1105"/>
                </a:cubicBezTo>
                <a:cubicBezTo>
                  <a:pt x="468" y="1105"/>
                  <a:pt x="468" y="1055"/>
                  <a:pt x="467" y="1045"/>
                </a:cubicBezTo>
                <a:cubicBezTo>
                  <a:pt x="466" y="1034"/>
                  <a:pt x="461" y="1029"/>
                  <a:pt x="456" y="1017"/>
                </a:cubicBezTo>
                <a:cubicBezTo>
                  <a:pt x="452" y="1005"/>
                  <a:pt x="422" y="918"/>
                  <a:pt x="429" y="847"/>
                </a:cubicBezTo>
                <a:cubicBezTo>
                  <a:pt x="432" y="818"/>
                  <a:pt x="428" y="867"/>
                  <a:pt x="404" y="839"/>
                </a:cubicBezTo>
                <a:cubicBezTo>
                  <a:pt x="397" y="830"/>
                  <a:pt x="385" y="838"/>
                  <a:pt x="385" y="838"/>
                </a:cubicBezTo>
                <a:cubicBezTo>
                  <a:pt x="385" y="838"/>
                  <a:pt x="345" y="846"/>
                  <a:pt x="377" y="802"/>
                </a:cubicBezTo>
                <a:cubicBezTo>
                  <a:pt x="388" y="788"/>
                  <a:pt x="390" y="756"/>
                  <a:pt x="390" y="752"/>
                </a:cubicBezTo>
                <a:cubicBezTo>
                  <a:pt x="390" y="745"/>
                  <a:pt x="397" y="747"/>
                  <a:pt x="397" y="747"/>
                </a:cubicBezTo>
                <a:cubicBezTo>
                  <a:pt x="397" y="747"/>
                  <a:pt x="425" y="682"/>
                  <a:pt x="431" y="682"/>
                </a:cubicBezTo>
                <a:cubicBezTo>
                  <a:pt x="438" y="682"/>
                  <a:pt x="445" y="670"/>
                  <a:pt x="445" y="670"/>
                </a:cubicBezTo>
                <a:cubicBezTo>
                  <a:pt x="441" y="658"/>
                  <a:pt x="441" y="658"/>
                  <a:pt x="441" y="658"/>
                </a:cubicBezTo>
                <a:cubicBezTo>
                  <a:pt x="441" y="658"/>
                  <a:pt x="429" y="641"/>
                  <a:pt x="421" y="633"/>
                </a:cubicBezTo>
                <a:cubicBezTo>
                  <a:pt x="413" y="625"/>
                  <a:pt x="413" y="548"/>
                  <a:pt x="413" y="548"/>
                </a:cubicBezTo>
                <a:cubicBezTo>
                  <a:pt x="413" y="478"/>
                  <a:pt x="413" y="478"/>
                  <a:pt x="413" y="478"/>
                </a:cubicBezTo>
                <a:cubicBezTo>
                  <a:pt x="413" y="478"/>
                  <a:pt x="419" y="442"/>
                  <a:pt x="419" y="438"/>
                </a:cubicBezTo>
                <a:cubicBezTo>
                  <a:pt x="419" y="433"/>
                  <a:pt x="395" y="388"/>
                  <a:pt x="388" y="383"/>
                </a:cubicBezTo>
                <a:cubicBezTo>
                  <a:pt x="381" y="379"/>
                  <a:pt x="296" y="376"/>
                  <a:pt x="238" y="322"/>
                </a:cubicBezTo>
                <a:cubicBezTo>
                  <a:pt x="238" y="322"/>
                  <a:pt x="230" y="319"/>
                  <a:pt x="213" y="312"/>
                </a:cubicBezTo>
                <a:cubicBezTo>
                  <a:pt x="209" y="311"/>
                  <a:pt x="201" y="296"/>
                  <a:pt x="197" y="293"/>
                </a:cubicBezTo>
                <a:cubicBezTo>
                  <a:pt x="157" y="269"/>
                  <a:pt x="106" y="210"/>
                  <a:pt x="89" y="156"/>
                </a:cubicBezTo>
                <a:cubicBezTo>
                  <a:pt x="89" y="156"/>
                  <a:pt x="79" y="139"/>
                  <a:pt x="75" y="139"/>
                </a:cubicBezTo>
                <a:cubicBezTo>
                  <a:pt x="72" y="139"/>
                  <a:pt x="42" y="125"/>
                  <a:pt x="35" y="121"/>
                </a:cubicBezTo>
                <a:cubicBezTo>
                  <a:pt x="17" y="110"/>
                  <a:pt x="1" y="91"/>
                  <a:pt x="11" y="85"/>
                </a:cubicBezTo>
                <a:cubicBezTo>
                  <a:pt x="14" y="83"/>
                  <a:pt x="8" y="75"/>
                  <a:pt x="11" y="69"/>
                </a:cubicBezTo>
                <a:cubicBezTo>
                  <a:pt x="12" y="66"/>
                  <a:pt x="14" y="66"/>
                  <a:pt x="16" y="63"/>
                </a:cubicBezTo>
                <a:cubicBezTo>
                  <a:pt x="18" y="60"/>
                  <a:pt x="16" y="52"/>
                  <a:pt x="18" y="49"/>
                </a:cubicBezTo>
                <a:cubicBezTo>
                  <a:pt x="20" y="44"/>
                  <a:pt x="28" y="45"/>
                  <a:pt x="28" y="47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3"/>
                  <a:pt x="3" y="0"/>
                  <a:pt x="24" y="21"/>
                </a:cubicBezTo>
                <a:cubicBezTo>
                  <a:pt x="33" y="29"/>
                  <a:pt x="55" y="46"/>
                  <a:pt x="72" y="67"/>
                </a:cubicBezTo>
                <a:cubicBezTo>
                  <a:pt x="95" y="95"/>
                  <a:pt x="114" y="128"/>
                  <a:pt x="114" y="128"/>
                </a:cubicBezTo>
                <a:cubicBezTo>
                  <a:pt x="114" y="128"/>
                  <a:pt x="153" y="160"/>
                  <a:pt x="183" y="190"/>
                </a:cubicBezTo>
                <a:cubicBezTo>
                  <a:pt x="219" y="227"/>
                  <a:pt x="246" y="262"/>
                  <a:pt x="250" y="265"/>
                </a:cubicBezTo>
                <a:cubicBezTo>
                  <a:pt x="259" y="273"/>
                  <a:pt x="283" y="271"/>
                  <a:pt x="370" y="308"/>
                </a:cubicBezTo>
                <a:cubicBezTo>
                  <a:pt x="377" y="311"/>
                  <a:pt x="398" y="297"/>
                  <a:pt x="466" y="330"/>
                </a:cubicBezTo>
                <a:cubicBezTo>
                  <a:pt x="466" y="330"/>
                  <a:pt x="484" y="320"/>
                  <a:pt x="502" y="312"/>
                </a:cubicBezTo>
                <a:cubicBezTo>
                  <a:pt x="513" y="308"/>
                  <a:pt x="506" y="290"/>
                  <a:pt x="506" y="290"/>
                </a:cubicBezTo>
                <a:cubicBezTo>
                  <a:pt x="506" y="290"/>
                  <a:pt x="502" y="264"/>
                  <a:pt x="499" y="263"/>
                </a:cubicBezTo>
                <a:cubicBezTo>
                  <a:pt x="497" y="263"/>
                  <a:pt x="492" y="255"/>
                  <a:pt x="492" y="255"/>
                </a:cubicBezTo>
                <a:cubicBezTo>
                  <a:pt x="492" y="255"/>
                  <a:pt x="486" y="229"/>
                  <a:pt x="491" y="226"/>
                </a:cubicBezTo>
                <a:cubicBezTo>
                  <a:pt x="494" y="223"/>
                  <a:pt x="501" y="227"/>
                  <a:pt x="501" y="227"/>
                </a:cubicBezTo>
                <a:lnTo>
                  <a:pt x="503" y="2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/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4" name="直接连接符 13"/>
          <p:cNvCxnSpPr/>
          <p:nvPr/>
        </p:nvCxnSpPr>
        <p:spPr>
          <a:xfrm>
            <a:off x="3739807" y="3627167"/>
            <a:ext cx="0" cy="1821333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956300" y="3627167"/>
            <a:ext cx="0" cy="1821333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139456" y="3627167"/>
            <a:ext cx="0" cy="1821333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1520244" y="4123715"/>
            <a:ext cx="2138495" cy="1044004"/>
            <a:chOff x="8170478" y="1710591"/>
            <a:chExt cx="2138495" cy="1044004"/>
          </a:xfrm>
        </p:grpSpPr>
        <p:sp>
          <p:nvSpPr>
            <p:cNvPr id="32" name="文本框 31"/>
            <p:cNvSpPr txBox="1"/>
            <p:nvPr/>
          </p:nvSpPr>
          <p:spPr>
            <a:xfrm>
              <a:off x="8170478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170479" y="2049145"/>
              <a:ext cx="2138494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848656" y="4123715"/>
            <a:ext cx="2138495" cy="1044004"/>
            <a:chOff x="8170478" y="1710591"/>
            <a:chExt cx="2138495" cy="1044004"/>
          </a:xfrm>
        </p:grpSpPr>
        <p:sp>
          <p:nvSpPr>
            <p:cNvPr id="35" name="文本框 34"/>
            <p:cNvSpPr txBox="1"/>
            <p:nvPr/>
          </p:nvSpPr>
          <p:spPr>
            <a:xfrm>
              <a:off x="8170478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170479" y="2049145"/>
              <a:ext cx="2138494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959580" y="4123715"/>
            <a:ext cx="2138495" cy="1044004"/>
            <a:chOff x="8170478" y="1710591"/>
            <a:chExt cx="2138495" cy="1044004"/>
          </a:xfrm>
        </p:grpSpPr>
        <p:sp>
          <p:nvSpPr>
            <p:cNvPr id="38" name="文本框 37"/>
            <p:cNvSpPr txBox="1"/>
            <p:nvPr/>
          </p:nvSpPr>
          <p:spPr>
            <a:xfrm>
              <a:off x="8170478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8170479" y="2049145"/>
              <a:ext cx="2138494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237191" y="4123715"/>
            <a:ext cx="2138495" cy="1044004"/>
            <a:chOff x="8170478" y="1710591"/>
            <a:chExt cx="2138495" cy="1044004"/>
          </a:xfrm>
        </p:grpSpPr>
        <p:sp>
          <p:nvSpPr>
            <p:cNvPr id="41" name="文本框 40"/>
            <p:cNvSpPr txBox="1"/>
            <p:nvPr/>
          </p:nvSpPr>
          <p:spPr>
            <a:xfrm>
              <a:off x="8170478" y="1710591"/>
              <a:ext cx="2138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b="1" dirty="0" smtClean="0">
                  <a:solidFill>
                    <a:schemeClr val="accent2"/>
                  </a:solidFill>
                  <a:latin typeface="Century Gothic" panose="020B0502020202020204" pitchFamily="34" charset="0"/>
                </a:rPr>
                <a:t>标题文字添加</a:t>
              </a:r>
              <a:endParaRPr lang="zh-CN" altLang="en-US" b="1" dirty="0">
                <a:solidFill>
                  <a:schemeClr val="accent2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170479" y="2049145"/>
              <a:ext cx="2138494" cy="70545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print </a:t>
              </a:r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presentation and make it into a film to be used in a wider field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128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917699" y="2127369"/>
            <a:ext cx="6578601" cy="332398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en-US"/>
            </a:defPPr>
            <a:lvl1pPr marR="0" lvl="0" indent="0" algn="dist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D13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2000" b="0" dirty="0"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新年伊始，让我们把一切所经历过的，统统成为过去吧！以往的成功也好，失败也罢，让我们卸下沉重的包袱轻装上阵。新的一年，翻开新的一页，所有的期待与希望、向往与憧憬向我们走来。生活还要继续，梦想不断延伸，脚步依旧执着。整理好行囊，带上健康与平安，因为健康是幸福的起点，平安是最单纯的快乐，伴着一份好心情，微笑着出发，脚步轻盈，且歌且行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7624028" y="2624446"/>
            <a:ext cx="3961042" cy="4240812"/>
            <a:chOff x="7624028" y="2624446"/>
            <a:chExt cx="3961042" cy="424081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60"/>
            <a:stretch/>
          </p:blipFill>
          <p:spPr bwMode="auto">
            <a:xfrm flipH="1">
              <a:off x="7624028" y="2624446"/>
              <a:ext cx="3961042" cy="4240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淘宝店Chenying0907出品 15" descr="PPECLOGO-eff2-1-3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760098" y="2704387"/>
              <a:ext cx="1853290" cy="15560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1749100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5701" y="1054352"/>
            <a:ext cx="7740598" cy="2438148"/>
          </a:xfrm>
          <a:prstGeom prst="rect">
            <a:avLst/>
          </a:prstGeom>
        </p:spPr>
      </p:pic>
      <p:sp>
        <p:nvSpPr>
          <p:cNvPr id="6" name="TextBox 18"/>
          <p:cNvSpPr txBox="1"/>
          <p:nvPr/>
        </p:nvSpPr>
        <p:spPr>
          <a:xfrm>
            <a:off x="3925384" y="3700463"/>
            <a:ext cx="433965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balanced" dir="t"/>
            </a:scene3d>
            <a:sp3d extrusionH="31750">
              <a:bevelT w="38100" h="6350" prst="softRound"/>
            </a:sp3d>
          </a:bodyPr>
          <a:lstStyle>
            <a:defPPr>
              <a:defRPr lang="zh-CN"/>
            </a:defPPr>
            <a:lvl1pPr algn="ctr">
              <a:defRPr sz="66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241300" algn="ctr" rotWithShape="0">
                    <a:srgbClr val="FFC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0" normalizeH="0" baseline="0" noProof="0" dirty="0" smtClean="0">
                <a:ln>
                  <a:noFill/>
                </a:ln>
                <a:gradFill flip="none" rotWithShape="1">
                  <a:gsLst>
                    <a:gs pos="0">
                      <a:srgbClr val="FFF7DA"/>
                    </a:gs>
                    <a:gs pos="62000">
                      <a:srgbClr val="FFFF00"/>
                    </a:gs>
                  </a:gsLst>
                  <a:lin ang="5400000" scaled="1"/>
                  <a:tileRect/>
                </a:gradFill>
                <a:effectLst>
                  <a:outerShdw dist="76200" dir="5400000" algn="t" rotWithShape="0">
                    <a:srgbClr val="4E0A0C"/>
                  </a:outerShdw>
                </a:effectLst>
                <a:uLnTx/>
                <a:uFillTx/>
                <a:latin typeface="华康俪金黑W8" panose="020B0809000000000000" pitchFamily="49" charset="-122"/>
                <a:ea typeface="华康俪金黑W8" panose="020B0809000000000000" pitchFamily="49" charset="-122"/>
              </a:rPr>
              <a:t>晚会到此结束</a:t>
            </a:r>
            <a:endParaRPr kumimoji="0" lang="zh-CN" altLang="en-US" sz="5400" b="0" i="0" u="none" strike="noStrike" kern="1200" cap="none" spc="0" normalizeH="0" baseline="0" noProof="0" dirty="0">
              <a:ln>
                <a:noFill/>
              </a:ln>
              <a:gradFill flip="none" rotWithShape="1">
                <a:gsLst>
                  <a:gs pos="0">
                    <a:srgbClr val="FFF7DA"/>
                  </a:gs>
                  <a:gs pos="62000">
                    <a:srgbClr val="FFFF00"/>
                  </a:gs>
                </a:gsLst>
                <a:lin ang="5400000" scaled="1"/>
                <a:tileRect/>
              </a:gradFill>
              <a:effectLst>
                <a:outerShdw dist="76200" dir="5400000" algn="t" rotWithShape="0">
                  <a:srgbClr val="4E0A0C"/>
                </a:outerShdw>
              </a:effectLst>
              <a:uLnTx/>
              <a:uFillTx/>
              <a:latin typeface="华康俪金黑W8" panose="020B0809000000000000" pitchFamily="49" charset="-122"/>
              <a:ea typeface="华康俪金黑W8" panose="020B0809000000000000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541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357870-e775-47ef-a5fc-dd390782832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a2a26ee-302c-452f-8c1b-8034a0b6eeaa"/>
</p:tagLst>
</file>

<file path=ppt/theme/theme1.xml><?xml version="1.0" encoding="utf-8"?>
<a:theme xmlns:a="http://schemas.openxmlformats.org/drawingml/2006/main" name="包图主题2">
  <a:themeElements>
    <a:clrScheme name="自定义 286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C00000"/>
      </a:accent2>
      <a:accent3>
        <a:srgbClr val="E53238"/>
      </a:accent3>
      <a:accent4>
        <a:srgbClr val="C00000"/>
      </a:accent4>
      <a:accent5>
        <a:srgbClr val="E53238"/>
      </a:accent5>
      <a:accent6>
        <a:srgbClr val="C00000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366</TotalTime>
  <Words>1259</Words>
  <Application>Microsoft Office PowerPoint</Application>
  <PresentationFormat>自定义</PresentationFormat>
  <Paragraphs>126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Sky123.Org</cp:lastModifiedBy>
  <cp:revision>69</cp:revision>
  <dcterms:created xsi:type="dcterms:W3CDTF">2017-08-18T03:02:00Z</dcterms:created>
  <dcterms:modified xsi:type="dcterms:W3CDTF">2018-01-23T01:06:31Z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